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36" r:id="rId2"/>
    <p:sldId id="338" r:id="rId3"/>
    <p:sldId id="269" r:id="rId4"/>
    <p:sldId id="262" r:id="rId5"/>
    <p:sldId id="260" r:id="rId6"/>
    <p:sldId id="261" r:id="rId7"/>
    <p:sldId id="339" r:id="rId8"/>
    <p:sldId id="258" r:id="rId9"/>
    <p:sldId id="285" r:id="rId10"/>
    <p:sldId id="346" r:id="rId11"/>
    <p:sldId id="286" r:id="rId12"/>
    <p:sldId id="354" r:id="rId13"/>
    <p:sldId id="375" r:id="rId14"/>
    <p:sldId id="376" r:id="rId15"/>
    <p:sldId id="356" r:id="rId16"/>
    <p:sldId id="358" r:id="rId17"/>
    <p:sldId id="357" r:id="rId18"/>
    <p:sldId id="359" r:id="rId19"/>
    <p:sldId id="266" r:id="rId20"/>
    <p:sldId id="360" r:id="rId21"/>
    <p:sldId id="361" r:id="rId22"/>
    <p:sldId id="362" r:id="rId23"/>
    <p:sldId id="355" r:id="rId24"/>
    <p:sldId id="347" r:id="rId25"/>
    <p:sldId id="348" r:id="rId26"/>
    <p:sldId id="349" r:id="rId27"/>
    <p:sldId id="350" r:id="rId28"/>
    <p:sldId id="351" r:id="rId29"/>
    <p:sldId id="352" r:id="rId30"/>
    <p:sldId id="353" r:id="rId31"/>
    <p:sldId id="377" r:id="rId32"/>
    <p:sldId id="369" r:id="rId33"/>
    <p:sldId id="363" r:id="rId34"/>
    <p:sldId id="366" r:id="rId35"/>
    <p:sldId id="364" r:id="rId36"/>
    <p:sldId id="342" r:id="rId37"/>
    <p:sldId id="343" r:id="rId38"/>
    <p:sldId id="370" r:id="rId39"/>
    <p:sldId id="299" r:id="rId40"/>
    <p:sldId id="368" r:id="rId41"/>
    <p:sldId id="367" r:id="rId42"/>
    <p:sldId id="344" r:id="rId43"/>
    <p:sldId id="274" r:id="rId44"/>
    <p:sldId id="287" r:id="rId45"/>
    <p:sldId id="277" r:id="rId46"/>
    <p:sldId id="288" r:id="rId47"/>
    <p:sldId id="371" r:id="rId48"/>
    <p:sldId id="378" r:id="rId49"/>
    <p:sldId id="264" r:id="rId50"/>
    <p:sldId id="265" r:id="rId51"/>
    <p:sldId id="373" r:id="rId52"/>
    <p:sldId id="267" r:id="rId53"/>
    <p:sldId id="36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94660"/>
  </p:normalViewPr>
  <p:slideViewPr>
    <p:cSldViewPr>
      <p:cViewPr varScale="1">
        <p:scale>
          <a:sx n="47" d="100"/>
          <a:sy n="47" d="100"/>
        </p:scale>
        <p:origin x="298" y="5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1B4A0-2395-4B97-B41A-A57C7A6A4E79}" type="datetimeFigureOut">
              <a:rPr lang="en-US" smtClean="0"/>
              <a:t>7/21/2023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1D3F0-528B-47FF-B6FE-F86BF4B547E9}" type="slidenum">
              <a:rPr lang="en-US" smtClean="0"/>
              <a:t>‹#›</a:t>
            </a:fld>
            <a:endParaRPr lang="en-US"/>
          </a:p>
        </p:txBody>
      </p:sp>
    </p:spTree>
    <p:extLst>
      <p:ext uri="{BB962C8B-B14F-4D97-AF65-F5344CB8AC3E}">
        <p14:creationId xmlns:p14="http://schemas.microsoft.com/office/powerpoint/2010/main" val="378664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t>1</a:t>
            </a:fld>
            <a:endParaRPr lang="zh-CN" altLang="en-US"/>
          </a:p>
        </p:txBody>
      </p:sp>
    </p:spTree>
    <p:extLst>
      <p:ext uri="{BB962C8B-B14F-4D97-AF65-F5344CB8AC3E}">
        <p14:creationId xmlns:p14="http://schemas.microsoft.com/office/powerpoint/2010/main" val="72142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1D3F0-528B-47FF-B6FE-F86BF4B547E9}" type="slidenum">
              <a:rPr lang="en-US" smtClean="0"/>
              <a:t>29</a:t>
            </a:fld>
            <a:endParaRPr lang="en-US"/>
          </a:p>
        </p:txBody>
      </p:sp>
    </p:spTree>
    <p:extLst>
      <p:ext uri="{BB962C8B-B14F-4D97-AF65-F5344CB8AC3E}">
        <p14:creationId xmlns:p14="http://schemas.microsoft.com/office/powerpoint/2010/main" val="382649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714A14-C3C4-4BCE-BF05-3F33DE5992B8}"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102273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714A14-C3C4-4BCE-BF05-3F33DE5992B8}"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16911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714A14-C3C4-4BCE-BF05-3F33DE5992B8}"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86608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t>2023/7/21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5FFF5A-79EA-4B61-A2E3-443713E82035}" type="slidenum">
              <a:rPr lang="zh-CN" altLang="en-US" smtClean="0"/>
              <a:t>‹#›</a:t>
            </a:fld>
            <a:endParaRPr lang="zh-CN" altLang="en-US"/>
          </a:p>
        </p:txBody>
      </p:sp>
    </p:spTree>
    <p:extLst>
      <p:ext uri="{BB962C8B-B14F-4D97-AF65-F5344CB8AC3E}">
        <p14:creationId xmlns:p14="http://schemas.microsoft.com/office/powerpoint/2010/main" val="139402324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Nơi giữ chỗ cho Ngày tháng 3">
            <a:extLst>
              <a:ext uri="{FF2B5EF4-FFF2-40B4-BE49-F238E27FC236}">
                <a16:creationId xmlns:a16="http://schemas.microsoft.com/office/drawing/2014/main" id="{E8E32A84-4080-FDB8-5D33-0EA2F0B7F92F}"/>
              </a:ext>
            </a:extLst>
          </p:cNvPr>
          <p:cNvSpPr>
            <a:spLocks noGrp="1"/>
          </p:cNvSpPr>
          <p:nvPr>
            <p:ph type="dt" sz="half" idx="10"/>
          </p:nvPr>
        </p:nvSpPr>
        <p:spPr/>
        <p:txBody>
          <a:bodyPr/>
          <a:lstStyle>
            <a:lvl1pPr>
              <a:defRPr/>
            </a:lvl1pPr>
          </a:lstStyle>
          <a:p>
            <a:pPr>
              <a:defRPr/>
            </a:pPr>
            <a:endParaRPr lang="en-US"/>
          </a:p>
        </p:txBody>
      </p:sp>
      <p:sp>
        <p:nvSpPr>
          <p:cNvPr id="4" name="Nơi giữ chỗ cho Chân trang 4">
            <a:extLst>
              <a:ext uri="{FF2B5EF4-FFF2-40B4-BE49-F238E27FC236}">
                <a16:creationId xmlns:a16="http://schemas.microsoft.com/office/drawing/2014/main" id="{21F82E44-5D71-A0AA-B14F-6BC4AAFB6B26}"/>
              </a:ext>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a:ext uri="{FF2B5EF4-FFF2-40B4-BE49-F238E27FC236}">
                <a16:creationId xmlns:a16="http://schemas.microsoft.com/office/drawing/2014/main" id="{93E9F91D-AA8B-5E9C-3E15-B047878BDF0D}"/>
              </a:ext>
            </a:extLst>
          </p:cNvPr>
          <p:cNvSpPr>
            <a:spLocks noGrp="1"/>
          </p:cNvSpPr>
          <p:nvPr>
            <p:ph type="sldNum" sz="quarter" idx="12"/>
          </p:nvPr>
        </p:nvSpPr>
        <p:spPr/>
        <p:txBody>
          <a:bodyPr/>
          <a:lstStyle>
            <a:lvl1pPr>
              <a:defRPr/>
            </a:lvl1pPr>
          </a:lstStyle>
          <a:p>
            <a:fld id="{83D19C9E-3FE4-4833-A2D1-128D58314CF1}" type="slidenum">
              <a:rPr lang="en-US" altLang="en-US"/>
              <a:pPr/>
              <a:t>‹#›</a:t>
            </a:fld>
            <a:endParaRPr lang="en-US" altLang="en-US"/>
          </a:p>
        </p:txBody>
      </p:sp>
    </p:spTree>
    <p:extLst>
      <p:ext uri="{BB962C8B-B14F-4D97-AF65-F5344CB8AC3E}">
        <p14:creationId xmlns:p14="http://schemas.microsoft.com/office/powerpoint/2010/main" val="336912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714A14-C3C4-4BCE-BF05-3F33DE5992B8}"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64287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714A14-C3C4-4BCE-BF05-3F33DE5992B8}"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54209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714A14-C3C4-4BCE-BF05-3F33DE5992B8}"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247981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714A14-C3C4-4BCE-BF05-3F33DE5992B8}" type="datetimeFigureOut">
              <a:rPr lang="en-US" smtClean="0"/>
              <a:pPr/>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21163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714A14-C3C4-4BCE-BF05-3F33DE5992B8}" type="datetimeFigureOut">
              <a:rPr lang="en-US" smtClean="0"/>
              <a:pPr/>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89331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14A14-C3C4-4BCE-BF05-3F33DE5992B8}" type="datetimeFigureOut">
              <a:rPr lang="en-US" smtClean="0"/>
              <a:pPr/>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404935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714A14-C3C4-4BCE-BF05-3F33DE5992B8}"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233607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714A14-C3C4-4BCE-BF05-3F33DE5992B8}"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11074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14A14-C3C4-4BCE-BF05-3F33DE5992B8}" type="datetimeFigureOut">
              <a:rPr lang="en-US" smtClean="0"/>
              <a:pPr/>
              <a:t>7/21/2023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C9A40-3FD5-40EB-99E4-2F960F4768BC}" type="slidenum">
              <a:rPr lang="en-US" smtClean="0"/>
              <a:pPr/>
              <a:t>‹#›</a:t>
            </a:fld>
            <a:endParaRPr lang="en-US"/>
          </a:p>
        </p:txBody>
      </p:sp>
    </p:spTree>
    <p:extLst>
      <p:ext uri="{BB962C8B-B14F-4D97-AF65-F5344CB8AC3E}">
        <p14:creationId xmlns:p14="http://schemas.microsoft.com/office/powerpoint/2010/main" val="722073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audio" Target="ppt/slides/ppt/media/media1.wav" TargetMode="External"/><Relationship Id="rId1" Type="http://schemas.microsoft.com/office/2007/relationships/media" Target="ppt/slides/ppt/media/media1.wav"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image" Target="../media/image55.wmf"/><Relationship Id="rId3" Type="http://schemas.openxmlformats.org/officeDocument/2006/relationships/image" Target="../media/image51.png"/><Relationship Id="rId7" Type="http://schemas.openxmlformats.org/officeDocument/2006/relationships/image" Target="../media/image54.png"/><Relationship Id="rId12" Type="http://schemas.openxmlformats.org/officeDocument/2006/relationships/slide" Target="slide53.xml"/><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51.xml"/><Relationship Id="rId5" Type="http://schemas.openxmlformats.org/officeDocument/2006/relationships/image" Target="../media/image53.gif"/><Relationship Id="rId10" Type="http://schemas.openxmlformats.org/officeDocument/2006/relationships/slide" Target="slide52.xml"/><Relationship Id="rId4" Type="http://schemas.openxmlformats.org/officeDocument/2006/relationships/image" Target="../media/image52.gif"/><Relationship Id="rId9" Type="http://schemas.openxmlformats.org/officeDocument/2006/relationships/slide" Target="slide50.xml"/><Relationship Id="rId14" Type="http://schemas.openxmlformats.org/officeDocument/2006/relationships/image" Target="../media/image56.wmf"/></Relationships>
</file>

<file path=ppt/slides/_rels/slide49.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image" Target="../media/image58.gif"/><Relationship Id="rId7" Type="http://schemas.openxmlformats.org/officeDocument/2006/relationships/slide" Target="slide48.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4.gif"/><Relationship Id="rId4" Type="http://schemas.openxmlformats.org/officeDocument/2006/relationships/image" Target="../media/image59.gif"/><Relationship Id="rId9" Type="http://schemas.openxmlformats.org/officeDocument/2006/relationships/image" Target="../media/image63.gi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image" Target="../media/image59.gif"/><Relationship Id="rId7" Type="http://schemas.openxmlformats.org/officeDocument/2006/relationships/slide" Target="slide48.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4.gif"/><Relationship Id="rId4" Type="http://schemas.openxmlformats.org/officeDocument/2006/relationships/image" Target="../media/image58.gif"/><Relationship Id="rId9" Type="http://schemas.openxmlformats.org/officeDocument/2006/relationships/image" Target="../media/image63.gif"/></Relationships>
</file>

<file path=ppt/slides/_rels/slide51.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image" Target="../media/image59.gif"/><Relationship Id="rId7" Type="http://schemas.openxmlformats.org/officeDocument/2006/relationships/slide" Target="slide48.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4.gif"/><Relationship Id="rId4" Type="http://schemas.openxmlformats.org/officeDocument/2006/relationships/image" Target="../media/image58.gif"/><Relationship Id="rId9" Type="http://schemas.openxmlformats.org/officeDocument/2006/relationships/image" Target="../media/image63.gif"/></Relationships>
</file>

<file path=ppt/slides/_rels/slide52.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image" Target="../media/image59.gif"/><Relationship Id="rId7" Type="http://schemas.openxmlformats.org/officeDocument/2006/relationships/slide" Target="slide48.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4.gif"/><Relationship Id="rId4" Type="http://schemas.openxmlformats.org/officeDocument/2006/relationships/image" Target="../media/image58.gif"/><Relationship Id="rId9" Type="http://schemas.openxmlformats.org/officeDocument/2006/relationships/image" Target="../media/image63.gif"/></Relationships>
</file>

<file path=ppt/slides/_rels/slide53.x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70.png"/><Relationship Id="rId2" Type="http://schemas.openxmlformats.org/officeDocument/2006/relationships/image" Target="../media/image65.gif"/><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2486" y="3947479"/>
            <a:ext cx="3840162" cy="2096851"/>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5068" y="2041014"/>
            <a:ext cx="2870979" cy="1438537"/>
          </a:xfrm>
          <a:prstGeom prst="rect">
            <a:avLst/>
          </a:prstGeom>
        </p:spPr>
      </p:pic>
      <p:pic>
        <p:nvPicPr>
          <p:cNvPr id="9" name="轻快儿童音乐.wav">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8" cstate="print"/>
          <a:stretch>
            <a:fillRect/>
          </a:stretch>
        </p:blipFill>
        <p:spPr>
          <a:xfrm>
            <a:off x="1619350" y="5600800"/>
            <a:ext cx="399950" cy="399950"/>
          </a:xfrm>
          <a:prstGeom prst="rect">
            <a:avLst/>
          </a:prstGeom>
        </p:spPr>
      </p:pic>
      <p:sp>
        <p:nvSpPr>
          <p:cNvPr id="2" name="Rectangle 1"/>
          <p:cNvSpPr/>
          <p:nvPr/>
        </p:nvSpPr>
        <p:spPr>
          <a:xfrm>
            <a:off x="1981204" y="838201"/>
            <a:ext cx="7677733" cy="175599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n-US" sz="3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CHÀO MỪNG QUÝ THẦY CÔ </a:t>
            </a:r>
          </a:p>
          <a:p>
            <a:pPr algn="ctr">
              <a:lnSpc>
                <a:spcPct val="150000"/>
              </a:lnSpc>
            </a:pPr>
            <a:r>
              <a:rPr lang="en-US" sz="3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VỀ DỰ GIỜ THĂM LỚP</a:t>
            </a:r>
          </a:p>
        </p:txBody>
      </p:sp>
      <p:sp>
        <p:nvSpPr>
          <p:cNvPr id="3" name="Rectangle 2"/>
          <p:cNvSpPr/>
          <p:nvPr/>
        </p:nvSpPr>
        <p:spPr>
          <a:xfrm>
            <a:off x="4105842" y="2746314"/>
            <a:ext cx="3408497" cy="754694"/>
          </a:xfrm>
          <a:prstGeom prst="rect">
            <a:avLst/>
          </a:prstGeom>
          <a:noFill/>
        </p:spPr>
        <p:txBody>
          <a:bodyPr wrap="none" lIns="91440" tIns="45720" rIns="91440" bIns="45720">
            <a:spAutoFit/>
          </a:bodyPr>
          <a:lstStyle/>
          <a:p>
            <a:pPr algn="ctr">
              <a:lnSpc>
                <a:spcPct val="150000"/>
              </a:lnSpc>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MÔN: CÔNG NGHỆ</a:t>
            </a:r>
          </a:p>
        </p:txBody>
      </p:sp>
    </p:spTree>
  </p:cSld>
  <p:clrMapOvr>
    <a:masterClrMapping/>
  </p:clrMapOvr>
  <p:transition/>
  <p:timing>
    <p:tnLst>
      <p:par>
        <p:cTn id="1" dur="indefinite" restart="never" nodeType="tmRoot">
          <p:childTnLst>
            <p:audio>
              <p:cMediaNode vol="80000">
                <p:cTn id="2"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672" y="1844824"/>
            <a:ext cx="5904656" cy="1362075"/>
          </a:xfrm>
        </p:spPr>
        <p:txBody>
          <a:bodyPr>
            <a:normAutofit/>
          </a:bodyPr>
          <a:lstStyle/>
          <a:p>
            <a:pPr algn="ctr"/>
            <a:r>
              <a:rPr lang="en-US" sz="8000" dirty="0">
                <a:solidFill>
                  <a:srgbClr val="FF0000"/>
                </a:solidFill>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val="340898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10145" y="1606134"/>
            <a:ext cx="9171709" cy="1828800"/>
          </a:xfrm>
        </p:spPr>
        <p:txBody>
          <a:bodyPr>
            <a:normAutofit/>
          </a:bodyPr>
          <a:lstStyle/>
          <a:p>
            <a:r>
              <a:rPr lang="en-US" sz="4800" b="1" dirty="0">
                <a:solidFill>
                  <a:srgbClr val="FF0000"/>
                </a:solidFill>
                <a:latin typeface="Times New Roman" pitchFamily="18" charset="0"/>
                <a:cs typeface="Times New Roman" pitchFamily="18" charset="0"/>
              </a:rPr>
              <a:t>A. CÁC CHI TIẾT DỤNG CỤ</a:t>
            </a:r>
          </a:p>
        </p:txBody>
      </p:sp>
    </p:spTree>
    <p:extLst>
      <p:ext uri="{BB962C8B-B14F-4D97-AF65-F5344CB8AC3E}">
        <p14:creationId xmlns:p14="http://schemas.microsoft.com/office/powerpoint/2010/main" val="288640351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ext Box 9">
            <a:extLst>
              <a:ext uri="{FF2B5EF4-FFF2-40B4-BE49-F238E27FC236}">
                <a16:creationId xmlns:a16="http://schemas.microsoft.com/office/drawing/2014/main" id="{A91D2B18-8731-06A5-2063-5632D580498B}"/>
              </a:ext>
            </a:extLst>
          </p:cNvPr>
          <p:cNvSpPr txBox="1">
            <a:spLocks noChangeArrowheads="1"/>
          </p:cNvSpPr>
          <p:nvPr/>
        </p:nvSpPr>
        <p:spPr bwMode="auto">
          <a:xfrm>
            <a:off x="1271464" y="947608"/>
            <a:ext cx="9793088" cy="2308324"/>
          </a:xfrm>
          <a:prstGeom prst="rect">
            <a:avLst/>
          </a:prstGeom>
          <a:solidFill>
            <a:schemeClr val="accent5">
              <a:lumMod val="20000"/>
              <a:lumOff val="80000"/>
            </a:schemeClr>
          </a:solidFill>
          <a:ln>
            <a:noFill/>
          </a:ln>
          <a:effectLst/>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Cùng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bạn</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kiểm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tra</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số</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lượng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theo</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bảng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giới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thiệu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trong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bộ</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endPar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4" name="Text Box 9">
            <a:extLst>
              <a:ext uri="{FF2B5EF4-FFF2-40B4-BE49-F238E27FC236}">
                <a16:creationId xmlns:a16="http://schemas.microsoft.com/office/drawing/2014/main" id="{B9E2038D-4FED-9457-A34F-DDAE88E24A73}"/>
              </a:ext>
            </a:extLst>
          </p:cNvPr>
          <p:cNvSpPr txBox="1">
            <a:spLocks noChangeArrowheads="1"/>
          </p:cNvSpPr>
          <p:nvPr/>
        </p:nvSpPr>
        <p:spPr bwMode="auto">
          <a:xfrm>
            <a:off x="1271464" y="3587532"/>
            <a:ext cx="9793088" cy="1569660"/>
          </a:xfrm>
          <a:prstGeom prst="rect">
            <a:avLst/>
          </a:prstGeom>
          <a:solidFill>
            <a:schemeClr val="accent5">
              <a:lumMod val="20000"/>
              <a:lumOff val="80000"/>
            </a:schemeClr>
          </a:solidFill>
          <a:ln>
            <a:noFill/>
          </a:ln>
          <a:effectLst/>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Trong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mỗi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bao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nhiêu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9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P spid="29705" grpId="1"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4587" y="-3446"/>
            <a:ext cx="6551371" cy="6861447"/>
            <a:chOff x="85940" y="-2585"/>
            <a:chExt cx="4913528" cy="5146085"/>
          </a:xfrm>
        </p:grpSpPr>
        <p:pic>
          <p:nvPicPr>
            <p:cNvPr id="38" name="图片 10244" descr="23"/>
            <p:cNvPicPr>
              <a:picLocks noChangeAspect="1"/>
            </p:cNvPicPr>
            <p:nvPr/>
          </p:nvPicPr>
          <p:blipFill>
            <a:blip r:embed="rId2"/>
            <a:stretch>
              <a:fillRect/>
            </a:stretch>
          </p:blipFill>
          <p:spPr>
            <a:xfrm>
              <a:off x="85940" y="-2585"/>
              <a:ext cx="4913528" cy="5146085"/>
            </a:xfrm>
            <a:prstGeom prst="rect">
              <a:avLst/>
            </a:prstGeom>
            <a:noFill/>
            <a:ln w="9525">
              <a:noFill/>
            </a:ln>
          </p:spPr>
        </p:pic>
        <p:sp>
          <p:nvSpPr>
            <p:cNvPr id="40" name="文本框 10248"/>
            <p:cNvSpPr txBox="1"/>
            <p:nvPr/>
          </p:nvSpPr>
          <p:spPr>
            <a:xfrm>
              <a:off x="820882" y="1057116"/>
              <a:ext cx="3616035" cy="1035075"/>
            </a:xfrm>
            <a:prstGeom prst="rect">
              <a:avLst/>
            </a:prstGeom>
            <a:noFill/>
            <a:ln w="9525">
              <a:noFill/>
            </a:ln>
          </p:spPr>
          <p:txBody>
            <a:bodyPr wrap="square" lIns="66337" tIns="33168" rIns="66337" bIns="33168">
              <a:spAutoFit/>
            </a:bodyPr>
            <a:lstStyle/>
            <a:p>
              <a:pPr defTabSz="1088563">
                <a:spcBef>
                  <a:spcPct val="50000"/>
                </a:spcBef>
              </a:pPr>
              <a:r>
                <a:rPr lang="en-US" altLang="zh-CN" sz="4800" dirty="0" err="1">
                  <a:solidFill>
                    <a:schemeClr val="bg1"/>
                  </a:solidFill>
                  <a:latin typeface="Times New Roman" pitchFamily="18" charset="0"/>
                  <a:ea typeface="宋体" panose="02010600030101010101" pitchFamily="2" charset="-122"/>
                  <a:cs typeface="Times New Roman" pitchFamily="18" charset="0"/>
                </a:rPr>
                <a:t>Thực</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hành</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nhóm</a:t>
              </a:r>
              <a:r>
                <a:rPr lang="en-US" altLang="zh-CN" sz="4800" dirty="0">
                  <a:solidFill>
                    <a:schemeClr val="bg1"/>
                  </a:solidFill>
                  <a:latin typeface="Times New Roman" pitchFamily="18" charset="0"/>
                  <a:ea typeface="宋体" panose="02010600030101010101" pitchFamily="2" charset="-122"/>
                  <a:cs typeface="Times New Roman" pitchFamily="18" charset="0"/>
                </a:rPr>
                <a:t> 2</a:t>
              </a:r>
            </a:p>
            <a:p>
              <a:pPr algn="ctr" defTabSz="1088563"/>
              <a:r>
                <a:rPr lang="en-US" altLang="zh-CN" sz="3733" dirty="0">
                  <a:solidFill>
                    <a:schemeClr val="bg1"/>
                  </a:solidFill>
                  <a:latin typeface="Segoe Print" pitchFamily="2" charset="0"/>
                  <a:ea typeface="宋体" panose="02010600030101010101" pitchFamily="2" charset="-122"/>
                </a:rPr>
                <a:t>(3 </a:t>
              </a:r>
              <a:r>
                <a:rPr lang="en-US" altLang="zh-CN" sz="3733" dirty="0" err="1">
                  <a:solidFill>
                    <a:schemeClr val="bg1"/>
                  </a:solidFill>
                  <a:latin typeface="Segoe Print" pitchFamily="2" charset="0"/>
                  <a:ea typeface="宋体" panose="02010600030101010101" pitchFamily="2" charset="-122"/>
                </a:rPr>
                <a:t>phút</a:t>
              </a:r>
              <a:r>
                <a:rPr lang="en-US" altLang="zh-CN" sz="3733" dirty="0">
                  <a:solidFill>
                    <a:schemeClr val="bg1"/>
                  </a:solidFill>
                  <a:latin typeface="Segoe Print" pitchFamily="2" charset="0"/>
                  <a:ea typeface="宋体" panose="02010600030101010101" pitchFamily="2" charset="-122"/>
                </a:rPr>
                <a:t>)</a:t>
              </a:r>
              <a:endParaRPr lang="zh-CN" altLang="en-US" sz="3733" dirty="0">
                <a:solidFill>
                  <a:schemeClr val="bg1"/>
                </a:solidFill>
                <a:latin typeface="Segoe Print" pitchFamily="2" charset="0"/>
                <a:ea typeface="宋体" panose="02010600030101010101" pitchFamily="2" charset="-122"/>
              </a:endParaRPr>
            </a:p>
          </p:txBody>
        </p:sp>
      </p:grpSp>
      <p:pic>
        <p:nvPicPr>
          <p:cNvPr id="37" name="图片 10245" descr="22"/>
          <p:cNvPicPr>
            <a:picLocks noChangeAspect="1"/>
          </p:cNvPicPr>
          <p:nvPr/>
        </p:nvPicPr>
        <p:blipFill>
          <a:blip r:embed="rId3"/>
          <a:stretch>
            <a:fillRect/>
          </a:stretch>
        </p:blipFill>
        <p:spPr>
          <a:xfrm>
            <a:off x="6496920" y="129405"/>
            <a:ext cx="5695080" cy="5440415"/>
          </a:xfrm>
          <a:prstGeom prst="rect">
            <a:avLst/>
          </a:prstGeom>
          <a:noFill/>
          <a:ln w="9525">
            <a:noFill/>
          </a:ln>
        </p:spPr>
      </p:pic>
      <p:sp>
        <p:nvSpPr>
          <p:cNvPr id="5" name="TextBox 4">
            <a:extLst>
              <a:ext uri="{FF2B5EF4-FFF2-40B4-BE49-F238E27FC236}">
                <a16:creationId xmlns:a16="http://schemas.microsoft.com/office/drawing/2014/main" id="{0AC3CACB-1307-BB1A-C9CD-59FB2EE03929}"/>
              </a:ext>
            </a:extLst>
          </p:cNvPr>
          <p:cNvSpPr txBox="1"/>
          <p:nvPr/>
        </p:nvSpPr>
        <p:spPr>
          <a:xfrm>
            <a:off x="6926155" y="1730207"/>
            <a:ext cx="5002493" cy="3046988"/>
          </a:xfrm>
          <a:prstGeom prst="rect">
            <a:avLst/>
          </a:prstGeom>
          <a:noFill/>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Trong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mỗi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bao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nhiêu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062DF1-6DBA-854B-2FB0-388179439E31}"/>
              </a:ext>
            </a:extLst>
          </p:cNvPr>
          <p:cNvSpPr txBox="1"/>
          <p:nvPr/>
        </p:nvSpPr>
        <p:spPr>
          <a:xfrm>
            <a:off x="371364" y="1916832"/>
            <a:ext cx="11449272" cy="3785652"/>
          </a:xfrm>
          <a:prstGeom prst="rect">
            <a:avLst/>
          </a:prstGeom>
          <a:noFill/>
        </p:spPr>
        <p:txBody>
          <a:bodyPr wrap="square">
            <a:spAutoFit/>
          </a:bodyPr>
          <a:lstStyle/>
          <a:p>
            <a:r>
              <a:rPr lang="nl-NL" sz="4000" dirty="0">
                <a:solidFill>
                  <a:srgbClr val="0070C0"/>
                </a:solidFill>
                <a:effectLst/>
                <a:latin typeface="Times New Roman" panose="02020603050405020304" pitchFamily="18" charset="0"/>
                <a:ea typeface="Times New Roman" panose="02020603050405020304" pitchFamily="18" charset="0"/>
              </a:rPr>
              <a:t>Nhóm chi tiết dạng tấm có: 10 dạng chi tiết; Nhóm chi tiết thanh thẳng có: 7 dạng chi tiết; Nhóm chi tiết thanh U và chữ L có 4 dạng chi tiết; Nhóm chi tiết trục có: 4 dạng chi tiết; Nhóm chi tiết vòng hãm, ốc và vít có: 5 dạng chi tiết; Nhóm chi tiết bánh xe, bánh đai và chi tiết khác có: 6 dạng chi tiết; 3 dụng cụ</a:t>
            </a:r>
            <a:endParaRPr lang="en-US" sz="4000" dirty="0">
              <a:solidFill>
                <a:srgbClr val="0070C0"/>
              </a:solidFill>
            </a:endParaRPr>
          </a:p>
        </p:txBody>
      </p:sp>
      <p:sp>
        <p:nvSpPr>
          <p:cNvPr id="4" name="TextBox 3">
            <a:extLst>
              <a:ext uri="{FF2B5EF4-FFF2-40B4-BE49-F238E27FC236}">
                <a16:creationId xmlns:a16="http://schemas.microsoft.com/office/drawing/2014/main" id="{6CC53687-4F7E-2BB9-BB2A-B89BFA501B6B}"/>
              </a:ext>
            </a:extLst>
          </p:cNvPr>
          <p:cNvSpPr txBox="1"/>
          <p:nvPr/>
        </p:nvSpPr>
        <p:spPr>
          <a:xfrm>
            <a:off x="1415480" y="188640"/>
            <a:ext cx="10009112" cy="1569660"/>
          </a:xfrm>
          <a:prstGeom prst="rect">
            <a:avLst/>
          </a:prstGeom>
          <a:noFill/>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Trong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mỗi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bao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nhiêu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0324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ED8261-A873-8B11-9221-59FBC0A289FF}"/>
              </a:ext>
            </a:extLst>
          </p:cNvPr>
          <p:cNvSpPr/>
          <p:nvPr/>
        </p:nvSpPr>
        <p:spPr>
          <a:xfrm>
            <a:off x="8688288" y="4941168"/>
            <a:ext cx="3312368" cy="16319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82DF0D-503A-0C66-BD00-EBFD29081D13}"/>
              </a:ext>
            </a:extLst>
          </p:cNvPr>
          <p:cNvPicPr>
            <a:picLocks noChangeAspect="1"/>
          </p:cNvPicPr>
          <p:nvPr/>
        </p:nvPicPr>
        <p:blipFill>
          <a:blip r:embed="rId2"/>
          <a:stretch>
            <a:fillRect/>
          </a:stretch>
        </p:blipFill>
        <p:spPr>
          <a:xfrm>
            <a:off x="2351584" y="0"/>
            <a:ext cx="7990262" cy="1141466"/>
          </a:xfrm>
          <a:prstGeom prst="rect">
            <a:avLst/>
          </a:prstGeom>
        </p:spPr>
      </p:pic>
      <p:pic>
        <p:nvPicPr>
          <p:cNvPr id="5" name="Picture 4">
            <a:extLst>
              <a:ext uri="{FF2B5EF4-FFF2-40B4-BE49-F238E27FC236}">
                <a16:creationId xmlns:a16="http://schemas.microsoft.com/office/drawing/2014/main" id="{ABF3C61B-D886-6913-C9CD-B1CCCB3B4221}"/>
              </a:ext>
            </a:extLst>
          </p:cNvPr>
          <p:cNvPicPr>
            <a:picLocks noChangeAspect="1"/>
          </p:cNvPicPr>
          <p:nvPr/>
        </p:nvPicPr>
        <p:blipFill>
          <a:blip r:embed="rId3"/>
          <a:stretch>
            <a:fillRect/>
          </a:stretch>
        </p:blipFill>
        <p:spPr>
          <a:xfrm>
            <a:off x="623392" y="1141466"/>
            <a:ext cx="11138402" cy="1999502"/>
          </a:xfrm>
          <a:prstGeom prst="rect">
            <a:avLst/>
          </a:prstGeom>
        </p:spPr>
      </p:pic>
      <p:pic>
        <p:nvPicPr>
          <p:cNvPr id="7" name="Picture 6">
            <a:extLst>
              <a:ext uri="{FF2B5EF4-FFF2-40B4-BE49-F238E27FC236}">
                <a16:creationId xmlns:a16="http://schemas.microsoft.com/office/drawing/2014/main" id="{94A8D5E8-3EF8-D1A0-6FF3-F2E0B23E79D9}"/>
              </a:ext>
            </a:extLst>
          </p:cNvPr>
          <p:cNvPicPr>
            <a:picLocks noChangeAspect="1"/>
          </p:cNvPicPr>
          <p:nvPr/>
        </p:nvPicPr>
        <p:blipFill>
          <a:blip r:embed="rId4"/>
          <a:stretch>
            <a:fillRect/>
          </a:stretch>
        </p:blipFill>
        <p:spPr>
          <a:xfrm>
            <a:off x="623391" y="3140968"/>
            <a:ext cx="10968603" cy="1800200"/>
          </a:xfrm>
          <a:prstGeom prst="rect">
            <a:avLst/>
          </a:prstGeom>
        </p:spPr>
      </p:pic>
      <p:pic>
        <p:nvPicPr>
          <p:cNvPr id="9" name="Picture 8">
            <a:extLst>
              <a:ext uri="{FF2B5EF4-FFF2-40B4-BE49-F238E27FC236}">
                <a16:creationId xmlns:a16="http://schemas.microsoft.com/office/drawing/2014/main" id="{DFEB08F8-58F6-27DF-3724-C26D1067738A}"/>
              </a:ext>
            </a:extLst>
          </p:cNvPr>
          <p:cNvPicPr>
            <a:picLocks noChangeAspect="1"/>
          </p:cNvPicPr>
          <p:nvPr/>
        </p:nvPicPr>
        <p:blipFill>
          <a:blip r:embed="rId5"/>
          <a:stretch>
            <a:fillRect/>
          </a:stretch>
        </p:blipFill>
        <p:spPr>
          <a:xfrm>
            <a:off x="1775520" y="4965400"/>
            <a:ext cx="8892956" cy="1631952"/>
          </a:xfrm>
          <a:prstGeom prst="rect">
            <a:avLst/>
          </a:prstGeom>
        </p:spPr>
      </p:pic>
    </p:spTree>
    <p:extLst>
      <p:ext uri="{BB962C8B-B14F-4D97-AF65-F5344CB8AC3E}">
        <p14:creationId xmlns:p14="http://schemas.microsoft.com/office/powerpoint/2010/main" val="3618031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49668C-466B-8BCF-4F0B-FE5E02BE9F48}"/>
              </a:ext>
            </a:extLst>
          </p:cNvPr>
          <p:cNvPicPr>
            <a:picLocks noChangeAspect="1"/>
          </p:cNvPicPr>
          <p:nvPr/>
        </p:nvPicPr>
        <p:blipFill>
          <a:blip r:embed="rId2"/>
          <a:stretch>
            <a:fillRect/>
          </a:stretch>
        </p:blipFill>
        <p:spPr>
          <a:xfrm>
            <a:off x="2855640" y="-99392"/>
            <a:ext cx="6387533" cy="1152128"/>
          </a:xfrm>
          <a:prstGeom prst="rect">
            <a:avLst/>
          </a:prstGeom>
        </p:spPr>
      </p:pic>
      <p:pic>
        <p:nvPicPr>
          <p:cNvPr id="5" name="Picture 4">
            <a:extLst>
              <a:ext uri="{FF2B5EF4-FFF2-40B4-BE49-F238E27FC236}">
                <a16:creationId xmlns:a16="http://schemas.microsoft.com/office/drawing/2014/main" id="{AFDABAF1-37F8-13A0-40A4-1F5EE8705681}"/>
              </a:ext>
            </a:extLst>
          </p:cNvPr>
          <p:cNvPicPr>
            <a:picLocks noChangeAspect="1"/>
          </p:cNvPicPr>
          <p:nvPr/>
        </p:nvPicPr>
        <p:blipFill>
          <a:blip r:embed="rId3"/>
          <a:stretch>
            <a:fillRect/>
          </a:stretch>
        </p:blipFill>
        <p:spPr>
          <a:xfrm>
            <a:off x="3404195" y="908720"/>
            <a:ext cx="5572125" cy="5904656"/>
          </a:xfrm>
          <a:prstGeom prst="rect">
            <a:avLst/>
          </a:prstGeom>
        </p:spPr>
      </p:pic>
    </p:spTree>
    <p:extLst>
      <p:ext uri="{BB962C8B-B14F-4D97-AF65-F5344CB8AC3E}">
        <p14:creationId xmlns:p14="http://schemas.microsoft.com/office/powerpoint/2010/main" val="1000269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267C8B-CCFA-62BD-CB70-D3CB307A8EB5}"/>
              </a:ext>
            </a:extLst>
          </p:cNvPr>
          <p:cNvPicPr>
            <a:picLocks noChangeAspect="1"/>
          </p:cNvPicPr>
          <p:nvPr/>
        </p:nvPicPr>
        <p:blipFill>
          <a:blip r:embed="rId2"/>
          <a:stretch>
            <a:fillRect/>
          </a:stretch>
        </p:blipFill>
        <p:spPr>
          <a:xfrm>
            <a:off x="2207568" y="0"/>
            <a:ext cx="909025" cy="816805"/>
          </a:xfrm>
          <a:prstGeom prst="rect">
            <a:avLst/>
          </a:prstGeom>
        </p:spPr>
      </p:pic>
      <p:sp>
        <p:nvSpPr>
          <p:cNvPr id="4" name="TextBox 3">
            <a:extLst>
              <a:ext uri="{FF2B5EF4-FFF2-40B4-BE49-F238E27FC236}">
                <a16:creationId xmlns:a16="http://schemas.microsoft.com/office/drawing/2014/main" id="{ED5B543C-5F85-259B-5CCD-7326B94F520D}"/>
              </a:ext>
            </a:extLst>
          </p:cNvPr>
          <p:cNvSpPr txBox="1"/>
          <p:nvPr/>
        </p:nvSpPr>
        <p:spPr>
          <a:xfrm>
            <a:off x="3287688" y="108919"/>
            <a:ext cx="7604967" cy="707886"/>
          </a:xfrm>
          <a:prstGeom prst="rect">
            <a:avLst/>
          </a:prstGeom>
          <a:noFill/>
        </p:spPr>
        <p:txBody>
          <a:bodyPr wrap="none" rtlCol="0">
            <a:spAutoFit/>
          </a:bodyPr>
          <a:lstStyle/>
          <a:p>
            <a:r>
              <a:rPr lang="en-US" sz="4000" dirty="0" err="1">
                <a:solidFill>
                  <a:schemeClr val="accent6"/>
                </a:solidFill>
                <a:latin typeface="Times New Roman" panose="02020603050405020304" pitchFamily="18" charset="0"/>
                <a:cs typeface="Times New Roman" panose="02020603050405020304" pitchFamily="18" charset="0"/>
              </a:rPr>
              <a:t>Nhóm</a:t>
            </a:r>
            <a:r>
              <a:rPr lang="en-US" sz="4000" dirty="0">
                <a:solidFill>
                  <a:schemeClr val="accent6"/>
                </a:solidFill>
                <a:latin typeface="Times New Roman" panose="02020603050405020304" pitchFamily="18" charset="0"/>
                <a:cs typeface="Times New Roman" panose="02020603050405020304" pitchFamily="18" charset="0"/>
              </a:rPr>
              <a:t> chi </a:t>
            </a:r>
            <a:r>
              <a:rPr lang="en-US" sz="4000" dirty="0" err="1">
                <a:solidFill>
                  <a:schemeClr val="accent6"/>
                </a:solidFill>
                <a:latin typeface="Times New Roman" panose="02020603050405020304" pitchFamily="18" charset="0"/>
                <a:cs typeface="Times New Roman" panose="02020603050405020304" pitchFamily="18" charset="0"/>
              </a:rPr>
              <a:t>tiết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thanh</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chữ</a:t>
            </a:r>
            <a:r>
              <a:rPr lang="en-US" sz="4000" dirty="0">
                <a:solidFill>
                  <a:schemeClr val="accent6"/>
                </a:solidFill>
                <a:latin typeface="Times New Roman" panose="02020603050405020304" pitchFamily="18" charset="0"/>
                <a:cs typeface="Times New Roman" panose="02020603050405020304" pitchFamily="18" charset="0"/>
              </a:rPr>
              <a:t> U </a:t>
            </a:r>
            <a:r>
              <a:rPr lang="en-US" sz="4000" dirty="0" err="1">
                <a:solidFill>
                  <a:schemeClr val="accent6"/>
                </a:solidFill>
                <a:latin typeface="Times New Roman" panose="02020603050405020304" pitchFamily="18" charset="0"/>
                <a:cs typeface="Times New Roman" panose="02020603050405020304" pitchFamily="18" charset="0"/>
              </a:rPr>
              <a:t>và</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chữ</a:t>
            </a:r>
            <a:r>
              <a:rPr lang="en-US" sz="4000" dirty="0">
                <a:solidFill>
                  <a:schemeClr val="accent6"/>
                </a:solidFill>
                <a:latin typeface="Times New Roman" panose="02020603050405020304" pitchFamily="18" charset="0"/>
                <a:cs typeface="Times New Roman" panose="02020603050405020304" pitchFamily="18" charset="0"/>
              </a:rPr>
              <a:t> L</a:t>
            </a:r>
          </a:p>
        </p:txBody>
      </p:sp>
      <p:pic>
        <p:nvPicPr>
          <p:cNvPr id="6" name="Picture 5">
            <a:extLst>
              <a:ext uri="{FF2B5EF4-FFF2-40B4-BE49-F238E27FC236}">
                <a16:creationId xmlns:a16="http://schemas.microsoft.com/office/drawing/2014/main" id="{8108043B-5B9A-B96C-CFDE-0B65C63129EB}"/>
              </a:ext>
            </a:extLst>
          </p:cNvPr>
          <p:cNvPicPr>
            <a:picLocks noChangeAspect="1"/>
          </p:cNvPicPr>
          <p:nvPr/>
        </p:nvPicPr>
        <p:blipFill>
          <a:blip r:embed="rId3"/>
          <a:stretch>
            <a:fillRect/>
          </a:stretch>
        </p:blipFill>
        <p:spPr>
          <a:xfrm>
            <a:off x="3575720" y="816804"/>
            <a:ext cx="4680520" cy="6012375"/>
          </a:xfrm>
          <a:prstGeom prst="rect">
            <a:avLst/>
          </a:prstGeom>
        </p:spPr>
      </p:pic>
    </p:spTree>
    <p:extLst>
      <p:ext uri="{BB962C8B-B14F-4D97-AF65-F5344CB8AC3E}">
        <p14:creationId xmlns:p14="http://schemas.microsoft.com/office/powerpoint/2010/main" val="4296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58A47D-7C3F-25D3-108B-C954D7E41E73}"/>
              </a:ext>
            </a:extLst>
          </p:cNvPr>
          <p:cNvPicPr>
            <a:picLocks noChangeAspect="1"/>
          </p:cNvPicPr>
          <p:nvPr/>
        </p:nvPicPr>
        <p:blipFill>
          <a:blip r:embed="rId2"/>
          <a:stretch>
            <a:fillRect/>
          </a:stretch>
        </p:blipFill>
        <p:spPr>
          <a:xfrm>
            <a:off x="3452610" y="9418"/>
            <a:ext cx="5235678" cy="1008112"/>
          </a:xfrm>
          <a:prstGeom prst="rect">
            <a:avLst/>
          </a:prstGeom>
        </p:spPr>
      </p:pic>
      <p:pic>
        <p:nvPicPr>
          <p:cNvPr id="5" name="Picture 4">
            <a:extLst>
              <a:ext uri="{FF2B5EF4-FFF2-40B4-BE49-F238E27FC236}">
                <a16:creationId xmlns:a16="http://schemas.microsoft.com/office/drawing/2014/main" id="{790C6F23-AB36-8D8F-8A35-7371919E16CB}"/>
              </a:ext>
            </a:extLst>
          </p:cNvPr>
          <p:cNvPicPr>
            <a:picLocks noChangeAspect="1"/>
          </p:cNvPicPr>
          <p:nvPr/>
        </p:nvPicPr>
        <p:blipFill>
          <a:blip r:embed="rId3"/>
          <a:stretch>
            <a:fillRect/>
          </a:stretch>
        </p:blipFill>
        <p:spPr>
          <a:xfrm>
            <a:off x="2372492" y="908720"/>
            <a:ext cx="7323908" cy="5949280"/>
          </a:xfrm>
          <a:prstGeom prst="rect">
            <a:avLst/>
          </a:prstGeom>
        </p:spPr>
      </p:pic>
    </p:spTree>
    <p:extLst>
      <p:ext uri="{BB962C8B-B14F-4D97-AF65-F5344CB8AC3E}">
        <p14:creationId xmlns:p14="http://schemas.microsoft.com/office/powerpoint/2010/main" val="523473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AF6D85-7178-5769-A588-BD1F045B9E77}"/>
              </a:ext>
            </a:extLst>
          </p:cNvPr>
          <p:cNvPicPr>
            <a:picLocks noChangeAspect="1"/>
          </p:cNvPicPr>
          <p:nvPr/>
        </p:nvPicPr>
        <p:blipFill>
          <a:blip r:embed="rId2"/>
          <a:stretch>
            <a:fillRect/>
          </a:stretch>
        </p:blipFill>
        <p:spPr>
          <a:xfrm>
            <a:off x="3215679" y="0"/>
            <a:ext cx="5793093" cy="6858000"/>
          </a:xfrm>
          <a:prstGeom prst="rect">
            <a:avLst/>
          </a:prstGeom>
        </p:spPr>
      </p:pic>
    </p:spTree>
    <p:extLst>
      <p:ext uri="{BB962C8B-B14F-4D97-AF65-F5344CB8AC3E}">
        <p14:creationId xmlns:p14="http://schemas.microsoft.com/office/powerpoint/2010/main" val="52341831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5">
            <a:extLst>
              <a:ext uri="{FF2B5EF4-FFF2-40B4-BE49-F238E27FC236}">
                <a16:creationId xmlns:a16="http://schemas.microsoft.com/office/drawing/2014/main" id="{09606064-4F48-4F58-839A-882D79C0F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048000"/>
            <a:ext cx="3048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 Box 8" descr="Thu Dong Nam 50">
            <a:extLst>
              <a:ext uri="{FF2B5EF4-FFF2-40B4-BE49-F238E27FC236}">
                <a16:creationId xmlns:a16="http://schemas.microsoft.com/office/drawing/2014/main" id="{85ABB9D0-FE12-4BE9-A9FF-7CB5BB4110D7}"/>
              </a:ext>
            </a:extLst>
          </p:cNvPr>
          <p:cNvSpPr txBox="1">
            <a:spLocks noChangeArrowheads="1"/>
          </p:cNvSpPr>
          <p:nvPr/>
        </p:nvSpPr>
        <p:spPr bwMode="auto">
          <a:xfrm>
            <a:off x="1905000" y="476672"/>
            <a:ext cx="8305800" cy="2559724"/>
          </a:xfrm>
          <a:prstGeom prst="rect">
            <a:avLst/>
          </a:prstGeom>
          <a:noFill/>
          <a:ln>
            <a:noFill/>
          </a:ln>
          <a:effectLst>
            <a:prstShdw prst="shdw17" dist="17961" dir="2700000">
              <a:srgbClr val="999999"/>
            </a:prstShdw>
          </a:effectLst>
        </p:spPr>
        <p:txBody>
          <a:bodyPr wrap="square" lIns="35607" tIns="17804" rIns="35607" bIns="17804">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a:spcBef>
                <a:spcPct val="50000"/>
              </a:spcBef>
              <a:buFontTx/>
              <a:buNone/>
              <a:defRPr/>
            </a:pPr>
            <a:r>
              <a:rPr lang="en-US" altLang="en-US" sz="4400" b="1" u="sng" dirty="0" err="1">
                <a:solidFill>
                  <a:schemeClr val="accent6">
                    <a:lumMod val="10000"/>
                  </a:schemeClr>
                </a:solidFill>
                <a:latin typeface="Times New Roman" panose="02020603050405020304" pitchFamily="18" charset="0"/>
                <a:cs typeface="Times New Roman" panose="02020603050405020304" pitchFamily="18" charset="0"/>
              </a:rPr>
              <a:t>Kĩ</a:t>
            </a:r>
            <a:r>
              <a:rPr lang="en-US" altLang="en-US" sz="4400" b="1" u="sng"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4400" b="1" u="sng" dirty="0" err="1">
                <a:solidFill>
                  <a:schemeClr val="accent6">
                    <a:lumMod val="10000"/>
                  </a:schemeClr>
                </a:solidFill>
                <a:latin typeface="Times New Roman" panose="02020603050405020304" pitchFamily="18" charset="0"/>
                <a:cs typeface="Times New Roman" panose="02020603050405020304" pitchFamily="18" charset="0"/>
              </a:rPr>
              <a:t>thuật</a:t>
            </a:r>
            <a:r>
              <a:rPr lang="en-US" altLang="en-US" sz="4400" b="1" u="sng" dirty="0">
                <a:solidFill>
                  <a:schemeClr val="accent6">
                    <a:lumMod val="10000"/>
                  </a:schemeClr>
                </a:solidFill>
                <a:latin typeface="Times New Roman" panose="02020603050405020304" pitchFamily="18" charset="0"/>
                <a:cs typeface="Times New Roman" panose="02020603050405020304" pitchFamily="18" charset="0"/>
              </a:rPr>
              <a:t> </a:t>
            </a:r>
          </a:p>
          <a:p>
            <a:pPr algn="ctr">
              <a:spcBef>
                <a:spcPct val="50000"/>
              </a:spcBef>
              <a:buFontTx/>
              <a:buNone/>
              <a:defRPr/>
            </a:pPr>
            <a:r>
              <a:rPr lang="en-US" altLang="en-US" sz="4800" b="1" dirty="0">
                <a:solidFill>
                  <a:srgbClr val="0070C0"/>
                </a:solidFill>
                <a:latin typeface="Times New Roman" panose="02020603050405020304" pitchFamily="18" charset="0"/>
                <a:cs typeface="Times New Roman" panose="02020603050405020304" pitchFamily="18" charset="0"/>
              </a:rPr>
              <a:t>GIỚI THIỆU BỘ LẮP GHÉP MÔ HÌNH KĨ THUẬT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A292C1-F9B4-7B18-875E-83E60ACFD315}"/>
              </a:ext>
            </a:extLst>
          </p:cNvPr>
          <p:cNvPicPr>
            <a:picLocks noChangeAspect="1"/>
          </p:cNvPicPr>
          <p:nvPr/>
        </p:nvPicPr>
        <p:blipFill>
          <a:blip r:embed="rId2"/>
          <a:stretch>
            <a:fillRect/>
          </a:stretch>
        </p:blipFill>
        <p:spPr>
          <a:xfrm>
            <a:off x="2207568" y="0"/>
            <a:ext cx="909025" cy="816805"/>
          </a:xfrm>
          <a:prstGeom prst="rect">
            <a:avLst/>
          </a:prstGeom>
        </p:spPr>
      </p:pic>
      <p:sp>
        <p:nvSpPr>
          <p:cNvPr id="3" name="TextBox 2">
            <a:extLst>
              <a:ext uri="{FF2B5EF4-FFF2-40B4-BE49-F238E27FC236}">
                <a16:creationId xmlns:a16="http://schemas.microsoft.com/office/drawing/2014/main" id="{982CAC19-35C7-8F6C-ADA8-0755D7962220}"/>
              </a:ext>
            </a:extLst>
          </p:cNvPr>
          <p:cNvSpPr txBox="1"/>
          <p:nvPr/>
        </p:nvSpPr>
        <p:spPr>
          <a:xfrm>
            <a:off x="3287688" y="108919"/>
            <a:ext cx="7194598" cy="707886"/>
          </a:xfrm>
          <a:prstGeom prst="rect">
            <a:avLst/>
          </a:prstGeom>
          <a:noFill/>
        </p:spPr>
        <p:txBody>
          <a:bodyPr wrap="none" rtlCol="0">
            <a:spAutoFit/>
          </a:bodyPr>
          <a:lstStyle/>
          <a:p>
            <a:r>
              <a:rPr lang="en-US" sz="4000" dirty="0" err="1">
                <a:solidFill>
                  <a:schemeClr val="accent6"/>
                </a:solidFill>
                <a:latin typeface="Times New Roman" panose="02020603050405020304" pitchFamily="18" charset="0"/>
                <a:cs typeface="Times New Roman" panose="02020603050405020304" pitchFamily="18" charset="0"/>
              </a:rPr>
              <a:t>Nhóm</a:t>
            </a:r>
            <a:r>
              <a:rPr lang="en-US" sz="4000" dirty="0">
                <a:solidFill>
                  <a:schemeClr val="accent6"/>
                </a:solidFill>
                <a:latin typeface="Times New Roman" panose="02020603050405020304" pitchFamily="18" charset="0"/>
                <a:cs typeface="Times New Roman" panose="02020603050405020304" pitchFamily="18" charset="0"/>
              </a:rPr>
              <a:t> chi </a:t>
            </a:r>
            <a:r>
              <a:rPr lang="en-US" sz="4000" dirty="0" err="1">
                <a:solidFill>
                  <a:schemeClr val="accent6"/>
                </a:solidFill>
                <a:latin typeface="Times New Roman" panose="02020603050405020304" pitchFamily="18" charset="0"/>
                <a:cs typeface="Times New Roman" panose="02020603050405020304" pitchFamily="18" charset="0"/>
              </a:rPr>
              <a:t>tiết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vòng</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hãm</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ốc</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và</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vít</a:t>
            </a:r>
            <a:endParaRPr lang="en-US" sz="4000" dirty="0">
              <a:solidFill>
                <a:schemeClr val="accent6"/>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3EA6CBB-BBDF-292E-567F-7C310D7657EC}"/>
              </a:ext>
            </a:extLst>
          </p:cNvPr>
          <p:cNvPicPr>
            <a:picLocks noChangeAspect="1"/>
          </p:cNvPicPr>
          <p:nvPr/>
        </p:nvPicPr>
        <p:blipFill>
          <a:blip r:embed="rId3"/>
          <a:stretch>
            <a:fillRect/>
          </a:stretch>
        </p:blipFill>
        <p:spPr>
          <a:xfrm>
            <a:off x="3338512" y="921593"/>
            <a:ext cx="5514975" cy="5819775"/>
          </a:xfrm>
          <a:prstGeom prst="rect">
            <a:avLst/>
          </a:prstGeom>
        </p:spPr>
      </p:pic>
    </p:spTree>
    <p:extLst>
      <p:ext uri="{BB962C8B-B14F-4D97-AF65-F5344CB8AC3E}">
        <p14:creationId xmlns:p14="http://schemas.microsoft.com/office/powerpoint/2010/main" val="3850190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C8799D-2886-0EC6-1F32-EC6E2D8765EB}"/>
              </a:ext>
            </a:extLst>
          </p:cNvPr>
          <p:cNvPicPr>
            <a:picLocks noChangeAspect="1"/>
          </p:cNvPicPr>
          <p:nvPr/>
        </p:nvPicPr>
        <p:blipFill>
          <a:blip r:embed="rId2"/>
          <a:stretch>
            <a:fillRect/>
          </a:stretch>
        </p:blipFill>
        <p:spPr>
          <a:xfrm>
            <a:off x="407368" y="1268760"/>
            <a:ext cx="11307542" cy="936104"/>
          </a:xfrm>
          <a:prstGeom prst="rect">
            <a:avLst/>
          </a:prstGeom>
        </p:spPr>
      </p:pic>
      <p:pic>
        <p:nvPicPr>
          <p:cNvPr id="5" name="Picture 4">
            <a:extLst>
              <a:ext uri="{FF2B5EF4-FFF2-40B4-BE49-F238E27FC236}">
                <a16:creationId xmlns:a16="http://schemas.microsoft.com/office/drawing/2014/main" id="{71D71A4E-5DD5-F51B-EF61-DEDD7C20B849}"/>
              </a:ext>
            </a:extLst>
          </p:cNvPr>
          <p:cNvPicPr>
            <a:picLocks noChangeAspect="1"/>
          </p:cNvPicPr>
          <p:nvPr/>
        </p:nvPicPr>
        <p:blipFill>
          <a:blip r:embed="rId3"/>
          <a:stretch>
            <a:fillRect/>
          </a:stretch>
        </p:blipFill>
        <p:spPr>
          <a:xfrm>
            <a:off x="77140" y="2348880"/>
            <a:ext cx="12139540" cy="1872208"/>
          </a:xfrm>
          <a:prstGeom prst="rect">
            <a:avLst/>
          </a:prstGeom>
        </p:spPr>
      </p:pic>
    </p:spTree>
    <p:extLst>
      <p:ext uri="{BB962C8B-B14F-4D97-AF65-F5344CB8AC3E}">
        <p14:creationId xmlns:p14="http://schemas.microsoft.com/office/powerpoint/2010/main" val="627160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21273F-61B4-E8BF-8845-24AFF6B160E4}"/>
              </a:ext>
            </a:extLst>
          </p:cNvPr>
          <p:cNvPicPr>
            <a:picLocks noChangeAspect="1"/>
          </p:cNvPicPr>
          <p:nvPr/>
        </p:nvPicPr>
        <p:blipFill>
          <a:blip r:embed="rId2"/>
          <a:stretch>
            <a:fillRect/>
          </a:stretch>
        </p:blipFill>
        <p:spPr>
          <a:xfrm>
            <a:off x="0" y="1628800"/>
            <a:ext cx="12144672" cy="2592288"/>
          </a:xfrm>
          <a:prstGeom prst="rect">
            <a:avLst/>
          </a:prstGeom>
        </p:spPr>
      </p:pic>
    </p:spTree>
    <p:extLst>
      <p:ext uri="{BB962C8B-B14F-4D97-AF65-F5344CB8AC3E}">
        <p14:creationId xmlns:p14="http://schemas.microsoft.com/office/powerpoint/2010/main" val="248208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ext Box 9">
            <a:extLst>
              <a:ext uri="{FF2B5EF4-FFF2-40B4-BE49-F238E27FC236}">
                <a16:creationId xmlns:a16="http://schemas.microsoft.com/office/drawing/2014/main" id="{A91D2B18-8731-06A5-2063-5632D580498B}"/>
              </a:ext>
            </a:extLst>
          </p:cNvPr>
          <p:cNvSpPr txBox="1">
            <a:spLocks noChangeArrowheads="1"/>
          </p:cNvSpPr>
          <p:nvPr/>
        </p:nvSpPr>
        <p:spPr bwMode="auto">
          <a:xfrm>
            <a:off x="479376" y="1772816"/>
            <a:ext cx="11161240" cy="1938992"/>
          </a:xfrm>
          <a:prstGeom prst="rect">
            <a:avLst/>
          </a:prstGeom>
          <a:solidFill>
            <a:schemeClr val="accent5">
              <a:lumMod val="20000"/>
              <a:lumOff val="80000"/>
            </a:schemeClr>
          </a:solidFill>
          <a:ln>
            <a:noFill/>
          </a:ln>
          <a:effectLst/>
        </p:spPr>
        <p:txBody>
          <a:bodyPr wrap="square">
            <a:spAutoFit/>
          </a:bodyPr>
          <a:lstStyle/>
          <a:p>
            <a:pPr eaLnBrk="1" hangingPunct="1">
              <a:spcBef>
                <a:spcPct val="50000"/>
              </a:spcBef>
              <a:defRPr/>
            </a:pP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Hãy</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kể</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tên</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dụng</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cụ</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bộ</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mô</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hình</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kĩ</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thuật</a:t>
            </a:r>
            <a:endPar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724037"/>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randombar(horizontal)">
                                      <p:cBhvr>
                                        <p:cTn id="7"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92CE7A-BB2D-F961-3FDE-6BFE0C3C952C}"/>
              </a:ext>
            </a:extLst>
          </p:cNvPr>
          <p:cNvPicPr>
            <a:picLocks noChangeAspect="1"/>
          </p:cNvPicPr>
          <p:nvPr/>
        </p:nvPicPr>
        <p:blipFill>
          <a:blip r:embed="rId2"/>
          <a:stretch>
            <a:fillRect/>
          </a:stretch>
        </p:blipFill>
        <p:spPr>
          <a:xfrm>
            <a:off x="119337" y="13078"/>
            <a:ext cx="11953328" cy="6844922"/>
          </a:xfrm>
          <a:prstGeom prst="rect">
            <a:avLst/>
          </a:prstGeom>
        </p:spPr>
      </p:pic>
    </p:spTree>
    <p:extLst>
      <p:ext uri="{BB962C8B-B14F-4D97-AF65-F5344CB8AC3E}">
        <p14:creationId xmlns:p14="http://schemas.microsoft.com/office/powerpoint/2010/main" val="74687457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20B018-FB7B-A86E-A438-75508E77BF7D}"/>
              </a:ext>
            </a:extLst>
          </p:cNvPr>
          <p:cNvPicPr>
            <a:picLocks noChangeAspect="1"/>
          </p:cNvPicPr>
          <p:nvPr/>
        </p:nvPicPr>
        <p:blipFill>
          <a:blip r:embed="rId2"/>
          <a:stretch>
            <a:fillRect/>
          </a:stretch>
        </p:blipFill>
        <p:spPr>
          <a:xfrm>
            <a:off x="2495600" y="0"/>
            <a:ext cx="5976664" cy="6833228"/>
          </a:xfrm>
          <a:prstGeom prst="rect">
            <a:avLst/>
          </a:prstGeom>
        </p:spPr>
      </p:pic>
    </p:spTree>
    <p:extLst>
      <p:ext uri="{BB962C8B-B14F-4D97-AF65-F5344CB8AC3E}">
        <p14:creationId xmlns:p14="http://schemas.microsoft.com/office/powerpoint/2010/main" val="181956613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341343-B25C-A3D4-A5CF-E8B9C2E7F27D}"/>
              </a:ext>
            </a:extLst>
          </p:cNvPr>
          <p:cNvPicPr>
            <a:picLocks noChangeAspect="1"/>
          </p:cNvPicPr>
          <p:nvPr/>
        </p:nvPicPr>
        <p:blipFill>
          <a:blip r:embed="rId2"/>
          <a:stretch>
            <a:fillRect/>
          </a:stretch>
        </p:blipFill>
        <p:spPr>
          <a:xfrm>
            <a:off x="2927648" y="0"/>
            <a:ext cx="5040560" cy="6784001"/>
          </a:xfrm>
          <a:prstGeom prst="rect">
            <a:avLst/>
          </a:prstGeom>
        </p:spPr>
      </p:pic>
    </p:spTree>
    <p:extLst>
      <p:ext uri="{BB962C8B-B14F-4D97-AF65-F5344CB8AC3E}">
        <p14:creationId xmlns:p14="http://schemas.microsoft.com/office/powerpoint/2010/main" val="225118898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F2D837-8D6C-AC5F-0474-13FECE21D111}"/>
              </a:ext>
            </a:extLst>
          </p:cNvPr>
          <p:cNvPicPr>
            <a:picLocks noChangeAspect="1"/>
          </p:cNvPicPr>
          <p:nvPr/>
        </p:nvPicPr>
        <p:blipFill>
          <a:blip r:embed="rId2"/>
          <a:stretch>
            <a:fillRect/>
          </a:stretch>
        </p:blipFill>
        <p:spPr>
          <a:xfrm>
            <a:off x="2783632" y="20924"/>
            <a:ext cx="6331187" cy="6648436"/>
          </a:xfrm>
          <a:prstGeom prst="rect">
            <a:avLst/>
          </a:prstGeom>
        </p:spPr>
      </p:pic>
    </p:spTree>
    <p:extLst>
      <p:ext uri="{BB962C8B-B14F-4D97-AF65-F5344CB8AC3E}">
        <p14:creationId xmlns:p14="http://schemas.microsoft.com/office/powerpoint/2010/main" val="112047999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AF6D85-7178-5769-A588-BD1F045B9E77}"/>
              </a:ext>
            </a:extLst>
          </p:cNvPr>
          <p:cNvPicPr>
            <a:picLocks noChangeAspect="1"/>
          </p:cNvPicPr>
          <p:nvPr/>
        </p:nvPicPr>
        <p:blipFill>
          <a:blip r:embed="rId2"/>
          <a:stretch>
            <a:fillRect/>
          </a:stretch>
        </p:blipFill>
        <p:spPr>
          <a:xfrm>
            <a:off x="3215679" y="0"/>
            <a:ext cx="5793093" cy="6858000"/>
          </a:xfrm>
          <a:prstGeom prst="rect">
            <a:avLst/>
          </a:prstGeom>
        </p:spPr>
      </p:pic>
    </p:spTree>
    <p:extLst>
      <p:ext uri="{BB962C8B-B14F-4D97-AF65-F5344CB8AC3E}">
        <p14:creationId xmlns:p14="http://schemas.microsoft.com/office/powerpoint/2010/main" val="346903251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F1C5E-0D97-B675-8340-071C2612E557}"/>
              </a:ext>
            </a:extLst>
          </p:cNvPr>
          <p:cNvPicPr>
            <a:picLocks noChangeAspect="1"/>
          </p:cNvPicPr>
          <p:nvPr/>
        </p:nvPicPr>
        <p:blipFill>
          <a:blip r:embed="rId3"/>
          <a:stretch>
            <a:fillRect/>
          </a:stretch>
        </p:blipFill>
        <p:spPr>
          <a:xfrm>
            <a:off x="-1" y="1196752"/>
            <a:ext cx="12334805" cy="3672408"/>
          </a:xfrm>
          <a:prstGeom prst="rect">
            <a:avLst/>
          </a:prstGeom>
        </p:spPr>
      </p:pic>
    </p:spTree>
    <p:extLst>
      <p:ext uri="{BB962C8B-B14F-4D97-AF65-F5344CB8AC3E}">
        <p14:creationId xmlns:p14="http://schemas.microsoft.com/office/powerpoint/2010/main" val="4375309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930274"/>
          </a:xfrm>
        </p:spPr>
        <p:txBody>
          <a:bodyPr>
            <a:normAutofit/>
          </a:bodyPr>
          <a:lstStyle/>
          <a:p>
            <a:r>
              <a:rPr lang="en-US" sz="5400" dirty="0">
                <a:solidFill>
                  <a:srgbClr val="FF0000"/>
                </a:solidFill>
              </a:rPr>
              <a:t>MỤC TIÊU</a:t>
            </a:r>
          </a:p>
        </p:txBody>
      </p:sp>
      <p:sp>
        <p:nvSpPr>
          <p:cNvPr id="3" name="Content Placeholder 2"/>
          <p:cNvSpPr>
            <a:spLocks noGrp="1"/>
          </p:cNvSpPr>
          <p:nvPr>
            <p:ph idx="1"/>
          </p:nvPr>
        </p:nvSpPr>
        <p:spPr>
          <a:xfrm>
            <a:off x="1055440" y="1600200"/>
            <a:ext cx="10225136" cy="3845024"/>
          </a:xfrm>
        </p:spPr>
        <p:txBody>
          <a:bodyPr>
            <a:normAutofit/>
          </a:bodyPr>
          <a:lstStyle/>
          <a:p>
            <a:pPr lvl="0"/>
            <a:r>
              <a:rPr lang="en-US" sz="5400" dirty="0" err="1">
                <a:solidFill>
                  <a:srgbClr val="0070C0"/>
                </a:solidFill>
                <a:latin typeface="Times New Roman" panose="02020603050405020304" pitchFamily="18" charset="0"/>
                <a:cs typeface="Times New Roman" panose="02020603050405020304" pitchFamily="18" charset="0"/>
              </a:rPr>
              <a:t>Kể</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tên</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nhận</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biết</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được</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các</a:t>
            </a:r>
            <a:r>
              <a:rPr lang="en-US" sz="5400" dirty="0">
                <a:solidFill>
                  <a:srgbClr val="0070C0"/>
                </a:solidFill>
                <a:latin typeface="Times New Roman" panose="02020603050405020304" pitchFamily="18" charset="0"/>
                <a:cs typeface="Times New Roman" panose="02020603050405020304" pitchFamily="18" charset="0"/>
              </a:rPr>
              <a:t> chi </a:t>
            </a:r>
            <a:r>
              <a:rPr lang="en-US" sz="5400" dirty="0" err="1">
                <a:solidFill>
                  <a:srgbClr val="0070C0"/>
                </a:solidFill>
                <a:latin typeface="Times New Roman" panose="02020603050405020304" pitchFamily="18" charset="0"/>
                <a:cs typeface="Times New Roman" panose="02020603050405020304" pitchFamily="18" charset="0"/>
              </a:rPr>
              <a:t>tiết</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của</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bộ</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lắp</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ghép</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mô</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hình</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kĩ</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thuật</a:t>
            </a:r>
            <a:r>
              <a:rPr lang="en-US" sz="5400" dirty="0">
                <a:solidFill>
                  <a:srgbClr val="0070C0"/>
                </a:solidFill>
                <a:latin typeface="Times New Roman" panose="02020603050405020304" pitchFamily="18" charset="0"/>
                <a:cs typeface="Times New Roman" panose="02020603050405020304" pitchFamily="18" charset="0"/>
              </a:rPr>
              <a:t>. </a:t>
            </a:r>
          </a:p>
          <a:p>
            <a:pPr lvl="0"/>
            <a:r>
              <a:rPr lang="en-US" sz="5400" dirty="0" err="1">
                <a:solidFill>
                  <a:srgbClr val="0070C0"/>
                </a:solidFill>
                <a:latin typeface="Times New Roman" panose="02020603050405020304" pitchFamily="18" charset="0"/>
                <a:cs typeface="Times New Roman" panose="02020603050405020304" pitchFamily="18" charset="0"/>
              </a:rPr>
              <a:t>Sử</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dụng</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được</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dụng</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cụ</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để</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lắp</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tháo</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các</a:t>
            </a:r>
            <a:r>
              <a:rPr lang="en-US" sz="5400" dirty="0">
                <a:solidFill>
                  <a:srgbClr val="0070C0"/>
                </a:solidFill>
                <a:latin typeface="Times New Roman" panose="02020603050405020304" pitchFamily="18" charset="0"/>
                <a:cs typeface="Times New Roman" panose="02020603050405020304" pitchFamily="18" charset="0"/>
              </a:rPr>
              <a:t> chi </a:t>
            </a:r>
            <a:r>
              <a:rPr lang="en-US" sz="5400" dirty="0" err="1">
                <a:solidFill>
                  <a:srgbClr val="0070C0"/>
                </a:solidFill>
                <a:latin typeface="Times New Roman" panose="02020603050405020304" pitchFamily="18" charset="0"/>
                <a:cs typeface="Times New Roman" panose="02020603050405020304" pitchFamily="18" charset="0"/>
              </a:rPr>
              <a:t>tiết</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mô</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hình</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kĩ</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thuật</a:t>
            </a:r>
            <a:r>
              <a:rPr lang="en-US" sz="54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533D1B-92F6-AA9F-A031-03EA5E9E4D83}"/>
              </a:ext>
            </a:extLst>
          </p:cNvPr>
          <p:cNvPicPr>
            <a:picLocks noChangeAspect="1"/>
          </p:cNvPicPr>
          <p:nvPr/>
        </p:nvPicPr>
        <p:blipFill>
          <a:blip r:embed="rId2"/>
          <a:stretch>
            <a:fillRect/>
          </a:stretch>
        </p:blipFill>
        <p:spPr>
          <a:xfrm>
            <a:off x="-24681" y="1412776"/>
            <a:ext cx="12216681" cy="2808312"/>
          </a:xfrm>
          <a:prstGeom prst="rect">
            <a:avLst/>
          </a:prstGeom>
        </p:spPr>
      </p:pic>
    </p:spTree>
    <p:extLst>
      <p:ext uri="{BB962C8B-B14F-4D97-AF65-F5344CB8AC3E}">
        <p14:creationId xmlns:p14="http://schemas.microsoft.com/office/powerpoint/2010/main" val="64010599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4587" y="-3446"/>
            <a:ext cx="6551371" cy="6861447"/>
            <a:chOff x="85940" y="-2585"/>
            <a:chExt cx="4913528" cy="5146085"/>
          </a:xfrm>
        </p:grpSpPr>
        <p:pic>
          <p:nvPicPr>
            <p:cNvPr id="38" name="图片 10244" descr="23"/>
            <p:cNvPicPr>
              <a:picLocks noChangeAspect="1"/>
            </p:cNvPicPr>
            <p:nvPr/>
          </p:nvPicPr>
          <p:blipFill>
            <a:blip r:embed="rId2"/>
            <a:stretch>
              <a:fillRect/>
            </a:stretch>
          </p:blipFill>
          <p:spPr>
            <a:xfrm>
              <a:off x="85940" y="-2585"/>
              <a:ext cx="4913528" cy="5146085"/>
            </a:xfrm>
            <a:prstGeom prst="rect">
              <a:avLst/>
            </a:prstGeom>
            <a:noFill/>
            <a:ln w="9525">
              <a:noFill/>
            </a:ln>
          </p:spPr>
        </p:pic>
        <p:sp>
          <p:nvSpPr>
            <p:cNvPr id="40" name="文本框 10248"/>
            <p:cNvSpPr txBox="1"/>
            <p:nvPr/>
          </p:nvSpPr>
          <p:spPr>
            <a:xfrm>
              <a:off x="820882" y="1057116"/>
              <a:ext cx="3616035" cy="1035075"/>
            </a:xfrm>
            <a:prstGeom prst="rect">
              <a:avLst/>
            </a:prstGeom>
            <a:noFill/>
            <a:ln w="9525">
              <a:noFill/>
            </a:ln>
          </p:spPr>
          <p:txBody>
            <a:bodyPr wrap="square" lIns="66337" tIns="33168" rIns="66337" bIns="33168">
              <a:spAutoFit/>
            </a:bodyPr>
            <a:lstStyle/>
            <a:p>
              <a:pPr defTabSz="1088563">
                <a:spcBef>
                  <a:spcPct val="50000"/>
                </a:spcBef>
              </a:pPr>
              <a:r>
                <a:rPr lang="en-US" altLang="zh-CN" sz="4800" dirty="0" err="1">
                  <a:solidFill>
                    <a:schemeClr val="bg1"/>
                  </a:solidFill>
                  <a:latin typeface="Times New Roman" pitchFamily="18" charset="0"/>
                  <a:ea typeface="宋体" panose="02010600030101010101" pitchFamily="2" charset="-122"/>
                  <a:cs typeface="Times New Roman" pitchFamily="18" charset="0"/>
                </a:rPr>
                <a:t>Thực</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hành</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nhóm</a:t>
              </a:r>
              <a:r>
                <a:rPr lang="en-US" altLang="zh-CN" sz="4800" dirty="0">
                  <a:solidFill>
                    <a:schemeClr val="bg1"/>
                  </a:solidFill>
                  <a:latin typeface="Times New Roman" pitchFamily="18" charset="0"/>
                  <a:ea typeface="宋体" panose="02010600030101010101" pitchFamily="2" charset="-122"/>
                  <a:cs typeface="Times New Roman" pitchFamily="18" charset="0"/>
                </a:rPr>
                <a:t> 2</a:t>
              </a:r>
            </a:p>
            <a:p>
              <a:pPr algn="ctr" defTabSz="1088563"/>
              <a:r>
                <a:rPr lang="en-US" altLang="zh-CN" sz="3733" dirty="0">
                  <a:solidFill>
                    <a:schemeClr val="bg1"/>
                  </a:solidFill>
                  <a:latin typeface="Segoe Print" pitchFamily="2" charset="0"/>
                  <a:ea typeface="宋体" panose="02010600030101010101" pitchFamily="2" charset="-122"/>
                </a:rPr>
                <a:t>(5 </a:t>
              </a:r>
              <a:r>
                <a:rPr lang="en-US" altLang="zh-CN" sz="3733" dirty="0" err="1">
                  <a:solidFill>
                    <a:schemeClr val="bg1"/>
                  </a:solidFill>
                  <a:latin typeface="Segoe Print" pitchFamily="2" charset="0"/>
                  <a:ea typeface="宋体" panose="02010600030101010101" pitchFamily="2" charset="-122"/>
                </a:rPr>
                <a:t>phút</a:t>
              </a:r>
              <a:r>
                <a:rPr lang="en-US" altLang="zh-CN" sz="3733" dirty="0">
                  <a:solidFill>
                    <a:schemeClr val="bg1"/>
                  </a:solidFill>
                  <a:latin typeface="Segoe Print" pitchFamily="2" charset="0"/>
                  <a:ea typeface="宋体" panose="02010600030101010101" pitchFamily="2" charset="-122"/>
                </a:rPr>
                <a:t>)</a:t>
              </a:r>
              <a:endParaRPr lang="zh-CN" altLang="en-US" sz="3733" dirty="0">
                <a:solidFill>
                  <a:schemeClr val="bg1"/>
                </a:solidFill>
                <a:latin typeface="Segoe Print" pitchFamily="2" charset="0"/>
                <a:ea typeface="宋体" panose="02010600030101010101" pitchFamily="2" charset="-122"/>
              </a:endParaRPr>
            </a:p>
          </p:txBody>
        </p:sp>
      </p:grpSp>
      <p:pic>
        <p:nvPicPr>
          <p:cNvPr id="37" name="图片 10245" descr="22"/>
          <p:cNvPicPr>
            <a:picLocks noChangeAspect="1"/>
          </p:cNvPicPr>
          <p:nvPr/>
        </p:nvPicPr>
        <p:blipFill>
          <a:blip r:embed="rId3"/>
          <a:stretch>
            <a:fillRect/>
          </a:stretch>
        </p:blipFill>
        <p:spPr>
          <a:xfrm>
            <a:off x="6496920" y="129405"/>
            <a:ext cx="5695080" cy="5440415"/>
          </a:xfrm>
          <a:prstGeom prst="rect">
            <a:avLst/>
          </a:prstGeom>
          <a:noFill/>
          <a:ln w="9525">
            <a:noFill/>
          </a:ln>
        </p:spPr>
      </p:pic>
      <p:sp>
        <p:nvSpPr>
          <p:cNvPr id="5" name="TextBox 4">
            <a:extLst>
              <a:ext uri="{FF2B5EF4-FFF2-40B4-BE49-F238E27FC236}">
                <a16:creationId xmlns:a16="http://schemas.microsoft.com/office/drawing/2014/main" id="{0AC3CACB-1307-BB1A-C9CD-59FB2EE03929}"/>
              </a:ext>
            </a:extLst>
          </p:cNvPr>
          <p:cNvSpPr txBox="1"/>
          <p:nvPr/>
        </p:nvSpPr>
        <p:spPr>
          <a:xfrm>
            <a:off x="6926155" y="1730207"/>
            <a:ext cx="5002493" cy="3046988"/>
          </a:xfrm>
          <a:prstGeom prst="rect">
            <a:avLst/>
          </a:prstGeom>
          <a:noFill/>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Kể</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tên</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dụng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cụ</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bộ</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mô</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hình</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kĩ</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thuật</a:t>
            </a:r>
            <a:endPar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203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392" y="476672"/>
            <a:ext cx="10945216" cy="3816424"/>
          </a:xfrm>
        </p:spPr>
        <p:txBody>
          <a:bodyPr>
            <a:normAutofit/>
          </a:bodyPr>
          <a:lstStyle/>
          <a:p>
            <a:r>
              <a:rPr lang="en-US" sz="4800" b="1" dirty="0">
                <a:solidFill>
                  <a:srgbClr val="FF0000"/>
                </a:solidFill>
                <a:latin typeface="Times New Roman" pitchFamily="18" charset="0"/>
                <a:cs typeface="Times New Roman" pitchFamily="18" charset="0"/>
              </a:rPr>
              <a:t>PHIẾU HỌC TẬP</a:t>
            </a:r>
            <a:br>
              <a:rPr lang="en-US" sz="4800" b="1" dirty="0">
                <a:solidFill>
                  <a:srgbClr val="FF0000"/>
                </a:solidFill>
                <a:latin typeface="Times New Roman" pitchFamily="18" charset="0"/>
                <a:cs typeface="Times New Roman" pitchFamily="18" charset="0"/>
              </a:rPr>
            </a:br>
            <a:r>
              <a:rPr lang="en-US" sz="4800" b="1" dirty="0" err="1">
                <a:solidFill>
                  <a:srgbClr val="0070C0"/>
                </a:solidFill>
                <a:latin typeface="Times New Roman" pitchFamily="18" charset="0"/>
                <a:cs typeface="Times New Roman" pitchFamily="18" charset="0"/>
              </a:rPr>
              <a:t>Kể</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tên</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được</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các</a:t>
            </a:r>
            <a:r>
              <a:rPr lang="en-US" sz="4800" b="1" dirty="0">
                <a:solidFill>
                  <a:srgbClr val="0070C0"/>
                </a:solidFill>
                <a:latin typeface="Times New Roman" pitchFamily="18" charset="0"/>
                <a:cs typeface="Times New Roman" pitchFamily="18" charset="0"/>
              </a:rPr>
              <a:t> chi </a:t>
            </a:r>
            <a:r>
              <a:rPr lang="en-US" sz="4800" b="1" dirty="0" err="1">
                <a:solidFill>
                  <a:srgbClr val="0070C0"/>
                </a:solidFill>
                <a:latin typeface="Times New Roman" pitchFamily="18" charset="0"/>
                <a:cs typeface="Times New Roman" pitchFamily="18" charset="0"/>
              </a:rPr>
              <a:t>tiết</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dụng</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cụ</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của</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bộ</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lắp</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ghép</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mô</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hình</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kĩ</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thuật</a:t>
            </a:r>
            <a:endParaRPr lang="en-US" sz="48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70664251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10145" y="1606134"/>
            <a:ext cx="9171709" cy="1828800"/>
          </a:xfrm>
        </p:spPr>
        <p:txBody>
          <a:bodyPr>
            <a:normAutofit/>
          </a:bodyPr>
          <a:lstStyle/>
          <a:p>
            <a:r>
              <a:rPr lang="en-US" sz="4800" b="1" dirty="0">
                <a:solidFill>
                  <a:srgbClr val="FF0000"/>
                </a:solidFill>
                <a:latin typeface="Times New Roman" pitchFamily="18" charset="0"/>
                <a:cs typeface="Times New Roman" pitchFamily="18" charset="0"/>
              </a:rPr>
              <a:t>B. CÁCH SỬ DỤNG CỜ-LÊ, TUA VÍT</a:t>
            </a:r>
          </a:p>
        </p:txBody>
      </p:sp>
    </p:spTree>
    <p:extLst>
      <p:ext uri="{BB962C8B-B14F-4D97-AF65-F5344CB8AC3E}">
        <p14:creationId xmlns:p14="http://schemas.microsoft.com/office/powerpoint/2010/main" val="3538970118"/>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DE2058-52E7-4F12-68A6-5372DFE4FC3B}"/>
              </a:ext>
            </a:extLst>
          </p:cNvPr>
          <p:cNvPicPr>
            <a:picLocks noChangeAspect="1"/>
          </p:cNvPicPr>
          <p:nvPr/>
        </p:nvPicPr>
        <p:blipFill>
          <a:blip r:embed="rId2"/>
          <a:stretch>
            <a:fillRect/>
          </a:stretch>
        </p:blipFill>
        <p:spPr>
          <a:xfrm>
            <a:off x="263352" y="404664"/>
            <a:ext cx="1391620" cy="1296737"/>
          </a:xfrm>
          <a:prstGeom prst="rect">
            <a:avLst/>
          </a:prstGeom>
        </p:spPr>
      </p:pic>
      <p:sp>
        <p:nvSpPr>
          <p:cNvPr id="6" name="TextBox 5">
            <a:extLst>
              <a:ext uri="{FF2B5EF4-FFF2-40B4-BE49-F238E27FC236}">
                <a16:creationId xmlns:a16="http://schemas.microsoft.com/office/drawing/2014/main" id="{4B94907E-BE89-6CD1-EA38-78AAF1476BA0}"/>
              </a:ext>
            </a:extLst>
          </p:cNvPr>
          <p:cNvSpPr txBox="1"/>
          <p:nvPr/>
        </p:nvSpPr>
        <p:spPr>
          <a:xfrm>
            <a:off x="1654972" y="332656"/>
            <a:ext cx="10491975" cy="1323439"/>
          </a:xfrm>
          <a:prstGeom prst="rect">
            <a:avLst/>
          </a:prstGeom>
          <a:noFill/>
        </p:spPr>
        <p:txBody>
          <a:bodyPr wrap="non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Quan </a:t>
            </a:r>
            <a:r>
              <a:rPr lang="en-US" sz="4000" dirty="0" err="1">
                <a:solidFill>
                  <a:srgbClr val="FF0000"/>
                </a:solidFill>
                <a:latin typeface="Times New Roman" panose="02020603050405020304" pitchFamily="18" charset="0"/>
                <a:cs typeface="Times New Roman" panose="02020603050405020304" pitchFamily="18" charset="0"/>
              </a:rPr>
              <a:t>sát</a:t>
            </a:r>
            <a:r>
              <a:rPr lang="en-US" sz="4000" dirty="0">
                <a:solidFill>
                  <a:srgbClr val="FF0000"/>
                </a:solidFill>
                <a:latin typeface="Times New Roman" panose="02020603050405020304" pitchFamily="18" charset="0"/>
                <a:cs typeface="Times New Roman" panose="02020603050405020304" pitchFamily="18" charset="0"/>
              </a:rPr>
              <a:t> 2 </a:t>
            </a:r>
            <a:r>
              <a:rPr lang="en-US" sz="4000" dirty="0" err="1">
                <a:solidFill>
                  <a:srgbClr val="FF0000"/>
                </a:solidFill>
                <a:latin typeface="Times New Roman" panose="02020603050405020304" pitchFamily="18" charset="0"/>
                <a:cs typeface="Times New Roman" panose="02020603050405020304" pitchFamily="18" charset="0"/>
              </a:rPr>
              <a:t>hình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thảo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luận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theo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cặp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đôi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sử</a:t>
            </a:r>
            <a:r>
              <a:rPr lang="en-US" sz="4000" dirty="0">
                <a:solidFill>
                  <a:srgbClr val="FF0000"/>
                </a:solidFill>
                <a:latin typeface="Times New Roman" panose="02020603050405020304" pitchFamily="18" charset="0"/>
                <a:cs typeface="Times New Roman" panose="02020603050405020304" pitchFamily="18" charset="0"/>
              </a:rPr>
              <a:t> </a:t>
            </a:r>
          </a:p>
          <a:p>
            <a:r>
              <a:rPr lang="en-US" sz="4000" dirty="0" err="1">
                <a:solidFill>
                  <a:srgbClr val="FF0000"/>
                </a:solidFill>
                <a:latin typeface="Times New Roman" panose="02020603050405020304" pitchFamily="18" charset="0"/>
                <a:cs typeface="Times New Roman" panose="02020603050405020304" pitchFamily="18" charset="0"/>
              </a:rPr>
              <a:t>dụng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cờ-lê</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tua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vít</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C8C32B3-F769-9F57-1678-C2790FB3C437}"/>
              </a:ext>
            </a:extLst>
          </p:cNvPr>
          <p:cNvPicPr>
            <a:picLocks noChangeAspect="1"/>
          </p:cNvPicPr>
          <p:nvPr/>
        </p:nvPicPr>
        <p:blipFill>
          <a:blip r:embed="rId3"/>
          <a:stretch>
            <a:fillRect/>
          </a:stretch>
        </p:blipFill>
        <p:spPr>
          <a:xfrm>
            <a:off x="0" y="1916832"/>
            <a:ext cx="12133611" cy="4320480"/>
          </a:xfrm>
          <a:prstGeom prst="rect">
            <a:avLst/>
          </a:prstGeom>
        </p:spPr>
      </p:pic>
    </p:spTree>
    <p:extLst>
      <p:ext uri="{BB962C8B-B14F-4D97-AF65-F5344CB8AC3E}">
        <p14:creationId xmlns:p14="http://schemas.microsoft.com/office/powerpoint/2010/main" val="3281233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E153E9-3D28-0366-3557-CA286D39CD25}"/>
              </a:ext>
            </a:extLst>
          </p:cNvPr>
          <p:cNvSpPr txBox="1"/>
          <p:nvPr/>
        </p:nvSpPr>
        <p:spPr>
          <a:xfrm>
            <a:off x="1905000" y="304800"/>
            <a:ext cx="3048000" cy="707886"/>
          </a:xfrm>
          <a:prstGeom prst="rect">
            <a:avLst/>
          </a:prstGeom>
          <a:solidFill>
            <a:schemeClr val="bg1"/>
          </a:solidFill>
          <a:ln>
            <a:solidFill>
              <a:schemeClr val="bg1"/>
            </a:solidFill>
          </a:ln>
        </p:spPr>
        <p:txBody>
          <a:bodyPr wrap="square">
            <a:spAutoFit/>
          </a:bodyPr>
          <a:lstStyle/>
          <a:p>
            <a:pPr eaLnBrk="1" hangingPunct="1">
              <a:defRPr/>
            </a:pPr>
            <a:r>
              <a:rPr lang="en-US" sz="4000" dirty="0">
                <a:solidFill>
                  <a:srgbClr val="FF0000"/>
                </a:solidFill>
                <a:latin typeface="Times New Roman" panose="02020603050405020304" pitchFamily="18" charset="0"/>
                <a:cs typeface="Times New Roman" panose="02020603050405020304" pitchFamily="18" charset="0"/>
              </a:rPr>
              <a:t>CÁCH LẮP</a:t>
            </a:r>
          </a:p>
        </p:txBody>
      </p:sp>
      <p:pic>
        <p:nvPicPr>
          <p:cNvPr id="4" name="Picture 3">
            <a:extLst>
              <a:ext uri="{FF2B5EF4-FFF2-40B4-BE49-F238E27FC236}">
                <a16:creationId xmlns:a16="http://schemas.microsoft.com/office/drawing/2014/main" id="{B7776D89-AEC9-FEFD-DDC4-8E3C8D841233}"/>
              </a:ext>
            </a:extLst>
          </p:cNvPr>
          <p:cNvPicPr>
            <a:picLocks noChangeAspect="1"/>
          </p:cNvPicPr>
          <p:nvPr/>
        </p:nvPicPr>
        <p:blipFill>
          <a:blip r:embed="rId2"/>
          <a:stretch>
            <a:fillRect/>
          </a:stretch>
        </p:blipFill>
        <p:spPr>
          <a:xfrm>
            <a:off x="2207568" y="1015208"/>
            <a:ext cx="7488832" cy="537315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01">
            <a:extLst>
              <a:ext uri="{FF2B5EF4-FFF2-40B4-BE49-F238E27FC236}">
                <a16:creationId xmlns:a16="http://schemas.microsoft.com/office/drawing/2014/main" id="{0405FEAD-6A61-F125-2695-7E7FD98F4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3" y="-243408"/>
            <a:ext cx="899160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a:extLst>
              <a:ext uri="{FF2B5EF4-FFF2-40B4-BE49-F238E27FC236}">
                <a16:creationId xmlns:a16="http://schemas.microsoft.com/office/drawing/2014/main" id="{F0E02C94-C72A-2AF4-7898-AA3F8A403462}"/>
              </a:ext>
            </a:extLst>
          </p:cNvPr>
          <p:cNvSpPr txBox="1">
            <a:spLocks noChangeArrowheads="1"/>
          </p:cNvSpPr>
          <p:nvPr/>
        </p:nvSpPr>
        <p:spPr bwMode="auto">
          <a:xfrm>
            <a:off x="211535" y="5129897"/>
            <a:ext cx="8548762" cy="1323439"/>
          </a:xfrm>
          <a:prstGeom prst="rect">
            <a:avLst/>
          </a:prstGeom>
          <a:noFill/>
          <a:ln>
            <a:noFill/>
          </a:ln>
          <a:effectLst/>
        </p:spPr>
        <p:txBody>
          <a:bodyPr wrap="square">
            <a:spAutoFit/>
          </a:bodyPr>
          <a:lstStyle/>
          <a:p>
            <a:pPr eaLnBrk="1" hangingPunct="1">
              <a:spcBef>
                <a:spcPct val="50000"/>
              </a:spcBef>
              <a:defRPr/>
            </a:pP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Lưu</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ý :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Vít</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nằm</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phía</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ngoài</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mô</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hình</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ốc</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dấu</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bên</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trong</a:t>
            </a:r>
            <a:endPar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8B3D2C-F74B-1B3F-2991-08895627B066}"/>
              </a:ext>
            </a:extLst>
          </p:cNvPr>
          <p:cNvSpPr txBox="1"/>
          <p:nvPr/>
        </p:nvSpPr>
        <p:spPr>
          <a:xfrm>
            <a:off x="1905000" y="304800"/>
            <a:ext cx="3200400" cy="707886"/>
          </a:xfrm>
          <a:prstGeom prst="rect">
            <a:avLst/>
          </a:prstGeom>
          <a:solidFill>
            <a:schemeClr val="bg1"/>
          </a:solidFill>
          <a:ln>
            <a:solidFill>
              <a:schemeClr val="bg1"/>
            </a:solidFill>
          </a:ln>
        </p:spPr>
        <p:txBody>
          <a:bodyPr wrap="square">
            <a:spAutoFit/>
          </a:bodyPr>
          <a:lstStyle/>
          <a:p>
            <a:pPr eaLnBrk="1" hangingPunct="1">
              <a:defRPr/>
            </a:pPr>
            <a:r>
              <a:rPr lang="en-US" sz="4000" dirty="0">
                <a:solidFill>
                  <a:srgbClr val="FF0000"/>
                </a:solidFill>
                <a:latin typeface="Times New Roman" panose="02020603050405020304" pitchFamily="18" charset="0"/>
                <a:cs typeface="Times New Roman" panose="02020603050405020304" pitchFamily="18" charset="0"/>
              </a:rPr>
              <a:t>CÁCH THÁO</a:t>
            </a:r>
          </a:p>
        </p:txBody>
      </p:sp>
      <p:pic>
        <p:nvPicPr>
          <p:cNvPr id="3" name="Picture 2">
            <a:extLst>
              <a:ext uri="{FF2B5EF4-FFF2-40B4-BE49-F238E27FC236}">
                <a16:creationId xmlns:a16="http://schemas.microsoft.com/office/drawing/2014/main" id="{036CFA4B-A69D-69CC-04D9-375055D81CAC}"/>
              </a:ext>
            </a:extLst>
          </p:cNvPr>
          <p:cNvPicPr>
            <a:picLocks noChangeAspect="1"/>
          </p:cNvPicPr>
          <p:nvPr/>
        </p:nvPicPr>
        <p:blipFill>
          <a:blip r:embed="rId2"/>
          <a:stretch>
            <a:fillRect/>
          </a:stretch>
        </p:blipFill>
        <p:spPr>
          <a:xfrm>
            <a:off x="2423592" y="1012686"/>
            <a:ext cx="7544028" cy="584531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8B3D2C-F74B-1B3F-2991-08895627B066}"/>
              </a:ext>
            </a:extLst>
          </p:cNvPr>
          <p:cNvSpPr txBox="1"/>
          <p:nvPr/>
        </p:nvSpPr>
        <p:spPr>
          <a:xfrm>
            <a:off x="1905000" y="304800"/>
            <a:ext cx="8223448" cy="707886"/>
          </a:xfrm>
          <a:prstGeom prst="rect">
            <a:avLst/>
          </a:prstGeom>
          <a:solidFill>
            <a:schemeClr val="bg1"/>
          </a:solidFill>
          <a:ln>
            <a:solidFill>
              <a:schemeClr val="bg1"/>
            </a:solidFill>
          </a:ln>
        </p:spPr>
        <p:txBody>
          <a:bodyPr wrap="square">
            <a:spAutoFit/>
          </a:bodyPr>
          <a:lstStyle/>
          <a:p>
            <a:pPr eaLnBrk="1" hangingPunct="1">
              <a:defRPr/>
            </a:pPr>
            <a:r>
              <a:rPr lang="en-US" sz="4000" dirty="0">
                <a:solidFill>
                  <a:srgbClr val="FF0000"/>
                </a:solidFill>
                <a:latin typeface="Times New Roman" panose="02020603050405020304" pitchFamily="18" charset="0"/>
                <a:cs typeface="Times New Roman" panose="02020603050405020304" pitchFamily="18" charset="0"/>
              </a:rPr>
              <a:t>CÁCH SỬ DỤNG CỜ-LÊ, TUA-VÍT</a:t>
            </a:r>
          </a:p>
        </p:txBody>
      </p:sp>
      <p:pic>
        <p:nvPicPr>
          <p:cNvPr id="3" name="Picture 2">
            <a:extLst>
              <a:ext uri="{FF2B5EF4-FFF2-40B4-BE49-F238E27FC236}">
                <a16:creationId xmlns:a16="http://schemas.microsoft.com/office/drawing/2014/main" id="{036CFA4B-A69D-69CC-04D9-375055D81CAC}"/>
              </a:ext>
            </a:extLst>
          </p:cNvPr>
          <p:cNvPicPr>
            <a:picLocks noChangeAspect="1"/>
          </p:cNvPicPr>
          <p:nvPr/>
        </p:nvPicPr>
        <p:blipFill>
          <a:blip r:embed="rId2"/>
          <a:stretch>
            <a:fillRect/>
          </a:stretch>
        </p:blipFill>
        <p:spPr>
          <a:xfrm>
            <a:off x="6095999" y="1012686"/>
            <a:ext cx="6127155" cy="5845314"/>
          </a:xfrm>
          <a:prstGeom prst="rect">
            <a:avLst/>
          </a:prstGeom>
        </p:spPr>
      </p:pic>
      <p:pic>
        <p:nvPicPr>
          <p:cNvPr id="2" name="Picture 1">
            <a:extLst>
              <a:ext uri="{FF2B5EF4-FFF2-40B4-BE49-F238E27FC236}">
                <a16:creationId xmlns:a16="http://schemas.microsoft.com/office/drawing/2014/main" id="{9CAC46D3-413C-E2A5-3708-2B6340B95AD9}"/>
              </a:ext>
            </a:extLst>
          </p:cNvPr>
          <p:cNvPicPr>
            <a:picLocks noChangeAspect="1"/>
          </p:cNvPicPr>
          <p:nvPr/>
        </p:nvPicPr>
        <p:blipFill>
          <a:blip r:embed="rId3"/>
          <a:stretch>
            <a:fillRect/>
          </a:stretch>
        </p:blipFill>
        <p:spPr>
          <a:xfrm>
            <a:off x="-21064" y="1012686"/>
            <a:ext cx="6117064" cy="5845314"/>
          </a:xfrm>
          <a:prstGeom prst="rect">
            <a:avLst/>
          </a:prstGeom>
        </p:spPr>
      </p:pic>
    </p:spTree>
    <p:extLst>
      <p:ext uri="{BB962C8B-B14F-4D97-AF65-F5344CB8AC3E}">
        <p14:creationId xmlns:p14="http://schemas.microsoft.com/office/powerpoint/2010/main" val="1925875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4572000" y="4114800"/>
            <a:ext cx="3200400" cy="2133600"/>
            <a:chOff x="249" y="75"/>
            <a:chExt cx="5216" cy="3651"/>
          </a:xfrm>
        </p:grpSpPr>
        <p:pic>
          <p:nvPicPr>
            <p:cNvPr id="32773" name="Picture 28" descr="1f31e9c370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75"/>
              <a:ext cx="5216" cy="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9"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1247" y="663"/>
              <a:ext cx="106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0"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2608" y="300"/>
              <a:ext cx="106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1"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4014" y="572"/>
              <a:ext cx="10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2"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513" y="116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3"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604" y="184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34"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286" y="261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8"/>
          <p:cNvSpPr>
            <a:spLocks noChangeArrowheads="1"/>
          </p:cNvSpPr>
          <p:nvPr/>
        </p:nvSpPr>
        <p:spPr bwMode="auto">
          <a:xfrm>
            <a:off x="9220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623392" y="1700808"/>
            <a:ext cx="11017223" cy="26358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CHƠI</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indent="342900" algn="ctr">
              <a:lnSpc>
                <a:spcPct val="150000"/>
              </a:lnSpc>
              <a:spcBef>
                <a:spcPts val="1350"/>
              </a:spcBef>
            </a:pP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THỰC HIỆN NHANH HƠN”</a:t>
            </a: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3124200" y="3418449"/>
            <a:ext cx="6324600" cy="3505200"/>
          </a:xfrm>
        </p:spPr>
      </p:pic>
      <p:pic>
        <p:nvPicPr>
          <p:cNvPr id="3074"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1600200" y="0"/>
            <a:ext cx="9067800" cy="3144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503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4704"/>
            <a:ext cx="12191999" cy="4608512"/>
          </a:xfrm>
        </p:spPr>
        <p:txBody>
          <a:bodyPr>
            <a:normAutofit fontScale="90000"/>
          </a:bodyPr>
          <a:lstStyle/>
          <a:p>
            <a:pPr algn="l"/>
            <a:r>
              <a:rPr lang="en-US" sz="4800" b="1" dirty="0">
                <a:solidFill>
                  <a:srgbClr val="FF0000"/>
                </a:solidFill>
                <a:latin typeface="Times New Roman" pitchFamily="18" charset="0"/>
                <a:cs typeface="Times New Roman" pitchFamily="18" charset="0"/>
              </a:rPr>
              <a:t>Quy </a:t>
            </a:r>
            <a:r>
              <a:rPr lang="en-US" sz="4800" b="1" dirty="0" err="1">
                <a:solidFill>
                  <a:srgbClr val="FF0000"/>
                </a:solidFill>
                <a:latin typeface="Times New Roman" pitchFamily="18" charset="0"/>
                <a:cs typeface="Times New Roman" pitchFamily="18" charset="0"/>
              </a:rPr>
              <a:t>tắc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trò</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như</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sau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Hoạt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động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theo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nhóm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đôi</a:t>
            </a:r>
            <a:r>
              <a:rPr lang="en-US" sz="4800" b="1" dirty="0">
                <a:solidFill>
                  <a:srgbClr val="FF0000"/>
                </a:solidFill>
                <a:latin typeface="Times New Roman" pitchFamily="18" charset="0"/>
                <a:cs typeface="Times New Roman" pitchFamily="18" charset="0"/>
              </a:rPr>
              <a:t>, HS </a:t>
            </a:r>
            <a:r>
              <a:rPr lang="en-US" sz="4800" b="1" dirty="0" err="1">
                <a:solidFill>
                  <a:srgbClr val="FF0000"/>
                </a:solidFill>
                <a:latin typeface="Times New Roman" pitchFamily="18" charset="0"/>
                <a:cs typeface="Times New Roman" pitchFamily="18" charset="0"/>
              </a:rPr>
              <a:t>thứ</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nhất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lấy</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đọc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tên</a:t>
            </a:r>
            <a:r>
              <a:rPr lang="en-US" sz="4800" b="1" dirty="0">
                <a:solidFill>
                  <a:srgbClr val="FF0000"/>
                </a:solidFill>
                <a:latin typeface="Times New Roman" pitchFamily="18" charset="0"/>
                <a:cs typeface="Times New Roman" pitchFamily="18" charset="0"/>
              </a:rPr>
              <a:t> chi </a:t>
            </a:r>
            <a:r>
              <a:rPr lang="en-US" sz="4800" b="1" dirty="0" err="1">
                <a:solidFill>
                  <a:srgbClr val="FF0000"/>
                </a:solidFill>
                <a:latin typeface="Times New Roman" pitchFamily="18" charset="0"/>
                <a:cs typeface="Times New Roman" pitchFamily="18" charset="0"/>
              </a:rPr>
              <a:t>tiết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dụng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cụ</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trong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bộ</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lắp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ghép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mô</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hình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kĩ</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thuật</a:t>
            </a:r>
            <a:r>
              <a:rPr lang="en-US" sz="4800" b="1" dirty="0">
                <a:solidFill>
                  <a:srgbClr val="FF0000"/>
                </a:solidFill>
                <a:latin typeface="Times New Roman" pitchFamily="18" charset="0"/>
                <a:cs typeface="Times New Roman" pitchFamily="18" charset="0"/>
              </a:rPr>
              <a:t>, HS </a:t>
            </a:r>
            <a:r>
              <a:rPr lang="en-US" sz="4800" b="1" dirty="0" err="1">
                <a:solidFill>
                  <a:srgbClr val="FF0000"/>
                </a:solidFill>
                <a:latin typeface="Times New Roman" pitchFamily="18" charset="0"/>
                <a:cs typeface="Times New Roman" pitchFamily="18" charset="0"/>
              </a:rPr>
              <a:t>thứ</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hai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sắp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xếp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các</a:t>
            </a:r>
            <a:r>
              <a:rPr lang="en-US" sz="4800" b="1" dirty="0">
                <a:solidFill>
                  <a:srgbClr val="FF0000"/>
                </a:solidFill>
                <a:latin typeface="Times New Roman" pitchFamily="18" charset="0"/>
                <a:cs typeface="Times New Roman" pitchFamily="18" charset="0"/>
              </a:rPr>
              <a:t> chi </a:t>
            </a:r>
            <a:r>
              <a:rPr lang="en-US" sz="4800" b="1" dirty="0" err="1">
                <a:solidFill>
                  <a:srgbClr val="FF0000"/>
                </a:solidFill>
                <a:latin typeface="Times New Roman" pitchFamily="18" charset="0"/>
                <a:cs typeface="Times New Roman" pitchFamily="18" charset="0"/>
              </a:rPr>
              <a:t>tiết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các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nhóm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sau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đó</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lắp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tháo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một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số</a:t>
            </a:r>
            <a:r>
              <a:rPr lang="en-US" sz="4800" b="1" dirty="0">
                <a:solidFill>
                  <a:srgbClr val="FF0000"/>
                </a:solidFill>
                <a:latin typeface="Times New Roman" pitchFamily="18" charset="0"/>
                <a:cs typeface="Times New Roman" pitchFamily="18" charset="0"/>
              </a:rPr>
              <a:t> chi </a:t>
            </a:r>
            <a:r>
              <a:rPr lang="en-US" sz="4800" b="1" dirty="0" err="1">
                <a:solidFill>
                  <a:srgbClr val="FF0000"/>
                </a:solidFill>
                <a:latin typeface="Times New Roman" pitchFamily="18" charset="0"/>
                <a:cs typeface="Times New Roman" pitchFamily="18" charset="0"/>
              </a:rPr>
              <a:t>tiết</a:t>
            </a:r>
            <a:r>
              <a:rPr lang="en-US" sz="4800" b="1" dirty="0">
                <a:solidFill>
                  <a:srgbClr val="FF0000"/>
                </a:solidFill>
                <a:latin typeface="Times New Roman" pitchFamily="18" charset="0"/>
                <a:cs typeface="Times New Roman" pitchFamily="18" charset="0"/>
              </a:rPr>
              <a:t> do GV </a:t>
            </a:r>
            <a:r>
              <a:rPr lang="en-US" sz="4800" b="1" dirty="0" err="1">
                <a:solidFill>
                  <a:srgbClr val="FF0000"/>
                </a:solidFill>
                <a:latin typeface="Times New Roman" pitchFamily="18" charset="0"/>
                <a:cs typeface="Times New Roman" pitchFamily="18" charset="0"/>
              </a:rPr>
              <a:t>yêu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cầu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nhóm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nào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làm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đúng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nhanh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nhất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sẽ</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chiến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thắng</a:t>
            </a:r>
            <a:r>
              <a:rPr lang="en-US" sz="4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11862915"/>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49280F0-CB88-68E7-C3DE-76A2756BD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32" y="116632"/>
            <a:ext cx="10009112" cy="64807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479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a:extLst>
              <a:ext uri="{FF2B5EF4-FFF2-40B4-BE49-F238E27FC236}">
                <a16:creationId xmlns:a16="http://schemas.microsoft.com/office/drawing/2014/main" id="{A1873AD4-5671-3104-2CFC-4BE6B86C69E6}"/>
              </a:ext>
            </a:extLst>
          </p:cNvPr>
          <p:cNvSpPr txBox="1">
            <a:spLocks noChangeArrowheads="1"/>
          </p:cNvSpPr>
          <p:nvPr/>
        </p:nvSpPr>
        <p:spPr bwMode="auto">
          <a:xfrm>
            <a:off x="263352" y="307677"/>
            <a:ext cx="5976664" cy="6001643"/>
          </a:xfrm>
          <a:prstGeom prst="rect">
            <a:avLst/>
          </a:prstGeom>
          <a:solidFill>
            <a:schemeClr val="bg1"/>
          </a:solidFill>
          <a:ln>
            <a:noFill/>
          </a:ln>
          <a:effectLst/>
        </p:spPr>
        <p:txBody>
          <a:bodyPr wrap="square">
            <a:spAutoFit/>
          </a:bodyPr>
          <a:lstStyle/>
          <a:p>
            <a:pPr eaLnBrk="1" hangingPunct="1">
              <a:spcBef>
                <a:spcPct val="50000"/>
              </a:spcBef>
              <a:defRPr/>
            </a:pP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Lựa</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chọn</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1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mối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mà</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thích</a:t>
            </a:r>
            <a:endPar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eaLnBrk="1" hangingPunct="1">
              <a:spcBef>
                <a:spcPct val="50000"/>
              </a:spcBef>
              <a:defRPr/>
            </a:pP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Gọi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tên</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và</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số</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lượng</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cần</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để</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mối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đó</a:t>
            </a:r>
            <a:endPar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eaLnBrk="1" hangingPunct="1">
              <a:spcBef>
                <a:spcPct val="50000"/>
              </a:spcBef>
              <a:defRPr/>
            </a:pP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Thực</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hành</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mối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đã</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chọn</a:t>
            </a:r>
            <a:endPar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3D338405-7738-A9B9-15AC-6CD3E7753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6868" y="116632"/>
            <a:ext cx="5513396" cy="64807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207568" y="990600"/>
            <a:ext cx="7010400" cy="3505200"/>
          </a:xfrm>
          <a:prstGeom prst="cloudCallout">
            <a:avLst>
              <a:gd name="adj1" fmla="val 55531"/>
              <a:gd name="adj2" fmla="val 5538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TextBox 5"/>
          <p:cNvSpPr txBox="1"/>
          <p:nvPr/>
        </p:nvSpPr>
        <p:spPr>
          <a:xfrm>
            <a:off x="3215680" y="1773704"/>
            <a:ext cx="5410200" cy="1938992"/>
          </a:xfrm>
          <a:prstGeom prst="rect">
            <a:avLst/>
          </a:prstGeom>
          <a:noFill/>
        </p:spPr>
        <p:txBody>
          <a:bodyPr wrap="square" rtlCol="0">
            <a:spAutoFit/>
          </a:bodyPr>
          <a:lstStyle/>
          <a:p>
            <a:r>
              <a:rPr lang="en-US" sz="4000" i="1" dirty="0" err="1"/>
              <a:t>Để</a:t>
            </a:r>
            <a:r>
              <a:rPr lang="en-US" sz="4000" i="1" dirty="0"/>
              <a:t> </a:t>
            </a:r>
            <a:r>
              <a:rPr lang="en-US" sz="4000" i="1" dirty="0" err="1"/>
              <a:t>tháo</a:t>
            </a:r>
            <a:r>
              <a:rPr lang="en-US" sz="4000" i="1" dirty="0"/>
              <a:t> </a:t>
            </a:r>
            <a:r>
              <a:rPr lang="en-US" sz="4000" i="1" dirty="0" err="1"/>
              <a:t>vít</a:t>
            </a:r>
            <a:r>
              <a:rPr lang="en-US" sz="4000" i="1" dirty="0"/>
              <a:t>, </a:t>
            </a:r>
            <a:r>
              <a:rPr lang="en-US" sz="4000" i="1" dirty="0" err="1"/>
              <a:t>em</a:t>
            </a:r>
            <a:r>
              <a:rPr lang="en-US" sz="4000" i="1" dirty="0"/>
              <a:t> </a:t>
            </a:r>
            <a:r>
              <a:rPr lang="en-US" sz="4000" i="1" dirty="0" err="1"/>
              <a:t>sử</a:t>
            </a:r>
            <a:r>
              <a:rPr lang="en-US" sz="4000" i="1" dirty="0"/>
              <a:t> </a:t>
            </a:r>
            <a:r>
              <a:rPr lang="en-US" sz="4000" i="1" dirty="0" err="1"/>
              <a:t>dụng</a:t>
            </a:r>
            <a:r>
              <a:rPr lang="en-US" sz="4000" i="1" dirty="0"/>
              <a:t> </a:t>
            </a:r>
            <a:r>
              <a:rPr lang="en-US" sz="4000" i="1" dirty="0" err="1"/>
              <a:t>cờ-lê</a:t>
            </a:r>
            <a:r>
              <a:rPr lang="en-US" sz="4000" i="1" dirty="0"/>
              <a:t> </a:t>
            </a:r>
            <a:r>
              <a:rPr lang="en-US" sz="4000" i="1" dirty="0" err="1"/>
              <a:t>và</a:t>
            </a:r>
            <a:r>
              <a:rPr lang="en-US" sz="4000" i="1" dirty="0"/>
              <a:t> </a:t>
            </a:r>
            <a:r>
              <a:rPr lang="en-US" sz="4000" i="1" dirty="0" err="1"/>
              <a:t>tua-vít</a:t>
            </a:r>
            <a:r>
              <a:rPr lang="en-US" sz="4000" i="1" dirty="0"/>
              <a:t> </a:t>
            </a:r>
            <a:r>
              <a:rPr lang="en-US" sz="4000" i="1" dirty="0" err="1"/>
              <a:t>như</a:t>
            </a:r>
            <a:r>
              <a:rPr lang="en-US" sz="4000" i="1" dirty="0"/>
              <a:t> </a:t>
            </a:r>
            <a:r>
              <a:rPr lang="en-US" sz="4000" i="1" dirty="0" err="1"/>
              <a:t>thế</a:t>
            </a:r>
            <a:r>
              <a:rPr lang="en-US" sz="4000" i="1" dirty="0"/>
              <a:t> </a:t>
            </a:r>
            <a:r>
              <a:rPr lang="en-US" sz="4000" i="1" dirty="0" err="1"/>
              <a:t>nào</a:t>
            </a:r>
            <a:r>
              <a:rPr lang="en-US" sz="4000" i="1" dirty="0"/>
              <a:t> ?</a:t>
            </a:r>
          </a:p>
        </p:txBody>
      </p:sp>
    </p:spTree>
    <p:extLst>
      <p:ext uri="{BB962C8B-B14F-4D97-AF65-F5344CB8AC3E}">
        <p14:creationId xmlns:p14="http://schemas.microsoft.com/office/powerpoint/2010/main" val="356992471"/>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360" y="152400"/>
            <a:ext cx="11521280" cy="5238678"/>
          </a:xfrm>
          <a:prstGeom prst="rect">
            <a:avLst/>
          </a:prstGeom>
          <a:noFill/>
        </p:spPr>
        <p:txBody>
          <a:bodyPr wrap="square" rtlCol="0">
            <a:spAutoFit/>
          </a:bodyPr>
          <a:lstStyle/>
          <a:p>
            <a:r>
              <a:rPr lang="vi-VN" sz="4400" dirty="0">
                <a:solidFill>
                  <a:srgbClr val="FF0000"/>
                </a:solidFill>
              </a:rPr>
              <a:t> </a:t>
            </a:r>
            <a:r>
              <a:rPr lang="en-US" sz="5400" u="sng" dirty="0" err="1">
                <a:solidFill>
                  <a:srgbClr val="FF0000"/>
                </a:solidFill>
              </a:rPr>
              <a:t>Lưu</a:t>
            </a:r>
            <a:r>
              <a:rPr lang="en-US" sz="5400" u="sng" dirty="0">
                <a:solidFill>
                  <a:srgbClr val="FF0000"/>
                </a:solidFill>
              </a:rPr>
              <a:t> ý:</a:t>
            </a:r>
          </a:p>
          <a:p>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cờ-lê</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tua-vít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tháo</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ý an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tua-vít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nắp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hộp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Khi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ốc</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8097492"/>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236" y="-27709"/>
            <a:ext cx="7620000" cy="66389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73582" y="2069069"/>
            <a:ext cx="1143000" cy="461665"/>
          </a:xfrm>
          <a:prstGeom prst="rect">
            <a:avLst/>
          </a:prstGeom>
          <a:noFill/>
        </p:spPr>
        <p:txBody>
          <a:bodyPr wrap="square" rtlCol="0">
            <a:spAutoFit/>
          </a:bodyPr>
          <a:lstStyle>
            <a:defPPr>
              <a:defRPr lang="en-US"/>
            </a:defPPr>
            <a:lvl1pPr>
              <a:defRPr sz="2400" b="1"/>
            </a:lvl1pPr>
          </a:lstStyle>
          <a:p>
            <a:r>
              <a:rPr lang="en-US" dirty="0"/>
              <a:t>a)</a:t>
            </a:r>
          </a:p>
        </p:txBody>
      </p:sp>
      <p:sp>
        <p:nvSpPr>
          <p:cNvPr id="4" name="TextBox 3"/>
          <p:cNvSpPr txBox="1"/>
          <p:nvPr/>
        </p:nvSpPr>
        <p:spPr>
          <a:xfrm>
            <a:off x="7924800" y="2018208"/>
            <a:ext cx="1447800" cy="461665"/>
          </a:xfrm>
          <a:prstGeom prst="rect">
            <a:avLst/>
          </a:prstGeom>
          <a:noFill/>
        </p:spPr>
        <p:txBody>
          <a:bodyPr wrap="square" rtlCol="0">
            <a:spAutoFit/>
          </a:bodyPr>
          <a:lstStyle>
            <a:defPPr>
              <a:defRPr lang="en-US"/>
            </a:defPPr>
            <a:lvl1pPr>
              <a:defRPr sz="2400" b="1"/>
            </a:lvl1pPr>
          </a:lstStyle>
          <a:p>
            <a:r>
              <a:rPr lang="en-US" dirty="0"/>
              <a:t>b)</a:t>
            </a:r>
          </a:p>
        </p:txBody>
      </p:sp>
      <p:sp>
        <p:nvSpPr>
          <p:cNvPr id="5" name="TextBox 4"/>
          <p:cNvSpPr txBox="1"/>
          <p:nvPr/>
        </p:nvSpPr>
        <p:spPr>
          <a:xfrm>
            <a:off x="3733800" y="4830680"/>
            <a:ext cx="990600" cy="461665"/>
          </a:xfrm>
          <a:prstGeom prst="rect">
            <a:avLst/>
          </a:prstGeom>
          <a:noFill/>
        </p:spPr>
        <p:txBody>
          <a:bodyPr wrap="square" rtlCol="0">
            <a:spAutoFit/>
          </a:bodyPr>
          <a:lstStyle>
            <a:defPPr>
              <a:defRPr lang="en-US"/>
            </a:defPPr>
            <a:lvl1pPr>
              <a:defRPr sz="2400" b="1"/>
            </a:lvl1pPr>
          </a:lstStyle>
          <a:p>
            <a:r>
              <a:rPr lang="en-US" dirty="0"/>
              <a:t>c)</a:t>
            </a:r>
          </a:p>
        </p:txBody>
      </p:sp>
      <p:sp>
        <p:nvSpPr>
          <p:cNvPr id="6" name="TextBox 5"/>
          <p:cNvSpPr txBox="1"/>
          <p:nvPr/>
        </p:nvSpPr>
        <p:spPr>
          <a:xfrm>
            <a:off x="7924800" y="4826123"/>
            <a:ext cx="1371600" cy="461665"/>
          </a:xfrm>
          <a:prstGeom prst="rect">
            <a:avLst/>
          </a:prstGeom>
          <a:noFill/>
        </p:spPr>
        <p:txBody>
          <a:bodyPr wrap="square" rtlCol="0">
            <a:spAutoFit/>
          </a:bodyPr>
          <a:lstStyle>
            <a:defPPr>
              <a:defRPr lang="en-US"/>
            </a:defPPr>
            <a:lvl1pPr>
              <a:defRPr sz="2400" b="1"/>
            </a:lvl1pPr>
          </a:lstStyle>
          <a:p>
            <a:r>
              <a:rPr lang="en-US" dirty="0"/>
              <a:t>d)</a:t>
            </a:r>
          </a:p>
        </p:txBody>
      </p:sp>
      <p:sp>
        <p:nvSpPr>
          <p:cNvPr id="7" name="TextBox 6"/>
          <p:cNvSpPr txBox="1"/>
          <p:nvPr/>
        </p:nvSpPr>
        <p:spPr>
          <a:xfrm>
            <a:off x="5583381" y="6183869"/>
            <a:ext cx="762000" cy="461665"/>
          </a:xfrm>
          <a:prstGeom prst="rect">
            <a:avLst/>
          </a:prstGeom>
          <a:noFill/>
        </p:spPr>
        <p:txBody>
          <a:bodyPr wrap="square" rtlCol="0">
            <a:spAutoFit/>
          </a:bodyPr>
          <a:lstStyle/>
          <a:p>
            <a:r>
              <a:rPr lang="en-US" sz="2400" b="1" dirty="0"/>
              <a:t>e)</a:t>
            </a:r>
          </a:p>
        </p:txBody>
      </p:sp>
    </p:spTree>
    <p:extLst>
      <p:ext uri="{BB962C8B-B14F-4D97-AF65-F5344CB8AC3E}">
        <p14:creationId xmlns:p14="http://schemas.microsoft.com/office/powerpoint/2010/main" val="315828730"/>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1465" y="979949"/>
            <a:ext cx="10081120" cy="5412764"/>
          </a:xfrm>
          <a:prstGeom prst="rect">
            <a:avLst/>
          </a:prstGeom>
          <a:noFill/>
        </p:spPr>
        <p:txBody>
          <a:bodyPr wrap="square" rtlCol="0">
            <a:spAutoFit/>
          </a:bodyPr>
          <a:lstStyle/>
          <a:p>
            <a:r>
              <a:rPr lang="en-US" sz="4800" u="sng" dirty="0" err="1">
                <a:solidFill>
                  <a:srgbClr val="FF0000"/>
                </a:solidFill>
              </a:rPr>
              <a:t>Tiêu</a:t>
            </a:r>
            <a:r>
              <a:rPr lang="en-US" sz="4800" u="sng" dirty="0">
                <a:solidFill>
                  <a:srgbClr val="FF0000"/>
                </a:solidFill>
              </a:rPr>
              <a:t> </a:t>
            </a:r>
            <a:r>
              <a:rPr lang="en-US" sz="4800" u="sng" dirty="0" err="1">
                <a:solidFill>
                  <a:srgbClr val="FF0000"/>
                </a:solidFill>
              </a:rPr>
              <a:t>chí</a:t>
            </a:r>
            <a:r>
              <a:rPr lang="en-US" sz="4800" u="sng" dirty="0">
                <a:solidFill>
                  <a:srgbClr val="FF0000"/>
                </a:solidFill>
              </a:rPr>
              <a:t>:</a:t>
            </a:r>
          </a:p>
          <a:p>
            <a:pPr>
              <a:lnSpc>
                <a:spcPct val="115000"/>
              </a:lnSpc>
              <a:spcAft>
                <a:spcPts val="750"/>
              </a:spcAft>
            </a:pP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5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chắc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chắn</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xộc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xệch</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sz="3600" dirty="0">
              <a:solidFill>
                <a:srgbClr val="FF0000"/>
              </a:solidFill>
            </a:endParaRPr>
          </a:p>
        </p:txBody>
      </p:sp>
    </p:spTree>
    <p:extLst>
      <p:ext uri="{BB962C8B-B14F-4D97-AF65-F5344CB8AC3E}">
        <p14:creationId xmlns:p14="http://schemas.microsoft.com/office/powerpoint/2010/main" val="1220133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67E916-3B54-EC90-9759-0F759DBE37A5}"/>
              </a:ext>
            </a:extLst>
          </p:cNvPr>
          <p:cNvPicPr>
            <a:picLocks noChangeAspect="1"/>
          </p:cNvPicPr>
          <p:nvPr/>
        </p:nvPicPr>
        <p:blipFill>
          <a:blip r:embed="rId2"/>
          <a:stretch>
            <a:fillRect/>
          </a:stretch>
        </p:blipFill>
        <p:spPr>
          <a:xfrm>
            <a:off x="191344" y="1556792"/>
            <a:ext cx="11842484" cy="1872208"/>
          </a:xfrm>
          <a:prstGeom prst="rect">
            <a:avLst/>
          </a:prstGeom>
        </p:spPr>
      </p:pic>
    </p:spTree>
    <p:extLst>
      <p:ext uri="{BB962C8B-B14F-4D97-AF65-F5344CB8AC3E}">
        <p14:creationId xmlns:p14="http://schemas.microsoft.com/office/powerpoint/2010/main" val="2138809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75" name="Group 11">
            <a:extLst>
              <a:ext uri="{FF2B5EF4-FFF2-40B4-BE49-F238E27FC236}">
                <a16:creationId xmlns:a16="http://schemas.microsoft.com/office/drawing/2014/main" id="{CFA77A30-F1C4-8FCF-0C67-9EA0A8132948}"/>
              </a:ext>
            </a:extLst>
          </p:cNvPr>
          <p:cNvGrpSpPr>
            <a:grpSpLocks/>
          </p:cNvGrpSpPr>
          <p:nvPr/>
        </p:nvGrpSpPr>
        <p:grpSpPr bwMode="auto">
          <a:xfrm>
            <a:off x="1524000" y="0"/>
            <a:ext cx="9144000" cy="6972300"/>
            <a:chOff x="0" y="0"/>
            <a:chExt cx="5760" cy="4392"/>
          </a:xfrm>
        </p:grpSpPr>
        <p:pic>
          <p:nvPicPr>
            <p:cNvPr id="11276" name="Picture 4" descr="nha">
              <a:extLst>
                <a:ext uri="{FF2B5EF4-FFF2-40B4-BE49-F238E27FC236}">
                  <a16:creationId xmlns:a16="http://schemas.microsoft.com/office/drawing/2014/main" id="{60AF0A8B-C1FE-9C38-1C20-94130534E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3">
              <a:extLst>
                <a:ext uri="{FF2B5EF4-FFF2-40B4-BE49-F238E27FC236}">
                  <a16:creationId xmlns:a16="http://schemas.microsoft.com/office/drawing/2014/main" id="{CF093036-3713-3A60-B948-D927C77C122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2" y="2064"/>
              <a:ext cx="1265" cy="2001"/>
            </a:xfrm>
            <a:prstGeom prst="rect">
              <a:avLst/>
            </a:prstGeom>
            <a:noFill/>
            <a:extLst>
              <a:ext uri="{909E8E84-426E-40DD-AFC4-6F175D3DCCD1}">
                <a14:hiddenFill xmlns:a14="http://schemas.microsoft.com/office/drawing/2010/main">
                  <a:solidFill>
                    <a:srgbClr val="FFFFFF"/>
                  </a:solidFill>
                </a14:hiddenFill>
              </a:ext>
            </a:extLst>
          </p:spPr>
        </p:pic>
      </p:grpSp>
      <p:pic>
        <p:nvPicPr>
          <p:cNvPr id="11267" name="Picture 2" descr="F:\Relax\Pictures\Anh lam Slide\Garfield-01-june.gif">
            <a:extLst>
              <a:ext uri="{FF2B5EF4-FFF2-40B4-BE49-F238E27FC236}">
                <a16:creationId xmlns:a16="http://schemas.microsoft.com/office/drawing/2014/main" id="{C4EDD838-91C3-8864-32E1-8A26533B705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9220200" y="3429000"/>
            <a:ext cx="1447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WordArt 6">
            <a:extLst>
              <a:ext uri="{FF2B5EF4-FFF2-40B4-BE49-F238E27FC236}">
                <a16:creationId xmlns:a16="http://schemas.microsoft.com/office/drawing/2014/main" id="{7A57EF65-555F-E51D-345C-50AFB0ED4C9D}"/>
              </a:ext>
            </a:extLst>
          </p:cNvPr>
          <p:cNvSpPr>
            <a:spLocks noChangeArrowheads="1" noChangeShapeType="1" noTextEdit="1"/>
          </p:cNvSpPr>
          <p:nvPr/>
        </p:nvSpPr>
        <p:spPr bwMode="auto">
          <a:xfrm>
            <a:off x="2895600" y="304800"/>
            <a:ext cx="6629400" cy="914400"/>
          </a:xfrm>
          <a:prstGeom prst="rect">
            <a:avLst/>
          </a:prstGeom>
          <a:extLst>
            <a:ext uri="{AF507438-7753-43E0-B8FC-AC1667EBCBE1}">
              <a14:hiddenEffects xmlns:a14="http://schemas.microsoft.com/office/drawing/2010/main">
                <a:effectLst/>
              </a14:hiddenEffects>
            </a:ext>
          </a:extLst>
        </p:spPr>
        <p:txBody>
          <a:bodyPr wrap="none" fromWordArt="1">
            <a:prstTxWarp prst="textInflate">
              <a:avLst>
                <a:gd name="adj" fmla="val 21431"/>
              </a:avLst>
            </a:prstTxWarp>
          </a:bodyPr>
          <a:lstStyle/>
          <a:p>
            <a:pPr algn="ctr"/>
            <a:r>
              <a:rPr lang="en-US" sz="3600" b="1" kern="10">
                <a:ln w="9525">
                  <a:solidFill>
                    <a:srgbClr val="FF3300"/>
                  </a:solidFill>
                  <a:round/>
                  <a:headEnd/>
                  <a:tailEnd/>
                </a:ln>
                <a:solidFill>
                  <a:srgbClr val="0000FF"/>
                </a:solidFill>
                <a:cs typeface="Arial" panose="020B0604020202020204" pitchFamily="34" charset="0"/>
              </a:rPr>
              <a:t>ô cửa bí mật</a:t>
            </a:r>
          </a:p>
        </p:txBody>
      </p:sp>
      <p:pic>
        <p:nvPicPr>
          <p:cNvPr id="11271" name="Picture 4">
            <a:hlinkClick r:id="rId6" action="ppaction://hlinksldjump"/>
            <a:extLst>
              <a:ext uri="{FF2B5EF4-FFF2-40B4-BE49-F238E27FC236}">
                <a16:creationId xmlns:a16="http://schemas.microsoft.com/office/drawing/2014/main" id="{DF87AB87-26D1-0B75-7BC1-3A19D9E50B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23622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AutoShape 9">
            <a:hlinkClick r:id="rId8" action="ppaction://hlinksldjump"/>
            <a:extLst>
              <a:ext uri="{FF2B5EF4-FFF2-40B4-BE49-F238E27FC236}">
                <a16:creationId xmlns:a16="http://schemas.microsoft.com/office/drawing/2014/main" id="{C78C3874-5251-CD97-2812-4BEBACDE1772}"/>
              </a:ext>
            </a:extLst>
          </p:cNvPr>
          <p:cNvSpPr>
            <a:spLocks noChangeArrowheads="1"/>
          </p:cNvSpPr>
          <p:nvPr/>
        </p:nvSpPr>
        <p:spPr bwMode="auto">
          <a:xfrm>
            <a:off x="3886200" y="2438400"/>
            <a:ext cx="1828800" cy="1295400"/>
          </a:xfrm>
          <a:prstGeom prst="actionButtonBlank">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dirty="0">
                <a:solidFill>
                  <a:srgbClr val="FFFF00"/>
                </a:solidFill>
              </a:rPr>
              <a:t>1</a:t>
            </a:r>
          </a:p>
        </p:txBody>
      </p:sp>
      <p:pic>
        <p:nvPicPr>
          <p:cNvPr id="11278" name="Picture 4">
            <a:hlinkClick r:id="rId6" action="ppaction://hlinksldjump"/>
            <a:extLst>
              <a:ext uri="{FF2B5EF4-FFF2-40B4-BE49-F238E27FC236}">
                <a16:creationId xmlns:a16="http://schemas.microsoft.com/office/drawing/2014/main" id="{F6B8E51C-D308-5777-B6F5-1B40755B96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24384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AutoShape 15">
            <a:hlinkClick r:id="rId9" action="ppaction://hlinksldjump"/>
            <a:extLst>
              <a:ext uri="{FF2B5EF4-FFF2-40B4-BE49-F238E27FC236}">
                <a16:creationId xmlns:a16="http://schemas.microsoft.com/office/drawing/2014/main" id="{6207C855-C079-ACC2-906F-4B4A3339AFCA}"/>
              </a:ext>
            </a:extLst>
          </p:cNvPr>
          <p:cNvSpPr>
            <a:spLocks noChangeArrowheads="1"/>
          </p:cNvSpPr>
          <p:nvPr/>
        </p:nvSpPr>
        <p:spPr bwMode="auto">
          <a:xfrm>
            <a:off x="6477000" y="2514600"/>
            <a:ext cx="1828800" cy="1295400"/>
          </a:xfrm>
          <a:prstGeom prst="actionButtonBlank">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FF00"/>
                </a:solidFill>
              </a:rPr>
              <a:t>2</a:t>
            </a:r>
          </a:p>
        </p:txBody>
      </p:sp>
      <p:pic>
        <p:nvPicPr>
          <p:cNvPr id="11280" name="Picture 4">
            <a:hlinkClick r:id="rId6" action="ppaction://hlinksldjump"/>
            <a:extLst>
              <a:ext uri="{FF2B5EF4-FFF2-40B4-BE49-F238E27FC236}">
                <a16:creationId xmlns:a16="http://schemas.microsoft.com/office/drawing/2014/main" id="{2096A971-02AE-404A-CFC0-BDF19DC3CE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1910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AutoShape 17">
            <a:hlinkClick r:id="rId10" action="ppaction://hlinksldjump"/>
            <a:extLst>
              <a:ext uri="{FF2B5EF4-FFF2-40B4-BE49-F238E27FC236}">
                <a16:creationId xmlns:a16="http://schemas.microsoft.com/office/drawing/2014/main" id="{EFDBD095-059B-F2BC-10DC-872F83F4B264}"/>
              </a:ext>
            </a:extLst>
          </p:cNvPr>
          <p:cNvSpPr>
            <a:spLocks noChangeArrowheads="1"/>
          </p:cNvSpPr>
          <p:nvPr/>
        </p:nvSpPr>
        <p:spPr bwMode="auto">
          <a:xfrm>
            <a:off x="6324600" y="4267200"/>
            <a:ext cx="1828800" cy="1295400"/>
          </a:xfrm>
          <a:prstGeom prst="actionButtonBlank">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FF00"/>
                </a:solidFill>
              </a:rPr>
              <a:t>4</a:t>
            </a:r>
          </a:p>
        </p:txBody>
      </p:sp>
      <p:pic>
        <p:nvPicPr>
          <p:cNvPr id="11282" name="Picture 4">
            <a:hlinkClick r:id="rId6" action="ppaction://hlinksldjump"/>
            <a:extLst>
              <a:ext uri="{FF2B5EF4-FFF2-40B4-BE49-F238E27FC236}">
                <a16:creationId xmlns:a16="http://schemas.microsoft.com/office/drawing/2014/main" id="{450B3738-E0C9-FEF6-E16C-2404E87630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1910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4" name="AutoShape 20">
            <a:hlinkClick r:id="rId11" action="ppaction://hlinksldjump"/>
            <a:extLst>
              <a:ext uri="{FF2B5EF4-FFF2-40B4-BE49-F238E27FC236}">
                <a16:creationId xmlns:a16="http://schemas.microsoft.com/office/drawing/2014/main" id="{E8E392D2-E600-6BA2-B5DA-489A412A493A}"/>
              </a:ext>
            </a:extLst>
          </p:cNvPr>
          <p:cNvSpPr>
            <a:spLocks noChangeArrowheads="1"/>
          </p:cNvSpPr>
          <p:nvPr/>
        </p:nvSpPr>
        <p:spPr bwMode="auto">
          <a:xfrm>
            <a:off x="4038600" y="4267200"/>
            <a:ext cx="1828800" cy="1295400"/>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dirty="0">
                <a:solidFill>
                  <a:srgbClr val="FFFF00"/>
                </a:solidFill>
              </a:rPr>
              <a:t>3</a:t>
            </a:r>
          </a:p>
        </p:txBody>
      </p:sp>
      <p:sp>
        <p:nvSpPr>
          <p:cNvPr id="11286" name="AutoShape 22">
            <a:hlinkClick r:id="rId12" action="ppaction://hlinksldjump"/>
            <a:extLst>
              <a:ext uri="{FF2B5EF4-FFF2-40B4-BE49-F238E27FC236}">
                <a16:creationId xmlns:a16="http://schemas.microsoft.com/office/drawing/2014/main" id="{EC7B6A43-B6FA-5B35-68BB-D105A793D211}"/>
              </a:ext>
            </a:extLst>
          </p:cNvPr>
          <p:cNvSpPr>
            <a:spLocks noChangeArrowheads="1"/>
          </p:cNvSpPr>
          <p:nvPr/>
        </p:nvSpPr>
        <p:spPr bwMode="auto">
          <a:xfrm>
            <a:off x="9525000" y="6248400"/>
            <a:ext cx="1143000" cy="609600"/>
          </a:xfrm>
          <a:prstGeom prst="smileyFace">
            <a:avLst>
              <a:gd name="adj" fmla="val 4653"/>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dirty="0">
                <a:solidFill>
                  <a:srgbClr val="0000FF"/>
                </a:solidFill>
              </a:rPr>
              <a:t>Next</a:t>
            </a:r>
          </a:p>
        </p:txBody>
      </p:sp>
      <p:pic>
        <p:nvPicPr>
          <p:cNvPr id="11287" name="Picture 23">
            <a:extLst>
              <a:ext uri="{FF2B5EF4-FFF2-40B4-BE49-F238E27FC236}">
                <a16:creationId xmlns:a16="http://schemas.microsoft.com/office/drawing/2014/main" id="{8A7ABAD4-B206-14E6-339D-80914AE2094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1600200"/>
            <a:ext cx="14478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a:extLst>
              <a:ext uri="{FF2B5EF4-FFF2-40B4-BE49-F238E27FC236}">
                <a16:creationId xmlns:a16="http://schemas.microsoft.com/office/drawing/2014/main" id="{C9FD9E79-17B5-80EA-5DB9-905C8BE304A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1"/>
            <a:ext cx="2209800" cy="1731963"/>
          </a:xfrm>
          <a:prstGeom prst="rect">
            <a:avLst/>
          </a:prstGeom>
          <a:noFill/>
          <a:extLst>
            <a:ext uri="{909E8E84-426E-40DD-AFC4-6F175D3DCCD1}">
              <a14:hiddenFill xmlns:a14="http://schemas.microsoft.com/office/drawing/2010/main">
                <a:solidFill>
                  <a:srgbClr val="FFFFFF"/>
                </a:solidFill>
              </a14:hiddenFill>
            </a:ext>
          </a:extLst>
        </p:spPr>
      </p:pic>
      <p:pic>
        <p:nvPicPr>
          <p:cNvPr id="11289" name="Picture 25">
            <a:extLst>
              <a:ext uri="{FF2B5EF4-FFF2-40B4-BE49-F238E27FC236}">
                <a16:creationId xmlns:a16="http://schemas.microsoft.com/office/drawing/2014/main" id="{F7E22772-0600-3AD3-9AD4-7B5B2588122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91600" y="1066800"/>
            <a:ext cx="144780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2" name="Start.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0" fill="hold"/>
                                        <p:tgtEl>
                                          <p:spTgt spid="11270"/>
                                        </p:tgtEl>
                                        <p:attrNameLst>
                                          <p:attrName>ppt_w</p:attrName>
                                        </p:attrNameLst>
                                      </p:cBhvr>
                                      <p:tavLst>
                                        <p:tav tm="0" fmla="#ppt_w*sin(2.5*pi*$)">
                                          <p:val>
                                            <p:fltVal val="0"/>
                                          </p:val>
                                        </p:tav>
                                        <p:tav tm="100000">
                                          <p:val>
                                            <p:fltVal val="1"/>
                                          </p:val>
                                        </p:tav>
                                      </p:tavLst>
                                    </p:anim>
                                    <p:anim calcmode="lin" valueType="num">
                                      <p:cBhvr>
                                        <p:cTn id="8" dur="5000" fill="hold"/>
                                        <p:tgtEl>
                                          <p:spTgt spid="11270"/>
                                        </p:tgtEl>
                                        <p:attrNameLst>
                                          <p:attrName>ppt_h</p:attrName>
                                        </p:attrNameLst>
                                      </p:cBhvr>
                                      <p:tavLst>
                                        <p:tav tm="0">
                                          <p:val>
                                            <p:strVal val="#ppt_h"/>
                                          </p:val>
                                        </p:tav>
                                        <p:tav tm="100000">
                                          <p:val>
                                            <p:strVal val="#ppt_h"/>
                                          </p:val>
                                        </p:tav>
                                      </p:tavLst>
                                    </p:anim>
                                  </p:childTnLst>
                                </p:cTn>
                              </p:par>
                              <p:par>
                                <p:cTn id="9" presetID="21" presetClass="entr" presetSubtype="4" fill="hold" nodeType="withEffect">
                                  <p:stCondLst>
                                    <p:cond delay="0"/>
                                  </p:stCondLst>
                                  <p:childTnLst>
                                    <p:set>
                                      <p:cBhvr>
                                        <p:cTn id="10" dur="1" fill="hold">
                                          <p:stCondLst>
                                            <p:cond delay="0"/>
                                          </p:stCondLst>
                                        </p:cTn>
                                        <p:tgtEl>
                                          <p:spTgt spid="11273"/>
                                        </p:tgtEl>
                                        <p:attrNameLst>
                                          <p:attrName>style.visibility</p:attrName>
                                        </p:attrNameLst>
                                      </p:cBhvr>
                                      <p:to>
                                        <p:strVal val="visible"/>
                                      </p:to>
                                    </p:set>
                                    <p:animEffect transition="in" filter="wheel(4)">
                                      <p:cBhvr>
                                        <p:cTn id="11" dur="2000"/>
                                        <p:tgtEl>
                                          <p:spTgt spid="11273"/>
                                        </p:tgtEl>
                                      </p:cBhvr>
                                    </p:animEffect>
                                  </p:childTnLst>
                                </p:cTn>
                              </p:par>
                              <p:par>
                                <p:cTn id="12" presetID="21" presetClass="entr" presetSubtype="4" fill="hold" nodeType="withEffect">
                                  <p:stCondLst>
                                    <p:cond delay="0"/>
                                  </p:stCondLst>
                                  <p:childTnLst>
                                    <p:set>
                                      <p:cBhvr>
                                        <p:cTn id="13" dur="1" fill="hold">
                                          <p:stCondLst>
                                            <p:cond delay="0"/>
                                          </p:stCondLst>
                                        </p:cTn>
                                        <p:tgtEl>
                                          <p:spTgt spid="11271"/>
                                        </p:tgtEl>
                                        <p:attrNameLst>
                                          <p:attrName>style.visibility</p:attrName>
                                        </p:attrNameLst>
                                      </p:cBhvr>
                                      <p:to>
                                        <p:strVal val="visible"/>
                                      </p:to>
                                    </p:set>
                                    <p:animEffect transition="in" filter="wheel(4)">
                                      <p:cBhvr>
                                        <p:cTn id="14" dur="2000"/>
                                        <p:tgtEl>
                                          <p:spTgt spid="11271"/>
                                        </p:tgtEl>
                                      </p:cBhvr>
                                    </p:animEffect>
                                  </p:childTnLst>
                                </p:cTn>
                              </p:par>
                              <p:par>
                                <p:cTn id="15" presetID="21" presetClass="entr" presetSubtype="4" fill="hold" nodeType="withEffect">
                                  <p:stCondLst>
                                    <p:cond delay="0"/>
                                  </p:stCondLst>
                                  <p:childTnLst>
                                    <p:set>
                                      <p:cBhvr>
                                        <p:cTn id="16" dur="1" fill="hold">
                                          <p:stCondLst>
                                            <p:cond delay="0"/>
                                          </p:stCondLst>
                                        </p:cTn>
                                        <p:tgtEl>
                                          <p:spTgt spid="11279"/>
                                        </p:tgtEl>
                                        <p:attrNameLst>
                                          <p:attrName>style.visibility</p:attrName>
                                        </p:attrNameLst>
                                      </p:cBhvr>
                                      <p:to>
                                        <p:strVal val="visible"/>
                                      </p:to>
                                    </p:set>
                                    <p:animEffect transition="in" filter="wheel(4)">
                                      <p:cBhvr>
                                        <p:cTn id="17" dur="2000"/>
                                        <p:tgtEl>
                                          <p:spTgt spid="11279"/>
                                        </p:tgtEl>
                                      </p:cBhvr>
                                    </p:animEffect>
                                  </p:childTnLst>
                                </p:cTn>
                              </p:par>
                              <p:par>
                                <p:cTn id="18" presetID="21" presetClass="entr" presetSubtype="4" fill="hold" nodeType="withEffect">
                                  <p:stCondLst>
                                    <p:cond delay="0"/>
                                  </p:stCondLst>
                                  <p:childTnLst>
                                    <p:set>
                                      <p:cBhvr>
                                        <p:cTn id="19" dur="1" fill="hold">
                                          <p:stCondLst>
                                            <p:cond delay="0"/>
                                          </p:stCondLst>
                                        </p:cTn>
                                        <p:tgtEl>
                                          <p:spTgt spid="11278"/>
                                        </p:tgtEl>
                                        <p:attrNameLst>
                                          <p:attrName>style.visibility</p:attrName>
                                        </p:attrNameLst>
                                      </p:cBhvr>
                                      <p:to>
                                        <p:strVal val="visible"/>
                                      </p:to>
                                    </p:set>
                                    <p:animEffect transition="in" filter="wheel(4)">
                                      <p:cBhvr>
                                        <p:cTn id="20" dur="2000"/>
                                        <p:tgtEl>
                                          <p:spTgt spid="11278"/>
                                        </p:tgtEl>
                                      </p:cBhvr>
                                    </p:animEffect>
                                  </p:childTnLst>
                                </p:cTn>
                              </p:par>
                              <p:par>
                                <p:cTn id="21" presetID="21" presetClass="entr" presetSubtype="4" fill="hold" nodeType="withEffect">
                                  <p:stCondLst>
                                    <p:cond delay="0"/>
                                  </p:stCondLst>
                                  <p:childTnLst>
                                    <p:set>
                                      <p:cBhvr>
                                        <p:cTn id="22" dur="1" fill="hold">
                                          <p:stCondLst>
                                            <p:cond delay="0"/>
                                          </p:stCondLst>
                                        </p:cTn>
                                        <p:tgtEl>
                                          <p:spTgt spid="11281"/>
                                        </p:tgtEl>
                                        <p:attrNameLst>
                                          <p:attrName>style.visibility</p:attrName>
                                        </p:attrNameLst>
                                      </p:cBhvr>
                                      <p:to>
                                        <p:strVal val="visible"/>
                                      </p:to>
                                    </p:set>
                                    <p:animEffect transition="in" filter="wheel(4)">
                                      <p:cBhvr>
                                        <p:cTn id="23" dur="2000"/>
                                        <p:tgtEl>
                                          <p:spTgt spid="11281"/>
                                        </p:tgtEl>
                                      </p:cBhvr>
                                    </p:animEffect>
                                  </p:childTnLst>
                                </p:cTn>
                              </p:par>
                              <p:par>
                                <p:cTn id="24" presetID="21" presetClass="entr" presetSubtype="4" fill="hold" nodeType="withEffect">
                                  <p:stCondLst>
                                    <p:cond delay="0"/>
                                  </p:stCondLst>
                                  <p:childTnLst>
                                    <p:set>
                                      <p:cBhvr>
                                        <p:cTn id="25" dur="1" fill="hold">
                                          <p:stCondLst>
                                            <p:cond delay="0"/>
                                          </p:stCondLst>
                                        </p:cTn>
                                        <p:tgtEl>
                                          <p:spTgt spid="11280"/>
                                        </p:tgtEl>
                                        <p:attrNameLst>
                                          <p:attrName>style.visibility</p:attrName>
                                        </p:attrNameLst>
                                      </p:cBhvr>
                                      <p:to>
                                        <p:strVal val="visible"/>
                                      </p:to>
                                    </p:set>
                                    <p:animEffect transition="in" filter="wheel(4)">
                                      <p:cBhvr>
                                        <p:cTn id="26" dur="2000"/>
                                        <p:tgtEl>
                                          <p:spTgt spid="11280"/>
                                        </p:tgtEl>
                                      </p:cBhvr>
                                    </p:animEffect>
                                  </p:childTnLst>
                                </p:cTn>
                              </p:par>
                              <p:par>
                                <p:cTn id="27" presetID="21" presetClass="entr" presetSubtype="4" fill="hold" nodeType="withEffect">
                                  <p:stCondLst>
                                    <p:cond delay="0"/>
                                  </p:stCondLst>
                                  <p:childTnLst>
                                    <p:set>
                                      <p:cBhvr>
                                        <p:cTn id="28" dur="1" fill="hold">
                                          <p:stCondLst>
                                            <p:cond delay="0"/>
                                          </p:stCondLst>
                                        </p:cTn>
                                        <p:tgtEl>
                                          <p:spTgt spid="11284"/>
                                        </p:tgtEl>
                                        <p:attrNameLst>
                                          <p:attrName>style.visibility</p:attrName>
                                        </p:attrNameLst>
                                      </p:cBhvr>
                                      <p:to>
                                        <p:strVal val="visible"/>
                                      </p:to>
                                    </p:set>
                                    <p:animEffect transition="in" filter="wheel(4)">
                                      <p:cBhvr>
                                        <p:cTn id="29" dur="2000"/>
                                        <p:tgtEl>
                                          <p:spTgt spid="11284"/>
                                        </p:tgtEl>
                                      </p:cBhvr>
                                    </p:animEffect>
                                  </p:childTnLst>
                                </p:cTn>
                              </p:par>
                              <p:par>
                                <p:cTn id="30" presetID="21" presetClass="entr" presetSubtype="4" fill="hold" nodeType="withEffect">
                                  <p:stCondLst>
                                    <p:cond delay="0"/>
                                  </p:stCondLst>
                                  <p:childTnLst>
                                    <p:set>
                                      <p:cBhvr>
                                        <p:cTn id="31" dur="1" fill="hold">
                                          <p:stCondLst>
                                            <p:cond delay="0"/>
                                          </p:stCondLst>
                                        </p:cTn>
                                        <p:tgtEl>
                                          <p:spTgt spid="11282"/>
                                        </p:tgtEl>
                                        <p:attrNameLst>
                                          <p:attrName>style.visibility</p:attrName>
                                        </p:attrNameLst>
                                      </p:cBhvr>
                                      <p:to>
                                        <p:strVal val="visible"/>
                                      </p:to>
                                    </p:set>
                                    <p:animEffect transition="in" filter="wheel(4)">
                                      <p:cBhvr>
                                        <p:cTn id="32" dur="2000"/>
                                        <p:tgtEl>
                                          <p:spTgt spid="11282"/>
                                        </p:tgtEl>
                                      </p:cBhvr>
                                    </p:animEffect>
                                  </p:childTnLst>
                                </p:cTn>
                              </p:par>
                              <p:par>
                                <p:cTn id="33" presetID="23" presetClass="entr" presetSubtype="16" repeatCount="indefinite" fill="hold" nodeType="withEffect">
                                  <p:stCondLst>
                                    <p:cond delay="500"/>
                                  </p:stCondLst>
                                  <p:endCondLst>
                                    <p:cond evt="onNext" delay="0">
                                      <p:tgtEl>
                                        <p:sldTgt/>
                                      </p:tgtEl>
                                    </p:cond>
                                  </p:endCondLst>
                                  <p:childTnLst>
                                    <p:set>
                                      <p:cBhvr>
                                        <p:cTn id="34" dur="1" fill="hold">
                                          <p:stCondLst>
                                            <p:cond delay="0"/>
                                          </p:stCondLst>
                                        </p:cTn>
                                        <p:tgtEl>
                                          <p:spTgt spid="11287"/>
                                        </p:tgtEl>
                                        <p:attrNameLst>
                                          <p:attrName>style.visibility</p:attrName>
                                        </p:attrNameLst>
                                      </p:cBhvr>
                                      <p:to>
                                        <p:strVal val="visible"/>
                                      </p:to>
                                    </p:set>
                                    <p:anim calcmode="lin" valueType="num">
                                      <p:cBhvr>
                                        <p:cTn id="35" dur="3000" fill="hold"/>
                                        <p:tgtEl>
                                          <p:spTgt spid="11287"/>
                                        </p:tgtEl>
                                        <p:attrNameLst>
                                          <p:attrName>ppt_w</p:attrName>
                                        </p:attrNameLst>
                                      </p:cBhvr>
                                      <p:tavLst>
                                        <p:tav tm="0">
                                          <p:val>
                                            <p:fltVal val="0"/>
                                          </p:val>
                                        </p:tav>
                                        <p:tav tm="100000">
                                          <p:val>
                                            <p:strVal val="#ppt_w"/>
                                          </p:val>
                                        </p:tav>
                                      </p:tavLst>
                                    </p:anim>
                                    <p:anim calcmode="lin" valueType="num">
                                      <p:cBhvr>
                                        <p:cTn id="36" dur="3000" fill="hold"/>
                                        <p:tgtEl>
                                          <p:spTgt spid="11287"/>
                                        </p:tgtEl>
                                        <p:attrNameLst>
                                          <p:attrName>ppt_h</p:attrName>
                                        </p:attrNameLst>
                                      </p:cBhvr>
                                      <p:tavLst>
                                        <p:tav tm="0">
                                          <p:val>
                                            <p:fltVal val="0"/>
                                          </p:val>
                                        </p:tav>
                                        <p:tav tm="100000">
                                          <p:val>
                                            <p:strVal val="#ppt_h"/>
                                          </p:val>
                                        </p:tav>
                                      </p:tavLst>
                                    </p:anim>
                                  </p:childTnLst>
                                </p:cTn>
                              </p:par>
                              <p:par>
                                <p:cTn id="37" presetID="49" presetClass="entr" presetSubtype="0" repeatCount="indefinite" decel="100000" fill="hold" nodeType="withEffect">
                                  <p:stCondLst>
                                    <p:cond delay="500"/>
                                  </p:stCondLst>
                                  <p:childTnLst>
                                    <p:set>
                                      <p:cBhvr>
                                        <p:cTn id="38" dur="1" fill="hold">
                                          <p:stCondLst>
                                            <p:cond delay="0"/>
                                          </p:stCondLst>
                                        </p:cTn>
                                        <p:tgtEl>
                                          <p:spTgt spid="11288"/>
                                        </p:tgtEl>
                                        <p:attrNameLst>
                                          <p:attrName>style.visibility</p:attrName>
                                        </p:attrNameLst>
                                      </p:cBhvr>
                                      <p:to>
                                        <p:strVal val="visible"/>
                                      </p:to>
                                    </p:set>
                                    <p:anim calcmode="lin" valueType="num">
                                      <p:cBhvr>
                                        <p:cTn id="39" dur="2000" fill="hold"/>
                                        <p:tgtEl>
                                          <p:spTgt spid="11288"/>
                                        </p:tgtEl>
                                        <p:attrNameLst>
                                          <p:attrName>ppt_w</p:attrName>
                                        </p:attrNameLst>
                                      </p:cBhvr>
                                      <p:tavLst>
                                        <p:tav tm="0">
                                          <p:val>
                                            <p:fltVal val="0"/>
                                          </p:val>
                                        </p:tav>
                                        <p:tav tm="100000">
                                          <p:val>
                                            <p:strVal val="#ppt_w"/>
                                          </p:val>
                                        </p:tav>
                                      </p:tavLst>
                                    </p:anim>
                                    <p:anim calcmode="lin" valueType="num">
                                      <p:cBhvr>
                                        <p:cTn id="40" dur="2000" fill="hold"/>
                                        <p:tgtEl>
                                          <p:spTgt spid="11288"/>
                                        </p:tgtEl>
                                        <p:attrNameLst>
                                          <p:attrName>ppt_h</p:attrName>
                                        </p:attrNameLst>
                                      </p:cBhvr>
                                      <p:tavLst>
                                        <p:tav tm="0">
                                          <p:val>
                                            <p:fltVal val="0"/>
                                          </p:val>
                                        </p:tav>
                                        <p:tav tm="100000">
                                          <p:val>
                                            <p:strVal val="#ppt_h"/>
                                          </p:val>
                                        </p:tav>
                                      </p:tavLst>
                                    </p:anim>
                                    <p:anim calcmode="lin" valueType="num">
                                      <p:cBhvr>
                                        <p:cTn id="41" dur="2000" fill="hold"/>
                                        <p:tgtEl>
                                          <p:spTgt spid="11288"/>
                                        </p:tgtEl>
                                        <p:attrNameLst>
                                          <p:attrName>style.rotation</p:attrName>
                                        </p:attrNameLst>
                                      </p:cBhvr>
                                      <p:tavLst>
                                        <p:tav tm="0">
                                          <p:val>
                                            <p:fltVal val="360"/>
                                          </p:val>
                                        </p:tav>
                                        <p:tav tm="100000">
                                          <p:val>
                                            <p:fltVal val="0"/>
                                          </p:val>
                                        </p:tav>
                                      </p:tavLst>
                                    </p:anim>
                                    <p:animEffect transition="in" filter="fade">
                                      <p:cBhvr>
                                        <p:cTn id="42" dur="2000"/>
                                        <p:tgtEl>
                                          <p:spTgt spid="11288"/>
                                        </p:tgtEl>
                                      </p:cBhvr>
                                    </p:animEffect>
                                  </p:childTnLst>
                                </p:cTn>
                              </p:par>
                              <p:par>
                                <p:cTn id="43" presetID="23" presetClass="entr" presetSubtype="16" repeatCount="indefinite" fill="hold" nodeType="withEffect">
                                  <p:stCondLst>
                                    <p:cond delay="500"/>
                                  </p:stCondLst>
                                  <p:endCondLst>
                                    <p:cond evt="onNext" delay="0">
                                      <p:tgtEl>
                                        <p:sldTgt/>
                                      </p:tgtEl>
                                    </p:cond>
                                  </p:endCondLst>
                                  <p:childTnLst>
                                    <p:set>
                                      <p:cBhvr>
                                        <p:cTn id="44" dur="1" fill="hold">
                                          <p:stCondLst>
                                            <p:cond delay="0"/>
                                          </p:stCondLst>
                                        </p:cTn>
                                        <p:tgtEl>
                                          <p:spTgt spid="11289"/>
                                        </p:tgtEl>
                                        <p:attrNameLst>
                                          <p:attrName>style.visibility</p:attrName>
                                        </p:attrNameLst>
                                      </p:cBhvr>
                                      <p:to>
                                        <p:strVal val="visible"/>
                                      </p:to>
                                    </p:set>
                                    <p:anim calcmode="lin" valueType="num">
                                      <p:cBhvr>
                                        <p:cTn id="45" dur="3000" fill="hold"/>
                                        <p:tgtEl>
                                          <p:spTgt spid="11289"/>
                                        </p:tgtEl>
                                        <p:attrNameLst>
                                          <p:attrName>ppt_w</p:attrName>
                                        </p:attrNameLst>
                                      </p:cBhvr>
                                      <p:tavLst>
                                        <p:tav tm="0">
                                          <p:val>
                                            <p:fltVal val="0"/>
                                          </p:val>
                                        </p:tav>
                                        <p:tav tm="100000">
                                          <p:val>
                                            <p:strVal val="#ppt_w"/>
                                          </p:val>
                                        </p:tav>
                                      </p:tavLst>
                                    </p:anim>
                                    <p:anim calcmode="lin" valueType="num">
                                      <p:cBhvr>
                                        <p:cTn id="46" dur="3000" fill="hold"/>
                                        <p:tgtEl>
                                          <p:spTgt spid="112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1273"/>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8" presetClass="exit" presetSubtype="16" fill="hold" nodeType="clickEffect">
                                  <p:stCondLst>
                                    <p:cond delay="0"/>
                                  </p:stCondLst>
                                  <p:childTnLst>
                                    <p:animEffect transition="out" filter="diamond(in)">
                                      <p:cBhvr>
                                        <p:cTn id="51" dur="500"/>
                                        <p:tgtEl>
                                          <p:spTgt spid="11273"/>
                                        </p:tgtEl>
                                      </p:cBhvr>
                                    </p:animEffect>
                                    <p:set>
                                      <p:cBhvr>
                                        <p:cTn id="52" dur="1" fill="hold">
                                          <p:stCondLst>
                                            <p:cond delay="499"/>
                                          </p:stCondLst>
                                        </p:cTn>
                                        <p:tgtEl>
                                          <p:spTgt spid="11273"/>
                                        </p:tgtEl>
                                        <p:attrNameLst>
                                          <p:attrName>style.visibility</p:attrName>
                                        </p:attrNameLst>
                                      </p:cBhvr>
                                      <p:to>
                                        <p:strVal val="hidden"/>
                                      </p:to>
                                    </p:set>
                                  </p:childTnLst>
                                </p:cTn>
                              </p:par>
                            </p:childTnLst>
                          </p:cTn>
                        </p:par>
                      </p:childTnLst>
                    </p:cTn>
                  </p:par>
                </p:childTnLst>
              </p:cTn>
              <p:nextCondLst>
                <p:cond evt="onClick" delay="0">
                  <p:tgtEl>
                    <p:spTgt spid="11273"/>
                  </p:tgtEl>
                </p:cond>
              </p:nextCondLst>
            </p:seq>
            <p:seq concurrent="1" nextAc="seek">
              <p:cTn id="53" restart="whenNotActive" fill="hold" evtFilter="cancelBubble" nodeType="interactiveSeq">
                <p:stCondLst>
                  <p:cond evt="onClick" delay="0">
                    <p:tgtEl>
                      <p:spTgt spid="11279"/>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5" presetClass="exit" presetSubtype="10" fill="hold" nodeType="clickEffect">
                                  <p:stCondLst>
                                    <p:cond delay="0"/>
                                  </p:stCondLst>
                                  <p:childTnLst>
                                    <p:animEffect transition="out" filter="checkerboard(across)">
                                      <p:cBhvr>
                                        <p:cTn id="57" dur="500"/>
                                        <p:tgtEl>
                                          <p:spTgt spid="11279"/>
                                        </p:tgtEl>
                                      </p:cBhvr>
                                    </p:animEffect>
                                    <p:set>
                                      <p:cBhvr>
                                        <p:cTn id="58" dur="1" fill="hold">
                                          <p:stCondLst>
                                            <p:cond delay="499"/>
                                          </p:stCondLst>
                                        </p:cTn>
                                        <p:tgtEl>
                                          <p:spTgt spid="11279"/>
                                        </p:tgtEl>
                                        <p:attrNameLst>
                                          <p:attrName>style.visibility</p:attrName>
                                        </p:attrNameLst>
                                      </p:cBhvr>
                                      <p:to>
                                        <p:strVal val="hidden"/>
                                      </p:to>
                                    </p:set>
                                  </p:childTnLst>
                                </p:cTn>
                              </p:par>
                            </p:childTnLst>
                          </p:cTn>
                        </p:par>
                      </p:childTnLst>
                    </p:cTn>
                  </p:par>
                </p:childTnLst>
              </p:cTn>
              <p:nextCondLst>
                <p:cond evt="onClick" delay="0">
                  <p:tgtEl>
                    <p:spTgt spid="11279"/>
                  </p:tgtEl>
                </p:cond>
              </p:nextCondLst>
            </p:seq>
            <p:seq concurrent="1" nextAc="seek">
              <p:cTn id="59" restart="whenNotActive" fill="hold" evtFilter="cancelBubble" nodeType="interactiveSeq">
                <p:stCondLst>
                  <p:cond evt="onClick" delay="0">
                    <p:tgtEl>
                      <p:spTgt spid="11284"/>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5" presetClass="exit" presetSubtype="5" fill="hold" nodeType="clickEffect">
                                  <p:stCondLst>
                                    <p:cond delay="0"/>
                                  </p:stCondLst>
                                  <p:childTnLst>
                                    <p:animEffect transition="out" filter="checkerboard(down)">
                                      <p:cBhvr>
                                        <p:cTn id="63" dur="500"/>
                                        <p:tgtEl>
                                          <p:spTgt spid="11284"/>
                                        </p:tgtEl>
                                      </p:cBhvr>
                                    </p:animEffect>
                                    <p:set>
                                      <p:cBhvr>
                                        <p:cTn id="64" dur="1" fill="hold">
                                          <p:stCondLst>
                                            <p:cond delay="499"/>
                                          </p:stCondLst>
                                        </p:cTn>
                                        <p:tgtEl>
                                          <p:spTgt spid="11284"/>
                                        </p:tgtEl>
                                        <p:attrNameLst>
                                          <p:attrName>style.visibility</p:attrName>
                                        </p:attrNameLst>
                                      </p:cBhvr>
                                      <p:to>
                                        <p:strVal val="hidden"/>
                                      </p:to>
                                    </p:set>
                                  </p:childTnLst>
                                </p:cTn>
                              </p:par>
                            </p:childTnLst>
                          </p:cTn>
                        </p:par>
                      </p:childTnLst>
                    </p:cTn>
                  </p:par>
                </p:childTnLst>
              </p:cTn>
              <p:nextCondLst>
                <p:cond evt="onClick" delay="0">
                  <p:tgtEl>
                    <p:spTgt spid="11284"/>
                  </p:tgtEl>
                </p:cond>
              </p:nextCondLst>
            </p:seq>
            <p:seq concurrent="1" nextAc="seek">
              <p:cTn id="65" restart="whenNotActive" fill="hold" evtFilter="cancelBubble" nodeType="interactiveSeq">
                <p:stCondLst>
                  <p:cond evt="onClick" delay="0">
                    <p:tgtEl>
                      <p:spTgt spid="11281"/>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8" presetClass="exit" presetSubtype="32" fill="hold" nodeType="clickEffect">
                                  <p:stCondLst>
                                    <p:cond delay="0"/>
                                  </p:stCondLst>
                                  <p:childTnLst>
                                    <p:animEffect transition="out" filter="diamond(out)">
                                      <p:cBhvr>
                                        <p:cTn id="69" dur="500"/>
                                        <p:tgtEl>
                                          <p:spTgt spid="11281"/>
                                        </p:tgtEl>
                                      </p:cBhvr>
                                    </p:animEffect>
                                    <p:set>
                                      <p:cBhvr>
                                        <p:cTn id="70" dur="1" fill="hold">
                                          <p:stCondLst>
                                            <p:cond delay="499"/>
                                          </p:stCondLst>
                                        </p:cTn>
                                        <p:tgtEl>
                                          <p:spTgt spid="11281"/>
                                        </p:tgtEl>
                                        <p:attrNameLst>
                                          <p:attrName>style.visibility</p:attrName>
                                        </p:attrNameLst>
                                      </p:cBhvr>
                                      <p:to>
                                        <p:strVal val="hidden"/>
                                      </p:to>
                                    </p:set>
                                  </p:childTnLst>
                                </p:cTn>
                              </p:par>
                            </p:childTnLst>
                          </p:cTn>
                        </p:par>
                      </p:childTnLst>
                    </p:cTn>
                  </p:par>
                </p:childTnLst>
              </p:cTn>
              <p:nextCondLst>
                <p:cond evt="onClick" delay="0">
                  <p:tgtEl>
                    <p:spTgt spid="11281"/>
                  </p:tgtEl>
                </p:cond>
              </p:nextCondLst>
            </p:seq>
          </p:childTnLst>
        </p:cTn>
      </p:par>
    </p:tnLst>
    <p:bldLst>
      <p:bldP spid="11273" grpId="0" animBg="1"/>
      <p:bldP spid="11273" grpId="1" animBg="1"/>
      <p:bldP spid="11279" grpId="0" animBg="1"/>
      <p:bldP spid="11279" grpId="1" animBg="1"/>
      <p:bldP spid="11281" grpId="0" animBg="1"/>
      <p:bldP spid="11281" grpId="1" animBg="1"/>
      <p:bldP spid="11284" grpId="0" animBg="1"/>
      <p:bldP spid="1128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04108F3E-48A3-D213-3917-FC4AF1913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a:extLst>
              <a:ext uri="{FF2B5EF4-FFF2-40B4-BE49-F238E27FC236}">
                <a16:creationId xmlns:a16="http://schemas.microsoft.com/office/drawing/2014/main" id="{7377EEBE-CCA3-9D23-136F-7B5A652A694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2892" y="-95598"/>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97A9EA51-049B-740C-6C3B-3DF8420C5F7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a:extLst>
              <a:ext uri="{FF2B5EF4-FFF2-40B4-BE49-F238E27FC236}">
                <a16:creationId xmlns:a16="http://schemas.microsoft.com/office/drawing/2014/main" id="{542152F3-8FA4-1BD0-6210-B79DCC73C8B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89782042-3193-7C6A-A841-3494B3BDEB1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2600" y="-2424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a:extLst>
              <a:ext uri="{FF2B5EF4-FFF2-40B4-BE49-F238E27FC236}">
                <a16:creationId xmlns:a16="http://schemas.microsoft.com/office/drawing/2014/main" id="{BA1A2AC8-1332-F1FC-FEF0-259C3E4A994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D04C7B8B-EB37-58CD-BCE0-CB6F8FEAFF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166" y="1463675"/>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a:extLst>
              <a:ext uri="{FF2B5EF4-FFF2-40B4-BE49-F238E27FC236}">
                <a16:creationId xmlns:a16="http://schemas.microsoft.com/office/drawing/2014/main" id="{B7757AD3-F362-D0A4-68A9-373E63900D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02346" y="1614854"/>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259" name="Picture 19">
            <a:hlinkClick r:id="rId7" action="ppaction://hlinksldjump"/>
            <a:extLst>
              <a:ext uri="{FF2B5EF4-FFF2-40B4-BE49-F238E27FC236}">
                <a16:creationId xmlns:a16="http://schemas.microsoft.com/office/drawing/2014/main" id="{D0FC4A40-5B43-389C-4FB6-26DFF47836C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492876"/>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a:extLst>
              <a:ext uri="{FF2B5EF4-FFF2-40B4-BE49-F238E27FC236}">
                <a16:creationId xmlns:a16="http://schemas.microsoft.com/office/drawing/2014/main" id="{DF9BBE68-B3B9-95C4-A12C-BFB0F26827A4}"/>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0261" name="Picture 21">
            <a:extLst>
              <a:ext uri="{FF2B5EF4-FFF2-40B4-BE49-F238E27FC236}">
                <a16:creationId xmlns:a16="http://schemas.microsoft.com/office/drawing/2014/main" id="{48199DC7-033F-1368-D08F-88A81664E984}"/>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32454" y="5654676"/>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262" name="Picture 22">
            <a:extLst>
              <a:ext uri="{FF2B5EF4-FFF2-40B4-BE49-F238E27FC236}">
                <a16:creationId xmlns:a16="http://schemas.microsoft.com/office/drawing/2014/main" id="{00059E07-1E66-DF7A-92DE-33677ED25B7F}"/>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127708" y="5901104"/>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59919E-A8C5-CF48-BC98-C2600B969CD3}"/>
              </a:ext>
            </a:extLst>
          </p:cNvPr>
          <p:cNvSpPr txBox="1"/>
          <p:nvPr/>
        </p:nvSpPr>
        <p:spPr>
          <a:xfrm>
            <a:off x="879561" y="1181445"/>
            <a:ext cx="10288292" cy="4410118"/>
          </a:xfrm>
          <a:prstGeom prst="rect">
            <a:avLst/>
          </a:prstGeom>
          <a:noFill/>
        </p:spPr>
        <p:txBody>
          <a:bodyPr wrap="square">
            <a:spAutoFit/>
          </a:bodyPr>
          <a:lstStyle/>
          <a:p>
            <a:pPr marL="0" marR="0" algn="just">
              <a:lnSpc>
                <a:spcPct val="107000"/>
              </a:lnSpc>
              <a:spcBef>
                <a:spcPts val="0"/>
              </a:spcBef>
              <a:spcAft>
                <a:spcPts val="800"/>
              </a:spcAft>
            </a:pP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Hộp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ốc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Tua</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lê</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D2B22B10-AC19-B666-A21A-534232DD3D77}"/>
              </a:ext>
            </a:extLst>
          </p:cNvPr>
          <p:cNvSpPr/>
          <p:nvPr/>
        </p:nvSpPr>
        <p:spPr>
          <a:xfrm>
            <a:off x="2567608" y="4840287"/>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0262"/>
                                        </p:tgtEl>
                                        <p:attrNameLst>
                                          <p:attrName>style.visibility</p:attrName>
                                        </p:attrNameLst>
                                      </p:cBhvr>
                                      <p:to>
                                        <p:strVal val="visible"/>
                                      </p:to>
                                    </p:set>
                                    <p:anim calcmode="lin" valueType="num">
                                      <p:cBhvr>
                                        <p:cTn id="7" dur="500" fill="hold"/>
                                        <p:tgtEl>
                                          <p:spTgt spid="10262"/>
                                        </p:tgtEl>
                                        <p:attrNameLst>
                                          <p:attrName>ppt_w</p:attrName>
                                        </p:attrNameLst>
                                      </p:cBhvr>
                                      <p:tavLst>
                                        <p:tav tm="0">
                                          <p:val>
                                            <p:strVal val="#ppt_w*2.5"/>
                                          </p:val>
                                        </p:tav>
                                        <p:tav tm="100000">
                                          <p:val>
                                            <p:strVal val="#ppt_w"/>
                                          </p:val>
                                        </p:tav>
                                      </p:tavLst>
                                    </p:anim>
                                    <p:anim calcmode="lin" valueType="num">
                                      <p:cBhvr>
                                        <p:cTn id="8" dur="500" fill="hold"/>
                                        <p:tgtEl>
                                          <p:spTgt spid="10262"/>
                                        </p:tgtEl>
                                        <p:attrNameLst>
                                          <p:attrName>ppt_h</p:attrName>
                                        </p:attrNameLst>
                                      </p:cBhvr>
                                      <p:tavLst>
                                        <p:tav tm="0">
                                          <p:val>
                                            <p:strVal val="#ppt_h*0.01"/>
                                          </p:val>
                                        </p:tav>
                                        <p:tav tm="100000">
                                          <p:val>
                                            <p:strVal val="#ppt_h"/>
                                          </p:val>
                                        </p:tav>
                                      </p:tavLst>
                                    </p:anim>
                                    <p:anim calcmode="lin" valueType="num">
                                      <p:cBhvr>
                                        <p:cTn id="9" dur="500" fill="hold"/>
                                        <p:tgtEl>
                                          <p:spTgt spid="10262"/>
                                        </p:tgtEl>
                                        <p:attrNameLst>
                                          <p:attrName>ppt_x</p:attrName>
                                        </p:attrNameLst>
                                      </p:cBhvr>
                                      <p:tavLst>
                                        <p:tav tm="0">
                                          <p:val>
                                            <p:strVal val="#ppt_x"/>
                                          </p:val>
                                        </p:tav>
                                        <p:tav tm="100000">
                                          <p:val>
                                            <p:strVal val="#ppt_x"/>
                                          </p:val>
                                        </p:tav>
                                      </p:tavLst>
                                    </p:anim>
                                    <p:anim calcmode="lin" valueType="num">
                                      <p:cBhvr>
                                        <p:cTn id="10" dur="500" fill="hold"/>
                                        <p:tgtEl>
                                          <p:spTgt spid="10262"/>
                                        </p:tgtEl>
                                        <p:attrNameLst>
                                          <p:attrName>ppt_y</p:attrName>
                                        </p:attrNameLst>
                                      </p:cBhvr>
                                      <p:tavLst>
                                        <p:tav tm="0">
                                          <p:val>
                                            <p:strVal val="#ppt_h+1"/>
                                          </p:val>
                                        </p:tav>
                                        <p:tav tm="100000">
                                          <p:val>
                                            <p:strVal val="#ppt_y"/>
                                          </p:val>
                                        </p:tav>
                                      </p:tavLst>
                                    </p:anim>
                                    <p:animEffect transition="in" filter="fade">
                                      <p:cBhvr>
                                        <p:cTn id="11" dur="500"/>
                                        <p:tgtEl>
                                          <p:spTgt spid="10262"/>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0261"/>
                                        </p:tgtEl>
                                        <p:attrNameLst>
                                          <p:attrName>style.visibility</p:attrName>
                                        </p:attrNameLst>
                                      </p:cBhvr>
                                      <p:to>
                                        <p:strVal val="visible"/>
                                      </p:to>
                                    </p:set>
                                    <p:anim calcmode="lin" valueType="num">
                                      <p:cBhvr>
                                        <p:cTn id="14" dur="500" fill="hold"/>
                                        <p:tgtEl>
                                          <p:spTgt spid="10261"/>
                                        </p:tgtEl>
                                        <p:attrNameLst>
                                          <p:attrName>ppt_w</p:attrName>
                                        </p:attrNameLst>
                                      </p:cBhvr>
                                      <p:tavLst>
                                        <p:tav tm="0">
                                          <p:val>
                                            <p:strVal val="#ppt_w*2.5"/>
                                          </p:val>
                                        </p:tav>
                                        <p:tav tm="100000">
                                          <p:val>
                                            <p:strVal val="#ppt_w"/>
                                          </p:val>
                                        </p:tav>
                                      </p:tavLst>
                                    </p:anim>
                                    <p:anim calcmode="lin" valueType="num">
                                      <p:cBhvr>
                                        <p:cTn id="15" dur="500" fill="hold"/>
                                        <p:tgtEl>
                                          <p:spTgt spid="10261"/>
                                        </p:tgtEl>
                                        <p:attrNameLst>
                                          <p:attrName>ppt_h</p:attrName>
                                        </p:attrNameLst>
                                      </p:cBhvr>
                                      <p:tavLst>
                                        <p:tav tm="0">
                                          <p:val>
                                            <p:strVal val="#ppt_h*0.01"/>
                                          </p:val>
                                        </p:tav>
                                        <p:tav tm="100000">
                                          <p:val>
                                            <p:strVal val="#ppt_h"/>
                                          </p:val>
                                        </p:tav>
                                      </p:tavLst>
                                    </p:anim>
                                    <p:anim calcmode="lin" valueType="num">
                                      <p:cBhvr>
                                        <p:cTn id="16" dur="500" fill="hold"/>
                                        <p:tgtEl>
                                          <p:spTgt spid="10261"/>
                                        </p:tgtEl>
                                        <p:attrNameLst>
                                          <p:attrName>ppt_x</p:attrName>
                                        </p:attrNameLst>
                                      </p:cBhvr>
                                      <p:tavLst>
                                        <p:tav tm="0">
                                          <p:val>
                                            <p:strVal val="#ppt_x"/>
                                          </p:val>
                                        </p:tav>
                                        <p:tav tm="100000">
                                          <p:val>
                                            <p:strVal val="#ppt_x"/>
                                          </p:val>
                                        </p:tav>
                                      </p:tavLst>
                                    </p:anim>
                                    <p:anim calcmode="lin" valueType="num">
                                      <p:cBhvr>
                                        <p:cTn id="17" dur="500" fill="hold"/>
                                        <p:tgtEl>
                                          <p:spTgt spid="10261"/>
                                        </p:tgtEl>
                                        <p:attrNameLst>
                                          <p:attrName>ppt_y</p:attrName>
                                        </p:attrNameLst>
                                      </p:cBhvr>
                                      <p:tavLst>
                                        <p:tav tm="0">
                                          <p:val>
                                            <p:strVal val="#ppt_h+1"/>
                                          </p:val>
                                        </p:tav>
                                        <p:tav tm="100000">
                                          <p:val>
                                            <p:strVal val="#ppt_y"/>
                                          </p:val>
                                        </p:tav>
                                      </p:tavLst>
                                    </p:anim>
                                    <p:animEffect transition="in" filter="fade">
                                      <p:cBhvr>
                                        <p:cTn id="18" dur="500"/>
                                        <p:tgtEl>
                                          <p:spTgt spid="1026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23" name="Picture 31" descr="pic0709630002">
            <a:extLst>
              <a:ext uri="{FF2B5EF4-FFF2-40B4-BE49-F238E27FC236}">
                <a16:creationId xmlns:a16="http://schemas.microsoft.com/office/drawing/2014/main" id="{22F2752D-9766-E473-6ABA-B99DE322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4005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35" descr="images97558_xe_noi1">
            <a:extLst>
              <a:ext uri="{FF2B5EF4-FFF2-40B4-BE49-F238E27FC236}">
                <a16:creationId xmlns:a16="http://schemas.microsoft.com/office/drawing/2014/main" id="{925F1CDA-B8FF-EE66-558C-5B7949B3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4724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Picture 36" descr="xeday">
            <a:extLst>
              <a:ext uri="{FF2B5EF4-FFF2-40B4-BE49-F238E27FC236}">
                <a16:creationId xmlns:a16="http://schemas.microsoft.com/office/drawing/2014/main" id="{E4DD5B0D-EF9D-1A2A-D03D-F3EBD106D3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352800"/>
            <a:ext cx="3838575"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Picture 37" descr="xich du ghe_203611146">
            <a:extLst>
              <a:ext uri="{FF2B5EF4-FFF2-40B4-BE49-F238E27FC236}">
                <a16:creationId xmlns:a16="http://schemas.microsoft.com/office/drawing/2014/main" id="{15591D0F-A959-1313-CCEE-01A824F39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1" y="3276600"/>
            <a:ext cx="49371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223"/>
                                        </p:tgtEl>
                                        <p:attrNameLst>
                                          <p:attrName>style.visibility</p:attrName>
                                        </p:attrNameLst>
                                      </p:cBhvr>
                                      <p:to>
                                        <p:strVal val="visible"/>
                                      </p:to>
                                    </p:set>
                                    <p:animEffect transition="in" filter="circle(in)">
                                      <p:cBhvr>
                                        <p:cTn id="7" dur="2000"/>
                                        <p:tgtEl>
                                          <p:spTgt spid="8223"/>
                                        </p:tgtEl>
                                      </p:cBhvr>
                                    </p:animEffect>
                                  </p:childTnLst>
                                </p:cTn>
                              </p:par>
                              <p:par>
                                <p:cTn id="8" presetID="6" presetClass="entr" presetSubtype="16" fill="hold" nodeType="withEffect">
                                  <p:stCondLst>
                                    <p:cond delay="0"/>
                                  </p:stCondLst>
                                  <p:childTnLst>
                                    <p:set>
                                      <p:cBhvr>
                                        <p:cTn id="9" dur="1" fill="hold">
                                          <p:stCondLst>
                                            <p:cond delay="0"/>
                                          </p:stCondLst>
                                        </p:cTn>
                                        <p:tgtEl>
                                          <p:spTgt spid="8227"/>
                                        </p:tgtEl>
                                        <p:attrNameLst>
                                          <p:attrName>style.visibility</p:attrName>
                                        </p:attrNameLst>
                                      </p:cBhvr>
                                      <p:to>
                                        <p:strVal val="visible"/>
                                      </p:to>
                                    </p:set>
                                    <p:animEffect transition="in" filter="circle(in)">
                                      <p:cBhvr>
                                        <p:cTn id="10" dur="2000"/>
                                        <p:tgtEl>
                                          <p:spTgt spid="8227"/>
                                        </p:tgtEl>
                                      </p:cBhvr>
                                    </p:animEffect>
                                  </p:childTnLst>
                                </p:cTn>
                              </p:par>
                              <p:par>
                                <p:cTn id="11" presetID="6" presetClass="entr" presetSubtype="16" fill="hold" nodeType="withEffect">
                                  <p:stCondLst>
                                    <p:cond delay="0"/>
                                  </p:stCondLst>
                                  <p:childTnLst>
                                    <p:set>
                                      <p:cBhvr>
                                        <p:cTn id="12" dur="1" fill="hold">
                                          <p:stCondLst>
                                            <p:cond delay="0"/>
                                          </p:stCondLst>
                                        </p:cTn>
                                        <p:tgtEl>
                                          <p:spTgt spid="8228"/>
                                        </p:tgtEl>
                                        <p:attrNameLst>
                                          <p:attrName>style.visibility</p:attrName>
                                        </p:attrNameLst>
                                      </p:cBhvr>
                                      <p:to>
                                        <p:strVal val="visible"/>
                                      </p:to>
                                    </p:set>
                                    <p:animEffect transition="in" filter="circle(in)">
                                      <p:cBhvr>
                                        <p:cTn id="13" dur="2000"/>
                                        <p:tgtEl>
                                          <p:spTgt spid="8228"/>
                                        </p:tgtEl>
                                      </p:cBhvr>
                                    </p:animEffect>
                                  </p:childTnLst>
                                </p:cTn>
                              </p:par>
                              <p:par>
                                <p:cTn id="14" presetID="6" presetClass="entr" presetSubtype="16" fill="hold" nodeType="withEffect">
                                  <p:stCondLst>
                                    <p:cond delay="0"/>
                                  </p:stCondLst>
                                  <p:childTnLst>
                                    <p:set>
                                      <p:cBhvr>
                                        <p:cTn id="15" dur="1" fill="hold">
                                          <p:stCondLst>
                                            <p:cond delay="0"/>
                                          </p:stCondLst>
                                        </p:cTn>
                                        <p:tgtEl>
                                          <p:spTgt spid="8229"/>
                                        </p:tgtEl>
                                        <p:attrNameLst>
                                          <p:attrName>style.visibility</p:attrName>
                                        </p:attrNameLst>
                                      </p:cBhvr>
                                      <p:to>
                                        <p:strVal val="visible"/>
                                      </p:to>
                                    </p:set>
                                    <p:animEffect transition="in" filter="circle(in)">
                                      <p:cBhvr>
                                        <p:cTn id="16" dur="2000"/>
                                        <p:tgtEl>
                                          <p:spTgt spid="8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a:extLst>
              <a:ext uri="{FF2B5EF4-FFF2-40B4-BE49-F238E27FC236}">
                <a16:creationId xmlns:a16="http://schemas.microsoft.com/office/drawing/2014/main" id="{2F0FBCD4-745F-EEBC-C416-C26C8943C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51CEA6FA-281D-EEC5-E4DF-79E2C2504D8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a:extLst>
              <a:ext uri="{FF2B5EF4-FFF2-40B4-BE49-F238E27FC236}">
                <a16:creationId xmlns:a16="http://schemas.microsoft.com/office/drawing/2014/main" id="{E261D500-868C-56B3-B8B1-EA854A23720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916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a:extLst>
              <a:ext uri="{FF2B5EF4-FFF2-40B4-BE49-F238E27FC236}">
                <a16:creationId xmlns:a16="http://schemas.microsoft.com/office/drawing/2014/main" id="{19700510-DE0A-0223-78D0-E10763F8A8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a:extLst>
              <a:ext uri="{FF2B5EF4-FFF2-40B4-BE49-F238E27FC236}">
                <a16:creationId xmlns:a16="http://schemas.microsoft.com/office/drawing/2014/main" id="{1580D83A-52F3-BCB1-11E6-5FA8D33B5C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574" y="16002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a:extLst>
              <a:ext uri="{FF2B5EF4-FFF2-40B4-BE49-F238E27FC236}">
                <a16:creationId xmlns:a16="http://schemas.microsoft.com/office/drawing/2014/main" id="{7D096384-1C27-F7A8-2839-55A0E67DDC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92212" y="16002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a:hlinkClick r:id="rId7" action="ppaction://hlinksldjump"/>
            <a:extLst>
              <a:ext uri="{FF2B5EF4-FFF2-40B4-BE49-F238E27FC236}">
                <a16:creationId xmlns:a16="http://schemas.microsoft.com/office/drawing/2014/main" id="{715F321C-C198-A403-5B60-829C1C9C4385}"/>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492876"/>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1287" name="Picture 23">
            <a:extLst>
              <a:ext uri="{FF2B5EF4-FFF2-40B4-BE49-F238E27FC236}">
                <a16:creationId xmlns:a16="http://schemas.microsoft.com/office/drawing/2014/main" id="{85331011-9E7B-8C6F-4ACA-D23C7C258B1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a:extLst>
              <a:ext uri="{FF2B5EF4-FFF2-40B4-BE49-F238E27FC236}">
                <a16:creationId xmlns:a16="http://schemas.microsoft.com/office/drawing/2014/main" id="{3E7F9F54-CC57-B856-7812-1A6B41D02557}"/>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6200" y="457200"/>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1289" name="Picture 25">
            <a:extLst>
              <a:ext uri="{FF2B5EF4-FFF2-40B4-BE49-F238E27FC236}">
                <a16:creationId xmlns:a16="http://schemas.microsoft.com/office/drawing/2014/main" id="{2D9F96C1-BA2C-237D-1D38-22A4AF944BE1}"/>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972800" y="255984"/>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038CDB-5710-20A6-292D-DDC71773A5FF}"/>
              </a:ext>
            </a:extLst>
          </p:cNvPr>
          <p:cNvSpPr txBox="1"/>
          <p:nvPr/>
        </p:nvSpPr>
        <p:spPr>
          <a:xfrm>
            <a:off x="1371911" y="1094184"/>
            <a:ext cx="9836657" cy="3751476"/>
          </a:xfrm>
          <a:prstGeom prst="rect">
            <a:avLst/>
          </a:prstGeom>
          <a:noFill/>
        </p:spPr>
        <p:txBody>
          <a:bodyPr wrap="square">
            <a:spAutoFit/>
          </a:bodyPr>
          <a:lstStyle/>
          <a:p>
            <a:pPr marL="0" marR="0" algn="just">
              <a:lnSpc>
                <a:spcPct val="107000"/>
              </a:lnSpc>
              <a:spcBef>
                <a:spcPts val="0"/>
              </a:spcBef>
              <a:spcAft>
                <a:spcPts val="800"/>
              </a:spcAft>
            </a:pPr>
            <a:r>
              <a:rPr lang="en-US" sz="4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U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CA1D6F3E-A41E-A2BA-BE84-7CE7D2B5CA8A}"/>
              </a:ext>
            </a:extLst>
          </p:cNvPr>
          <p:cNvSpPr/>
          <p:nvPr/>
        </p:nvSpPr>
        <p:spPr>
          <a:xfrm>
            <a:off x="1683096" y="4150284"/>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1289"/>
                                        </p:tgtEl>
                                        <p:attrNameLst>
                                          <p:attrName>style.visibility</p:attrName>
                                        </p:attrNameLst>
                                      </p:cBhvr>
                                      <p:to>
                                        <p:strVal val="visible"/>
                                      </p:to>
                                    </p:set>
                                    <p:anim calcmode="lin" valueType="num">
                                      <p:cBhvr>
                                        <p:cTn id="7" dur="500" fill="hold"/>
                                        <p:tgtEl>
                                          <p:spTgt spid="11289"/>
                                        </p:tgtEl>
                                        <p:attrNameLst>
                                          <p:attrName>ppt_w</p:attrName>
                                        </p:attrNameLst>
                                      </p:cBhvr>
                                      <p:tavLst>
                                        <p:tav tm="0">
                                          <p:val>
                                            <p:strVal val="#ppt_w*2.5"/>
                                          </p:val>
                                        </p:tav>
                                        <p:tav tm="100000">
                                          <p:val>
                                            <p:strVal val="#ppt_w"/>
                                          </p:val>
                                        </p:tav>
                                      </p:tavLst>
                                    </p:anim>
                                    <p:anim calcmode="lin" valueType="num">
                                      <p:cBhvr>
                                        <p:cTn id="8" dur="500" fill="hold"/>
                                        <p:tgtEl>
                                          <p:spTgt spid="11289"/>
                                        </p:tgtEl>
                                        <p:attrNameLst>
                                          <p:attrName>ppt_h</p:attrName>
                                        </p:attrNameLst>
                                      </p:cBhvr>
                                      <p:tavLst>
                                        <p:tav tm="0">
                                          <p:val>
                                            <p:strVal val="#ppt_h*0.01"/>
                                          </p:val>
                                        </p:tav>
                                        <p:tav tm="100000">
                                          <p:val>
                                            <p:strVal val="#ppt_h"/>
                                          </p:val>
                                        </p:tav>
                                      </p:tavLst>
                                    </p:anim>
                                    <p:anim calcmode="lin" valueType="num">
                                      <p:cBhvr>
                                        <p:cTn id="9" dur="500" fill="hold"/>
                                        <p:tgtEl>
                                          <p:spTgt spid="11289"/>
                                        </p:tgtEl>
                                        <p:attrNameLst>
                                          <p:attrName>ppt_x</p:attrName>
                                        </p:attrNameLst>
                                      </p:cBhvr>
                                      <p:tavLst>
                                        <p:tav tm="0">
                                          <p:val>
                                            <p:strVal val="#ppt_x"/>
                                          </p:val>
                                        </p:tav>
                                        <p:tav tm="100000">
                                          <p:val>
                                            <p:strVal val="#ppt_x"/>
                                          </p:val>
                                        </p:tav>
                                      </p:tavLst>
                                    </p:anim>
                                    <p:anim calcmode="lin" valueType="num">
                                      <p:cBhvr>
                                        <p:cTn id="10" dur="500" fill="hold"/>
                                        <p:tgtEl>
                                          <p:spTgt spid="11289"/>
                                        </p:tgtEl>
                                        <p:attrNameLst>
                                          <p:attrName>ppt_y</p:attrName>
                                        </p:attrNameLst>
                                      </p:cBhvr>
                                      <p:tavLst>
                                        <p:tav tm="0">
                                          <p:val>
                                            <p:strVal val="#ppt_h+1"/>
                                          </p:val>
                                        </p:tav>
                                        <p:tav tm="100000">
                                          <p:val>
                                            <p:strVal val="#ppt_y"/>
                                          </p:val>
                                        </p:tav>
                                      </p:tavLst>
                                    </p:anim>
                                    <p:animEffect transition="in" filter="fade">
                                      <p:cBhvr>
                                        <p:cTn id="11" dur="500"/>
                                        <p:tgtEl>
                                          <p:spTgt spid="11289"/>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1288"/>
                                        </p:tgtEl>
                                        <p:attrNameLst>
                                          <p:attrName>style.visibility</p:attrName>
                                        </p:attrNameLst>
                                      </p:cBhvr>
                                      <p:to>
                                        <p:strVal val="visible"/>
                                      </p:to>
                                    </p:set>
                                    <p:anim calcmode="lin" valueType="num">
                                      <p:cBhvr>
                                        <p:cTn id="14" dur="500" fill="hold"/>
                                        <p:tgtEl>
                                          <p:spTgt spid="11288"/>
                                        </p:tgtEl>
                                        <p:attrNameLst>
                                          <p:attrName>ppt_w</p:attrName>
                                        </p:attrNameLst>
                                      </p:cBhvr>
                                      <p:tavLst>
                                        <p:tav tm="0">
                                          <p:val>
                                            <p:strVal val="#ppt_w*2.5"/>
                                          </p:val>
                                        </p:tav>
                                        <p:tav tm="100000">
                                          <p:val>
                                            <p:strVal val="#ppt_w"/>
                                          </p:val>
                                        </p:tav>
                                      </p:tavLst>
                                    </p:anim>
                                    <p:anim calcmode="lin" valueType="num">
                                      <p:cBhvr>
                                        <p:cTn id="15" dur="500" fill="hold"/>
                                        <p:tgtEl>
                                          <p:spTgt spid="11288"/>
                                        </p:tgtEl>
                                        <p:attrNameLst>
                                          <p:attrName>ppt_h</p:attrName>
                                        </p:attrNameLst>
                                      </p:cBhvr>
                                      <p:tavLst>
                                        <p:tav tm="0">
                                          <p:val>
                                            <p:strVal val="#ppt_h*0.01"/>
                                          </p:val>
                                        </p:tav>
                                        <p:tav tm="100000">
                                          <p:val>
                                            <p:strVal val="#ppt_h"/>
                                          </p:val>
                                        </p:tav>
                                      </p:tavLst>
                                    </p:anim>
                                    <p:anim calcmode="lin" valueType="num">
                                      <p:cBhvr>
                                        <p:cTn id="16" dur="500" fill="hold"/>
                                        <p:tgtEl>
                                          <p:spTgt spid="11288"/>
                                        </p:tgtEl>
                                        <p:attrNameLst>
                                          <p:attrName>ppt_x</p:attrName>
                                        </p:attrNameLst>
                                      </p:cBhvr>
                                      <p:tavLst>
                                        <p:tav tm="0">
                                          <p:val>
                                            <p:strVal val="#ppt_x"/>
                                          </p:val>
                                        </p:tav>
                                        <p:tav tm="100000">
                                          <p:val>
                                            <p:strVal val="#ppt_x"/>
                                          </p:val>
                                        </p:tav>
                                      </p:tavLst>
                                    </p:anim>
                                    <p:anim calcmode="lin" valueType="num">
                                      <p:cBhvr>
                                        <p:cTn id="17" dur="500" fill="hold"/>
                                        <p:tgtEl>
                                          <p:spTgt spid="11288"/>
                                        </p:tgtEl>
                                        <p:attrNameLst>
                                          <p:attrName>ppt_y</p:attrName>
                                        </p:attrNameLst>
                                      </p:cBhvr>
                                      <p:tavLst>
                                        <p:tav tm="0">
                                          <p:val>
                                            <p:strVal val="#ppt_h+1"/>
                                          </p:val>
                                        </p:tav>
                                        <p:tav tm="100000">
                                          <p:val>
                                            <p:strVal val="#ppt_y"/>
                                          </p:val>
                                        </p:tav>
                                      </p:tavLst>
                                    </p:anim>
                                    <p:animEffect transition="in" filter="fade">
                                      <p:cBhvr>
                                        <p:cTn id="18" dur="500"/>
                                        <p:tgtEl>
                                          <p:spTgt spid="1128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3042B1C5-8192-CFAD-A352-87A2A05E7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86681AB1-5134-19C0-0C81-A868C7BB3B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a:extLst>
              <a:ext uri="{FF2B5EF4-FFF2-40B4-BE49-F238E27FC236}">
                <a16:creationId xmlns:a16="http://schemas.microsoft.com/office/drawing/2014/main" id="{EF20141E-FB61-0589-F885-311078BFA7E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5270501"/>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a:extLst>
              <a:ext uri="{FF2B5EF4-FFF2-40B4-BE49-F238E27FC236}">
                <a16:creationId xmlns:a16="http://schemas.microsoft.com/office/drawing/2014/main" id="{3A532A87-CF43-FAB3-C4D8-ED9713C9C4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495" y="5202014"/>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a:extLst>
              <a:ext uri="{FF2B5EF4-FFF2-40B4-BE49-F238E27FC236}">
                <a16:creationId xmlns:a16="http://schemas.microsoft.com/office/drawing/2014/main" id="{B5121618-2692-5563-40BE-753DDDEEEF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95" y="15240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a:extLst>
              <a:ext uri="{FF2B5EF4-FFF2-40B4-BE49-F238E27FC236}">
                <a16:creationId xmlns:a16="http://schemas.microsoft.com/office/drawing/2014/main" id="{9338263B-B0F0-E675-D7AC-E58ABA94A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5380" y="151956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a:hlinkClick r:id="rId7" action="ppaction://hlinksldjump"/>
            <a:extLst>
              <a:ext uri="{FF2B5EF4-FFF2-40B4-BE49-F238E27FC236}">
                <a16:creationId xmlns:a16="http://schemas.microsoft.com/office/drawing/2014/main" id="{33AF97D1-9FA2-4F13-17A5-9FFE93B92F9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237312"/>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2311" name="Picture 23">
            <a:extLst>
              <a:ext uri="{FF2B5EF4-FFF2-40B4-BE49-F238E27FC236}">
                <a16:creationId xmlns:a16="http://schemas.microsoft.com/office/drawing/2014/main" id="{1FDA2E18-318E-B05E-5B7B-3F4BF774AF1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24">
            <a:extLst>
              <a:ext uri="{FF2B5EF4-FFF2-40B4-BE49-F238E27FC236}">
                <a16:creationId xmlns:a16="http://schemas.microsoft.com/office/drawing/2014/main" id="{2C598C8D-FC02-EAAD-DF5C-61A1393F970E}"/>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90500" y="326380"/>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313" name="Picture 25">
            <a:extLst>
              <a:ext uri="{FF2B5EF4-FFF2-40B4-BE49-F238E27FC236}">
                <a16:creationId xmlns:a16="http://schemas.microsoft.com/office/drawing/2014/main" id="{D89EC3A2-ED70-17F5-9E89-9F1FFBFFF75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043542" y="374650"/>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2F5E2C4-1B0E-72C3-ADBF-E460BA29CCE9}"/>
              </a:ext>
            </a:extLst>
          </p:cNvPr>
          <p:cNvSpPr txBox="1"/>
          <p:nvPr/>
        </p:nvSpPr>
        <p:spPr>
          <a:xfrm>
            <a:off x="839416" y="1212850"/>
            <a:ext cx="10684246" cy="4422044"/>
          </a:xfrm>
          <a:prstGeom prst="rect">
            <a:avLst/>
          </a:prstGeom>
          <a:noFill/>
        </p:spPr>
        <p:txBody>
          <a:bodyPr wrap="square">
            <a:spAutoFit/>
          </a:bodyPr>
          <a:lstStyle/>
          <a:p>
            <a:pPr marL="0" marR="0" algn="just">
              <a:lnSpc>
                <a:spcPct val="107000"/>
              </a:lnSpc>
              <a:spcBef>
                <a:spcPts val="0"/>
              </a:spcBef>
              <a:spcAft>
                <a:spcPts val="800"/>
              </a:spcAft>
            </a:pPr>
            <a:r>
              <a:rPr lang="en-US" sz="4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Tháo</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150D72D2-CC43-FCC3-DFEE-D73AC0765BF0}"/>
              </a:ext>
            </a:extLst>
          </p:cNvPr>
          <p:cNvSpPr/>
          <p:nvPr/>
        </p:nvSpPr>
        <p:spPr>
          <a:xfrm>
            <a:off x="1628949" y="3360774"/>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2313"/>
                                        </p:tgtEl>
                                        <p:attrNameLst>
                                          <p:attrName>style.visibility</p:attrName>
                                        </p:attrNameLst>
                                      </p:cBhvr>
                                      <p:to>
                                        <p:strVal val="visible"/>
                                      </p:to>
                                    </p:set>
                                    <p:anim calcmode="lin" valueType="num">
                                      <p:cBhvr>
                                        <p:cTn id="7" dur="500" fill="hold"/>
                                        <p:tgtEl>
                                          <p:spTgt spid="12313"/>
                                        </p:tgtEl>
                                        <p:attrNameLst>
                                          <p:attrName>ppt_w</p:attrName>
                                        </p:attrNameLst>
                                      </p:cBhvr>
                                      <p:tavLst>
                                        <p:tav tm="0">
                                          <p:val>
                                            <p:strVal val="#ppt_w*2.5"/>
                                          </p:val>
                                        </p:tav>
                                        <p:tav tm="100000">
                                          <p:val>
                                            <p:strVal val="#ppt_w"/>
                                          </p:val>
                                        </p:tav>
                                      </p:tavLst>
                                    </p:anim>
                                    <p:anim calcmode="lin" valueType="num">
                                      <p:cBhvr>
                                        <p:cTn id="8" dur="500" fill="hold"/>
                                        <p:tgtEl>
                                          <p:spTgt spid="12313"/>
                                        </p:tgtEl>
                                        <p:attrNameLst>
                                          <p:attrName>ppt_h</p:attrName>
                                        </p:attrNameLst>
                                      </p:cBhvr>
                                      <p:tavLst>
                                        <p:tav tm="0">
                                          <p:val>
                                            <p:strVal val="#ppt_h*0.01"/>
                                          </p:val>
                                        </p:tav>
                                        <p:tav tm="100000">
                                          <p:val>
                                            <p:strVal val="#ppt_h"/>
                                          </p:val>
                                        </p:tav>
                                      </p:tavLst>
                                    </p:anim>
                                    <p:anim calcmode="lin" valueType="num">
                                      <p:cBhvr>
                                        <p:cTn id="9" dur="500" fill="hold"/>
                                        <p:tgtEl>
                                          <p:spTgt spid="12313"/>
                                        </p:tgtEl>
                                        <p:attrNameLst>
                                          <p:attrName>ppt_x</p:attrName>
                                        </p:attrNameLst>
                                      </p:cBhvr>
                                      <p:tavLst>
                                        <p:tav tm="0">
                                          <p:val>
                                            <p:strVal val="#ppt_x"/>
                                          </p:val>
                                        </p:tav>
                                        <p:tav tm="100000">
                                          <p:val>
                                            <p:strVal val="#ppt_x"/>
                                          </p:val>
                                        </p:tav>
                                      </p:tavLst>
                                    </p:anim>
                                    <p:anim calcmode="lin" valueType="num">
                                      <p:cBhvr>
                                        <p:cTn id="10" dur="500" fill="hold"/>
                                        <p:tgtEl>
                                          <p:spTgt spid="12313"/>
                                        </p:tgtEl>
                                        <p:attrNameLst>
                                          <p:attrName>ppt_y</p:attrName>
                                        </p:attrNameLst>
                                      </p:cBhvr>
                                      <p:tavLst>
                                        <p:tav tm="0">
                                          <p:val>
                                            <p:strVal val="#ppt_h+1"/>
                                          </p:val>
                                        </p:tav>
                                        <p:tav tm="100000">
                                          <p:val>
                                            <p:strVal val="#ppt_y"/>
                                          </p:val>
                                        </p:tav>
                                      </p:tavLst>
                                    </p:anim>
                                    <p:animEffect transition="in" filter="fade">
                                      <p:cBhvr>
                                        <p:cTn id="11" dur="500"/>
                                        <p:tgtEl>
                                          <p:spTgt spid="12313"/>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2312"/>
                                        </p:tgtEl>
                                        <p:attrNameLst>
                                          <p:attrName>style.visibility</p:attrName>
                                        </p:attrNameLst>
                                      </p:cBhvr>
                                      <p:to>
                                        <p:strVal val="visible"/>
                                      </p:to>
                                    </p:set>
                                    <p:anim calcmode="lin" valueType="num">
                                      <p:cBhvr>
                                        <p:cTn id="14" dur="500" fill="hold"/>
                                        <p:tgtEl>
                                          <p:spTgt spid="12312"/>
                                        </p:tgtEl>
                                        <p:attrNameLst>
                                          <p:attrName>ppt_w</p:attrName>
                                        </p:attrNameLst>
                                      </p:cBhvr>
                                      <p:tavLst>
                                        <p:tav tm="0">
                                          <p:val>
                                            <p:strVal val="#ppt_w*2.5"/>
                                          </p:val>
                                        </p:tav>
                                        <p:tav tm="100000">
                                          <p:val>
                                            <p:strVal val="#ppt_w"/>
                                          </p:val>
                                        </p:tav>
                                      </p:tavLst>
                                    </p:anim>
                                    <p:anim calcmode="lin" valueType="num">
                                      <p:cBhvr>
                                        <p:cTn id="15" dur="500" fill="hold"/>
                                        <p:tgtEl>
                                          <p:spTgt spid="12312"/>
                                        </p:tgtEl>
                                        <p:attrNameLst>
                                          <p:attrName>ppt_h</p:attrName>
                                        </p:attrNameLst>
                                      </p:cBhvr>
                                      <p:tavLst>
                                        <p:tav tm="0">
                                          <p:val>
                                            <p:strVal val="#ppt_h*0.01"/>
                                          </p:val>
                                        </p:tav>
                                        <p:tav tm="100000">
                                          <p:val>
                                            <p:strVal val="#ppt_h"/>
                                          </p:val>
                                        </p:tav>
                                      </p:tavLst>
                                    </p:anim>
                                    <p:anim calcmode="lin" valueType="num">
                                      <p:cBhvr>
                                        <p:cTn id="16" dur="500" fill="hold"/>
                                        <p:tgtEl>
                                          <p:spTgt spid="12312"/>
                                        </p:tgtEl>
                                        <p:attrNameLst>
                                          <p:attrName>ppt_x</p:attrName>
                                        </p:attrNameLst>
                                      </p:cBhvr>
                                      <p:tavLst>
                                        <p:tav tm="0">
                                          <p:val>
                                            <p:strVal val="#ppt_x"/>
                                          </p:val>
                                        </p:tav>
                                        <p:tav tm="100000">
                                          <p:val>
                                            <p:strVal val="#ppt_x"/>
                                          </p:val>
                                        </p:tav>
                                      </p:tavLst>
                                    </p:anim>
                                    <p:anim calcmode="lin" valueType="num">
                                      <p:cBhvr>
                                        <p:cTn id="17" dur="500" fill="hold"/>
                                        <p:tgtEl>
                                          <p:spTgt spid="12312"/>
                                        </p:tgtEl>
                                        <p:attrNameLst>
                                          <p:attrName>ppt_y</p:attrName>
                                        </p:attrNameLst>
                                      </p:cBhvr>
                                      <p:tavLst>
                                        <p:tav tm="0">
                                          <p:val>
                                            <p:strVal val="#ppt_h+1"/>
                                          </p:val>
                                        </p:tav>
                                        <p:tav tm="100000">
                                          <p:val>
                                            <p:strVal val="#ppt_y"/>
                                          </p:val>
                                        </p:tav>
                                      </p:tavLst>
                                    </p:anim>
                                    <p:animEffect transition="in" filter="fade">
                                      <p:cBhvr>
                                        <p:cTn id="18" dur="500"/>
                                        <p:tgtEl>
                                          <p:spTgt spid="123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EC2ED78-3F22-6B74-1EBB-F2C957BBADF6}"/>
              </a:ext>
            </a:extLst>
          </p:cNvPr>
          <p:cNvSpPr>
            <a:spLocks noGrp="1" noChangeArrowheads="1"/>
          </p:cNvSpPr>
          <p:nvPr>
            <p:ph type="title"/>
          </p:nvPr>
        </p:nvSpPr>
        <p:spPr>
          <a:ln/>
        </p:spPr>
        <p:txBody>
          <a:bodyPr/>
          <a:lstStyle/>
          <a:p>
            <a:endParaRPr lang="en-US" altLang="en-US"/>
          </a:p>
        </p:txBody>
      </p:sp>
      <p:sp>
        <p:nvSpPr>
          <p:cNvPr id="13315" name="Rectangle 3">
            <a:extLst>
              <a:ext uri="{FF2B5EF4-FFF2-40B4-BE49-F238E27FC236}">
                <a16:creationId xmlns:a16="http://schemas.microsoft.com/office/drawing/2014/main" id="{B00AADCC-400B-7505-BBAE-162F66E2316B}"/>
              </a:ext>
            </a:extLst>
          </p:cNvPr>
          <p:cNvSpPr>
            <a:spLocks noGrp="1" noChangeArrowheads="1"/>
          </p:cNvSpPr>
          <p:nvPr>
            <p:ph type="body" idx="1"/>
          </p:nvPr>
        </p:nvSpPr>
        <p:spPr>
          <a:ln/>
        </p:spPr>
        <p:txBody>
          <a:bodyPr/>
          <a:lstStyle/>
          <a:p>
            <a:endParaRPr lang="en-US" altLang="en-US"/>
          </a:p>
        </p:txBody>
      </p:sp>
      <p:pic>
        <p:nvPicPr>
          <p:cNvPr id="13316" name="Picture 4">
            <a:extLst>
              <a:ext uri="{FF2B5EF4-FFF2-40B4-BE49-F238E27FC236}">
                <a16:creationId xmlns:a16="http://schemas.microsoft.com/office/drawing/2014/main" id="{3403B55F-2A9F-F53E-B837-D647833FD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6924F257-1CD0-A868-1F26-C288F21F74C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a:extLst>
              <a:ext uri="{FF2B5EF4-FFF2-40B4-BE49-F238E27FC236}">
                <a16:creationId xmlns:a16="http://schemas.microsoft.com/office/drawing/2014/main" id="{610E012E-6A78-9A2E-C421-0610C77A320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404413" y="5013325"/>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a:extLst>
              <a:ext uri="{FF2B5EF4-FFF2-40B4-BE49-F238E27FC236}">
                <a16:creationId xmlns:a16="http://schemas.microsoft.com/office/drawing/2014/main" id="{E8FB2E23-A227-39CE-9C99-1403B776F9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9804" y="5181602"/>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a:extLst>
              <a:ext uri="{FF2B5EF4-FFF2-40B4-BE49-F238E27FC236}">
                <a16:creationId xmlns:a16="http://schemas.microsoft.com/office/drawing/2014/main" id="{E40F85EC-2F63-F768-D86C-5257F047F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7" y="16002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a:extLst>
              <a:ext uri="{FF2B5EF4-FFF2-40B4-BE49-F238E27FC236}">
                <a16:creationId xmlns:a16="http://schemas.microsoft.com/office/drawing/2014/main" id="{BB875EE0-9B18-76AF-A4BB-C53B6C1B63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4025" y="1426271"/>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a:hlinkClick r:id="rId7" action="ppaction://hlinksldjump"/>
            <a:extLst>
              <a:ext uri="{FF2B5EF4-FFF2-40B4-BE49-F238E27FC236}">
                <a16:creationId xmlns:a16="http://schemas.microsoft.com/office/drawing/2014/main" id="{5E5A4837-A0BC-7678-5747-3250819BB2B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237312"/>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3335" name="Picture 23">
            <a:extLst>
              <a:ext uri="{FF2B5EF4-FFF2-40B4-BE49-F238E27FC236}">
                <a16:creationId xmlns:a16="http://schemas.microsoft.com/office/drawing/2014/main" id="{B186A231-CEA4-AE83-7C97-AF5383EA4B2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3336" name="Picture 24">
            <a:extLst>
              <a:ext uri="{FF2B5EF4-FFF2-40B4-BE49-F238E27FC236}">
                <a16:creationId xmlns:a16="http://schemas.microsoft.com/office/drawing/2014/main" id="{32F4153F-2C8C-6EEA-010F-42CF8DCED42A}"/>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256307"/>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3337" name="Picture 25">
            <a:extLst>
              <a:ext uri="{FF2B5EF4-FFF2-40B4-BE49-F238E27FC236}">
                <a16:creationId xmlns:a16="http://schemas.microsoft.com/office/drawing/2014/main" id="{B5A7AB08-E649-A862-2C32-0D35802678D2}"/>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077451" y="382589"/>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B078050-66C0-96DE-3798-BE77B9F94785}"/>
              </a:ext>
            </a:extLst>
          </p:cNvPr>
          <p:cNvSpPr txBox="1"/>
          <p:nvPr/>
        </p:nvSpPr>
        <p:spPr>
          <a:xfrm>
            <a:off x="839849" y="800100"/>
            <a:ext cx="10368719" cy="4410118"/>
          </a:xfrm>
          <a:prstGeom prst="rect">
            <a:avLst/>
          </a:prstGeom>
          <a:noFill/>
        </p:spPr>
        <p:txBody>
          <a:bodyPr wrap="square">
            <a:spAutoFit/>
          </a:bodyPr>
          <a:lstStyle/>
          <a:p>
            <a:pPr marL="0" marR="0" algn="just">
              <a:lnSpc>
                <a:spcPct val="107000"/>
              </a:lnSpc>
              <a:spcBef>
                <a:spcPts val="0"/>
              </a:spcBef>
              <a:spcAft>
                <a:spcPts val="800"/>
              </a:spcAft>
            </a:pPr>
            <a:r>
              <a:rPr lang="en-US" sz="4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bẻ</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gãy</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cẩn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thận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 Thu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B3CD0250-50F6-B342-2BA4-997E2F2F8B3E}"/>
              </a:ext>
            </a:extLst>
          </p:cNvPr>
          <p:cNvSpPr/>
          <p:nvPr/>
        </p:nvSpPr>
        <p:spPr>
          <a:xfrm>
            <a:off x="1635696" y="4483720"/>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3337"/>
                                        </p:tgtEl>
                                        <p:attrNameLst>
                                          <p:attrName>style.visibility</p:attrName>
                                        </p:attrNameLst>
                                      </p:cBhvr>
                                      <p:to>
                                        <p:strVal val="visible"/>
                                      </p:to>
                                    </p:set>
                                    <p:anim calcmode="lin" valueType="num">
                                      <p:cBhvr>
                                        <p:cTn id="7" dur="500" fill="hold"/>
                                        <p:tgtEl>
                                          <p:spTgt spid="13337"/>
                                        </p:tgtEl>
                                        <p:attrNameLst>
                                          <p:attrName>ppt_w</p:attrName>
                                        </p:attrNameLst>
                                      </p:cBhvr>
                                      <p:tavLst>
                                        <p:tav tm="0">
                                          <p:val>
                                            <p:strVal val="#ppt_w*2.5"/>
                                          </p:val>
                                        </p:tav>
                                        <p:tav tm="100000">
                                          <p:val>
                                            <p:strVal val="#ppt_w"/>
                                          </p:val>
                                        </p:tav>
                                      </p:tavLst>
                                    </p:anim>
                                    <p:anim calcmode="lin" valueType="num">
                                      <p:cBhvr>
                                        <p:cTn id="8" dur="500" fill="hold"/>
                                        <p:tgtEl>
                                          <p:spTgt spid="13337"/>
                                        </p:tgtEl>
                                        <p:attrNameLst>
                                          <p:attrName>ppt_h</p:attrName>
                                        </p:attrNameLst>
                                      </p:cBhvr>
                                      <p:tavLst>
                                        <p:tav tm="0">
                                          <p:val>
                                            <p:strVal val="#ppt_h*0.01"/>
                                          </p:val>
                                        </p:tav>
                                        <p:tav tm="100000">
                                          <p:val>
                                            <p:strVal val="#ppt_h"/>
                                          </p:val>
                                        </p:tav>
                                      </p:tavLst>
                                    </p:anim>
                                    <p:anim calcmode="lin" valueType="num">
                                      <p:cBhvr>
                                        <p:cTn id="9" dur="500" fill="hold"/>
                                        <p:tgtEl>
                                          <p:spTgt spid="13337"/>
                                        </p:tgtEl>
                                        <p:attrNameLst>
                                          <p:attrName>ppt_x</p:attrName>
                                        </p:attrNameLst>
                                      </p:cBhvr>
                                      <p:tavLst>
                                        <p:tav tm="0">
                                          <p:val>
                                            <p:strVal val="#ppt_x"/>
                                          </p:val>
                                        </p:tav>
                                        <p:tav tm="100000">
                                          <p:val>
                                            <p:strVal val="#ppt_x"/>
                                          </p:val>
                                        </p:tav>
                                      </p:tavLst>
                                    </p:anim>
                                    <p:anim calcmode="lin" valueType="num">
                                      <p:cBhvr>
                                        <p:cTn id="10" dur="500" fill="hold"/>
                                        <p:tgtEl>
                                          <p:spTgt spid="13337"/>
                                        </p:tgtEl>
                                        <p:attrNameLst>
                                          <p:attrName>ppt_y</p:attrName>
                                        </p:attrNameLst>
                                      </p:cBhvr>
                                      <p:tavLst>
                                        <p:tav tm="0">
                                          <p:val>
                                            <p:strVal val="#ppt_h+1"/>
                                          </p:val>
                                        </p:tav>
                                        <p:tav tm="100000">
                                          <p:val>
                                            <p:strVal val="#ppt_y"/>
                                          </p:val>
                                        </p:tav>
                                      </p:tavLst>
                                    </p:anim>
                                    <p:animEffect transition="in" filter="fade">
                                      <p:cBhvr>
                                        <p:cTn id="11" dur="500"/>
                                        <p:tgtEl>
                                          <p:spTgt spid="13337"/>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3336"/>
                                        </p:tgtEl>
                                        <p:attrNameLst>
                                          <p:attrName>style.visibility</p:attrName>
                                        </p:attrNameLst>
                                      </p:cBhvr>
                                      <p:to>
                                        <p:strVal val="visible"/>
                                      </p:to>
                                    </p:set>
                                    <p:anim calcmode="lin" valueType="num">
                                      <p:cBhvr>
                                        <p:cTn id="14" dur="500" fill="hold"/>
                                        <p:tgtEl>
                                          <p:spTgt spid="13336"/>
                                        </p:tgtEl>
                                        <p:attrNameLst>
                                          <p:attrName>ppt_w</p:attrName>
                                        </p:attrNameLst>
                                      </p:cBhvr>
                                      <p:tavLst>
                                        <p:tav tm="0">
                                          <p:val>
                                            <p:strVal val="#ppt_w*2.5"/>
                                          </p:val>
                                        </p:tav>
                                        <p:tav tm="100000">
                                          <p:val>
                                            <p:strVal val="#ppt_w"/>
                                          </p:val>
                                        </p:tav>
                                      </p:tavLst>
                                    </p:anim>
                                    <p:anim calcmode="lin" valueType="num">
                                      <p:cBhvr>
                                        <p:cTn id="15" dur="500" fill="hold"/>
                                        <p:tgtEl>
                                          <p:spTgt spid="13336"/>
                                        </p:tgtEl>
                                        <p:attrNameLst>
                                          <p:attrName>ppt_h</p:attrName>
                                        </p:attrNameLst>
                                      </p:cBhvr>
                                      <p:tavLst>
                                        <p:tav tm="0">
                                          <p:val>
                                            <p:strVal val="#ppt_h*0.01"/>
                                          </p:val>
                                        </p:tav>
                                        <p:tav tm="100000">
                                          <p:val>
                                            <p:strVal val="#ppt_h"/>
                                          </p:val>
                                        </p:tav>
                                      </p:tavLst>
                                    </p:anim>
                                    <p:anim calcmode="lin" valueType="num">
                                      <p:cBhvr>
                                        <p:cTn id="16" dur="500" fill="hold"/>
                                        <p:tgtEl>
                                          <p:spTgt spid="13336"/>
                                        </p:tgtEl>
                                        <p:attrNameLst>
                                          <p:attrName>ppt_x</p:attrName>
                                        </p:attrNameLst>
                                      </p:cBhvr>
                                      <p:tavLst>
                                        <p:tav tm="0">
                                          <p:val>
                                            <p:strVal val="#ppt_x"/>
                                          </p:val>
                                        </p:tav>
                                        <p:tav tm="100000">
                                          <p:val>
                                            <p:strVal val="#ppt_x"/>
                                          </p:val>
                                        </p:tav>
                                      </p:tavLst>
                                    </p:anim>
                                    <p:anim calcmode="lin" valueType="num">
                                      <p:cBhvr>
                                        <p:cTn id="17" dur="500" fill="hold"/>
                                        <p:tgtEl>
                                          <p:spTgt spid="13336"/>
                                        </p:tgtEl>
                                        <p:attrNameLst>
                                          <p:attrName>ppt_y</p:attrName>
                                        </p:attrNameLst>
                                      </p:cBhvr>
                                      <p:tavLst>
                                        <p:tav tm="0">
                                          <p:val>
                                            <p:strVal val="#ppt_h+1"/>
                                          </p:val>
                                        </p:tav>
                                        <p:tav tm="100000">
                                          <p:val>
                                            <p:strVal val="#ppt_y"/>
                                          </p:val>
                                        </p:tav>
                                      </p:tavLst>
                                    </p:anim>
                                    <p:animEffect transition="in" filter="fade">
                                      <p:cBhvr>
                                        <p:cTn id="18" dur="500"/>
                                        <p:tgtEl>
                                          <p:spTgt spid="1333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flower1_div_md_wht">
            <a:extLst>
              <a:ext uri="{FF2B5EF4-FFF2-40B4-BE49-F238E27FC236}">
                <a16:creationId xmlns:a16="http://schemas.microsoft.com/office/drawing/2014/main" id="{31535555-593D-331C-9631-DFE0C5F0913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429000" y="6172200"/>
            <a:ext cx="533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4" descr="POINSET2">
            <a:extLst>
              <a:ext uri="{FF2B5EF4-FFF2-40B4-BE49-F238E27FC236}">
                <a16:creationId xmlns:a16="http://schemas.microsoft.com/office/drawing/2014/main" id="{1CBBF34E-CBFF-ABC6-1FD4-7AF169513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2274888"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0" name="WordArt 30">
            <a:extLst>
              <a:ext uri="{FF2B5EF4-FFF2-40B4-BE49-F238E27FC236}">
                <a16:creationId xmlns:a16="http://schemas.microsoft.com/office/drawing/2014/main" id="{9E49C344-B990-2DF9-04FC-DFCB16AEA316}"/>
              </a:ext>
            </a:extLst>
          </p:cNvPr>
          <p:cNvSpPr>
            <a:spLocks noChangeArrowheads="1" noChangeShapeType="1" noTextEdit="1"/>
          </p:cNvSpPr>
          <p:nvPr/>
        </p:nvSpPr>
        <p:spPr bwMode="auto">
          <a:xfrm>
            <a:off x="2362200" y="1135064"/>
            <a:ext cx="7429500" cy="3284537"/>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TIẾT HỌC ĐẾN ĐÂY LÀ HẾT RỒI </a:t>
            </a:r>
          </a:p>
        </p:txBody>
      </p:sp>
      <p:pic>
        <p:nvPicPr>
          <p:cNvPr id="50181" name="Picture 4" descr="POINSET2">
            <a:extLst>
              <a:ext uri="{FF2B5EF4-FFF2-40B4-BE49-F238E27FC236}">
                <a16:creationId xmlns:a16="http://schemas.microsoft.com/office/drawing/2014/main" id="{F84963EF-5B6E-6E46-4ED1-6D9F1A879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397875" y="4763"/>
            <a:ext cx="2274888"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34" descr="flower1_div_md_wht">
            <a:extLst>
              <a:ext uri="{FF2B5EF4-FFF2-40B4-BE49-F238E27FC236}">
                <a16:creationId xmlns:a16="http://schemas.microsoft.com/office/drawing/2014/main" id="{A9B55367-5C3B-10D7-CFB8-2B808C070C3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352800" y="0"/>
            <a:ext cx="533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0" name="AutoShape 82">
            <a:extLst>
              <a:ext uri="{FF2B5EF4-FFF2-40B4-BE49-F238E27FC236}">
                <a16:creationId xmlns:a16="http://schemas.microsoft.com/office/drawing/2014/main" id="{12A260F3-07B6-3648-2C80-F595337A570A}"/>
              </a:ext>
            </a:extLst>
          </p:cNvPr>
          <p:cNvSpPr>
            <a:spLocks noChangeArrowheads="1"/>
          </p:cNvSpPr>
          <p:nvPr/>
        </p:nvSpPr>
        <p:spPr bwMode="auto">
          <a:xfrm>
            <a:off x="2057400" y="4967288"/>
            <a:ext cx="8458200" cy="1066800"/>
          </a:xfrm>
          <a:prstGeom prst="flowChartAlternateProcess">
            <a:avLst/>
          </a:prstGeom>
          <a:blipFill dpi="0" rotWithShape="1">
            <a:blip r:embed="rId4"/>
            <a:srcRect/>
            <a:tile tx="0" ty="0" sx="100000" sy="100000" flip="none" algn="tl"/>
          </a:blipFill>
          <a:ln w="9525">
            <a:solidFill>
              <a:schemeClr val="tx1"/>
            </a:solidFill>
            <a:miter lim="800000"/>
            <a:headEnd/>
            <a:tailEnd/>
          </a:ln>
        </p:spPr>
        <p:txBody>
          <a:bodyPr wrap="none" anchor="ctr"/>
          <a:lstStyle/>
          <a:p>
            <a:pPr eaLnBrk="1" hangingPunct="1">
              <a:defRPr/>
            </a:pPr>
            <a:r>
              <a:rPr lang="en-US" sz="4400" b="1">
                <a:solidFill>
                  <a:srgbClr val="0000CC"/>
                </a:solidFill>
                <a:effectLst>
                  <a:outerShdw blurRad="38100" dist="38100" dir="2700000" algn="tl">
                    <a:srgbClr val="000000">
                      <a:alpha val="43137"/>
                    </a:srgbClr>
                  </a:outerShdw>
                </a:effectLst>
                <a:latin typeface="Times New Roman" pitchFamily="18" charset="0"/>
              </a:rPr>
              <a:t>Cảm</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ơn</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các</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em</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học</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sinh</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thân</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yêu</a:t>
            </a:r>
            <a:r>
              <a:rPr lang="en-US" sz="4400" b="1" dirty="0">
                <a:solidFill>
                  <a:srgbClr val="0000CC"/>
                </a:solidFill>
                <a:effectLst>
                  <a:outerShdw blurRad="38100" dist="38100" dir="2700000" algn="tl">
                    <a:srgbClr val="000000">
                      <a:alpha val="43137"/>
                    </a:srgbClr>
                  </a:outerShdw>
                </a:effectLst>
                <a:latin typeface="Times New Roman" pitchFamily="18" charset="0"/>
              </a:rPr>
              <a:t>!</a:t>
            </a:r>
            <a:r>
              <a:rPr lang="en-US" sz="4800" b="1" dirty="0">
                <a:solidFill>
                  <a:srgbClr val="0000CC"/>
                </a:solidFill>
                <a:effectLst>
                  <a:outerShdw blurRad="38100" dist="38100" dir="2700000" algn="tl">
                    <a:srgbClr val="000000">
                      <a:alpha val="43137"/>
                    </a:srgbClr>
                  </a:outerShdw>
                </a:effectLst>
                <a:latin typeface="Times New Roman" pitchFamily="18" charset="0"/>
              </a:rPr>
              <a:t> </a:t>
            </a:r>
          </a:p>
        </p:txBody>
      </p:sp>
      <p:pic>
        <p:nvPicPr>
          <p:cNvPr id="2" name="Picture 1">
            <a:extLst>
              <a:ext uri="{FF2B5EF4-FFF2-40B4-BE49-F238E27FC236}">
                <a16:creationId xmlns:a16="http://schemas.microsoft.com/office/drawing/2014/main" id="{8B894122-60FC-6E04-87CE-81BDC746D0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05714" y="2590800"/>
            <a:ext cx="257333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A155A9D-A743-7386-0490-6A8DDDD91EE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057400"/>
            <a:ext cx="23193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D48D5DF-D13B-D59B-486C-81824ABDC7F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53014" y="1987550"/>
            <a:ext cx="24669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01">
            <a:extLst>
              <a:ext uri="{FF2B5EF4-FFF2-40B4-BE49-F238E27FC236}">
                <a16:creationId xmlns:a16="http://schemas.microsoft.com/office/drawing/2014/main" id="{B409CF5C-4314-D619-762D-4ACB9602E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39624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descr="03">
            <a:extLst>
              <a:ext uri="{FF2B5EF4-FFF2-40B4-BE49-F238E27FC236}">
                <a16:creationId xmlns:a16="http://schemas.microsoft.com/office/drawing/2014/main" id="{3F956BB4-86DB-F9EB-B521-316D2B313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326" y="152400"/>
            <a:ext cx="36988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descr="02">
            <a:extLst>
              <a:ext uri="{FF2B5EF4-FFF2-40B4-BE49-F238E27FC236}">
                <a16:creationId xmlns:a16="http://schemas.microsoft.com/office/drawing/2014/main" id="{EF5708AF-48FF-C67C-D4BE-8E418E817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657600"/>
            <a:ext cx="4191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descr="04">
            <a:extLst>
              <a:ext uri="{FF2B5EF4-FFF2-40B4-BE49-F238E27FC236}">
                <a16:creationId xmlns:a16="http://schemas.microsoft.com/office/drawing/2014/main" id="{A3E44941-AE06-7999-9C39-1A32744B01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9624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HINH NEN">
            <a:extLst>
              <a:ext uri="{FF2B5EF4-FFF2-40B4-BE49-F238E27FC236}">
                <a16:creationId xmlns:a16="http://schemas.microsoft.com/office/drawing/2014/main" id="{37082005-D913-3742-1CA0-02D388B64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6">
            <a:extLst>
              <a:ext uri="{FF2B5EF4-FFF2-40B4-BE49-F238E27FC236}">
                <a16:creationId xmlns:a16="http://schemas.microsoft.com/office/drawing/2014/main" id="{75560658-6847-5997-215E-972D0448FA44}"/>
              </a:ext>
            </a:extLst>
          </p:cNvPr>
          <p:cNvSpPr>
            <a:spLocks noChangeArrowheads="1" noChangeShapeType="1" noTextEdit="1"/>
          </p:cNvSpPr>
          <p:nvPr/>
        </p:nvSpPr>
        <p:spPr bwMode="auto">
          <a:xfrm>
            <a:off x="3886200" y="1447800"/>
            <a:ext cx="6019800" cy="3657600"/>
          </a:xfrm>
          <a:prstGeom prst="rect">
            <a:avLst/>
          </a:prstGeom>
        </p:spPr>
        <p:txBody>
          <a:bodyPr wrap="none" fromWordArt="1">
            <a:prstTxWarp prst="textPlain">
              <a:avLst>
                <a:gd name="adj" fmla="val 50000"/>
              </a:avLst>
            </a:prstTxWarp>
          </a:bodyPr>
          <a:lstStyle/>
          <a:p>
            <a:pPr algn="ctr"/>
            <a:r>
              <a:rPr lang="en-US" sz="3600" b="1" kern="10" dirty="0">
                <a:ln w="9525">
                  <a:solidFill>
                    <a:srgbClr val="D60093"/>
                  </a:solidFill>
                  <a:round/>
                  <a:headEnd/>
                  <a:tailEnd/>
                </a:ln>
                <a:solidFill>
                  <a:srgbClr val="00B050"/>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13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2514600"/>
            <a:ext cx="6096000" cy="369332"/>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124744"/>
            <a:ext cx="10554932" cy="392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2"/>
          <p:cNvSpPr txBox="1">
            <a:spLocks/>
          </p:cNvSpPr>
          <p:nvPr/>
        </p:nvSpPr>
        <p:spPr>
          <a:xfrm>
            <a:off x="1127448" y="1772816"/>
            <a:ext cx="8687696" cy="26642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i="1" dirty="0" err="1">
                <a:solidFill>
                  <a:srgbClr val="C00000"/>
                </a:solidFill>
                <a:latin typeface="Times New Roman" pitchFamily="18" charset="0"/>
                <a:cs typeface="Times New Roman" pitchFamily="18" charset="0"/>
              </a:rPr>
              <a:t>Bộ</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lắp</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ghép</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kỹ</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thuật</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có</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bao</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nhiêu</a:t>
            </a:r>
            <a:r>
              <a:rPr lang="en-US" sz="4800" i="1" dirty="0">
                <a:solidFill>
                  <a:srgbClr val="C00000"/>
                </a:solidFill>
                <a:latin typeface="Times New Roman" pitchFamily="18" charset="0"/>
                <a:cs typeface="Times New Roman" pitchFamily="18" charset="0"/>
              </a:rPr>
              <a:t> chi </a:t>
            </a:r>
            <a:r>
              <a:rPr lang="en-US" sz="4800" i="1" dirty="0" err="1">
                <a:solidFill>
                  <a:srgbClr val="C00000"/>
                </a:solidFill>
                <a:latin typeface="Times New Roman" pitchFamily="18" charset="0"/>
                <a:cs typeface="Times New Roman" pitchFamily="18" charset="0"/>
              </a:rPr>
              <a:t>tiết</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và</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được</a:t>
            </a:r>
            <a:r>
              <a:rPr lang="en-US" sz="4800" i="1" dirty="0">
                <a:solidFill>
                  <a:srgbClr val="C00000"/>
                </a:solidFill>
                <a:latin typeface="Times New Roman" pitchFamily="18" charset="0"/>
                <a:cs typeface="Times New Roman" pitchFamily="18" charset="0"/>
              </a:rPr>
              <a:t> chia </a:t>
            </a:r>
            <a:r>
              <a:rPr lang="en-US" sz="4800" i="1" dirty="0" err="1">
                <a:solidFill>
                  <a:srgbClr val="C00000"/>
                </a:solidFill>
                <a:latin typeface="Times New Roman" pitchFamily="18" charset="0"/>
                <a:cs typeface="Times New Roman" pitchFamily="18" charset="0"/>
              </a:rPr>
              <a:t>thành</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mấy</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nhóm</a:t>
            </a:r>
            <a:r>
              <a:rPr lang="en-US" sz="4800" i="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2582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8C9917-B22E-7BFC-ECF1-BBB3F9590F03}"/>
              </a:ext>
            </a:extLst>
          </p:cNvPr>
          <p:cNvSpPr/>
          <p:nvPr/>
        </p:nvSpPr>
        <p:spPr>
          <a:xfrm>
            <a:off x="8760296" y="4149080"/>
            <a:ext cx="3384376" cy="22322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9416" y="44624"/>
            <a:ext cx="11233248" cy="1473137"/>
          </a:xfrm>
        </p:spPr>
        <p:txBody>
          <a:bodyPr>
            <a:noAutofit/>
          </a:bodyPr>
          <a:lstStyle/>
          <a:p>
            <a:pPr algn="l"/>
            <a:r>
              <a:rPr lang="en-US" sz="2800" dirty="0"/>
              <a:t>    </a:t>
            </a:r>
            <a:r>
              <a:rPr lang="en-US" sz="4000" dirty="0" err="1">
                <a:solidFill>
                  <a:srgbClr val="FF0000"/>
                </a:solidFill>
                <a:latin typeface="Times New Roman" pitchFamily="18" charset="0"/>
                <a:cs typeface="Times New Roman" pitchFamily="18" charset="0"/>
              </a:rPr>
              <a:t>Bộ</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lắp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ghép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có</a:t>
            </a:r>
            <a:r>
              <a:rPr lang="en-US" sz="4000" dirty="0">
                <a:solidFill>
                  <a:srgbClr val="FF0000"/>
                </a:solidFill>
                <a:latin typeface="Times New Roman" pitchFamily="18" charset="0"/>
                <a:cs typeface="Times New Roman" pitchFamily="18" charset="0"/>
              </a:rPr>
              <a:t> 34 </a:t>
            </a:r>
            <a:r>
              <a:rPr lang="en-US" sz="4000" dirty="0" err="1">
                <a:solidFill>
                  <a:srgbClr val="FF0000"/>
                </a:solidFill>
                <a:latin typeface="Times New Roman" pitchFamily="18" charset="0"/>
                <a:cs typeface="Times New Roman" pitchFamily="18" charset="0"/>
              </a:rPr>
              <a:t>loại</a:t>
            </a:r>
            <a:r>
              <a:rPr lang="en-US" sz="4000" dirty="0">
                <a:solidFill>
                  <a:srgbClr val="FF0000"/>
                </a:solidFill>
                <a:latin typeface="Times New Roman" pitchFamily="18" charset="0"/>
                <a:cs typeface="Times New Roman" pitchFamily="18" charset="0"/>
              </a:rPr>
              <a:t> chi </a:t>
            </a:r>
            <a:r>
              <a:rPr lang="en-US" sz="4000" dirty="0" err="1">
                <a:solidFill>
                  <a:srgbClr val="FF0000"/>
                </a:solidFill>
                <a:latin typeface="Times New Roman" pitchFamily="18" charset="0"/>
                <a:cs typeface="Times New Roman" pitchFamily="18" charset="0"/>
              </a:rPr>
              <a:t>tiết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dụng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cụ</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khác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nhau</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được</a:t>
            </a:r>
            <a:r>
              <a:rPr lang="en-US" sz="4000" dirty="0">
                <a:solidFill>
                  <a:srgbClr val="FF0000"/>
                </a:solidFill>
                <a:latin typeface="Times New Roman" pitchFamily="18" charset="0"/>
                <a:cs typeface="Times New Roman" pitchFamily="18" charset="0"/>
              </a:rPr>
              <a:t> chia </a:t>
            </a:r>
            <a:r>
              <a:rPr lang="en-US" sz="4000" dirty="0" err="1">
                <a:solidFill>
                  <a:srgbClr val="FF0000"/>
                </a:solidFill>
                <a:latin typeface="Times New Roman" pitchFamily="18" charset="0"/>
                <a:cs typeface="Times New Roman" pitchFamily="18" charset="0"/>
              </a:rPr>
              <a:t>thành</a:t>
            </a:r>
            <a:r>
              <a:rPr lang="en-US" sz="4000" dirty="0">
                <a:solidFill>
                  <a:srgbClr val="FF0000"/>
                </a:solidFill>
                <a:latin typeface="Times New Roman" pitchFamily="18" charset="0"/>
                <a:cs typeface="Times New Roman" pitchFamily="18" charset="0"/>
              </a:rPr>
              <a:t> 7 </a:t>
            </a:r>
            <a:r>
              <a:rPr lang="en-US" sz="4000" dirty="0" err="1">
                <a:solidFill>
                  <a:srgbClr val="FF0000"/>
                </a:solidFill>
                <a:latin typeface="Times New Roman" pitchFamily="18" charset="0"/>
                <a:cs typeface="Times New Roman" pitchFamily="18" charset="0"/>
              </a:rPr>
              <a:t>nhóm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chính</a:t>
            </a:r>
            <a:r>
              <a:rPr lang="en-US" sz="4000"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7" name="TextBox 6"/>
          <p:cNvSpPr txBox="1"/>
          <p:nvPr/>
        </p:nvSpPr>
        <p:spPr>
          <a:xfrm>
            <a:off x="2279576" y="1484784"/>
            <a:ext cx="8752608" cy="5016758"/>
          </a:xfrm>
          <a:prstGeom prst="rect">
            <a:avLst/>
          </a:prstGeom>
          <a:noFill/>
        </p:spPr>
        <p:txBody>
          <a:bodyPr wrap="square" tIns="91440" rIns="91440" bIns="0" rtlCol="0">
            <a:spAutoFit/>
          </a:bodyPr>
          <a:lstStyle/>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dạng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tấm</a:t>
            </a:r>
            <a:endParaRPr lang="en-US" sz="3200" dirty="0">
              <a:solidFill>
                <a:srgbClr val="002060"/>
              </a:solidFill>
              <a:effectLst>
                <a:outerShdw blurRad="38100" dist="38100" dir="2700000" algn="tl">
                  <a:srgbClr val="FFFFFF"/>
                </a:outerShdw>
              </a:effectLst>
              <a:latin typeface="Times New Roman" pitchFamily="18" charset="0"/>
              <a:cs typeface="Times New Roman" pitchFamily="18" charset="0"/>
            </a:endParaRP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thanh</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thẳng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thanh</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chữ</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U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và</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chữ</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L.</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trục</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vòng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hãm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ốc</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và</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vít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bánh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xe</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bánh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đai</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và</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khác</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Dụng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cụ</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92021851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980</Words>
  <PresentationFormat>Widescreen</PresentationFormat>
  <Paragraphs>91</Paragraphs>
  <Slides>53</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Segoe Print</vt:lpstr>
      <vt:lpstr>Times New Roman</vt:lpstr>
      <vt:lpstr>Office Theme</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    Bộ lắp ghép có 34 loại chi tiết và dụng cụ khác nhau, được chia thành 7 nhóm chính:</vt:lpstr>
      <vt:lpstr>KHÁM PHÁ</vt:lpstr>
      <vt:lpstr>A. CÁC CHI TIẾT DỤNG CỤ</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HỌC TẬP Kể tên được các chi tiết, dụng cụ của bộ lắp ghép mô hình kĩ thuật</vt:lpstr>
      <vt:lpstr>B. CÁCH SỬ DỤNG CỜ-LÊ, TUA VÍT</vt:lpstr>
      <vt:lpstr>PowerPoint Presentation</vt:lpstr>
      <vt:lpstr>PowerPoint Presentation</vt:lpstr>
      <vt:lpstr>PowerPoint Presentation</vt:lpstr>
      <vt:lpstr>PowerPoint Presentation</vt:lpstr>
      <vt:lpstr>PowerPoint Presentation</vt:lpstr>
      <vt:lpstr>PowerPoint Presentation</vt:lpstr>
      <vt:lpstr>Quy tắc trò chơi như sau: Hoạt động theo nhóm đôi, HS thứ nhất lấy và đọc tên chi tiết, dụng cụ trong bộ lắp ghép mô hình kĩ thuật, HS thứ hai sắp xếp các chi tiết vào các nhóm, sau đó lắp và tháo một số chi tiết do GV yêu cầu, nhóm nào làm đúng, nhanh nhất sẽ chiến thắng.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2017-12-12T11:32:19Z</dcterms:created>
  <dcterms:modified xsi:type="dcterms:W3CDTF">2023-07-21T08:27:34Z</dcterms:modified>
</cp:coreProperties>
</file>