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282" r:id="rId14"/>
    <p:sldId id="284" r:id="rId15"/>
    <p:sldId id="286" r:id="rId16"/>
    <p:sldId id="285" r:id="rId17"/>
    <p:sldId id="287" r:id="rId18"/>
    <p:sldId id="288" r:id="rId19"/>
    <p:sldId id="290" r:id="rId20"/>
    <p:sldId id="291" r:id="rId21"/>
    <p:sldId id="292" r:id="rId22"/>
    <p:sldId id="294" r:id="rId23"/>
    <p:sldId id="296" r:id="rId24"/>
    <p:sldId id="297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5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1623B-D227-44C0-A3B6-066BD59BB18A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14462-C00A-4983-97B5-53433B017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513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354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619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363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45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9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783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23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667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767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4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509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37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5AB41-F015-4308-9117-7062BE1C11B2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352-D476-4E42-B3C9-7C890E443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430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1229" y="2320027"/>
            <a:ext cx="9437129" cy="1635126"/>
            <a:chOff x="2206752" y="2743200"/>
            <a:chExt cx="11324557" cy="1962149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02475" y="2748046"/>
              <a:ext cx="11228834" cy="1957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19: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CHỮ NHẬT.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THOI.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BÌNH HÀNH. HÌNH </a:t>
              </a:r>
              <a:r>
                <a:rPr lang="en-US" sz="3333" b="1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THANG CÂN (tiết 2)</a:t>
              </a:r>
              <a:endPara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组合 218"/>
          <p:cNvGrpSpPr/>
          <p:nvPr/>
        </p:nvGrpSpPr>
        <p:grpSpPr>
          <a:xfrm rot="20623984">
            <a:off x="5662500" y="1107543"/>
            <a:ext cx="979994" cy="870106"/>
            <a:chOff x="4193431" y="26035"/>
            <a:chExt cx="1464128" cy="1237336"/>
          </a:xfrm>
        </p:grpSpPr>
        <p:sp>
          <p:nvSpPr>
            <p:cNvPr id="12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23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9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16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4760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8899" y="742927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4572000" y="2009422"/>
            <a:ext cx="2921000" cy="2778478"/>
          </a:xfrm>
          <a:prstGeom prst="diamond">
            <a:avLst/>
          </a:prstGeom>
          <a:solidFill>
            <a:schemeClr val="bg1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11850" y="4775806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54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83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440784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29"/>
          <p:cNvGrpSpPr>
            <a:grpSpLocks/>
          </p:cNvGrpSpPr>
          <p:nvPr/>
        </p:nvGrpSpPr>
        <p:grpSpPr bwMode="auto">
          <a:xfrm rot="20741136">
            <a:off x="3949191" y="-867221"/>
            <a:ext cx="7367018" cy="4086916"/>
            <a:chOff x="1740" y="3848"/>
            <a:chExt cx="3152" cy="1714"/>
          </a:xfrm>
        </p:grpSpPr>
        <p:sp>
          <p:nvSpPr>
            <p:cNvPr id="12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4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5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6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7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8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9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30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31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32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0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94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89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84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79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74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69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64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59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54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49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44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2" name="Group 129"/>
          <p:cNvGrpSpPr>
            <a:grpSpLocks/>
          </p:cNvGrpSpPr>
          <p:nvPr/>
        </p:nvGrpSpPr>
        <p:grpSpPr bwMode="auto">
          <a:xfrm rot="4418068">
            <a:off x="3217012" y="4293854"/>
            <a:ext cx="7367018" cy="4086916"/>
            <a:chOff x="1740" y="3848"/>
            <a:chExt cx="3152" cy="1714"/>
          </a:xfrm>
        </p:grpSpPr>
        <p:sp>
          <p:nvSpPr>
            <p:cNvPr id="100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1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3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4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5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6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7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8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9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0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43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82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77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1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72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67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62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7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52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7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2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7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2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0" name="Group 129"/>
          <p:cNvGrpSpPr>
            <a:grpSpLocks/>
          </p:cNvGrpSpPr>
          <p:nvPr/>
        </p:nvGrpSpPr>
        <p:grpSpPr bwMode="auto">
          <a:xfrm rot="20741136">
            <a:off x="5410412" y="505927"/>
            <a:ext cx="7367018" cy="4086916"/>
            <a:chOff x="1740" y="3848"/>
            <a:chExt cx="3152" cy="1714"/>
          </a:xfrm>
        </p:grpSpPr>
        <p:sp>
          <p:nvSpPr>
            <p:cNvPr id="188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89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01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02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03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04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05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06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07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08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31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70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65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60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55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50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45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240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235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230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225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220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8" name="Group 129"/>
          <p:cNvGrpSpPr>
            <a:grpSpLocks/>
          </p:cNvGrpSpPr>
          <p:nvPr/>
        </p:nvGrpSpPr>
        <p:grpSpPr bwMode="auto">
          <a:xfrm rot="4418068">
            <a:off x="4689342" y="2894785"/>
            <a:ext cx="7367018" cy="4086916"/>
            <a:chOff x="1740" y="3848"/>
            <a:chExt cx="3152" cy="1714"/>
          </a:xfrm>
        </p:grpSpPr>
        <p:sp>
          <p:nvSpPr>
            <p:cNvPr id="27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27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88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89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90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91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92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93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94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95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96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19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35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5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35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34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8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34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9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33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33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32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2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32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3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31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31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30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1945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0744" y="403208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5676" y="37675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480" y="793571"/>
            <a:ext cx="986384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56" y="34811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5856" y="48400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>
            <a:off x="1709206" y="4694012"/>
            <a:ext cx="279401" cy="292100"/>
          </a:xfrm>
          <a:prstGeom prst="curvedUp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9626" y="4157437"/>
            <a:ext cx="368300" cy="4064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5499" y="3577290"/>
            <a:ext cx="15621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>
            <a:off x="4635499" y="4256740"/>
            <a:ext cx="1295401" cy="69546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53339" flipH="1">
            <a:off x="4121580" y="3788299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</a:extLst>
        </p:spPr>
      </p:pic>
      <p:sp>
        <p:nvSpPr>
          <p:cNvPr id="15" name="Right Triangle 14"/>
          <p:cNvSpPr/>
          <p:nvPr/>
        </p:nvSpPr>
        <p:spPr>
          <a:xfrm>
            <a:off x="7124699" y="4219809"/>
            <a:ext cx="1295401" cy="68052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8659286" y="3194670"/>
            <a:ext cx="2391828" cy="18985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9855200" y="3194670"/>
            <a:ext cx="0" cy="1898576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59286" y="4143958"/>
            <a:ext cx="2391828" cy="0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2479" y="1670196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480" y="2187515"/>
            <a:ext cx="10631321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24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9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Oval 33"/>
          <p:cNvSpPr>
            <a:spLocks noChangeArrowheads="1"/>
          </p:cNvSpPr>
          <p:nvPr/>
        </p:nvSpPr>
        <p:spPr bwMode="auto">
          <a:xfrm rot="16200000">
            <a:off x="3022686" y="2715021"/>
            <a:ext cx="4087736" cy="41303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 rot="5159450" flipH="1">
            <a:off x="2997356" y="1488558"/>
            <a:ext cx="4176231" cy="6694518"/>
            <a:chOff x="3162" y="515"/>
            <a:chExt cx="2340" cy="3193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6173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7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8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5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6161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4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5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1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72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184" name="Oval 33"/>
          <p:cNvSpPr>
            <a:spLocks noChangeArrowheads="1"/>
          </p:cNvSpPr>
          <p:nvPr/>
        </p:nvSpPr>
        <p:spPr bwMode="auto">
          <a:xfrm rot="16200000">
            <a:off x="6337587" y="2759583"/>
            <a:ext cx="4087736" cy="4130378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 rot="5159450" flipH="1">
            <a:off x="6312257" y="1533120"/>
            <a:ext cx="4176231" cy="6694518"/>
            <a:chOff x="3162" y="515"/>
            <a:chExt cx="2340" cy="3193"/>
          </a:xfrm>
        </p:grpSpPr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11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0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99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75810" name="Oval 34"/>
          <p:cNvSpPr>
            <a:spLocks noChangeArrowheads="1"/>
          </p:cNvSpPr>
          <p:nvPr/>
        </p:nvSpPr>
        <p:spPr bwMode="auto">
          <a:xfrm flipH="1" flipV="1">
            <a:off x="4959604" y="4811467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6565770" y="2971177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 rot="3730348" flipV="1">
            <a:off x="7461367" y="4464166"/>
            <a:ext cx="183549" cy="1979290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5844" name="Text Box 68"/>
          <p:cNvSpPr txBox="1">
            <a:spLocks noChangeArrowheads="1"/>
          </p:cNvSpPr>
          <p:nvPr/>
        </p:nvSpPr>
        <p:spPr bwMode="auto">
          <a:xfrm>
            <a:off x="1773992" y="864133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Vẽ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hình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thoi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ABCD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có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cạnh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bằng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3 cm.</a:t>
            </a:r>
            <a:endParaRPr lang="en-US" altLang="en-US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 rot="19944201">
            <a:off x="5426228" y="3714734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12" name="Group 3"/>
          <p:cNvGrpSpPr/>
          <p:nvPr/>
        </p:nvGrpSpPr>
        <p:grpSpPr>
          <a:xfrm>
            <a:off x="2953184" y="3340486"/>
            <a:ext cx="7457599" cy="4086916"/>
            <a:chOff x="2975032" y="3293453"/>
            <a:chExt cx="7457599" cy="4086916"/>
          </a:xfrm>
        </p:grpSpPr>
        <p:grpSp>
          <p:nvGrpSpPr>
            <p:cNvPr id="1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5" name="Group 40"/>
          <p:cNvGrpSpPr>
            <a:grpSpLocks/>
          </p:cNvGrpSpPr>
          <p:nvPr/>
        </p:nvGrpSpPr>
        <p:grpSpPr bwMode="auto">
          <a:xfrm flipH="1">
            <a:off x="2963302" y="1562049"/>
            <a:ext cx="4176231" cy="6694518"/>
            <a:chOff x="3162" y="515"/>
            <a:chExt cx="2340" cy="3193"/>
          </a:xfrm>
        </p:grpSpPr>
        <p:grpSp>
          <p:nvGrpSpPr>
            <p:cNvPr id="26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28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212" name="Text Box 35"/>
          <p:cNvSpPr txBox="1">
            <a:spLocks noChangeArrowheads="1"/>
          </p:cNvSpPr>
          <p:nvPr/>
        </p:nvSpPr>
        <p:spPr bwMode="auto">
          <a:xfrm>
            <a:off x="8595688" y="4452108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 flipH="1" flipV="1">
            <a:off x="8324432" y="4810862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 flipH="1" flipV="1">
            <a:off x="6624434" y="5934281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 flipH="1" flipV="1">
            <a:off x="6666510" y="3524300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7" name="Freeform 39"/>
          <p:cNvSpPr>
            <a:spLocks/>
          </p:cNvSpPr>
          <p:nvPr/>
        </p:nvSpPr>
        <p:spPr bwMode="auto">
          <a:xfrm rot="3730348">
            <a:off x="6622233" y="3799097"/>
            <a:ext cx="1904211" cy="878575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8" name="Freeform 39"/>
          <p:cNvSpPr>
            <a:spLocks/>
          </p:cNvSpPr>
          <p:nvPr/>
        </p:nvSpPr>
        <p:spPr bwMode="auto">
          <a:xfrm rot="3730348">
            <a:off x="4966735" y="4968558"/>
            <a:ext cx="1840909" cy="98698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9" name="Freeform 39"/>
          <p:cNvSpPr>
            <a:spLocks/>
          </p:cNvSpPr>
          <p:nvPr/>
        </p:nvSpPr>
        <p:spPr bwMode="auto">
          <a:xfrm rot="3730348" flipV="1">
            <a:off x="5739271" y="3222318"/>
            <a:ext cx="303681" cy="204820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20" name="Text Box 35"/>
          <p:cNvSpPr txBox="1">
            <a:spLocks noChangeArrowheads="1"/>
          </p:cNvSpPr>
          <p:nvPr/>
        </p:nvSpPr>
        <p:spPr bwMode="auto">
          <a:xfrm>
            <a:off x="4594564" y="453360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35"/>
          <p:cNvSpPr txBox="1">
            <a:spLocks noChangeArrowheads="1"/>
          </p:cNvSpPr>
          <p:nvPr/>
        </p:nvSpPr>
        <p:spPr bwMode="auto">
          <a:xfrm>
            <a:off x="6498689" y="605214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Text Box 78"/>
          <p:cNvSpPr txBox="1">
            <a:spLocks noChangeArrowheads="1"/>
          </p:cNvSpPr>
          <p:nvPr/>
        </p:nvSpPr>
        <p:spPr bwMode="auto">
          <a:xfrm rot="1995385">
            <a:off x="5161295" y="541143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3" name="Text Box 78"/>
          <p:cNvSpPr txBox="1">
            <a:spLocks noChangeArrowheads="1"/>
          </p:cNvSpPr>
          <p:nvPr/>
        </p:nvSpPr>
        <p:spPr bwMode="auto">
          <a:xfrm rot="1995385">
            <a:off x="7360251" y="394075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5" name="Text Box 78"/>
          <p:cNvSpPr txBox="1">
            <a:spLocks noChangeArrowheads="1"/>
          </p:cNvSpPr>
          <p:nvPr/>
        </p:nvSpPr>
        <p:spPr bwMode="auto">
          <a:xfrm rot="19017666">
            <a:off x="7310561" y="5380347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7" name="Text Box 43"/>
          <p:cNvSpPr txBox="1">
            <a:spLocks noChangeArrowheads="1"/>
          </p:cNvSpPr>
          <p:nvPr/>
        </p:nvSpPr>
        <p:spPr bwMode="auto">
          <a:xfrm>
            <a:off x="1694819" y="298456"/>
            <a:ext cx="4662892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2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0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6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75809" grpId="1" animBg="1"/>
      <p:bldP spid="184" grpId="0" animBg="1"/>
      <p:bldP spid="184" grpId="1" animBg="1"/>
      <p:bldP spid="75810" grpId="0" animBg="1"/>
      <p:bldP spid="75811" grpId="0"/>
      <p:bldP spid="75844" grpId="0"/>
      <p:bldP spid="75854" grpId="0"/>
      <p:bldP spid="212" grpId="0"/>
      <p:bldP spid="213" grpId="0" animBg="1"/>
      <p:bldP spid="214" grpId="0" animBg="1"/>
      <p:bldP spid="215" grpId="0" animBg="1"/>
      <p:bldP spid="220" grpId="0"/>
      <p:bldP spid="221" grpId="0"/>
      <p:bldP spid="222" grpId="0"/>
      <p:bldP spid="223" grpId="0"/>
      <p:bldP spid="2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882" y="1292913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HĐ5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0167" y="5639716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82" y="533120"/>
            <a:ext cx="473611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BÌNH 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H.4.11)?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802" y="2978961"/>
            <a:ext cx="2566172" cy="1770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67" y="2978961"/>
            <a:ext cx="2513534" cy="1885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61" y="2845289"/>
            <a:ext cx="2637575" cy="1904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0687" y="4749421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6999" y="4772650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18332" y="4664057"/>
            <a:ext cx="38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760447" y="3303893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60447" y="3777187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778690" y="329907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454429" y="406281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20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1" grpId="0"/>
      <p:bldP spid="8" grpId="0"/>
      <p:bldP spid="5" grpId="0"/>
      <p:bldP spid="6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362" y="358183"/>
            <a:ext cx="7588155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AutoShape 8" descr="Kệ trang trí hình bình hành... - SHOP NỘI THẤT - Theo Yêu Cầu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40" y="1315071"/>
            <a:ext cx="2852595" cy="3571301"/>
          </a:xfrm>
          <a:prstGeom prst="rect">
            <a:avLst/>
          </a:prstGeom>
        </p:spPr>
      </p:pic>
      <p:pic>
        <p:nvPicPr>
          <p:cNvPr id="1044" name="Picture 20" descr="Nhà ấn tượng với gạch trang trí họa tiết hì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28" y="1354512"/>
            <a:ext cx="2513225" cy="3686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2" descr="Thảm màu khối hình bình hành Bắc Âu hiện đại | Trang trí và mô hình AI Tải  xuống miễn phí - Pikbest"/>
          <p:cNvSpPr>
            <a:spLocks noChangeAspect="1" noChangeArrowheads="1"/>
          </p:cNvSpPr>
          <p:nvPr/>
        </p:nvSpPr>
        <p:spPr bwMode="auto">
          <a:xfrm>
            <a:off x="-5766419" y="7937"/>
            <a:ext cx="6379194" cy="6379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thảm màu khối hình bình hành bắc Âu hiện đ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" y="1315071"/>
            <a:ext cx="3657600" cy="3998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2943" y="5743849"/>
            <a:ext cx="3678497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5923" y="5561238"/>
            <a:ext cx="337292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43328" y="5571040"/>
            <a:ext cx="315116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24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08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HĐ6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6950" y="595866"/>
            <a:ext cx="4678415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4.12a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483426" y="1225381"/>
            <a:ext cx="482585" cy="21514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502601" y="1164081"/>
            <a:ext cx="2480038" cy="318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971831" y="1132205"/>
            <a:ext cx="500680" cy="2169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951383" y="3308460"/>
            <a:ext cx="2521872" cy="117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952135" y="1194398"/>
            <a:ext cx="3013876" cy="21338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461842" y="1132205"/>
            <a:ext cx="2011412" cy="22010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23399" y="52456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1964" y="3189635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4709" y="3177656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9924660" y="567840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4.10b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979186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smtClean="0">
                <a:latin typeface="Times New Roman" pitchFamily="18" charset="0"/>
                <a:cs typeface="Times New Roman" pitchFamily="18" charset="0"/>
              </a:rPr>
              <a:t>bình hành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(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H.4.10b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185412" y="933144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5038628" y="1273816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079389" y="1783977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231455" y="2286997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81725" y="3963545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5400000" flipH="1" flipV="1">
            <a:off x="599104" y="3295414"/>
            <a:ext cx="793596" cy="656491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56413" y="2985254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c 91"/>
          <p:cNvSpPr/>
          <p:nvPr/>
        </p:nvSpPr>
        <p:spPr>
          <a:xfrm rot="666811">
            <a:off x="1038320" y="3318985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81747" y="929865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963418" y="1338944"/>
            <a:ext cx="575570" cy="85101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188866" y="1214393"/>
            <a:ext cx="883103" cy="24408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7412209" y="1092502"/>
            <a:ext cx="140946" cy="1366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9414629" y="3243245"/>
            <a:ext cx="146360" cy="169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6923253" y="3239192"/>
            <a:ext cx="142884" cy="1385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9903346" y="1115079"/>
            <a:ext cx="158537" cy="1587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1248229" y="1493838"/>
            <a:ext cx="3707693" cy="2167539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28800" y="1494971"/>
            <a:ext cx="2596995" cy="212186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31348" y="2851135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1596443" y="3222966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46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6270776">
            <a:off x="-1025245" y="4298978"/>
            <a:ext cx="7457599" cy="4086916"/>
            <a:chOff x="2975032" y="3293453"/>
            <a:chExt cx="7457599" cy="4086916"/>
          </a:xfrm>
        </p:grpSpPr>
        <p:grpSp>
          <p:nvGrpSpPr>
            <p:cNvPr id="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7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8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9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0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2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4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7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6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92" name="Parallelogram 91"/>
          <p:cNvSpPr/>
          <p:nvPr/>
        </p:nvSpPr>
        <p:spPr>
          <a:xfrm>
            <a:off x="3619739" y="2918933"/>
            <a:ext cx="3120205" cy="1885667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555491" y="240962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1160229" y="352999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98998" y="4889013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4.12b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160229" y="79972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55490" y="734508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OC, OB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077411" y="2943366"/>
            <a:ext cx="2179399" cy="186123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600130" y="2943366"/>
            <a:ext cx="3139814" cy="183736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605058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875825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444087" y="481495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70827" y="460762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ounded Rectangle 295"/>
          <p:cNvSpPr/>
          <p:nvPr/>
        </p:nvSpPr>
        <p:spPr>
          <a:xfrm>
            <a:off x="637511" y="1252796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8" name="Group 297"/>
          <p:cNvGrpSpPr/>
          <p:nvPr/>
        </p:nvGrpSpPr>
        <p:grpSpPr>
          <a:xfrm>
            <a:off x="4009257" y="1353984"/>
            <a:ext cx="7457599" cy="4086916"/>
            <a:chOff x="2975032" y="3293453"/>
            <a:chExt cx="7457599" cy="4086916"/>
          </a:xfrm>
        </p:grpSpPr>
        <p:grpSp>
          <p:nvGrpSpPr>
            <p:cNvPr id="2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13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14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5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6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7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8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9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20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21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0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88" name="Group 387"/>
          <p:cNvGrpSpPr/>
          <p:nvPr/>
        </p:nvGrpSpPr>
        <p:grpSpPr>
          <a:xfrm rot="19787247">
            <a:off x="3240667" y="1341131"/>
            <a:ext cx="7457599" cy="4086916"/>
            <a:chOff x="2975032" y="3293453"/>
            <a:chExt cx="7457599" cy="4086916"/>
          </a:xfrm>
        </p:grpSpPr>
        <p:grpSp>
          <p:nvGrpSpPr>
            <p:cNvPr id="38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0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479" name="Group 478"/>
          <p:cNvGrpSpPr/>
          <p:nvPr/>
        </p:nvGrpSpPr>
        <p:grpSpPr>
          <a:xfrm rot="2445589">
            <a:off x="2831691" y="3662669"/>
            <a:ext cx="7457599" cy="4086916"/>
            <a:chOff x="2975032" y="3293453"/>
            <a:chExt cx="7457599" cy="4086916"/>
          </a:xfrm>
        </p:grpSpPr>
        <p:grpSp>
          <p:nvGrpSpPr>
            <p:cNvPr id="480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482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483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94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95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96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97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98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99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500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501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502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3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564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4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559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5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554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6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549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7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544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8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539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9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34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0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9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1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24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19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3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514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81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69" name="Rounded Rectangle 568"/>
          <p:cNvSpPr/>
          <p:nvPr/>
        </p:nvSpPr>
        <p:spPr>
          <a:xfrm>
            <a:off x="6149588" y="1267675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OA 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OC; OB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OD</a:t>
            </a:r>
          </a:p>
        </p:txBody>
      </p:sp>
      <p:sp>
        <p:nvSpPr>
          <p:cNvPr id="570" name="TextBox 569"/>
          <p:cNvSpPr txBox="1"/>
          <p:nvPr/>
        </p:nvSpPr>
        <p:spPr>
          <a:xfrm>
            <a:off x="4981648" y="3377933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101" y="6103049"/>
            <a:ext cx="1028700" cy="676275"/>
          </a:xfrm>
          <a:prstGeom prst="rect">
            <a:avLst/>
          </a:prstGeom>
        </p:spPr>
      </p:pic>
      <p:sp>
        <p:nvSpPr>
          <p:cNvPr id="94" name="Rectangular Callout 93"/>
          <p:cNvSpPr/>
          <p:nvPr/>
        </p:nvSpPr>
        <p:spPr>
          <a:xfrm>
            <a:off x="8658812" y="4228373"/>
            <a:ext cx="3379182" cy="1605245"/>
          </a:xfrm>
          <a:prstGeom prst="wedgeRectCallout">
            <a:avLst>
              <a:gd name="adj1" fmla="val -4181"/>
              <a:gd name="adj2" fmla="val 1024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8739420" y="4312868"/>
            <a:ext cx="3250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3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21667 -0.00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03842 0.2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5" grpId="0" animBg="1"/>
      <p:bldP spid="98" grpId="0" animBg="1"/>
      <p:bldP spid="101" grpId="0"/>
      <p:bldP spid="296" grpId="0" animBg="1"/>
      <p:bldP spid="569" grpId="0" animBg="1"/>
      <p:bldP spid="94" grpId="0" animBg="1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arallelogram 93"/>
          <p:cNvSpPr/>
          <p:nvPr/>
        </p:nvSpPr>
        <p:spPr>
          <a:xfrm>
            <a:off x="4309671" y="2961564"/>
            <a:ext cx="3312420" cy="1933034"/>
          </a:xfrm>
          <a:prstGeom prst="parallelogram">
            <a:avLst>
              <a:gd name="adj" fmla="val 3278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1105469" y="4894598"/>
            <a:ext cx="9144000" cy="1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82388" y="2961563"/>
            <a:ext cx="9976513" cy="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630304" y="450376"/>
            <a:ext cx="2153734" cy="6407624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469038" y="551859"/>
            <a:ext cx="1937982" cy="5950423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25151" y="482418"/>
            <a:ext cx="955597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539624" y="53843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6090940" y="6009132"/>
            <a:ext cx="6101060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3070" y="244441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7157" y="48753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1733" y="2407977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0442" y="480710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="" xmlns:p14="http://schemas.microsoft.com/office/powerpoint/2010/main" val="14329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501" y="313980"/>
            <a:ext cx="11141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82974" y="325962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Isosceles Triangle 18"/>
          <p:cNvSpPr/>
          <p:nvPr/>
        </p:nvSpPr>
        <p:spPr>
          <a:xfrm rot="14844215">
            <a:off x="992270" y="183172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4048940">
            <a:off x="3036109" y="978038"/>
            <a:ext cx="1774209" cy="2210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2"/>
            <a:endCxn id="20" idx="4"/>
          </p:cNvCxnSpPr>
          <p:nvPr/>
        </p:nvCxnSpPr>
        <p:spPr>
          <a:xfrm>
            <a:off x="2562698" y="1686784"/>
            <a:ext cx="679466" cy="163894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890" flipH="1">
            <a:off x="2236427" y="1046968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25" name="Isosceles Triangle 24"/>
          <p:cNvSpPr/>
          <p:nvPr/>
        </p:nvSpPr>
        <p:spPr>
          <a:xfrm rot="4048940">
            <a:off x="3924939" y="289884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3891104">
            <a:off x="7806727" y="1001385"/>
            <a:ext cx="1897038" cy="2324345"/>
          </a:xfrm>
          <a:prstGeom prst="triangle">
            <a:avLst>
              <a:gd name="adj" fmla="val 5329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4683479">
            <a:off x="8231330" y="1912203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4" idx="4"/>
          </p:cNvCxnSpPr>
          <p:nvPr/>
        </p:nvCxnSpPr>
        <p:spPr>
          <a:xfrm flipV="1">
            <a:off x="8034629" y="1720450"/>
            <a:ext cx="1791145" cy="180924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9592" flipH="1">
            <a:off x="9972131" y="1027007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8" name="Isosceles Triangle 37"/>
          <p:cNvSpPr/>
          <p:nvPr/>
        </p:nvSpPr>
        <p:spPr>
          <a:xfrm rot="3891104">
            <a:off x="8639148" y="3338730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159760" y="5487888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51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7448 -0.28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-0.09144 L -0.0694 -0.341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5" grpId="0" animBg="1"/>
      <p:bldP spid="25" grpId="1" animBg="1"/>
      <p:bldP spid="33" grpId="0" animBg="1"/>
      <p:bldP spid="34" grpId="0" animBg="1"/>
      <p:bldP spid="34" grpId="1" animBg="1"/>
      <p:bldP spid="34" grpId="2" animBg="1"/>
      <p:bldP spid="38" grpId="0" animBg="1"/>
      <p:bldP spid="38" grpId="1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31814" y="1209112"/>
            <a:ext cx="9534770" cy="45138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extBox 1"/>
          <p:cNvSpPr txBox="1"/>
          <p:nvPr/>
        </p:nvSpPr>
        <p:spPr>
          <a:xfrm>
            <a:off x="2078995" y="1532288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2625" y="2193762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242625" y="2912029"/>
            <a:ext cx="4206601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242625" y="3577769"/>
            <a:ext cx="91294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242625" y="4273729"/>
            <a:ext cx="56060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9676" y="4961776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dirty="0"/>
          </a:p>
        </p:txBody>
      </p:sp>
    </p:spTree>
    <p:extLst>
      <p:ext uri="{BB962C8B-B14F-4D97-AF65-F5344CB8AC3E}">
        <p14:creationId xmlns="" xmlns:p14="http://schemas.microsoft.com/office/powerpoint/2010/main" val="14373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2499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thoi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SVN-A Love Of Thunder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928" y="1286679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8566" y="5720015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332" y="2781299"/>
            <a:ext cx="8154520" cy="28147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4.9,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1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 animBg="1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085" y="30530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19085" y="88751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  5 cm, BC = 3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74477" y="124856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487497" y="175690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722470" y="125557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680906" y="1761851"/>
            <a:ext cx="997559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5368" y="234634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680909" y="2346327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AB. Hai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48977" y="4467283"/>
            <a:ext cx="7457599" cy="4086916"/>
            <a:chOff x="2975032" y="3293453"/>
            <a:chExt cx="7457599" cy="4086916"/>
          </a:xfrm>
        </p:grpSpPr>
        <p:grpSp>
          <p:nvGrpSpPr>
            <p:cNvPr id="1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7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8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9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0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2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3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5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7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6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 rot="6864229">
            <a:off x="897267" y="5125890"/>
            <a:ext cx="7457599" cy="4086916"/>
            <a:chOff x="2975032" y="3293453"/>
            <a:chExt cx="7457599" cy="4086916"/>
          </a:xfrm>
        </p:grpSpPr>
        <p:grpSp>
          <p:nvGrpSpPr>
            <p:cNvPr id="10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8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9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20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21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22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23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24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5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6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8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7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6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5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4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94" name="Straight Connector 193"/>
          <p:cNvCxnSpPr/>
          <p:nvPr/>
        </p:nvCxnSpPr>
        <p:spPr>
          <a:xfrm>
            <a:off x="2321648" y="5996774"/>
            <a:ext cx="3359869" cy="982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697273" y="4180732"/>
            <a:ext cx="824837" cy="185487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2337082" y="3195790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3005482" y="4180732"/>
            <a:ext cx="3489656" cy="1743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743039" y="367494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6437060" y="36575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642788" y="589822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996302" y="585017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9" name="TextBox 208"/>
          <p:cNvSpPr txBox="1"/>
          <p:nvPr/>
        </p:nvSpPr>
        <p:spPr>
          <a:xfrm rot="17299410">
            <a:off x="6088082" y="4854155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3629653" y="6219347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2251905" y="4488459"/>
            <a:ext cx="7457599" cy="4086916"/>
            <a:chOff x="2975032" y="3293453"/>
            <a:chExt cx="7457599" cy="4086916"/>
          </a:xfrm>
        </p:grpSpPr>
        <p:grpSp>
          <p:nvGrpSpPr>
            <p:cNvPr id="212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14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15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26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27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28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29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30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31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2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33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34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35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96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91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86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81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76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71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66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61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56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51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46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3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301" name="Straight Connector 300"/>
          <p:cNvCxnSpPr/>
          <p:nvPr/>
        </p:nvCxnSpPr>
        <p:spPr>
          <a:xfrm flipV="1">
            <a:off x="2348565" y="4168634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06" idx="2"/>
          </p:cNvCxnSpPr>
          <p:nvPr/>
        </p:nvCxnSpPr>
        <p:spPr>
          <a:xfrm flipH="1">
            <a:off x="3181876" y="4180732"/>
            <a:ext cx="3408141" cy="1303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10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3581 -0.1372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2748 -0.276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205" grpId="0"/>
      <p:bldP spid="206" grpId="0"/>
      <p:bldP spid="207" grpId="0"/>
      <p:bldP spid="208" grpId="0"/>
      <p:bldP spid="209" grpId="0"/>
      <p:bldP spid="2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0" y="900114"/>
            <a:ext cx="7315200" cy="54768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868" name="Rectangle 4" descr="Papyrus"/>
          <p:cNvSpPr>
            <a:spLocks noChangeArrowheads="1"/>
          </p:cNvSpPr>
          <p:nvPr/>
        </p:nvSpPr>
        <p:spPr bwMode="auto">
          <a:xfrm>
            <a:off x="3186113" y="3819526"/>
            <a:ext cx="6119812" cy="16557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124200" y="277177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3514726" y="3794125"/>
            <a:ext cx="5476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136900" y="4471989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3276601" y="5486400"/>
            <a:ext cx="56419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3" name="Rectangle 9" descr="Papyrus"/>
          <p:cNvSpPr>
            <a:spLocks noChangeArrowheads="1"/>
          </p:cNvSpPr>
          <p:nvPr/>
        </p:nvSpPr>
        <p:spPr bwMode="auto">
          <a:xfrm rot="4394519">
            <a:off x="4102895" y="3415507"/>
            <a:ext cx="4105275" cy="23034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7642225" y="22955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6915151" y="3095625"/>
            <a:ext cx="931863" cy="2986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4851400" y="23717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529139" y="3259139"/>
            <a:ext cx="1011237" cy="3349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>
            <a:off x="4292600" y="3403600"/>
            <a:ext cx="3401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A</a:t>
            </a: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7107238" y="3403600"/>
            <a:ext cx="3289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B</a:t>
            </a: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7718425" y="5453063"/>
            <a:ext cx="320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C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4886325" y="5453063"/>
            <a:ext cx="346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D</a:t>
            </a:r>
          </a:p>
        </p:txBody>
      </p:sp>
    </p:spTree>
    <p:extLst>
      <p:ext uri="{BB962C8B-B14F-4D97-AF65-F5344CB8AC3E}">
        <p14:creationId xmlns="" xmlns:p14="http://schemas.microsoft.com/office/powerpoint/2010/main" val="41031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4185 L 0.61354 0.04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185 L 0.61493 0.04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1549 L 0.06111 0.506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45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7 0.00439 L 0.00521 0.437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1" grpId="0"/>
      <p:bldP spid="164871" grpId="1"/>
      <p:bldP spid="164874" grpId="0"/>
      <p:bldP spid="164876" grpId="0"/>
      <p:bldP spid="164876" grpId="1"/>
      <p:bldP spid="164887" grpId="0"/>
      <p:bldP spid="164888" grpId="0"/>
      <p:bldP spid="164889" grpId="0"/>
      <p:bldP spid="1648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roup 943"/>
          <p:cNvGrpSpPr/>
          <p:nvPr/>
        </p:nvGrpSpPr>
        <p:grpSpPr>
          <a:xfrm rot="18208382">
            <a:off x="5915651" y="-647681"/>
            <a:ext cx="8634782" cy="4526473"/>
            <a:chOff x="2656443" y="2057485"/>
            <a:chExt cx="8634782" cy="4526473"/>
          </a:xfrm>
        </p:grpSpPr>
        <p:grpSp>
          <p:nvGrpSpPr>
            <p:cNvPr id="94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94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94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4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8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959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960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961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962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963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964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965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966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967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6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0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6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0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0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0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9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98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98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97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946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4266832" y="3036696"/>
            <a:ext cx="8634782" cy="4526473"/>
            <a:chOff x="2656443" y="2057485"/>
            <a:chExt cx="8634782" cy="4526473"/>
          </a:xfrm>
        </p:grpSpPr>
        <p:grpSp>
          <p:nvGrpSpPr>
            <p:cNvPr id="390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2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641" y="613739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22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4140971" y="4741121"/>
            <a:ext cx="46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7332670" y="472412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/>
          </a:p>
        </p:txBody>
      </p:sp>
      <p:sp>
        <p:nvSpPr>
          <p:cNvPr id="385" name="Rectangle 384"/>
          <p:cNvSpPr/>
          <p:nvPr/>
        </p:nvSpPr>
        <p:spPr>
          <a:xfrm>
            <a:off x="5345322" y="22410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/>
          </a:p>
        </p:txBody>
      </p:sp>
      <p:cxnSp>
        <p:nvCxnSpPr>
          <p:cNvPr id="388" name="Straight Connector 387"/>
          <p:cNvCxnSpPr/>
          <p:nvPr/>
        </p:nvCxnSpPr>
        <p:spPr>
          <a:xfrm>
            <a:off x="4368800" y="4730018"/>
            <a:ext cx="3087678" cy="906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TextBox 565"/>
          <p:cNvSpPr txBox="1"/>
          <p:nvPr/>
        </p:nvSpPr>
        <p:spPr>
          <a:xfrm>
            <a:off x="7533912" y="1706361"/>
            <a:ext cx="118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287655" y="4838764"/>
            <a:ext cx="146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8" name="TextBox 567"/>
          <p:cNvSpPr txBox="1"/>
          <p:nvPr/>
        </p:nvSpPr>
        <p:spPr>
          <a:xfrm rot="18161128">
            <a:off x="7828615" y="3056670"/>
            <a:ext cx="16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9" name="TextBox 568"/>
          <p:cNvSpPr txBox="1"/>
          <p:nvPr/>
        </p:nvSpPr>
        <p:spPr>
          <a:xfrm rot="21444866">
            <a:off x="4262956" y="3228238"/>
            <a:ext cx="118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0" name="Rectangle 569"/>
          <p:cNvSpPr/>
          <p:nvPr/>
        </p:nvSpPr>
        <p:spPr>
          <a:xfrm>
            <a:off x="9189801" y="212625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/>
          </a:p>
        </p:txBody>
      </p:sp>
      <p:cxnSp>
        <p:nvCxnSpPr>
          <p:cNvPr id="755" name="Straight Connector 754"/>
          <p:cNvCxnSpPr/>
          <p:nvPr/>
        </p:nvCxnSpPr>
        <p:spPr>
          <a:xfrm flipV="1">
            <a:off x="7423500" y="2226165"/>
            <a:ext cx="1749278" cy="251499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7" name="Group 756"/>
          <p:cNvGrpSpPr/>
          <p:nvPr/>
        </p:nvGrpSpPr>
        <p:grpSpPr>
          <a:xfrm rot="18236667">
            <a:off x="5903739" y="-651656"/>
            <a:ext cx="8634782" cy="4526473"/>
            <a:chOff x="2656443" y="2057485"/>
            <a:chExt cx="8634782" cy="4526473"/>
          </a:xfrm>
        </p:grpSpPr>
        <p:grpSp>
          <p:nvGrpSpPr>
            <p:cNvPr id="758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760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761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2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3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4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5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6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7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8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9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0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1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772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773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774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775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776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777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778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779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780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781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42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3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4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5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6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2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37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8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9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0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1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2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3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4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5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6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4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7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8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9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0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1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5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822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3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4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5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6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6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817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8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9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0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1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7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812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3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4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5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6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8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807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8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9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0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1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9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02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3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4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5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6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0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797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8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9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0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1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1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92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3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4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5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6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9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848" name="Straight Connector 847"/>
          <p:cNvCxnSpPr/>
          <p:nvPr/>
        </p:nvCxnSpPr>
        <p:spPr>
          <a:xfrm>
            <a:off x="3953933" y="2232644"/>
            <a:ext cx="5222631" cy="85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/>
          <p:cNvCxnSpPr>
            <a:stCxn id="383" idx="0"/>
          </p:cNvCxnSpPr>
          <p:nvPr/>
        </p:nvCxnSpPr>
        <p:spPr>
          <a:xfrm flipV="1">
            <a:off x="4374550" y="1180497"/>
            <a:ext cx="2294673" cy="356062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4" name="Group 853"/>
          <p:cNvGrpSpPr/>
          <p:nvPr/>
        </p:nvGrpSpPr>
        <p:grpSpPr>
          <a:xfrm>
            <a:off x="4257770" y="3034842"/>
            <a:ext cx="8634782" cy="4526473"/>
            <a:chOff x="2656443" y="2057485"/>
            <a:chExt cx="8634782" cy="4526473"/>
          </a:xfrm>
        </p:grpSpPr>
        <p:grpSp>
          <p:nvGrpSpPr>
            <p:cNvPr id="85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85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85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5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8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69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70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71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72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73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74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5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76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77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87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7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3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92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92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91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91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0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0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9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9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88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856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034" name="Straight Connector 1033"/>
          <p:cNvCxnSpPr/>
          <p:nvPr/>
        </p:nvCxnSpPr>
        <p:spPr>
          <a:xfrm flipV="1">
            <a:off x="4399793" y="2221369"/>
            <a:ext cx="1625717" cy="24910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 flipH="1" flipV="1">
            <a:off x="6002710" y="2214095"/>
            <a:ext cx="3208058" cy="16883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5338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8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03152 -0.364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25599 -0.0138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383" grpId="0"/>
      <p:bldP spid="384" grpId="0"/>
      <p:bldP spid="385" grpId="0"/>
      <p:bldP spid="566" grpId="0"/>
      <p:bldP spid="567" grpId="0"/>
      <p:bldP spid="568" grpId="0"/>
      <p:bldP spid="569" grpId="0"/>
      <p:bldP spid="5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863" y="1241353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4.11: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371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29765" y="3033589"/>
            <a:ext cx="7457599" cy="4086916"/>
            <a:chOff x="2975032" y="3293453"/>
            <a:chExt cx="7457599" cy="4086916"/>
          </a:xfrm>
        </p:grpSpPr>
        <p:grpSp>
          <p:nvGrpSpPr>
            <p:cNvPr id="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3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5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6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7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8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9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0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 rot="6864229">
            <a:off x="2266635" y="3902579"/>
            <a:ext cx="7457599" cy="4086916"/>
            <a:chOff x="2975032" y="3293453"/>
            <a:chExt cx="7457599" cy="4086916"/>
          </a:xfrm>
        </p:grpSpPr>
        <p:grpSp>
          <p:nvGrpSpPr>
            <p:cNvPr id="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3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4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15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16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17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18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19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0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1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0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88" name="Straight Connector 187"/>
          <p:cNvCxnSpPr/>
          <p:nvPr/>
        </p:nvCxnSpPr>
        <p:spPr>
          <a:xfrm>
            <a:off x="3075182" y="4582840"/>
            <a:ext cx="4024320" cy="2989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7087939" y="2738664"/>
            <a:ext cx="863355" cy="190842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3090616" y="1781856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255266" y="2738664"/>
            <a:ext cx="4696028" cy="1414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3496573" y="22610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893405" y="230101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085970" y="449179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749836" y="44362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6" name="TextBox 195"/>
          <p:cNvSpPr txBox="1"/>
          <p:nvPr/>
        </p:nvSpPr>
        <p:spPr>
          <a:xfrm rot="17299410">
            <a:off x="7323361" y="3562364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397757" y="4593808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3028605" y="3010667"/>
            <a:ext cx="7457599" cy="4086916"/>
            <a:chOff x="2975032" y="3293453"/>
            <a:chExt cx="7457599" cy="4086916"/>
          </a:xfrm>
        </p:grpSpPr>
        <p:grpSp>
          <p:nvGrpSpPr>
            <p:cNvPr id="1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13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14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15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16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7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18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19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20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21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288" name="Straight Connector 287"/>
          <p:cNvCxnSpPr/>
          <p:nvPr/>
        </p:nvCxnSpPr>
        <p:spPr>
          <a:xfrm flipV="1">
            <a:off x="3102099" y="2754700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 flipV="1">
            <a:off x="3925283" y="2747330"/>
            <a:ext cx="4032789" cy="247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3181005" y="3163067"/>
            <a:ext cx="7457599" cy="4086916"/>
            <a:chOff x="2975032" y="3293453"/>
            <a:chExt cx="7457599" cy="4086916"/>
          </a:xfrm>
        </p:grpSpPr>
        <p:grpSp>
          <p:nvGrpSpPr>
            <p:cNvPr id="29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9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9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08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09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0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1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2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3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4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15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6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1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7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6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5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4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3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2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5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853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27852 -0.212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92" grpId="0"/>
      <p:bldP spid="193" grpId="0"/>
      <p:bldP spid="194" grpId="0"/>
      <p:bldP spid="195" grpId="0"/>
      <p:bldP spid="196" grpId="0"/>
      <p:bldP spid="1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00408" y="1711591"/>
            <a:ext cx="2369525" cy="14960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4454133" y="2853432"/>
            <a:ext cx="3004633" cy="1608561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2053" y="3556381"/>
            <a:ext cx="2047742" cy="252383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3411" y="142431"/>
            <a:ext cx="10711199" cy="11060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thoi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035" y="3248122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CẠNH ĐỐI BẰNG NHAU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28035" y="5124493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GÓC ĐỐI BẰNG NHAU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28035" y="1751258"/>
            <a:ext cx="3174640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CẠNH ĐỐI SONG </a:t>
            </a:r>
            <a:r>
              <a:rPr lang="en-US" sz="2000" b="1" dirty="0" err="1" smtClean="0"/>
              <a:t>SONG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9178343" y="1085849"/>
            <a:ext cx="3013657" cy="5103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BỐN GÓC BẰNG NHAU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298546" y="6178555"/>
            <a:ext cx="2816449" cy="5008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BỐN CẠNH BẰNG NHAU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76845" y="2195848"/>
            <a:ext cx="906884" cy="7405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77730" y="4580540"/>
            <a:ext cx="805999" cy="8820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5"/>
          </p:cNvCxnSpPr>
          <p:nvPr/>
        </p:nvCxnSpPr>
        <p:spPr>
          <a:xfrm>
            <a:off x="3800344" y="3644848"/>
            <a:ext cx="854859" cy="128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58766" y="2109750"/>
            <a:ext cx="1840290" cy="11383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07409" y="3991804"/>
            <a:ext cx="2138081" cy="9730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148365" y="1213468"/>
            <a:ext cx="2342886" cy="58167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endParaRPr lang="en-US" altLang="en-US" sz="3000" b="1" u="sng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4.10; 4.11; 4.12  SGK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9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634" y="5142357"/>
            <a:ext cx="354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7798" y="5142354"/>
            <a:ext cx="2619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2411" y="5142356"/>
            <a:ext cx="3298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801" y="1006557"/>
            <a:ext cx="1003792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67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ông thức tính đường chéo hình bình hành và bài tập có lời giải cực dễ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34" y="2059231"/>
            <a:ext cx="3545314" cy="26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88" y="2163762"/>
            <a:ext cx="2565512" cy="255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916" y="2059231"/>
            <a:ext cx="3468583" cy="26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96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76951" y="595866"/>
            <a:ext cx="3523370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4.10a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8670372" y="595866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64703" y="595726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64182" y="2155898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92992" y="2155899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64182" y="2155899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674590" y="590954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23277" y="184960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143756" y="1848317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27964" y="3730911"/>
            <a:ext cx="311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8440231" y="88369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103044" y="3386723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4.10b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(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H.4.10b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731665" y="1520424"/>
            <a:ext cx="3430285" cy="2328820"/>
          </a:xfrm>
          <a:prstGeom prst="flowChartDecision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9" idx="0"/>
          </p:cNvCxnSpPr>
          <p:nvPr/>
        </p:nvCxnSpPr>
        <p:spPr>
          <a:xfrm flipV="1">
            <a:off x="1731665" y="152042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9" idx="3"/>
          </p:cNvCxnSpPr>
          <p:nvPr/>
        </p:nvCxnSpPr>
        <p:spPr>
          <a:xfrm>
            <a:off x="3446808" y="152042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9" idx="2"/>
          </p:cNvCxnSpPr>
          <p:nvPr/>
        </p:nvCxnSpPr>
        <p:spPr>
          <a:xfrm flipH="1">
            <a:off x="3446808" y="268483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1"/>
            <a:endCxn id="9" idx="2"/>
          </p:cNvCxnSpPr>
          <p:nvPr/>
        </p:nvCxnSpPr>
        <p:spPr>
          <a:xfrm>
            <a:off x="1731665" y="268483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1"/>
            <a:endCxn id="9" idx="3"/>
          </p:cNvCxnSpPr>
          <p:nvPr/>
        </p:nvCxnSpPr>
        <p:spPr>
          <a:xfrm>
            <a:off x="1731665" y="2684834"/>
            <a:ext cx="3430285" cy="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47433" y="962857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474720" y="1273685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66758" y="2021995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205242" y="2374210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64154" y="3496295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/>
          <p:cNvSpPr/>
          <p:nvPr/>
        </p:nvSpPr>
        <p:spPr>
          <a:xfrm rot="8794384">
            <a:off x="3211295" y="1153255"/>
            <a:ext cx="697959" cy="610192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rot="18526642">
            <a:off x="3216236" y="3644662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44679" y="1721624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346626" y="2152511"/>
            <a:ext cx="998485" cy="1416541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564358" y="1790043"/>
            <a:ext cx="724949" cy="14702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6439617" y="2050066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11048356" y="2091310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8646175" y="3614257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8579111" y="552158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4052171" y="768335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46502" y="768195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981" y="2328367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74791" y="2328368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45981" y="2328368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389" y="763423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9631" y="178654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9339" y="1928259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2108" y="3707718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3807000" y="335687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18220" y="1885502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310521" y="4751639"/>
            <a:ext cx="10145807" cy="8362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ê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24994" y="4845909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1310521" y="5902399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76841" y="5975156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1821416" y="2222535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6430155" y="2263779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4027974" y="3786726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3960910" y="724627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84" t="2283" r="17139" b="20922"/>
          <a:stretch/>
        </p:blipFill>
        <p:spPr>
          <a:xfrm>
            <a:off x="3989068" y="236477"/>
            <a:ext cx="1381960" cy="213052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069897" y="2154524"/>
            <a:ext cx="186696" cy="16597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316463" y="1243578"/>
            <a:ext cx="5564090" cy="389007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430050" y="-271325"/>
            <a:ext cx="8204547" cy="522436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804099" y="858907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650774" y="2097523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3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/>
      <p:bldP spid="60" grpId="0" animBg="1"/>
      <p:bldP spid="43" grpId="0" animBg="1"/>
      <p:bldP spid="2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 rot="16200000">
            <a:off x="396484" y="2577181"/>
            <a:ext cx="3357155" cy="28999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3296438" y="2577181"/>
            <a:ext cx="3357155" cy="289995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>
          <a:xfrm>
            <a:off x="3204999" y="3818152"/>
            <a:ext cx="679269" cy="3918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3296436" y="2577182"/>
            <a:ext cx="3357155" cy="289995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2"/>
            <a:endCxn id="19" idx="4"/>
          </p:cNvCxnSpPr>
          <p:nvPr/>
        </p:nvCxnSpPr>
        <p:spPr>
          <a:xfrm>
            <a:off x="3525037" y="2348582"/>
            <a:ext cx="0" cy="33571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>
            <a:off x="7016633" y="2146049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16633" y="4082425"/>
            <a:ext cx="4176119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rved Right Arrow 30"/>
          <p:cNvSpPr/>
          <p:nvPr/>
        </p:nvSpPr>
        <p:spPr>
          <a:xfrm>
            <a:off x="9104692" y="3744800"/>
            <a:ext cx="293105" cy="689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7016633" y="4096492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27139" y="1533437"/>
            <a:ext cx="9141849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Gấp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thoi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8684" y="997983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7139" y="852090"/>
            <a:ext cx="8220365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6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8" grpId="1" animBg="1"/>
      <p:bldP spid="19" grpId="0" animBg="1"/>
      <p:bldP spid="19" grpId="1" animBg="1"/>
      <p:bldP spid="28" grpId="0" animBg="1"/>
      <p:bldP spid="28" grpId="1" animBg="1"/>
      <p:bldP spid="31" grpId="0" animBg="1"/>
      <p:bldP spid="32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7" t="18467" r="1990" b="17178"/>
          <a:stretch/>
        </p:blipFill>
        <p:spPr>
          <a:xfrm>
            <a:off x="2219697" y="905312"/>
            <a:ext cx="8183736" cy="57444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8674" y="1681967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3368041" y="2235965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3368041" y="2954232"/>
            <a:ext cx="3889206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368041" y="3619972"/>
            <a:ext cx="6397905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368041" y="4315932"/>
            <a:ext cx="5865708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5092" y="5003979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b="1" dirty="0"/>
          </a:p>
        </p:txBody>
      </p:sp>
    </p:spTree>
    <p:extLst>
      <p:ext uri="{BB962C8B-B14F-4D97-AF65-F5344CB8AC3E}">
        <p14:creationId xmlns:p14="http://schemas.microsoft.com/office/powerpoint/2010/main" xmlns="" val="27539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55" y="1174895"/>
            <a:ext cx="6722965" cy="5419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92" y="337743"/>
            <a:ext cx="1128229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ABEF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8" y="267405"/>
            <a:ext cx="486246" cy="48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455" y="1174896"/>
            <a:ext cx="6722965" cy="5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9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34" y="551892"/>
            <a:ext cx="231968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17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7293" y="558030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51637" y="1010823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51638" y="1450010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387303" y="1006348"/>
            <a:ext cx="689331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cm.</a:t>
            </a:r>
            <a:endParaRPr lang="en-US" sz="2417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252259" y="1451799"/>
            <a:ext cx="1052843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B.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3cm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/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257848" y="2036968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230549" y="2064336"/>
            <a:ext cx="10331125" cy="8362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C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A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BC.</a:t>
            </a:r>
            <a:endParaRPr lang="en-US" sz="2417" dirty="0"/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207172" y="2740585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365053" y="2801737"/>
            <a:ext cx="8240807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ABCD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/>
          </a:p>
        </p:txBody>
      </p:sp>
      <p:sp>
        <p:nvSpPr>
          <p:cNvPr id="31" name="TextBox 30"/>
          <p:cNvSpPr txBox="1"/>
          <p:nvPr/>
        </p:nvSpPr>
        <p:spPr>
          <a:xfrm>
            <a:off x="385034" y="139142"/>
            <a:ext cx="366702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8704" y="3256604"/>
            <a:ext cx="46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99259" y="446943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11569" y="573975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68800" y="3637992"/>
            <a:ext cx="1435100" cy="109202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2226" y="3600553"/>
            <a:ext cx="2422374" cy="183500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68800" y="4730018"/>
            <a:ext cx="1433095" cy="11013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51860" y="4302034"/>
            <a:ext cx="1913891" cy="1556519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29"/>
          <p:cNvGrpSpPr>
            <a:grpSpLocks/>
          </p:cNvGrpSpPr>
          <p:nvPr/>
        </p:nvGrpSpPr>
        <p:grpSpPr bwMode="auto">
          <a:xfrm rot="3990802">
            <a:off x="3458702" y="5257821"/>
            <a:ext cx="6602175" cy="3737523"/>
            <a:chOff x="1740" y="3848"/>
            <a:chExt cx="3152" cy="1714"/>
          </a:xfrm>
        </p:grpSpPr>
        <p:sp>
          <p:nvSpPr>
            <p:cNvPr id="1089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90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01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02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03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04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05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06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07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08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109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9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71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66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161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156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151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146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141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136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131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126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121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" name="Group 129"/>
          <p:cNvGrpSpPr>
            <a:grpSpLocks/>
          </p:cNvGrpSpPr>
          <p:nvPr/>
        </p:nvGrpSpPr>
        <p:grpSpPr bwMode="auto">
          <a:xfrm rot="21202836">
            <a:off x="4056018" y="1264393"/>
            <a:ext cx="6602175" cy="3737523"/>
            <a:chOff x="1740" y="3848"/>
            <a:chExt cx="3152" cy="1714"/>
          </a:xfrm>
        </p:grpSpPr>
        <p:sp>
          <p:nvSpPr>
            <p:cNvPr id="126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6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277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278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279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280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281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282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283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284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85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9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34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34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2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33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3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33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4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32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5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32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31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31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0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0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29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 rot="2134413">
            <a:off x="6422337" y="3855913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2" name="TextBox 1351"/>
          <p:cNvSpPr txBox="1"/>
          <p:nvPr/>
        </p:nvSpPr>
        <p:spPr>
          <a:xfrm rot="19534603">
            <a:off x="4597477" y="3718339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3" name="TextBox 1352"/>
          <p:cNvSpPr txBox="1"/>
          <p:nvPr/>
        </p:nvSpPr>
        <p:spPr>
          <a:xfrm rot="19226163">
            <a:off x="6434398" y="503536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4" name="TextBox 1353"/>
          <p:cNvSpPr txBox="1"/>
          <p:nvPr/>
        </p:nvSpPr>
        <p:spPr>
          <a:xfrm rot="2106641">
            <a:off x="4567462" y="541579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5" name="Rectangle 1354"/>
          <p:cNvSpPr/>
          <p:nvPr/>
        </p:nvSpPr>
        <p:spPr>
          <a:xfrm>
            <a:off x="7327381" y="449240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/>
          </a:p>
        </p:txBody>
      </p:sp>
      <p:grpSp>
        <p:nvGrpSpPr>
          <p:cNvPr id="38" name="Group 129"/>
          <p:cNvGrpSpPr>
            <a:grpSpLocks/>
          </p:cNvGrpSpPr>
          <p:nvPr/>
        </p:nvGrpSpPr>
        <p:grpSpPr bwMode="auto">
          <a:xfrm rot="21043673">
            <a:off x="3971244" y="1113952"/>
            <a:ext cx="6602175" cy="3737523"/>
            <a:chOff x="1740" y="3848"/>
            <a:chExt cx="3152" cy="1714"/>
          </a:xfrm>
        </p:grpSpPr>
        <p:sp>
          <p:nvSpPr>
            <p:cNvPr id="1357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58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369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370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371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372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373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374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375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376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377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41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439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434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429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424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419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414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09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04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99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94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89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" name="Group 129"/>
          <p:cNvGrpSpPr>
            <a:grpSpLocks/>
          </p:cNvGrpSpPr>
          <p:nvPr/>
        </p:nvGrpSpPr>
        <p:grpSpPr bwMode="auto">
          <a:xfrm rot="3990802">
            <a:off x="3468411" y="5264579"/>
            <a:ext cx="6602175" cy="3737523"/>
            <a:chOff x="1740" y="3848"/>
            <a:chExt cx="3152" cy="1714"/>
          </a:xfrm>
        </p:grpSpPr>
        <p:sp>
          <p:nvSpPr>
            <p:cNvPr id="144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4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457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458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459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460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461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462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463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464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465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3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52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52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51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51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50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0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9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9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8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48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47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380" name="Straight Connector 379"/>
          <p:cNvCxnSpPr/>
          <p:nvPr/>
        </p:nvCxnSpPr>
        <p:spPr>
          <a:xfrm flipV="1">
            <a:off x="5788118" y="4660331"/>
            <a:ext cx="1440414" cy="117455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5792883" y="3607581"/>
            <a:ext cx="1422544" cy="105660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571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1459 0.1629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741 L 0.11966 -0.164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  <p:bldP spid="7" grpId="0"/>
      <p:bldP spid="39" grpId="0"/>
      <p:bldP spid="40" grpId="0"/>
      <p:bldP spid="34" grpId="0"/>
      <p:bldP spid="35" grpId="0"/>
      <p:bldP spid="23" grpId="0"/>
      <p:bldP spid="24" grpId="0"/>
      <p:bldP spid="26" grpId="0"/>
      <p:bldP spid="21" grpId="0"/>
      <p:bldP spid="1352" grpId="0"/>
      <p:bldP spid="1353" grpId="0"/>
      <p:bldP spid="1354" grpId="0"/>
      <p:bldP spid="13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1450</Words>
  <PresentationFormat>Custom</PresentationFormat>
  <Paragraphs>463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2021-08-15T07:19:05Z</dcterms:created>
  <dcterms:modified xsi:type="dcterms:W3CDTF">2022-10-07T02:39:12Z</dcterms:modified>
</cp:coreProperties>
</file>