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image/ico" Extension="ico"/>
  <Default ContentType="image/bmp" Extension="bmp"/>
  <Default ContentType="image/gif" Extension="gif"/>
  <Default ContentType="image/tiff" Extension="tiff"/>
  <Default ContentType="image/wmf" Extension="wmf"/>
  <Default ContentType="image/emf" Extension="emf"/>
  <Default ContentType="application/vnd.openxmlformats-package.relationships+xml" Extension="rels"/>
  <Default ContentType="application/xml" Extension="xml"/>
  <Default ContentType="application/octet-stream" Extension="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
  <Relationship Target="docProps/core.xml" Id="rId3" Type="http://schemas.openxmlformats.org/package/2006/relationships/metadata/core-properties"/>
  <Relationship Target="docProps/thumbnail.jpeg" Id="rId2" Type="http://schemas.openxmlformats.org/package/2006/relationships/metadata/thumbnail"/>
  <Relationship Target="ppt/presentation.xml" Id="rId1" Type="http://schemas.openxmlformats.org/officeDocument/2006/relationships/officeDocument"/>
  <Relationship Target="docProps/app.xml" Id="rId4" Type="http://schemas.openxmlformats.org/officeDocument/2006/relationships/extended-properties"/>
</Relationships>

</file>

<file path=ppt/presentation.xml><?xml version="1.0" encoding="utf-8"?>
<p:presentation xmlns:r="http://schemas.openxmlformats.org/officeDocument/2006/relationships" xmlns:p="http://schemas.openxmlformats.org/presentationml/2006/main" xmlns:a="http://schemas.openxmlformats.org/drawingml/2006/main" saveSubsetFonts="1">
  <p:sldMasterIdLst>
    <p:sldMasterId id="2147483648" r:id="rId1"/>
  </p:sldMasterIdLst>
  <p:sldIdLst>
    <p:sldId id="256" r:id="rId6"/>
  </p:sldIdLst>
  <p:sldSz cx="9144000" type="screen4x3" cy="6858000"/>
  <p:notesSz cx="6858000" cy="9144000"/>
  <p:defaultTextStyle>
    <a:defPPr>
      <a:defRPr lang="en-US"/>
    </a:defPPr>
    <a:lvl1pPr eaLnBrk="1" latinLnBrk="0" hangingPunct="1" marL="0" algn="l" rtl="0" defTabSz="914400">
      <a:defRPr kern="1200" sz="1800">
        <a:solidFill>
          <a:schemeClr val="tx1"/>
        </a:solidFill>
        <a:latin typeface="+mn-lt"/>
        <a:ea typeface="+mn-ea"/>
        <a:cs typeface="+mn-cs"/>
      </a:defRPr>
    </a:lvl1pPr>
    <a:lvl2pPr eaLnBrk="1" latinLnBrk="0" hangingPunct="1" marL="457200" algn="l" rtl="0" defTabSz="914400">
      <a:defRPr kern="1200" sz="1800">
        <a:solidFill>
          <a:schemeClr val="tx1"/>
        </a:solidFill>
        <a:latin typeface="+mn-lt"/>
        <a:ea typeface="+mn-ea"/>
        <a:cs typeface="+mn-cs"/>
      </a:defRPr>
    </a:lvl2pPr>
    <a:lvl3pPr eaLnBrk="1" latinLnBrk="0" hangingPunct="1" marL="914400" algn="l" rtl="0" defTabSz="914400">
      <a:defRPr kern="1200" sz="1800">
        <a:solidFill>
          <a:schemeClr val="tx1"/>
        </a:solidFill>
        <a:latin typeface="+mn-lt"/>
        <a:ea typeface="+mn-ea"/>
        <a:cs typeface="+mn-cs"/>
      </a:defRPr>
    </a:lvl3pPr>
    <a:lvl4pPr eaLnBrk="1" latinLnBrk="0" hangingPunct="1" marL="1371600" algn="l" rtl="0" defTabSz="914400">
      <a:defRPr kern="1200" sz="1800">
        <a:solidFill>
          <a:schemeClr val="tx1"/>
        </a:solidFill>
        <a:latin typeface="+mn-lt"/>
        <a:ea typeface="+mn-ea"/>
        <a:cs typeface="+mn-cs"/>
      </a:defRPr>
    </a:lvl4pPr>
    <a:lvl5pPr eaLnBrk="1" latinLnBrk="0" hangingPunct="1" marL="1828800" algn="l" rtl="0" defTabSz="914400">
      <a:defRPr kern="1200" sz="1800">
        <a:solidFill>
          <a:schemeClr val="tx1"/>
        </a:solidFill>
        <a:latin typeface="+mn-lt"/>
        <a:ea typeface="+mn-ea"/>
        <a:cs typeface="+mn-cs"/>
      </a:defRPr>
    </a:lvl5pPr>
    <a:lvl6pPr eaLnBrk="1" latinLnBrk="0" hangingPunct="1" marL="2286000" algn="l" rtl="0" defTabSz="914400">
      <a:defRPr kern="1200" sz="1800">
        <a:solidFill>
          <a:schemeClr val="tx1"/>
        </a:solidFill>
        <a:latin typeface="+mn-lt"/>
        <a:ea typeface="+mn-ea"/>
        <a:cs typeface="+mn-cs"/>
      </a:defRPr>
    </a:lvl6pPr>
    <a:lvl7pPr eaLnBrk="1" latinLnBrk="0" hangingPunct="1" marL="2743200" algn="l" rtl="0" defTabSz="914400">
      <a:defRPr kern="1200" sz="1800">
        <a:solidFill>
          <a:schemeClr val="tx1"/>
        </a:solidFill>
        <a:latin typeface="+mn-lt"/>
        <a:ea typeface="+mn-ea"/>
        <a:cs typeface="+mn-cs"/>
      </a:defRPr>
    </a:lvl7pPr>
    <a:lvl8pPr eaLnBrk="1" latinLnBrk="0" hangingPunct="1" marL="3200400" algn="l" rtl="0" defTabSz="914400">
      <a:defRPr kern="1200" sz="1800">
        <a:solidFill>
          <a:schemeClr val="tx1"/>
        </a:solidFill>
        <a:latin typeface="+mn-lt"/>
        <a:ea typeface="+mn-ea"/>
        <a:cs typeface="+mn-cs"/>
      </a:defRPr>
    </a:lvl8pPr>
    <a:lvl9pPr eaLnBrk="1" latinLnBrk="0" hangingPunct="1" marL="3657600" algn="l" rtl="0" defTabSz="91440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p="http://schemas.openxmlformats.org/presentationml/2006/main" xmlns:a="http://schemas.openxmlformats.org/drawing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r="http://schemas.openxmlformats.org/officeDocument/2006/relationships" xmlns:p="http://schemas.openxmlformats.org/presentationml/2006/main" xmlns:a="http://schemas.openxmlformats.org/drawingml/2006/main">
  <p:normalViewPr horzBarState="maximized">
    <p:restoredLeft autoAdjust="0" sz="19958"/>
    <p:restoredTop sz="94660"/>
  </p:normalViewPr>
  <p:slideViewPr>
    <p:cSldViewPr snapToGrid="0">
      <p:cViewPr varScale="1">
        <p:scale>
          <a:sx n="75" d="100"/>
          <a:sy n="75" d="100"/>
        </p:scale>
        <p:origin y="288" x="66"/>
      </p:cViewPr>
      <p:guideLst/>
    </p:cSldViewPr>
  </p:slideViewPr>
  <p:notesTextViewPr>
    <p:cViewPr>
      <p:scale>
        <a:sx n="1" d="1"/>
        <a:sy n="1" d="1"/>
      </p:scale>
      <p:origin y="0" x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
  <Relationship Target="slideMasters/slideMaster1.xml" Id="rId1" Type="http://schemas.openxmlformats.org/officeDocument/2006/relationships/slideMaster"/>
  <Relationship Target="tableStyles.xml" Id="rId2" Type="http://schemas.openxmlformats.org/officeDocument/2006/relationships/tableStyles"/>
  <Relationship Target="theme/theme1.xml" Id="rId3" Type="http://schemas.openxmlformats.org/officeDocument/2006/relationships/theme"/>
  <Relationship Target="viewProps.xml" Id="rId4" Type="http://schemas.openxmlformats.org/officeDocument/2006/relationships/viewProps"/>
  <Relationship Target="presProps.xml" Id="rId5" Type="http://schemas.openxmlformats.org/officeDocument/2006/relationships/presProps"/>
  <Relationship Target="slides/slide1.xml" Id="rId6" Type="http://schemas.openxmlformats.org/officeDocument/2006/relationships/slide"/>
</Relationships>

</file>

<file path=ppt/slideLayouts/_rels/slideLayout1.xml.rels><?xml version="1.0" encoding="UTF-8" standalone="yes"?>
<Relationships xmlns="http://schemas.openxmlformats.org/package/2006/relationships">
  <Relationship Target="../slideMasters/slideMaster1.xml" Id="rId1" Type="http://schemas.openxmlformats.org/officeDocument/2006/relationships/slideMaster"/>
</Relationships>

</file>

<file path=ppt/slideLayouts/slideLayout1.xml><?xml version="1.0" encoding="utf-8"?>
<p:sldLayout xmlns:r="http://schemas.openxmlformats.org/officeDocument/2006/relationships" xmlns:p="http://schemas.openxmlformats.org/presentationml/2006/main" xmlns:a="http://schemas.openxmlformats.org/drawingml/2006/main" type="tx">
  <p:cSld>
    <p:spTree>
      <p:nvGrpSpPr>
        <p:cNvPr id="1" name=""/>
        <p:cNvGrpSpPr/>
        <p:nvPr/>
      </p:nvGrpSpPr>
      <p:grpSpPr>
        <a:xfrm>
          <a:off y="0" x="0"/>
          <a:ext cx="0" cy="0"/>
          <a:chOff y="0" x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2708C-2602-4C50-90B3-38403DD6A526}" type="datetimeFigureOut">
              <a:rPr lang="zh-CN" altLang="en-US" smtClean="0"/>
              <a:t>2016/11/23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
  <Relationship Target="../slideLayouts/slideLayout1.xml" Id="rId1" Type="http://schemas.openxmlformats.org/officeDocument/2006/relationships/slideLayout"/>
  <Relationship Target="../media/image1.jpg" Id="rId2" Type="http://schemas.openxmlformats.org/officeDocument/2006/relationships/image"/>
  <Relationship Target="../media/image2.jpg" Id="rId3" Type="http://schemas.openxmlformats.org/officeDocument/2006/relationships/image"/>
  <Relationship Target="../media/image3.png" Id="rId4" Type="http://schemas.openxmlformats.org/officeDocument/2006/relationships/image"/>
  <Relationship Target="../media/image4.jpg" Id="rId5" Type="http://schemas.openxmlformats.org/officeDocument/2006/relationships/image"/>
  <Relationship Target="../media/image5.jpg" Id="rId6" Type="http://schemas.openxmlformats.org/officeDocument/2006/relationships/image"/>
</Relationships>

</file>

<file path=ppt/slides/slide1.xml><?xml version="1.0" encoding="utf-8"?>
<p:sld xmlns:r="http://schemas.openxmlformats.org/officeDocument/2006/relationships" xmlns:p="http://schemas.openxmlformats.org/presentationml/2006/main" xmlns:a="http://schemas.openxmlformats.org/drawingml/2006/main">
  <p:cSld>
    <p:spTree>
      <p:nvGrpSpPr>
        <p:cNvPr name="Page-1" id="300000100"/>
        <p:cNvGrpSpPr/>
        <p:nvPr/>
      </p:nvGrpSpPr>
      <p:grpSpPr>
        <a:xfrm>
          <a:off y="0" x="0"/>
          <a:ext cx="0" cy="0"/>
          <a:chOff y="0" x="0"/>
          <a:chExt cx="0" cy="0"/>
        </a:xfrm>
      </p:grpSpPr>
      <p:grpSp>
        <p:nvGrpSpPr>
          <p:cNvPr id="302" name="Group302"/>
          <p:cNvGrpSpPr/>
          <p:nvPr/>
        </p:nvGrpSpPr>
        <p:grpSpPr>
          <a:xfrm>
            <a:off y="1147195" x="58315"/>
            <a:ext cx="8978596" cy="4538954"/>
            <a:chOff y="1147195" x="58315"/>
            <a:chExt cx="8978596" cy="4538954"/>
          </a:xfrm>
        </p:grpSpPr>
        <p:pic>
          <p:nvPicPr>
            <p:cNvPr id="265" name="Imag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y="1666364" x="7914794"/>
              <a:ext cx="745300" cy="449500"/>
            </a:xfrm>
            <a:prstGeom prst="rect">
              <a:avLst/>
            </a:prstGeom>
          </p:spPr>
        </p:pic>
        <p:pic>
          <p:nvPicPr>
            <p:cNvPr id="236" name="Imag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y="4093664" x="7386994"/>
              <a:ext cx="742400" cy="452400"/>
            </a:xfrm>
            <a:prstGeom prst="rect">
              <a:avLst/>
            </a:prstGeom>
          </p:spPr>
        </p:pic>
        <p:pic>
          <p:nvPicPr>
            <p:cNvPr id="267" name="Imag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y="2975032" x="3240162"/>
              <a:ext cx="1496064" cy="558164"/>
            </a:xfrm>
            <a:prstGeom prst="rect">
              <a:avLst/>
            </a:prstGeom>
          </p:spPr>
        </p:pic>
        <p:sp>
          <p:nvSpPr>
            <p:cNvPr id="103" name="MMConnector"/>
            <p:cNvSpPr/>
            <p:nvPr/>
          </p:nvSpPr>
          <p:spPr>
            <a:xfrm>
              <a:off y="2973675" x="4426964"/>
              <a:ext cx="182700" cy="1836879"/>
            </a:xfrm>
            <a:custGeom>
              <a:avLst/>
              <a:gdLst/>
              <a:pathLst>
                <a:path fill="none" h="1836879" w="182700">
                  <a:moveTo>
                    <a:pt y="918439" x="328570"/>
                  </a:moveTo>
                  <a:lnTo>
                    <a:pt y="918439" x="419920"/>
                  </a:lnTo>
                  <a:lnTo>
                    <a:pt y="-901039" x="419920"/>
                  </a:lnTo>
                  <a:cubicBezTo>
                    <a:pt y="-910644" x="419920"/>
                    <a:pt y="-918439" x="427715"/>
                    <a:pt y="-918439" x="437320"/>
                  </a:cubicBezTo>
                  <a:lnTo>
                    <a:pt y="-918439" x="511270"/>
                  </a:lnTo>
                </a:path>
              </a:pathLst>
            </a:custGeom>
            <a:noFill/>
            <a:ln cap="rnd" w="8700">
              <a:solidFill>
                <a:srgbClr val="454545"/>
              </a:solidFill>
              <a:round/>
            </a:ln>
          </p:spPr>
        </p:sp>
        <p:sp>
          <p:nvSpPr>
            <p:cNvPr id="105" name="MMConnector"/>
            <p:cNvSpPr/>
            <p:nvPr/>
          </p:nvSpPr>
          <p:spPr>
            <a:xfrm>
              <a:off y="3549529" x="4426964"/>
              <a:ext cx="182700" cy="685170"/>
            </a:xfrm>
            <a:custGeom>
              <a:avLst/>
              <a:gdLst/>
              <a:pathLst>
                <a:path fill="none" h="685170" w="182700">
                  <a:moveTo>
                    <a:pt y="342585" x="328570"/>
                  </a:moveTo>
                  <a:lnTo>
                    <a:pt y="342585" x="419920"/>
                  </a:lnTo>
                  <a:lnTo>
                    <a:pt y="-325185" x="419920"/>
                  </a:lnTo>
                  <a:cubicBezTo>
                    <a:pt y="-334790" x="419920"/>
                    <a:pt y="-342585" x="427715"/>
                    <a:pt y="-342585" x="437320"/>
                  </a:cubicBezTo>
                  <a:lnTo>
                    <a:pt y="-342585" x="511270"/>
                  </a:lnTo>
                </a:path>
              </a:pathLst>
            </a:custGeom>
            <a:noFill/>
            <a:ln cap="rnd" w="8700">
              <a:solidFill>
                <a:srgbClr val="454545"/>
              </a:solidFill>
              <a:round/>
            </a:ln>
          </p:spPr>
        </p:sp>
        <p:sp>
          <p:nvSpPr>
            <p:cNvPr id="109" name="MMConnector"/>
            <p:cNvSpPr/>
            <p:nvPr/>
          </p:nvSpPr>
          <p:spPr>
            <a:xfrm>
              <a:off y="4225841" x="4426964"/>
              <a:ext cx="182700" cy="667454"/>
            </a:xfrm>
            <a:custGeom>
              <a:avLst/>
              <a:gdLst/>
              <a:pathLst>
                <a:path fill="none" h="667454" w="182700">
                  <a:moveTo>
                    <a:pt y="-333727" x="328570"/>
                  </a:moveTo>
                  <a:lnTo>
                    <a:pt y="-333727" x="419920"/>
                  </a:lnTo>
                  <a:lnTo>
                    <a:pt y="316327" x="419920"/>
                  </a:lnTo>
                  <a:cubicBezTo>
                    <a:pt y="325932" x="419920"/>
                    <a:pt y="333727" x="427715"/>
                    <a:pt y="333727" x="437320"/>
                  </a:cubicBezTo>
                  <a:lnTo>
                    <a:pt y="333727" x="511270"/>
                  </a:lnTo>
                </a:path>
              </a:pathLst>
            </a:custGeom>
            <a:noFill/>
            <a:ln cap="rnd" w="8700">
              <a:solidFill>
                <a:srgbClr val="454545"/>
              </a:solidFill>
              <a:round/>
            </a:ln>
          </p:spPr>
        </p:sp>
        <p:sp>
          <p:nvSpPr>
            <p:cNvPr id="114" name="MMConnector"/>
            <p:cNvSpPr/>
            <p:nvPr/>
          </p:nvSpPr>
          <p:spPr>
            <a:xfrm>
              <a:off y="4810554" x="4426964"/>
              <a:ext cx="182700" cy="1836879"/>
            </a:xfrm>
            <a:custGeom>
              <a:avLst/>
              <a:gdLst/>
              <a:pathLst>
                <a:path fill="none" h="1836879" w="182700">
                  <a:moveTo>
                    <a:pt y="-918439" x="328570"/>
                  </a:moveTo>
                  <a:lnTo>
                    <a:pt y="-918439" x="419920"/>
                  </a:lnTo>
                  <a:lnTo>
                    <a:pt y="901039" x="419920"/>
                  </a:lnTo>
                  <a:cubicBezTo>
                    <a:pt y="910644" x="419920"/>
                    <a:pt y="918439" x="427715"/>
                    <a:pt y="918439" x="437320"/>
                  </a:cubicBezTo>
                  <a:lnTo>
                    <a:pt y="918439" x="511270"/>
                  </a:lnTo>
                </a:path>
              </a:pathLst>
            </a:custGeom>
            <a:noFill/>
            <a:ln cap="rnd" w="8700">
              <a:solidFill>
                <a:srgbClr val="454545"/>
              </a:solidFill>
              <a:round/>
            </a:ln>
          </p:spPr>
        </p:sp>
        <p:sp>
          <p:nvSpPr>
            <p:cNvPr id="129" name="MMConnector"/>
            <p:cNvSpPr/>
            <p:nvPr/>
          </p:nvSpPr>
          <p:spPr>
            <a:xfrm>
              <a:off y="1930717" x="5751684"/>
              <a:ext cx="78300" cy="249038"/>
            </a:xfrm>
            <a:custGeom>
              <a:avLst/>
              <a:gdLst/>
              <a:pathLst>
                <a:path fill="none" h="249038" w="78300">
                  <a:moveTo>
                    <a:pt y="124519" x="-39150"/>
                  </a:moveTo>
                  <a:lnTo>
                    <a:pt y="124519" x="0"/>
                  </a:lnTo>
                  <a:lnTo>
                    <a:pt y="-107119" x="0"/>
                  </a:lnTo>
                  <a:cubicBezTo>
                    <a:pt y="-116724" x="0"/>
                    <a:pt y="-124519" x="7795"/>
                    <a:pt y="-124519" x="17400"/>
                  </a:cubicBezTo>
                  <a:lnTo>
                    <a:pt y="-124519" x="39150"/>
                  </a:ln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31" name="MMConnector"/>
            <p:cNvSpPr/>
            <p:nvPr/>
          </p:nvSpPr>
          <p:spPr>
            <a:xfrm>
              <a:off y="2044904" x="5751684"/>
              <a:ext cx="39150" cy="20663"/>
            </a:xfrm>
            <a:custGeom>
              <a:avLst/>
              <a:gdLst/>
              <a:pathLst>
                <a:path fill="none" h="20663" w="39150">
                  <a:moveTo>
                    <a:pt y="10331" x="0"/>
                  </a:moveTo>
                  <a:lnTo>
                    <a:pt y="7069" x="0"/>
                  </a:lnTo>
                  <a:cubicBezTo>
                    <a:pt y="-2536" x="0"/>
                    <a:pt y="-10331" x="7795"/>
                    <a:pt y="-10331" x="17400"/>
                  </a:cubicBezTo>
                  <a:lnTo>
                    <a:pt y="-10331" x="39150"/>
                  </a:ln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33" name="MMConnector"/>
            <p:cNvSpPr/>
            <p:nvPr/>
          </p:nvSpPr>
          <p:spPr>
            <a:xfrm>
              <a:off y="2179754" x="5751684"/>
              <a:ext cx="39150" cy="249038"/>
            </a:xfrm>
            <a:custGeom>
              <a:avLst/>
              <a:gdLst/>
              <a:pathLst>
                <a:path fill="none" h="249038" w="39150">
                  <a:moveTo>
                    <a:pt y="-124519" x="0"/>
                  </a:moveTo>
                  <a:lnTo>
                    <a:pt y="107119" x="0"/>
                  </a:lnTo>
                  <a:cubicBezTo>
                    <a:pt y="116724" x="0"/>
                    <a:pt y="124519" x="7795"/>
                    <a:pt y="124519" x="17400"/>
                  </a:cubicBezTo>
                  <a:lnTo>
                    <a:pt y="124519" x="39150"/>
                  </a:ln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35" name="MMConnector"/>
            <p:cNvSpPr/>
            <p:nvPr/>
          </p:nvSpPr>
          <p:spPr>
            <a:xfrm>
              <a:off y="1783361" x="6146838"/>
              <a:ext cx="125280" cy="45675"/>
            </a:xfrm>
            <a:custGeom>
              <a:avLst/>
              <a:gdLst/>
              <a:pathLst>
                <a:path fill="none" h="45675" w="125280">
                  <a:moveTo>
                    <a:pt y="22838" x="-62640"/>
                  </a:moveTo>
                  <a:lnTo>
                    <a:pt y="22838" x="-30740"/>
                  </a:lnTo>
                  <a:cubicBezTo>
                    <a:pt y="-22837" x="16449"/>
                    <a:pt y="-22837" x="16449"/>
                    <a:pt y="-22837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37" name="MMConnector"/>
            <p:cNvSpPr/>
            <p:nvPr/>
          </p:nvSpPr>
          <p:spPr>
            <a:xfrm>
              <a:off y="1829036" x="6146838"/>
              <a:ext cx="93380" cy="45675"/>
            </a:xfrm>
            <a:custGeom>
              <a:avLst/>
              <a:gdLst/>
              <a:pathLst>
                <a:path fill="none" h="45675" w="93380">
                  <a:moveTo>
                    <a:pt y="-22837" x="-30740"/>
                  </a:moveTo>
                  <a:cubicBezTo>
                    <a:pt y="22838" x="16449"/>
                    <a:pt y="22838" x="16449"/>
                    <a:pt y="22838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40" name="MMConnector"/>
            <p:cNvSpPr/>
            <p:nvPr/>
          </p:nvSpPr>
          <p:spPr>
            <a:xfrm>
              <a:off y="1988898" x="6221890"/>
              <a:ext cx="125280" cy="91350"/>
            </a:xfrm>
            <a:custGeom>
              <a:avLst/>
              <a:gdLst/>
              <a:pathLst>
                <a:path fill="none" h="91350" w="125280">
                  <a:moveTo>
                    <a:pt y="45675" x="-62640"/>
                  </a:moveTo>
                  <a:lnTo>
                    <a:pt y="45675" x="-30740"/>
                  </a:lnTo>
                  <a:cubicBezTo>
                    <a:pt y="-45675" x="16449"/>
                    <a:pt y="-45675" x="16449"/>
                    <a:pt y="-45675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42" name="MMConnector"/>
            <p:cNvSpPr/>
            <p:nvPr/>
          </p:nvSpPr>
          <p:spPr>
            <a:xfrm>
              <a:off y="2034573" x="6221890"/>
              <a:ext cx="93380" cy="2900"/>
            </a:xfrm>
            <a:custGeom>
              <a:avLst/>
              <a:gdLst/>
              <a:pathLst>
                <a:path fill="none" h="2900" w="93380">
                  <a:moveTo>
                    <a:pt y="0" x="-30740"/>
                  </a:moveTo>
                  <a:cubicBezTo>
                    <a:pt y="0" x="16449"/>
                    <a:pt y="0" x="16449"/>
                    <a:pt y="0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44" name="MMConnector"/>
            <p:cNvSpPr/>
            <p:nvPr/>
          </p:nvSpPr>
          <p:spPr>
            <a:xfrm>
              <a:off y="2080248" x="6221890"/>
              <a:ext cx="93380" cy="91350"/>
            </a:xfrm>
            <a:custGeom>
              <a:avLst/>
              <a:gdLst/>
              <a:pathLst>
                <a:path fill="none" h="91350" w="93380">
                  <a:moveTo>
                    <a:pt y="-45675" x="-30740"/>
                  </a:moveTo>
                  <a:cubicBezTo>
                    <a:pt y="45675" x="16449"/>
                    <a:pt y="45675" x="16449"/>
                    <a:pt y="45675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46" name="MMConnector"/>
            <p:cNvSpPr/>
            <p:nvPr/>
          </p:nvSpPr>
          <p:spPr>
            <a:xfrm>
              <a:off y="2274548" x="6123290"/>
              <a:ext cx="125280" cy="59450"/>
            </a:xfrm>
            <a:custGeom>
              <a:avLst/>
              <a:gdLst/>
              <a:pathLst>
                <a:path fill="none" h="59450" w="125280">
                  <a:moveTo>
                    <a:pt y="29725" x="-62640"/>
                  </a:moveTo>
                  <a:lnTo>
                    <a:pt y="29725" x="-30740"/>
                  </a:lnTo>
                  <a:cubicBezTo>
                    <a:pt y="-29725" x="16449"/>
                    <a:pt y="-29725" x="16449"/>
                    <a:pt y="-29725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48" name="MMConnector"/>
            <p:cNvSpPr/>
            <p:nvPr/>
          </p:nvSpPr>
          <p:spPr>
            <a:xfrm>
              <a:off y="2333998" x="6123290"/>
              <a:ext cx="93380" cy="59450"/>
            </a:xfrm>
            <a:custGeom>
              <a:avLst/>
              <a:gdLst/>
              <a:pathLst>
                <a:path fill="none" h="59450" w="93380">
                  <a:moveTo>
                    <a:pt y="-29725" x="-30740"/>
                  </a:moveTo>
                  <a:cubicBezTo>
                    <a:pt y="29725" x="16449"/>
                    <a:pt y="29725" x="16449"/>
                    <a:pt y="29725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50" name="MMConnector"/>
            <p:cNvSpPr/>
            <p:nvPr/>
          </p:nvSpPr>
          <p:spPr>
            <a:xfrm>
              <a:off y="2902557" x="5609584"/>
              <a:ext cx="78300" cy="608774"/>
            </a:xfrm>
            <a:custGeom>
              <a:avLst/>
              <a:gdLst/>
              <a:pathLst>
                <a:path fill="none" h="608774" w="78300">
                  <a:moveTo>
                    <a:pt y="304387" x="-39150"/>
                  </a:moveTo>
                  <a:lnTo>
                    <a:pt y="304387" x="0"/>
                  </a:lnTo>
                  <a:lnTo>
                    <a:pt y="-286987" x="0"/>
                  </a:lnTo>
                  <a:cubicBezTo>
                    <a:pt y="-296592" x="0"/>
                    <a:pt y="-304387" x="7795"/>
                    <a:pt y="-304387" x="17400"/>
                  </a:cubicBezTo>
                  <a:lnTo>
                    <a:pt y="-304387" x="39150"/>
                  </a:ln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52" name="MMConnector"/>
            <p:cNvSpPr/>
            <p:nvPr/>
          </p:nvSpPr>
          <p:spPr>
            <a:xfrm>
              <a:off y="3233837" x="5609584"/>
              <a:ext cx="39150" cy="53786"/>
            </a:xfrm>
            <a:custGeom>
              <a:avLst/>
              <a:gdLst/>
              <a:pathLst>
                <a:path fill="none" h="53786" w="39150">
                  <a:moveTo>
                    <a:pt y="-26893" x="0"/>
                  </a:moveTo>
                  <a:lnTo>
                    <a:pt y="9493" x="0"/>
                  </a:lnTo>
                  <a:cubicBezTo>
                    <a:pt y="19098" x="0"/>
                    <a:pt y="26893" x="7795"/>
                    <a:pt y="26893" x="17400"/>
                  </a:cubicBezTo>
                  <a:lnTo>
                    <a:pt y="26893" x="39150"/>
                  </a:ln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54" name="MMConnector"/>
            <p:cNvSpPr/>
            <p:nvPr/>
          </p:nvSpPr>
          <p:spPr>
            <a:xfrm>
              <a:off y="3511331" x="5609584"/>
              <a:ext cx="39150" cy="608774"/>
            </a:xfrm>
            <a:custGeom>
              <a:avLst/>
              <a:gdLst/>
              <a:pathLst>
                <a:path fill="none" h="608774" w="39150">
                  <a:moveTo>
                    <a:pt y="-304387" x="0"/>
                  </a:moveTo>
                  <a:lnTo>
                    <a:pt y="286987" x="0"/>
                  </a:lnTo>
                  <a:cubicBezTo>
                    <a:pt y="296592" x="0"/>
                    <a:pt y="304387" x="7795"/>
                    <a:pt y="304387" x="17400"/>
                  </a:cubicBezTo>
                  <a:lnTo>
                    <a:pt y="304387" x="39150"/>
                  </a:ln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56" name="MMConnector"/>
            <p:cNvSpPr/>
            <p:nvPr/>
          </p:nvSpPr>
          <p:spPr>
            <a:xfrm>
              <a:off y="5534693" x="5757774"/>
              <a:ext cx="125280" cy="388600"/>
            </a:xfrm>
            <a:custGeom>
              <a:avLst/>
              <a:gdLst/>
              <a:pathLst>
                <a:path fill="none" h="388600" w="125280">
                  <a:moveTo>
                    <a:pt y="194300" x="-62640"/>
                  </a:moveTo>
                  <a:lnTo>
                    <a:pt y="194300" x="-30740"/>
                  </a:lnTo>
                  <a:cubicBezTo>
                    <a:pt y="-194300" x="16449"/>
                    <a:pt y="-194300" x="16449"/>
                    <a:pt y="-194300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58" name="MMConnector"/>
            <p:cNvSpPr/>
            <p:nvPr/>
          </p:nvSpPr>
          <p:spPr>
            <a:xfrm>
              <a:off y="5772493" x="5757774"/>
              <a:ext cx="93380" cy="87000"/>
            </a:xfrm>
            <a:custGeom>
              <a:avLst/>
              <a:gdLst/>
              <a:pathLst>
                <a:path fill="none" h="87000" w="93380">
                  <a:moveTo>
                    <a:pt y="-43500" x="-30740"/>
                  </a:moveTo>
                  <a:cubicBezTo>
                    <a:pt y="43500" x="16449"/>
                    <a:pt y="43500" x="16449"/>
                    <a:pt y="43500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60" name="MMConnector"/>
            <p:cNvSpPr/>
            <p:nvPr/>
          </p:nvSpPr>
          <p:spPr>
            <a:xfrm>
              <a:off y="5923293" x="5757774"/>
              <a:ext cx="93380" cy="388600"/>
            </a:xfrm>
            <a:custGeom>
              <a:avLst/>
              <a:gdLst/>
              <a:pathLst>
                <a:path fill="none" h="388600" w="93380">
                  <a:moveTo>
                    <a:pt y="-194300" x="-30740"/>
                  </a:moveTo>
                  <a:cubicBezTo>
                    <a:pt y="194300" x="16449"/>
                    <a:pt y="194300" x="16449"/>
                    <a:pt y="194300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62" name="MMConnector"/>
            <p:cNvSpPr/>
            <p:nvPr/>
          </p:nvSpPr>
          <p:spPr>
            <a:xfrm>
              <a:off y="4385931" x="5699774"/>
              <a:ext cx="125280" cy="347275"/>
            </a:xfrm>
            <a:custGeom>
              <a:avLst/>
              <a:gdLst/>
              <a:pathLst>
                <a:path fill="none" h="347275" w="125280">
                  <a:moveTo>
                    <a:pt y="173638" x="-62640"/>
                  </a:moveTo>
                  <a:lnTo>
                    <a:pt y="173638" x="-30740"/>
                  </a:lnTo>
                  <a:cubicBezTo>
                    <a:pt y="-173637" x="16449"/>
                    <a:pt y="-173637" x="16449"/>
                    <a:pt y="-173637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64" name="MMConnector"/>
            <p:cNvSpPr/>
            <p:nvPr/>
          </p:nvSpPr>
          <p:spPr>
            <a:xfrm>
              <a:off y="4552681" x="5699774"/>
              <a:ext cx="93380" cy="13775"/>
            </a:xfrm>
            <a:custGeom>
              <a:avLst/>
              <a:gdLst/>
              <a:pathLst>
                <a:path fill="none" h="13775" w="93380">
                  <a:moveTo>
                    <a:pt y="6888" x="-30740"/>
                  </a:moveTo>
                  <a:cubicBezTo>
                    <a:pt y="-6887" x="16449"/>
                    <a:pt y="-6887" x="16449"/>
                    <a:pt y="-6887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66" name="MMConnector"/>
            <p:cNvSpPr/>
            <p:nvPr/>
          </p:nvSpPr>
          <p:spPr>
            <a:xfrm>
              <a:off y="4733206" x="5699774"/>
              <a:ext cx="93380" cy="347275"/>
            </a:xfrm>
            <a:custGeom>
              <a:avLst/>
              <a:gdLst/>
              <a:pathLst>
                <a:path fill="none" h="347275" w="93380">
                  <a:moveTo>
                    <a:pt y="-173637" x="-30740"/>
                  </a:moveTo>
                  <a:cubicBezTo>
                    <a:pt y="173638" x="16449"/>
                    <a:pt y="173638" x="16449"/>
                    <a:pt y="173638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70" name="MMConnector"/>
            <p:cNvSpPr/>
            <p:nvPr/>
          </p:nvSpPr>
          <p:spPr>
            <a:xfrm>
              <a:off y="2598171" x="6084092"/>
              <a:ext cx="125280" cy="2900"/>
            </a:xfrm>
            <a:custGeom>
              <a:avLst/>
              <a:gdLst/>
              <a:pathLst>
                <a:path fill="none" h="2900" w="125280">
                  <a:moveTo>
                    <a:pt y="0" x="-62640"/>
                  </a:moveTo>
                  <a:lnTo>
                    <a:pt y="0" x="-30740"/>
                  </a:lnTo>
                  <a:cubicBezTo>
                    <a:pt y="0" x="16449"/>
                    <a:pt y="0" x="16449"/>
                    <a:pt y="0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72" name="MMConnector"/>
            <p:cNvSpPr/>
            <p:nvPr/>
          </p:nvSpPr>
          <p:spPr>
            <a:xfrm>
              <a:off y="3165937" x="6169659"/>
              <a:ext cx="125280" cy="189588"/>
            </a:xfrm>
            <a:custGeom>
              <a:avLst/>
              <a:gdLst/>
              <a:pathLst>
                <a:path fill="none" h="189588" w="125280">
                  <a:moveTo>
                    <a:pt y="94794" x="-62640"/>
                  </a:moveTo>
                  <a:lnTo>
                    <a:pt y="94794" x="-30740"/>
                  </a:lnTo>
                  <a:cubicBezTo>
                    <a:pt y="-94794" x="16449"/>
                    <a:pt y="-94794" x="16449"/>
                    <a:pt y="-94794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74" name="MMConnector"/>
            <p:cNvSpPr/>
            <p:nvPr/>
          </p:nvSpPr>
          <p:spPr>
            <a:xfrm>
              <a:off y="3355524" x="6169659"/>
              <a:ext cx="93380" cy="189588"/>
            </a:xfrm>
            <a:custGeom>
              <a:avLst/>
              <a:gdLst/>
              <a:pathLst>
                <a:path fill="none" h="189588" w="93380">
                  <a:moveTo>
                    <a:pt y="-94794" x="-30740"/>
                  </a:moveTo>
                  <a:cubicBezTo>
                    <a:pt y="94794" x="16449"/>
                    <a:pt y="94794" x="16449"/>
                    <a:pt y="94794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76" name="MMConnector"/>
            <p:cNvSpPr/>
            <p:nvPr/>
          </p:nvSpPr>
          <p:spPr>
            <a:xfrm>
              <a:off y="2927231" x="6680639"/>
              <a:ext cx="125280" cy="287825"/>
            </a:xfrm>
            <a:custGeom>
              <a:avLst/>
              <a:gdLst/>
              <a:pathLst>
                <a:path fill="none" h="287825" w="125280">
                  <a:moveTo>
                    <a:pt y="143913" x="-62640"/>
                  </a:moveTo>
                  <a:lnTo>
                    <a:pt y="143913" x="-30740"/>
                  </a:lnTo>
                  <a:cubicBezTo>
                    <a:pt y="-143912" x="16449"/>
                    <a:pt y="-143912" x="16449"/>
                    <a:pt y="-143912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78" name="MMConnector"/>
            <p:cNvSpPr/>
            <p:nvPr/>
          </p:nvSpPr>
          <p:spPr>
            <a:xfrm>
              <a:off y="2986681" x="6680639"/>
              <a:ext cx="93380" cy="168925"/>
            </a:xfrm>
            <a:custGeom>
              <a:avLst/>
              <a:gdLst/>
              <a:pathLst>
                <a:path fill="none" h="168925" w="93380">
                  <a:moveTo>
                    <a:pt y="84463" x="-30740"/>
                  </a:moveTo>
                  <a:cubicBezTo>
                    <a:pt y="-84462" x="16449"/>
                    <a:pt y="-84462" x="16449"/>
                    <a:pt y="-84462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80" name="MMConnector"/>
            <p:cNvSpPr/>
            <p:nvPr/>
          </p:nvSpPr>
          <p:spPr>
            <a:xfrm>
              <a:off y="3032356" x="6680639"/>
              <a:ext cx="93380" cy="77575"/>
            </a:xfrm>
            <a:custGeom>
              <a:avLst/>
              <a:gdLst/>
              <a:pathLst>
                <a:path fill="none" h="77575" w="93380">
                  <a:moveTo>
                    <a:pt y="38788" x="-30740"/>
                  </a:moveTo>
                  <a:cubicBezTo>
                    <a:pt y="-38787" x="16449"/>
                    <a:pt y="-38787" x="16449"/>
                    <a:pt y="-38787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82" name="MMConnector"/>
            <p:cNvSpPr/>
            <p:nvPr/>
          </p:nvSpPr>
          <p:spPr>
            <a:xfrm>
              <a:off y="3078031" x="6680639"/>
              <a:ext cx="93380" cy="13775"/>
            </a:xfrm>
            <a:custGeom>
              <a:avLst/>
              <a:gdLst/>
              <a:pathLst>
                <a:path fill="none" h="13775" w="93380">
                  <a:moveTo>
                    <a:pt y="-6887" x="-30740"/>
                  </a:moveTo>
                  <a:cubicBezTo>
                    <a:pt y="6888" x="16449"/>
                    <a:pt y="6888" x="16449"/>
                    <a:pt y="6888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84" name="MMConnector"/>
            <p:cNvSpPr/>
            <p:nvPr/>
          </p:nvSpPr>
          <p:spPr>
            <a:xfrm>
              <a:off y="3123706" x="6680639"/>
              <a:ext cx="93380" cy="105125"/>
            </a:xfrm>
            <a:custGeom>
              <a:avLst/>
              <a:gdLst/>
              <a:pathLst>
                <a:path fill="none" h="105125" w="93380">
                  <a:moveTo>
                    <a:pt y="-52562" x="-30740"/>
                  </a:moveTo>
                  <a:cubicBezTo>
                    <a:pt y="52563" x="16449"/>
                    <a:pt y="52563" x="16449"/>
                    <a:pt y="52563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86" name="MMConnector"/>
            <p:cNvSpPr/>
            <p:nvPr/>
          </p:nvSpPr>
          <p:spPr>
            <a:xfrm>
              <a:off y="3169381" x="6680639"/>
              <a:ext cx="93380" cy="196475"/>
            </a:xfrm>
            <a:custGeom>
              <a:avLst/>
              <a:gdLst/>
              <a:pathLst>
                <a:path fill="none" h="196475" w="93380">
                  <a:moveTo>
                    <a:pt y="-98237" x="-30740"/>
                  </a:moveTo>
                  <a:cubicBezTo>
                    <a:pt y="98238" x="16449"/>
                    <a:pt y="98238" x="16449"/>
                    <a:pt y="98238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88" name="MMConnector"/>
            <p:cNvSpPr/>
            <p:nvPr/>
          </p:nvSpPr>
          <p:spPr>
            <a:xfrm>
              <a:off y="3215056" x="6680639"/>
              <a:ext cx="93380" cy="287825"/>
            </a:xfrm>
            <a:custGeom>
              <a:avLst/>
              <a:gdLst/>
              <a:pathLst>
                <a:path fill="none" h="287825" w="93380">
                  <a:moveTo>
                    <a:pt y="-143912" x="-30740"/>
                  </a:moveTo>
                  <a:cubicBezTo>
                    <a:pt y="143913" x="16449"/>
                    <a:pt y="143913" x="16449"/>
                    <a:pt y="143913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90" name="MMConnector"/>
            <p:cNvSpPr/>
            <p:nvPr/>
          </p:nvSpPr>
          <p:spPr>
            <a:xfrm>
              <a:off y="3450318" x="6660339"/>
              <a:ext cx="125280" cy="2900"/>
            </a:xfrm>
            <a:custGeom>
              <a:avLst/>
              <a:gdLst/>
              <a:pathLst>
                <a:path fill="none" h="2900" w="125280">
                  <a:moveTo>
                    <a:pt y="0" x="-62640"/>
                  </a:moveTo>
                  <a:lnTo>
                    <a:pt y="0" x="-30740"/>
                  </a:lnTo>
                  <a:cubicBezTo>
                    <a:pt y="0" x="16449"/>
                    <a:pt y="0" x="16449"/>
                    <a:pt y="0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94" name="MMConnector"/>
            <p:cNvSpPr/>
            <p:nvPr/>
          </p:nvSpPr>
          <p:spPr>
            <a:xfrm>
              <a:off y="3747206" x="6049949"/>
              <a:ext cx="125280" cy="137025"/>
            </a:xfrm>
            <a:custGeom>
              <a:avLst/>
              <a:gdLst/>
              <a:pathLst>
                <a:path fill="none" h="137025" w="125280">
                  <a:moveTo>
                    <a:pt y="68513" x="-62640"/>
                  </a:moveTo>
                  <a:lnTo>
                    <a:pt y="68513" x="-30740"/>
                  </a:lnTo>
                  <a:cubicBezTo>
                    <a:pt y="-68512" x="16449"/>
                    <a:pt y="-68512" x="16449"/>
                    <a:pt y="-68512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96" name="MMConnector"/>
            <p:cNvSpPr/>
            <p:nvPr/>
          </p:nvSpPr>
          <p:spPr>
            <a:xfrm>
              <a:off y="3884231" x="6049949"/>
              <a:ext cx="93380" cy="137025"/>
            </a:xfrm>
            <a:custGeom>
              <a:avLst/>
              <a:gdLst/>
              <a:pathLst>
                <a:path fill="none" h="137025" w="93380">
                  <a:moveTo>
                    <a:pt y="-68512" x="-30740"/>
                  </a:moveTo>
                  <a:cubicBezTo>
                    <a:pt y="68513" x="16449"/>
                    <a:pt y="68513" x="16449"/>
                    <a:pt y="68513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98" name="MMConnector"/>
            <p:cNvSpPr/>
            <p:nvPr/>
          </p:nvSpPr>
          <p:spPr>
            <a:xfrm>
              <a:off y="3929906" x="6560929"/>
              <a:ext cx="125280" cy="45675"/>
            </a:xfrm>
            <a:custGeom>
              <a:avLst/>
              <a:gdLst/>
              <a:pathLst>
                <a:path fill="none" h="45675" w="125280">
                  <a:moveTo>
                    <a:pt y="22838" x="-62640"/>
                  </a:moveTo>
                  <a:lnTo>
                    <a:pt y="22838" x="-30740"/>
                  </a:lnTo>
                  <a:cubicBezTo>
                    <a:pt y="-22837" x="16449"/>
                    <a:pt y="-22837" x="16449"/>
                    <a:pt y="-22837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200" name="MMConnector"/>
            <p:cNvSpPr/>
            <p:nvPr/>
          </p:nvSpPr>
          <p:spPr>
            <a:xfrm>
              <a:off y="3975581" x="6560929"/>
              <a:ext cx="93380" cy="45675"/>
            </a:xfrm>
            <a:custGeom>
              <a:avLst/>
              <a:gdLst/>
              <a:pathLst>
                <a:path fill="none" h="45675" w="93380">
                  <a:moveTo>
                    <a:pt y="-22837" x="-30740"/>
                  </a:moveTo>
                  <a:cubicBezTo>
                    <a:pt y="22838" x="16449"/>
                    <a:pt y="22838" x="16449"/>
                    <a:pt y="22838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202" name="MMConnector"/>
            <p:cNvSpPr/>
            <p:nvPr/>
          </p:nvSpPr>
          <p:spPr>
            <a:xfrm>
              <a:off y="3610181" x="6540629"/>
              <a:ext cx="125280" cy="137025"/>
            </a:xfrm>
            <a:custGeom>
              <a:avLst/>
              <a:gdLst/>
              <a:pathLst>
                <a:path fill="none" h="137025" w="125280">
                  <a:moveTo>
                    <a:pt y="68513" x="-62640"/>
                  </a:moveTo>
                  <a:lnTo>
                    <a:pt y="68513" x="-30740"/>
                  </a:lnTo>
                  <a:cubicBezTo>
                    <a:pt y="-68512" x="16449"/>
                    <a:pt y="-68512" x="16449"/>
                    <a:pt y="-68512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204" name="MMConnector"/>
            <p:cNvSpPr/>
            <p:nvPr/>
          </p:nvSpPr>
          <p:spPr>
            <a:xfrm>
              <a:off y="3655856" x="6540629"/>
              <a:ext cx="93380" cy="45675"/>
            </a:xfrm>
            <a:custGeom>
              <a:avLst/>
              <a:gdLst/>
              <a:pathLst>
                <a:path fill="none" h="45675" w="93380">
                  <a:moveTo>
                    <a:pt y="22838" x="-30740"/>
                  </a:moveTo>
                  <a:cubicBezTo>
                    <a:pt y="-22837" x="16449"/>
                    <a:pt y="-22837" x="16449"/>
                    <a:pt y="-22837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206" name="MMConnector"/>
            <p:cNvSpPr/>
            <p:nvPr/>
          </p:nvSpPr>
          <p:spPr>
            <a:xfrm>
              <a:off y="3701531" x="6540629"/>
              <a:ext cx="93380" cy="45675"/>
            </a:xfrm>
            <a:custGeom>
              <a:avLst/>
              <a:gdLst/>
              <a:pathLst>
                <a:path fill="none" h="45675" w="93380">
                  <a:moveTo>
                    <a:pt y="-22837" x="-30740"/>
                  </a:moveTo>
                  <a:cubicBezTo>
                    <a:pt y="22838" x="16449"/>
                    <a:pt y="22838" x="16449"/>
                    <a:pt y="22838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208" name="MMConnector"/>
            <p:cNvSpPr/>
            <p:nvPr/>
          </p:nvSpPr>
          <p:spPr>
            <a:xfrm>
              <a:off y="3747206" x="6540629"/>
              <a:ext cx="93380" cy="137025"/>
            </a:xfrm>
            <a:custGeom>
              <a:avLst/>
              <a:gdLst/>
              <a:pathLst>
                <a:path fill="none" h="137025" w="93380">
                  <a:moveTo>
                    <a:pt y="-68512" x="-30740"/>
                  </a:moveTo>
                  <a:cubicBezTo>
                    <a:pt y="68513" x="16449"/>
                    <a:pt y="68513" x="16449"/>
                    <a:pt y="68513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210" name="MMConnector"/>
            <p:cNvSpPr/>
            <p:nvPr/>
          </p:nvSpPr>
          <p:spPr>
            <a:xfrm>
              <a:off y="4189456" x="6120854"/>
              <a:ext cx="125280" cy="45675"/>
            </a:xfrm>
            <a:custGeom>
              <a:avLst/>
              <a:gdLst/>
              <a:pathLst>
                <a:path fill="none" h="45675" w="125280">
                  <a:moveTo>
                    <a:pt y="22838" x="-62640"/>
                  </a:moveTo>
                  <a:lnTo>
                    <a:pt y="22838" x="-30740"/>
                  </a:lnTo>
                  <a:cubicBezTo>
                    <a:pt y="-22837" x="16449"/>
                    <a:pt y="-22837" x="16449"/>
                    <a:pt y="-22837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212" name="MMConnector"/>
            <p:cNvSpPr/>
            <p:nvPr/>
          </p:nvSpPr>
          <p:spPr>
            <a:xfrm>
              <a:off y="4235131" x="6120854"/>
              <a:ext cx="93380" cy="45675"/>
            </a:xfrm>
            <a:custGeom>
              <a:avLst/>
              <a:gdLst/>
              <a:pathLst>
                <a:path fill="none" h="45675" w="93380">
                  <a:moveTo>
                    <a:pt y="-22837" x="-30740"/>
                  </a:moveTo>
                  <a:cubicBezTo>
                    <a:pt y="22838" x="16449"/>
                    <a:pt y="22838" x="16449"/>
                    <a:pt y="22838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214" name="MMConnector"/>
            <p:cNvSpPr/>
            <p:nvPr/>
          </p:nvSpPr>
          <p:spPr>
            <a:xfrm>
              <a:off y="4447556" x="6184654"/>
              <a:ext cx="125280" cy="196475"/>
            </a:xfrm>
            <a:custGeom>
              <a:avLst/>
              <a:gdLst/>
              <a:pathLst>
                <a:path fill="none" h="196475" w="125280">
                  <a:moveTo>
                    <a:pt y="98238" x="-62640"/>
                  </a:moveTo>
                  <a:lnTo>
                    <a:pt y="98238" x="-30740"/>
                  </a:lnTo>
                  <a:cubicBezTo>
                    <a:pt y="-98237" x="16449"/>
                    <a:pt y="-98237" x="16449"/>
                    <a:pt y="-98237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216" name="MMConnector"/>
            <p:cNvSpPr/>
            <p:nvPr/>
          </p:nvSpPr>
          <p:spPr>
            <a:xfrm>
              <a:off y="4493231" x="6184654"/>
              <a:ext cx="93380" cy="105125"/>
            </a:xfrm>
            <a:custGeom>
              <a:avLst/>
              <a:gdLst/>
              <a:pathLst>
                <a:path fill="none" h="105125" w="93380">
                  <a:moveTo>
                    <a:pt y="52563" x="-30740"/>
                  </a:moveTo>
                  <a:cubicBezTo>
                    <a:pt y="-52562" x="16449"/>
                    <a:pt y="-52562" x="16449"/>
                    <a:pt y="-52562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218" name="MMConnector"/>
            <p:cNvSpPr/>
            <p:nvPr/>
          </p:nvSpPr>
          <p:spPr>
            <a:xfrm>
              <a:off y="4538906" x="6184654"/>
              <a:ext cx="93380" cy="13775"/>
            </a:xfrm>
            <a:custGeom>
              <a:avLst/>
              <a:gdLst/>
              <a:pathLst>
                <a:path fill="none" h="13775" w="93380">
                  <a:moveTo>
                    <a:pt y="6888" x="-30740"/>
                  </a:moveTo>
                  <a:cubicBezTo>
                    <a:pt y="-6887" x="16449"/>
                    <a:pt y="-6887" x="16449"/>
                    <a:pt y="-6887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220" name="MMConnector"/>
            <p:cNvSpPr/>
            <p:nvPr/>
          </p:nvSpPr>
          <p:spPr>
            <a:xfrm>
              <a:off y="4584581" x="6184654"/>
              <a:ext cx="93380" cy="77575"/>
            </a:xfrm>
            <a:custGeom>
              <a:avLst/>
              <a:gdLst/>
              <a:pathLst>
                <a:path fill="none" h="77575" w="93380">
                  <a:moveTo>
                    <a:pt y="-38787" x="-30740"/>
                  </a:moveTo>
                  <a:cubicBezTo>
                    <a:pt y="38788" x="16449"/>
                    <a:pt y="38788" x="16449"/>
                    <a:pt y="38788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222" name="MMConnector"/>
            <p:cNvSpPr/>
            <p:nvPr/>
          </p:nvSpPr>
          <p:spPr>
            <a:xfrm>
              <a:off y="4906843" x="6086054"/>
              <a:ext cx="125280" cy="2900"/>
            </a:xfrm>
            <a:custGeom>
              <a:avLst/>
              <a:gdLst/>
              <a:pathLst>
                <a:path fill="none" h="2900" w="125280">
                  <a:moveTo>
                    <a:pt y="0" x="-62640"/>
                  </a:moveTo>
                  <a:lnTo>
                    <a:pt y="0" x="-30740"/>
                  </a:lnTo>
                  <a:cubicBezTo>
                    <a:pt y="0" x="16449"/>
                    <a:pt y="0" x="16449"/>
                    <a:pt y="0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224" name="MMConnector"/>
            <p:cNvSpPr/>
            <p:nvPr/>
          </p:nvSpPr>
          <p:spPr>
            <a:xfrm>
              <a:off y="4884006" x="6817434"/>
              <a:ext cx="125280" cy="45675"/>
            </a:xfrm>
            <a:custGeom>
              <a:avLst/>
              <a:gdLst/>
              <a:pathLst>
                <a:path fill="none" h="45675" w="125280">
                  <a:moveTo>
                    <a:pt y="22838" x="-62640"/>
                  </a:moveTo>
                  <a:lnTo>
                    <a:pt y="22838" x="-30740"/>
                  </a:lnTo>
                  <a:cubicBezTo>
                    <a:pt y="-22837" x="16449"/>
                    <a:pt y="-22837" x="16449"/>
                    <a:pt y="-22837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230" name="MMConnector"/>
            <p:cNvSpPr/>
            <p:nvPr/>
          </p:nvSpPr>
          <p:spPr>
            <a:xfrm>
              <a:off y="4644031" x="6184654"/>
              <a:ext cx="93380" cy="196475"/>
            </a:xfrm>
            <a:custGeom>
              <a:avLst/>
              <a:gdLst/>
              <a:pathLst>
                <a:path fill="none" h="196475" w="93380">
                  <a:moveTo>
                    <a:pt y="-98237" x="-30740"/>
                  </a:moveTo>
                  <a:cubicBezTo>
                    <a:pt y="98238" x="16449"/>
                    <a:pt y="98238" x="16449"/>
                    <a:pt y="98238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234" name="MMConnector"/>
            <p:cNvSpPr/>
            <p:nvPr/>
          </p:nvSpPr>
          <p:spPr>
            <a:xfrm>
              <a:off y="4929681" x="6817434"/>
              <a:ext cx="93380" cy="45675"/>
            </a:xfrm>
            <a:custGeom>
              <a:avLst/>
              <a:gdLst/>
              <a:pathLst>
                <a:path fill="none" h="45675" w="93380">
                  <a:moveTo>
                    <a:pt y="-22837" x="-30740"/>
                  </a:moveTo>
                  <a:cubicBezTo>
                    <a:pt y="22838" x="16449"/>
                    <a:pt y="22838" x="16449"/>
                    <a:pt y="22838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238" name="MMConnector"/>
            <p:cNvSpPr/>
            <p:nvPr/>
          </p:nvSpPr>
          <p:spPr>
            <a:xfrm>
              <a:off y="5244331" x="6149324"/>
              <a:ext cx="101790" cy="192125"/>
            </a:xfrm>
            <a:custGeom>
              <a:avLst/>
              <a:gdLst/>
              <a:pathLst>
                <a:path fill="none" h="192125" w="101790">
                  <a:moveTo>
                    <a:pt y="96063" x="-50895"/>
                  </a:moveTo>
                  <a:lnTo>
                    <a:pt y="96063" x="0"/>
                  </a:lnTo>
                  <a:lnTo>
                    <a:pt y="-96062" x="0"/>
                  </a:lnTo>
                  <a:lnTo>
                    <a:pt y="-96062" x="50895"/>
                  </a:ln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  <a:tailEnd len="sm" type="triangle" w="sm"/>
            </a:ln>
          </p:spPr>
        </p:sp>
        <p:sp>
          <p:nvSpPr>
            <p:cNvPr id="240" name="MMConnector"/>
            <p:cNvSpPr/>
            <p:nvPr/>
          </p:nvSpPr>
          <p:spPr>
            <a:xfrm>
              <a:off y="5303781" x="6149324"/>
              <a:ext cx="50895" cy="73225"/>
            </a:xfrm>
            <a:custGeom>
              <a:avLst/>
              <a:gdLst/>
              <a:pathLst>
                <a:path fill="none" h="73225" w="50895">
                  <a:moveTo>
                    <a:pt y="36613" x="0"/>
                  </a:moveTo>
                  <a:lnTo>
                    <a:pt y="-36612" x="0"/>
                  </a:lnTo>
                  <a:lnTo>
                    <a:pt y="-36612" x="50895"/>
                  </a:ln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  <a:tailEnd len="sm" type="triangle" w="sm"/>
            </a:ln>
          </p:spPr>
        </p:sp>
        <p:sp>
          <p:nvSpPr>
            <p:cNvPr id="242" name="MMConnector"/>
            <p:cNvSpPr/>
            <p:nvPr/>
          </p:nvSpPr>
          <p:spPr>
            <a:xfrm>
              <a:off y="5363231" x="6149324"/>
              <a:ext cx="50895" cy="45675"/>
            </a:xfrm>
            <a:custGeom>
              <a:avLst/>
              <a:gdLst/>
              <a:pathLst>
                <a:path fill="none" h="45675" w="50895">
                  <a:moveTo>
                    <a:pt y="-22837" x="0"/>
                  </a:moveTo>
                  <a:lnTo>
                    <a:pt y="22838" x="0"/>
                  </a:lnTo>
                  <a:lnTo>
                    <a:pt y="22838" x="50895"/>
                  </a:ln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  <a:tailEnd len="sm" type="triangle" w="sm"/>
            </a:ln>
          </p:spPr>
        </p:sp>
        <p:sp>
          <p:nvSpPr>
            <p:cNvPr id="244" name="MMConnector"/>
            <p:cNvSpPr/>
            <p:nvPr/>
          </p:nvSpPr>
          <p:spPr>
            <a:xfrm>
              <a:off y="5436456" x="6149324"/>
              <a:ext cx="50895" cy="192125"/>
            </a:xfrm>
            <a:custGeom>
              <a:avLst/>
              <a:gdLst/>
              <a:pathLst>
                <a:path fill="none" h="192125" w="50895">
                  <a:moveTo>
                    <a:pt y="-96062" x="0"/>
                  </a:moveTo>
                  <a:lnTo>
                    <a:pt y="96063" x="0"/>
                  </a:lnTo>
                  <a:lnTo>
                    <a:pt y="96063" x="50895"/>
                  </a:ln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  <a:tailEnd len="sm" type="triangle" w="sm"/>
            </a:ln>
          </p:spPr>
        </p:sp>
        <p:sp>
          <p:nvSpPr>
            <p:cNvPr id="246" name="MMConnector"/>
            <p:cNvSpPr/>
            <p:nvPr/>
          </p:nvSpPr>
          <p:spPr>
            <a:xfrm>
              <a:off y="5733706" x="6237697"/>
              <a:ext cx="125280" cy="164575"/>
            </a:xfrm>
            <a:custGeom>
              <a:avLst/>
              <a:gdLst/>
              <a:pathLst>
                <a:path fill="none" h="164575" w="125280">
                  <a:moveTo>
                    <a:pt y="82288" x="-62640"/>
                  </a:moveTo>
                  <a:lnTo>
                    <a:pt y="82288" x="-30740"/>
                  </a:lnTo>
                  <a:cubicBezTo>
                    <a:pt y="-82287" x="16449"/>
                    <a:pt y="-82287" x="16449"/>
                    <a:pt y="-82287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248" name="MMConnector"/>
            <p:cNvSpPr/>
            <p:nvPr/>
          </p:nvSpPr>
          <p:spPr>
            <a:xfrm>
              <a:off y="5779381" x="6237697"/>
              <a:ext cx="93380" cy="73225"/>
            </a:xfrm>
            <a:custGeom>
              <a:avLst/>
              <a:gdLst/>
              <a:pathLst>
                <a:path fill="none" h="73225" w="93380">
                  <a:moveTo>
                    <a:pt y="36613" x="-30740"/>
                  </a:moveTo>
                  <a:cubicBezTo>
                    <a:pt y="-36612" x="16449"/>
                    <a:pt y="-36612" x="16449"/>
                    <a:pt y="-36612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250" name="MMConnector"/>
            <p:cNvSpPr/>
            <p:nvPr/>
          </p:nvSpPr>
          <p:spPr>
            <a:xfrm>
              <a:off y="5838831" x="6237697"/>
              <a:ext cx="93380" cy="45675"/>
            </a:xfrm>
            <a:custGeom>
              <a:avLst/>
              <a:gdLst/>
              <a:pathLst>
                <a:path fill="none" h="45675" w="93380">
                  <a:moveTo>
                    <a:pt y="-22837" x="-30740"/>
                  </a:moveTo>
                  <a:cubicBezTo>
                    <a:pt y="22838" x="16449"/>
                    <a:pt y="22838" x="16449"/>
                    <a:pt y="22838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252" name="MMConnector"/>
            <p:cNvSpPr/>
            <p:nvPr/>
          </p:nvSpPr>
          <p:spPr>
            <a:xfrm>
              <a:off y="5898281" x="6237697"/>
              <a:ext cx="93380" cy="164575"/>
            </a:xfrm>
            <a:custGeom>
              <a:avLst/>
              <a:gdLst/>
              <a:pathLst>
                <a:path fill="none" h="164575" w="93380">
                  <a:moveTo>
                    <a:pt y="-82287" x="-30740"/>
                  </a:moveTo>
                  <a:cubicBezTo>
                    <a:pt y="82288" x="16449"/>
                    <a:pt y="82288" x="16449"/>
                    <a:pt y="82288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255" name="MMConnector"/>
            <p:cNvSpPr/>
            <p:nvPr/>
          </p:nvSpPr>
          <p:spPr>
            <a:xfrm>
              <a:off y="6117593" x="6137492"/>
              <a:ext cx="125280" cy="2900"/>
            </a:xfrm>
            <a:custGeom>
              <a:avLst/>
              <a:gdLst/>
              <a:pathLst>
                <a:path fill="none" h="2900" w="125280">
                  <a:moveTo>
                    <a:pt y="0" x="-62640"/>
                  </a:moveTo>
                  <a:lnTo>
                    <a:pt y="0" x="-30740"/>
                  </a:lnTo>
                  <a:cubicBezTo>
                    <a:pt y="0" x="16449"/>
                    <a:pt y="0" x="16449"/>
                    <a:pt y="0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257" name="MMConnector"/>
            <p:cNvSpPr/>
            <p:nvPr/>
          </p:nvSpPr>
          <p:spPr>
            <a:xfrm>
              <a:off y="6094756" x="7680872"/>
              <a:ext cx="125280" cy="45675"/>
            </a:xfrm>
            <a:custGeom>
              <a:avLst/>
              <a:gdLst/>
              <a:pathLst>
                <a:path fill="none" h="45675" w="125280">
                  <a:moveTo>
                    <a:pt y="22838" x="-62640"/>
                  </a:moveTo>
                  <a:lnTo>
                    <a:pt y="22838" x="-30740"/>
                  </a:lnTo>
                  <a:cubicBezTo>
                    <a:pt y="-22837" x="16449"/>
                    <a:pt y="-22837" x="16449"/>
                    <a:pt y="-22837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259" name="MMConnector"/>
            <p:cNvSpPr/>
            <p:nvPr/>
          </p:nvSpPr>
          <p:spPr>
            <a:xfrm>
              <a:off y="6140431" x="7680872"/>
              <a:ext cx="93380" cy="45675"/>
            </a:xfrm>
            <a:custGeom>
              <a:avLst/>
              <a:gdLst/>
              <a:pathLst>
                <a:path fill="none" h="45675" w="93380">
                  <a:moveTo>
                    <a:pt y="-22837" x="-30740"/>
                  </a:moveTo>
                  <a:cubicBezTo>
                    <a:pt y="22838" x="16449"/>
                    <a:pt y="22838" x="16449"/>
                    <a:pt y="22838" x="62640"/>
                  </a:cubicBezTo>
                </a:path>
              </a:pathLst>
            </a:custGeom>
            <a:noFill/>
            <a:ln cap="rnd" w="2900">
              <a:solidFill>
                <a:srgbClr val="454545"/>
              </a:solidFill>
              <a:round/>
            </a:ln>
          </p:spPr>
        </p:sp>
        <p:sp>
          <p:nvSpPr>
            <p:cNvPr id="101" name="MainIdea"/>
            <p:cNvSpPr/>
            <p:nvPr/>
          </p:nvSpPr>
          <p:spPr>
            <a:xfrm>
              <a:off y="3744214" x="3075854"/>
              <a:ext cx="1679680" cy="295800"/>
            </a:xfrm>
            <a:custGeom>
              <a:avLst/>
              <a:gdLst>
                <a:gd name="rtl" fmla="*/ 115710 w 1679680"/>
                <a:gd name="rtt" fmla="*/ 47270 h 295800"/>
                <a:gd name="rtr" fmla="*/ 1565710 w 1679680"/>
                <a:gd name="rtb" fmla="*/ 250270 h 295800"/>
              </a:gdLst>
              <a:ahLst/>
              <a:cxnLst/>
              <a:rect r="rtr" b="rtb" l="rtl" t="rtt"/>
              <a:pathLst>
                <a:path h="295800" w="1679680">
                  <a:moveTo>
                    <a:pt y="0" x="147900"/>
                  </a:moveTo>
                  <a:lnTo>
                    <a:pt y="0" x="1531780"/>
                  </a:lnTo>
                  <a:cubicBezTo>
                    <a:pt y="0" x="1613465"/>
                    <a:pt y="66215" x="1679680"/>
                    <a:pt y="147900" x="1679680"/>
                  </a:cubicBezTo>
                  <a:cubicBezTo>
                    <a:pt y="229585" x="1679680"/>
                    <a:pt y="295800" x="1613465"/>
                    <a:pt y="295800" x="1531780"/>
                  </a:cubicBezTo>
                  <a:lnTo>
                    <a:pt y="295800" x="147900"/>
                  </a:lnTo>
                  <a:cubicBezTo>
                    <a:pt y="295800" x="66215"/>
                    <a:pt y="229585" x="0"/>
                    <a:pt y="147900" x="0"/>
                  </a:cubicBezTo>
                  <a:cubicBezTo>
                    <a:pt y="66215" x="0"/>
                    <a:pt y="0" x="66215"/>
                    <a:pt y="0" x="147900"/>
                  </a:cubicBezTo>
                  <a:close/>
                </a:path>
              </a:pathLst>
            </a:custGeom>
            <a:solidFill>
              <a:srgbClr val="00AF54"/>
            </a:solidFill>
            <a:ln cap="flat" w="8700">
              <a:solidFill>
                <a:srgbClr val="00AF54"/>
              </a:solidFill>
              <a:round/>
            </a:ln>
          </p:spPr>
          <p:txBody>
            <a:bodyPr rtlCol="0" bIns="11000" anchor="ctr" lIns="0" tIns="0" wrap="square" rIns="0"/>
            <a:lstStyle/>
            <a:p>
              <a:pPr algn="ctr">
                <a:lnSpc>
                  <a:spcPct val="100000"/>
                </a:lnSpc>
              </a:pPr>
              <a:r>
                <a:rPr b="1" sz="660">
                  <a:solidFill>
                    <a:srgbClr val="FFFFFF"/>
                  </a:solidFill>
                  <a:latin typeface="Arial"/>
                </a:rPr>
                <a:t>Bài 11: PHƯƠNG PHÁP TÁCH BIỆT VÀ TINH CHẾ HCHC</a:t>
              </a:r>
            </a:p>
          </p:txBody>
        </p:sp>
        <p:sp>
          <p:nvSpPr>
            <p:cNvPr id="102" name="MainTopic"/>
            <p:cNvSpPr/>
            <p:nvPr/>
          </p:nvSpPr>
          <p:spPr>
            <a:xfrm>
              <a:off y="1997236" x="4938234"/>
              <a:ext cx="774300" cy="116000"/>
            </a:xfrm>
            <a:custGeom>
              <a:avLst/>
              <a:gdLst>
                <a:gd name="rtl" fmla="*/ 51620 w 774300"/>
                <a:gd name="rtt" fmla="*/ 25520 h 116000"/>
                <a:gd name="rtr" fmla="*/ 724420 w 774300"/>
                <a:gd name="rtb" fmla="*/ 92220 h 116000"/>
              </a:gdLst>
              <a:ahLst/>
              <a:cxnLst/>
              <a:rect r="rtr" b="rtb" l="rtl" t="rtt"/>
              <a:pathLst>
                <a:path h="116000" w="774300">
                  <a:moveTo>
                    <a:pt y="0" x="11600"/>
                  </a:moveTo>
                  <a:lnTo>
                    <a:pt y="0" x="762700"/>
                  </a:lnTo>
                  <a:cubicBezTo>
                    <a:pt y="0" x="770495"/>
                    <a:pt y="3805" x="774300"/>
                    <a:pt y="11600" x="774300"/>
                  </a:cubicBezTo>
                  <a:lnTo>
                    <a:pt y="104400" x="774300"/>
                  </a:lnTo>
                  <a:cubicBezTo>
                    <a:pt y="112195" x="774300"/>
                    <a:pt y="116000" x="770495"/>
                    <a:pt y="116000" x="762700"/>
                  </a:cubicBezTo>
                  <a:lnTo>
                    <a:pt y="116000" x="11600"/>
                  </a:lnTo>
                  <a:cubicBezTo>
                    <a:pt y="116000" x="3805"/>
                    <a:pt y="112195" x="0"/>
                    <a:pt y="1044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FFFF00"/>
            </a:solidFill>
            <a:ln cap="flat" w="58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b="1" sz="420">
                  <a:solidFill>
                    <a:srgbClr val="303030"/>
                  </a:solidFill>
                  <a:latin typeface="Arial"/>
                </a:rPr>
                <a:t>Phương pháp chưng cất</a:t>
              </a:r>
            </a:p>
          </p:txBody>
        </p:sp>
        <p:sp>
          <p:nvSpPr>
            <p:cNvPr id="104" name="MainTopic"/>
            <p:cNvSpPr/>
            <p:nvPr/>
          </p:nvSpPr>
          <p:spPr>
            <a:xfrm>
              <a:off y="3148944" x="4938234"/>
              <a:ext cx="632200" cy="116000"/>
            </a:xfrm>
            <a:custGeom>
              <a:avLst/>
              <a:gdLst>
                <a:gd name="rtl" fmla="*/ 51620 w 632200"/>
                <a:gd name="rtt" fmla="*/ 25520 h 116000"/>
                <a:gd name="rtr" fmla="*/ 582320 w 632200"/>
                <a:gd name="rtb" fmla="*/ 92220 h 116000"/>
              </a:gdLst>
              <a:ahLst/>
              <a:cxnLst/>
              <a:rect r="rtr" b="rtb" l="rtl" t="rtt"/>
              <a:pathLst>
                <a:path h="116000" w="632200">
                  <a:moveTo>
                    <a:pt y="0" x="11600"/>
                  </a:moveTo>
                  <a:lnTo>
                    <a:pt y="0" x="620600"/>
                  </a:lnTo>
                  <a:cubicBezTo>
                    <a:pt y="0" x="628395"/>
                    <a:pt y="3805" x="632200"/>
                    <a:pt y="11600" x="632200"/>
                  </a:cubicBezTo>
                  <a:lnTo>
                    <a:pt y="104400" x="632200"/>
                  </a:lnTo>
                  <a:cubicBezTo>
                    <a:pt y="112195" x="632200"/>
                    <a:pt y="116000" x="628395"/>
                    <a:pt y="116000" x="620600"/>
                  </a:cubicBezTo>
                  <a:lnTo>
                    <a:pt y="116000" x="11600"/>
                  </a:lnTo>
                  <a:cubicBezTo>
                    <a:pt y="116000" x="3805"/>
                    <a:pt y="112195" x="0"/>
                    <a:pt y="1044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D6747E"/>
            </a:solidFill>
            <a:ln cap="flat" w="58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b="1" sz="420">
                  <a:solidFill>
                    <a:srgbClr val="303030"/>
                  </a:solidFill>
                  <a:latin typeface="Arial"/>
                </a:rPr>
                <a:t>Phương pháp chiết</a:t>
              </a:r>
            </a:p>
          </p:txBody>
        </p:sp>
        <p:sp>
          <p:nvSpPr>
            <p:cNvPr id="108" name="MainTopic"/>
            <p:cNvSpPr/>
            <p:nvPr/>
          </p:nvSpPr>
          <p:spPr>
            <a:xfrm>
              <a:off y="4501568" x="4938234"/>
              <a:ext cx="698900" cy="116000"/>
            </a:xfrm>
            <a:custGeom>
              <a:avLst/>
              <a:gdLst>
                <a:gd name="rtl" fmla="*/ 51620 w 698900"/>
                <a:gd name="rtt" fmla="*/ 25520 h 116000"/>
                <a:gd name="rtr" fmla="*/ 649020 w 698900"/>
                <a:gd name="rtb" fmla="*/ 92220 h 116000"/>
              </a:gdLst>
              <a:ahLst/>
              <a:cxnLst/>
              <a:rect r="rtr" b="rtb" l="rtl" t="rtt"/>
              <a:pathLst>
                <a:path h="116000" w="698900">
                  <a:moveTo>
                    <a:pt y="0" x="11600"/>
                  </a:moveTo>
                  <a:lnTo>
                    <a:pt y="0" x="687300"/>
                  </a:lnTo>
                  <a:cubicBezTo>
                    <a:pt y="0" x="695095"/>
                    <a:pt y="3805" x="698900"/>
                    <a:pt y="11600" x="698900"/>
                  </a:cubicBezTo>
                  <a:lnTo>
                    <a:pt y="104400" x="698900"/>
                  </a:lnTo>
                  <a:cubicBezTo>
                    <a:pt y="112195" x="698900"/>
                    <a:pt y="116000" x="695095"/>
                    <a:pt y="116000" x="687300"/>
                  </a:cubicBezTo>
                  <a:lnTo>
                    <a:pt y="116000" x="11600"/>
                  </a:lnTo>
                  <a:cubicBezTo>
                    <a:pt y="116000" x="3805"/>
                    <a:pt y="112195" x="0"/>
                    <a:pt y="1044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F9C27E"/>
            </a:solidFill>
            <a:ln cap="flat" w="58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b="1" sz="420">
                  <a:solidFill>
                    <a:srgbClr val="303030"/>
                  </a:solidFill>
                  <a:latin typeface="Arial"/>
                </a:rPr>
                <a:t>Phương pháp kết tinh</a:t>
              </a:r>
            </a:p>
          </p:txBody>
        </p:sp>
        <p:sp>
          <p:nvSpPr>
            <p:cNvPr id="113" name="MainTopic"/>
            <p:cNvSpPr/>
            <p:nvPr/>
          </p:nvSpPr>
          <p:spPr>
            <a:xfrm>
              <a:off y="5670993" x="4938234"/>
              <a:ext cx="756900" cy="116000"/>
            </a:xfrm>
            <a:custGeom>
              <a:avLst/>
              <a:gdLst>
                <a:gd name="rtl" fmla="*/ 51620 w 756900"/>
                <a:gd name="rtt" fmla="*/ 25520 h 116000"/>
                <a:gd name="rtr" fmla="*/ 707020 w 756900"/>
                <a:gd name="rtb" fmla="*/ 92220 h 116000"/>
              </a:gdLst>
              <a:ahLst/>
              <a:cxnLst/>
              <a:rect r="rtr" b="rtb" l="rtl" t="rtt"/>
              <a:pathLst>
                <a:path h="116000" w="756900">
                  <a:moveTo>
                    <a:pt y="0" x="11600"/>
                  </a:moveTo>
                  <a:lnTo>
                    <a:pt y="0" x="745300"/>
                  </a:lnTo>
                  <a:cubicBezTo>
                    <a:pt y="0" x="753095"/>
                    <a:pt y="3805" x="756900"/>
                    <a:pt y="11600" x="756900"/>
                  </a:cubicBezTo>
                  <a:lnTo>
                    <a:pt y="104400" x="756900"/>
                  </a:lnTo>
                  <a:cubicBezTo>
                    <a:pt y="112195" x="756900"/>
                    <a:pt y="116000" x="753095"/>
                    <a:pt y="116000" x="745300"/>
                  </a:cubicBezTo>
                  <a:lnTo>
                    <a:pt y="116000" x="11600"/>
                  </a:lnTo>
                  <a:cubicBezTo>
                    <a:pt y="116000" x="3805"/>
                    <a:pt y="112195" x="0"/>
                    <a:pt y="1044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00B0F0"/>
            </a:solidFill>
            <a:ln cap="flat" w="58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b="1" sz="420">
                  <a:solidFill>
                    <a:srgbClr val="303030"/>
                  </a:solidFill>
                  <a:latin typeface="Arial"/>
                </a:rPr>
                <a:t>Phương pháp sắc kí cột</a:t>
              </a:r>
            </a:p>
          </p:txBody>
        </p:sp>
        <p:sp>
          <p:nvSpPr>
            <p:cNvPr id="128" name="SubTopic"/>
            <p:cNvSpPr/>
            <p:nvPr/>
          </p:nvSpPr>
          <p:spPr>
            <a:xfrm>
              <a:off y="1769948" x="5790834"/>
              <a:ext cx="293364" cy="72500"/>
            </a:xfrm>
            <a:custGeom>
              <a:avLst/>
              <a:gdLst>
                <a:gd name="rtl" fmla="*/ 28478 w 293364"/>
                <a:gd name="rtt" fmla="*/ 9570 h 72500"/>
                <a:gd name="rtr" fmla="*/ 263378 w 293364"/>
                <a:gd name="rtb" fmla="*/ 64670 h 72500"/>
              </a:gdLst>
              <a:ahLst/>
              <a:cxnLst/>
              <a:rect r="rtr" b="rtb" l="rtl" t="rtt"/>
              <a:pathLst>
                <a:path h="72500" w="293364">
                  <a:moveTo>
                    <a:pt y="0" x="36250"/>
                  </a:moveTo>
                  <a:lnTo>
                    <a:pt y="0" x="257114"/>
                  </a:lnTo>
                  <a:cubicBezTo>
                    <a:pt y="0" x="277135"/>
                    <a:pt y="16229" x="293364"/>
                    <a:pt y="36250" x="293364"/>
                  </a:cubicBezTo>
                  <a:cubicBezTo>
                    <a:pt y="56271" x="293364"/>
                    <a:pt y="72500" x="277135"/>
                    <a:pt y="72500" x="257114"/>
                  </a:cubicBezTo>
                  <a:lnTo>
                    <a:pt y="72500" x="36250"/>
                  </a:lnTo>
                  <a:cubicBezTo>
                    <a:pt y="72500" x="16229"/>
                    <a:pt y="56271" x="0"/>
                    <a:pt y="36250" x="0"/>
                  </a:cubicBezTo>
                  <a:cubicBezTo>
                    <a:pt y="16229" x="0"/>
                    <a:pt y="0" x="16229"/>
                    <a:pt y="0" x="36250"/>
                  </a:cubicBezTo>
                  <a:close/>
                </a:path>
              </a:pathLst>
            </a:custGeom>
            <a:solidFill>
              <a:srgbClr val="5C9DFF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squar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Nguyên tắc</a:t>
              </a:r>
            </a:p>
          </p:txBody>
        </p:sp>
        <p:sp>
          <p:nvSpPr>
            <p:cNvPr id="130" name="SubTopic"/>
            <p:cNvSpPr/>
            <p:nvPr/>
          </p:nvSpPr>
          <p:spPr>
            <a:xfrm>
              <a:off y="1998323" x="5790834"/>
              <a:ext cx="368416" cy="72500"/>
            </a:xfrm>
            <a:custGeom>
              <a:avLst/>
              <a:gdLst>
                <a:gd name="rtl" fmla="*/ 28478 w 368416"/>
                <a:gd name="rtt" fmla="*/ 9570 h 72500"/>
                <a:gd name="rtr" fmla="*/ 338778 w 368416"/>
                <a:gd name="rtb" fmla="*/ 64670 h 72500"/>
              </a:gdLst>
              <a:ahLst/>
              <a:cxnLst/>
              <a:rect r="rtr" b="rtb" l="rtl" t="rtt"/>
              <a:pathLst>
                <a:path h="72500" w="368416">
                  <a:moveTo>
                    <a:pt y="0" x="36250"/>
                  </a:moveTo>
                  <a:lnTo>
                    <a:pt y="0" x="332166"/>
                  </a:lnTo>
                  <a:cubicBezTo>
                    <a:pt y="0" x="352187"/>
                    <a:pt y="16229" x="368416"/>
                    <a:pt y="36250" x="368416"/>
                  </a:cubicBezTo>
                  <a:cubicBezTo>
                    <a:pt y="56271" x="368416"/>
                    <a:pt y="72500" x="352187"/>
                    <a:pt y="72500" x="332166"/>
                  </a:cubicBezTo>
                  <a:lnTo>
                    <a:pt y="72500" x="36250"/>
                  </a:lnTo>
                  <a:cubicBezTo>
                    <a:pt y="72500" x="16229"/>
                    <a:pt y="56271" x="0"/>
                    <a:pt y="36250" x="0"/>
                  </a:cubicBezTo>
                  <a:cubicBezTo>
                    <a:pt y="16229" x="0"/>
                    <a:pt y="0" x="16229"/>
                    <a:pt y="0" x="36250"/>
                  </a:cubicBezTo>
                  <a:close/>
                </a:path>
              </a:pathLst>
            </a:custGeom>
            <a:solidFill>
              <a:srgbClr val="CBE3D1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Cách tiến hành</a:t>
              </a:r>
            </a:p>
          </p:txBody>
        </p:sp>
        <p:sp>
          <p:nvSpPr>
            <p:cNvPr id="132" name="SubTopic"/>
            <p:cNvSpPr/>
            <p:nvPr/>
          </p:nvSpPr>
          <p:spPr>
            <a:xfrm>
              <a:off y="2268023" x="5790834"/>
              <a:ext cx="269816" cy="72500"/>
            </a:xfrm>
            <a:custGeom>
              <a:avLst/>
              <a:gdLst>
                <a:gd name="rtl" fmla="*/ 28478 w 269816"/>
                <a:gd name="rtt" fmla="*/ 9570 h 72500"/>
                <a:gd name="rtr" fmla="*/ 240178 w 269816"/>
                <a:gd name="rtb" fmla="*/ 64670 h 72500"/>
              </a:gdLst>
              <a:ahLst/>
              <a:cxnLst/>
              <a:rect r="rtr" b="rtb" l="rtl" t="rtt"/>
              <a:pathLst>
                <a:path h="72500" w="269816">
                  <a:moveTo>
                    <a:pt y="0" x="36250"/>
                  </a:moveTo>
                  <a:lnTo>
                    <a:pt y="0" x="233566"/>
                  </a:lnTo>
                  <a:cubicBezTo>
                    <a:pt y="0" x="253587"/>
                    <a:pt y="16229" x="269816"/>
                    <a:pt y="36250" x="269816"/>
                  </a:cubicBezTo>
                  <a:cubicBezTo>
                    <a:pt y="56271" x="269816"/>
                    <a:pt y="72500" x="253587"/>
                    <a:pt y="72500" x="233566"/>
                  </a:cubicBezTo>
                  <a:lnTo>
                    <a:pt y="72500" x="36250"/>
                  </a:lnTo>
                  <a:cubicBezTo>
                    <a:pt y="72500" x="16229"/>
                    <a:pt y="56271" x="0"/>
                    <a:pt y="36250" x="0"/>
                  </a:cubicBezTo>
                  <a:cubicBezTo>
                    <a:pt y="16229" x="0"/>
                    <a:pt y="0" x="16229"/>
                    <a:pt y="0" x="36250"/>
                  </a:cubicBezTo>
                  <a:close/>
                </a:path>
              </a:pathLst>
            </a:custGeom>
            <a:solidFill>
              <a:srgbClr val="4DC7BC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Ứng dụng</a:t>
              </a:r>
            </a:p>
          </p:txBody>
        </p:sp>
        <p:sp>
          <p:nvSpPr>
            <p:cNvPr id="134" name="SubTopic"/>
            <p:cNvSpPr/>
            <p:nvPr/>
          </p:nvSpPr>
          <p:spPr>
            <a:xfrm>
              <a:off y="1724273" x="6209478"/>
              <a:ext cx="1194916" cy="72500"/>
            </a:xfrm>
            <a:custGeom>
              <a:avLst/>
              <a:gdLst>
                <a:gd name="rtl" fmla="*/ 28478 w 1194916"/>
                <a:gd name="rtt" fmla="*/ 9570 h 72500"/>
                <a:gd name="rtr" fmla="*/ 1165278 w 1194916"/>
                <a:gd name="rtb" fmla="*/ 64670 h 72500"/>
              </a:gdLst>
              <a:ahLst/>
              <a:cxnLst/>
              <a:rect r="rtr" b="rtb" l="rtl" t="rtt"/>
              <a:pathLst>
                <a:path h="72500" w="1194916">
                  <a:moveTo>
                    <a:pt y="0" x="18125"/>
                  </a:moveTo>
                  <a:lnTo>
                    <a:pt y="0" x="1176791"/>
                  </a:lnTo>
                  <a:lnTo>
                    <a:pt y="36250" x="1194916"/>
                  </a:lnTo>
                  <a:lnTo>
                    <a:pt y="72500" x="1176791"/>
                  </a:lnTo>
                  <a:lnTo>
                    <a:pt y="72500" x="18125"/>
                  </a:lnTo>
                  <a:lnTo>
                    <a:pt y="36250" x="0"/>
                  </a:lnTo>
                  <a:lnTo>
                    <a:pt y="0" x="18125"/>
                  </a:lnTo>
                  <a:close/>
                </a:path>
              </a:pathLst>
            </a:custGeom>
            <a:solidFill>
              <a:srgbClr val="5E84FF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Tác chất dựa vào sự khác nhau về nhiệt độ của các chất</a:t>
              </a:r>
            </a:p>
          </p:txBody>
        </p:sp>
        <p:sp>
          <p:nvSpPr>
            <p:cNvPr id="136" name="SubTopic"/>
            <p:cNvSpPr/>
            <p:nvPr/>
          </p:nvSpPr>
          <p:spPr>
            <a:xfrm>
              <a:off y="1815623" x="6209478"/>
              <a:ext cx="496016" cy="72500"/>
            </a:xfrm>
            <a:custGeom>
              <a:avLst/>
              <a:gdLst>
                <a:gd name="rtl" fmla="*/ 28478 w 496016"/>
                <a:gd name="rtt" fmla="*/ 9570 h 72500"/>
                <a:gd name="rtr" fmla="*/ 466378 w 496016"/>
                <a:gd name="rtb" fmla="*/ 64670 h 72500"/>
              </a:gdLst>
              <a:ahLst/>
              <a:cxnLst/>
              <a:rect r="rtr" b="rtb" l="rtl" t="rtt"/>
              <a:pathLst>
                <a:path h="72500" w="496016">
                  <a:moveTo>
                    <a:pt y="0" x="18125"/>
                  </a:moveTo>
                  <a:lnTo>
                    <a:pt y="0" x="477891"/>
                  </a:lnTo>
                  <a:lnTo>
                    <a:pt y="36250" x="496016"/>
                  </a:lnTo>
                  <a:lnTo>
                    <a:pt y="72500" x="477891"/>
                  </a:lnTo>
                  <a:lnTo>
                    <a:pt y="72500" x="18125"/>
                  </a:lnTo>
                  <a:lnTo>
                    <a:pt y="36250" x="0"/>
                  </a:lnTo>
                  <a:lnTo>
                    <a:pt y="0" x="18125"/>
                  </a:lnTo>
                  <a:close/>
                </a:path>
              </a:pathLst>
            </a:custGeom>
            <a:solidFill>
              <a:srgbClr val="5E84FF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Một áp suất nhất định</a:t>
              </a:r>
            </a:p>
          </p:txBody>
        </p:sp>
        <p:sp>
          <p:nvSpPr>
            <p:cNvPr id="139" name="SubTopic"/>
            <p:cNvSpPr/>
            <p:nvPr/>
          </p:nvSpPr>
          <p:spPr>
            <a:xfrm>
              <a:off y="1906973" x="6284530"/>
              <a:ext cx="501816" cy="72500"/>
            </a:xfrm>
            <a:custGeom>
              <a:avLst/>
              <a:gdLst>
                <a:gd name="rtl" fmla="*/ 28478 w 501816"/>
                <a:gd name="rtt" fmla="*/ 9570 h 72500"/>
                <a:gd name="rtr" fmla="*/ 472178 w 501816"/>
                <a:gd name="rtb" fmla="*/ 64670 h 72500"/>
              </a:gdLst>
              <a:ahLst/>
              <a:cxnLst/>
              <a:rect r="rtr" b="rtb" l="rtl" t="rtt"/>
              <a:pathLst>
                <a:path h="72500" w="501816">
                  <a:moveTo>
                    <a:pt y="0" x="18125"/>
                  </a:moveTo>
                  <a:lnTo>
                    <a:pt y="0" x="483691"/>
                  </a:lnTo>
                  <a:lnTo>
                    <a:pt y="36250" x="501816"/>
                  </a:lnTo>
                  <a:lnTo>
                    <a:pt y="72500" x="483691"/>
                  </a:lnTo>
                  <a:lnTo>
                    <a:pt y="72500" x="18125"/>
                  </a:lnTo>
                  <a:lnTo>
                    <a:pt y="36250" x="0"/>
                  </a:lnTo>
                  <a:lnTo>
                    <a:pt y="0" x="18125"/>
                  </a:lnTo>
                  <a:close/>
                </a:path>
              </a:pathLst>
            </a:custGeom>
            <a:solidFill>
              <a:srgbClr val="CBE3D1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Thể lỏng sang thể hơi</a:t>
              </a:r>
            </a:p>
          </p:txBody>
        </p:sp>
        <p:sp>
          <p:nvSpPr>
            <p:cNvPr id="141" name="SubTopic"/>
            <p:cNvSpPr/>
            <p:nvPr/>
          </p:nvSpPr>
          <p:spPr>
            <a:xfrm>
              <a:off y="1998323" x="6284530"/>
              <a:ext cx="733816" cy="72500"/>
            </a:xfrm>
            <a:custGeom>
              <a:avLst/>
              <a:gdLst>
                <a:gd name="rtl" fmla="*/ 28478 w 733816"/>
                <a:gd name="rtt" fmla="*/ 9570 h 72500"/>
                <a:gd name="rtr" fmla="*/ 704178 w 733816"/>
                <a:gd name="rtb" fmla="*/ 64670 h 72500"/>
              </a:gdLst>
              <a:ahLst/>
              <a:cxnLst/>
              <a:rect r="rtr" b="rtb" l="rtl" t="rtt"/>
              <a:pathLst>
                <a:path h="72500" w="733816">
                  <a:moveTo>
                    <a:pt y="0" x="18125"/>
                  </a:moveTo>
                  <a:lnTo>
                    <a:pt y="0" x="715691"/>
                  </a:lnTo>
                  <a:lnTo>
                    <a:pt y="36250" x="733816"/>
                  </a:lnTo>
                  <a:lnTo>
                    <a:pt y="72500" x="715691"/>
                  </a:lnTo>
                  <a:lnTo>
                    <a:pt y="72500" x="18125"/>
                  </a:lnTo>
                  <a:lnTo>
                    <a:pt y="36250" x="0"/>
                  </a:lnTo>
                  <a:lnTo>
                    <a:pt y="0" x="18125"/>
                  </a:lnTo>
                  <a:close/>
                </a:path>
              </a:pathLst>
            </a:custGeom>
            <a:solidFill>
              <a:srgbClr val="CBE3D1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Làm lạnh nhanh cho hơi ngưng tụ</a:t>
              </a:r>
            </a:p>
          </p:txBody>
        </p:sp>
        <p:sp>
          <p:nvSpPr>
            <p:cNvPr id="143" name="SubTopic"/>
            <p:cNvSpPr/>
            <p:nvPr/>
          </p:nvSpPr>
          <p:spPr>
            <a:xfrm>
              <a:off y="2089673" x="6284530"/>
              <a:ext cx="742516" cy="72500"/>
            </a:xfrm>
            <a:custGeom>
              <a:avLst/>
              <a:gdLst>
                <a:gd name="rtl" fmla="*/ 28478 w 742516"/>
                <a:gd name="rtt" fmla="*/ 9570 h 72500"/>
                <a:gd name="rtr" fmla="*/ 712878 w 742516"/>
                <a:gd name="rtb" fmla="*/ 64670 h 72500"/>
              </a:gdLst>
              <a:ahLst/>
              <a:cxnLst/>
              <a:rect r="rtr" b="rtb" l="rtl" t="rtt"/>
              <a:pathLst>
                <a:path h="72500" w="742516">
                  <a:moveTo>
                    <a:pt y="0" x="18125"/>
                  </a:moveTo>
                  <a:lnTo>
                    <a:pt y="0" x="724391"/>
                  </a:lnTo>
                  <a:lnTo>
                    <a:pt y="36250" x="742516"/>
                  </a:lnTo>
                  <a:lnTo>
                    <a:pt y="72500" x="724391"/>
                  </a:lnTo>
                  <a:lnTo>
                    <a:pt y="72500" x="18125"/>
                  </a:lnTo>
                  <a:lnTo>
                    <a:pt y="36250" x="0"/>
                  </a:lnTo>
                  <a:lnTo>
                    <a:pt y="0" x="18125"/>
                  </a:lnTo>
                  <a:close/>
                </a:path>
              </a:pathLst>
            </a:custGeom>
            <a:solidFill>
              <a:srgbClr val="CBE3D1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Thu chất lỏng ở nhiệt độ thích hợp</a:t>
              </a:r>
            </a:p>
          </p:txBody>
        </p:sp>
        <p:sp>
          <p:nvSpPr>
            <p:cNvPr id="145" name="SubTopic"/>
            <p:cNvSpPr/>
            <p:nvPr/>
          </p:nvSpPr>
          <p:spPr>
            <a:xfrm>
              <a:off y="2181023" x="6185930"/>
              <a:ext cx="1547788" cy="127600"/>
            </a:xfrm>
            <a:custGeom>
              <a:avLst/>
              <a:gdLst>
                <a:gd name="rtl" fmla="*/ 48314 w 1547788"/>
                <a:gd name="rtt" fmla="*/ 9570 h 127600"/>
                <a:gd name="rtr" fmla="*/ 1498314 w 1547788"/>
                <a:gd name="rtb" fmla="*/ 119770 h 127600"/>
              </a:gdLst>
              <a:ahLst/>
              <a:cxnLst/>
              <a:rect r="rtr" b="rtb" l="rtl" t="rtt"/>
              <a:pathLst>
                <a:path h="127600" w="1547788">
                  <a:moveTo>
                    <a:pt y="0" x="31900"/>
                  </a:moveTo>
                  <a:lnTo>
                    <a:pt y="0" x="1515888"/>
                  </a:lnTo>
                  <a:lnTo>
                    <a:pt y="63800" x="1547788"/>
                  </a:lnTo>
                  <a:lnTo>
                    <a:pt y="127600" x="1515888"/>
                  </a:lnTo>
                  <a:lnTo>
                    <a:pt y="127600" x="31900"/>
                  </a:lnTo>
                  <a:lnTo>
                    <a:pt y="63800" x="0"/>
                  </a:lnTo>
                  <a:lnTo>
                    <a:pt y="0" x="31900"/>
                  </a:lnTo>
                  <a:close/>
                </a:path>
              </a:pathLst>
            </a:custGeom>
            <a:solidFill>
              <a:srgbClr val="4DC7BC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squar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Dùng để tách các chất lỏng ra khỏi hỗn hợp các chất có nhiệt độ sôi khác nhau</a:t>
              </a:r>
            </a:p>
          </p:txBody>
        </p:sp>
        <p:sp>
          <p:nvSpPr>
            <p:cNvPr id="147" name="SubTopic"/>
            <p:cNvSpPr/>
            <p:nvPr/>
          </p:nvSpPr>
          <p:spPr>
            <a:xfrm>
              <a:off y="2327473" x="6185930"/>
              <a:ext cx="638116" cy="72500"/>
            </a:xfrm>
            <a:custGeom>
              <a:avLst/>
              <a:gdLst>
                <a:gd name="rtl" fmla="*/ 28478 w 638116"/>
                <a:gd name="rtt" fmla="*/ 9570 h 72500"/>
                <a:gd name="rtr" fmla="*/ 608478 w 638116"/>
                <a:gd name="rtb" fmla="*/ 64670 h 72500"/>
              </a:gdLst>
              <a:ahLst/>
              <a:cxnLst/>
              <a:rect r="rtr" b="rtb" l="rtl" t="rtt"/>
              <a:pathLst>
                <a:path h="72500" w="638116">
                  <a:moveTo>
                    <a:pt y="0" x="18125"/>
                  </a:moveTo>
                  <a:lnTo>
                    <a:pt y="0" x="619991"/>
                  </a:lnTo>
                  <a:lnTo>
                    <a:pt y="36250" x="638116"/>
                  </a:lnTo>
                  <a:lnTo>
                    <a:pt y="72500" x="619991"/>
                  </a:lnTo>
                  <a:lnTo>
                    <a:pt y="72500" x="18125"/>
                  </a:lnTo>
                  <a:lnTo>
                    <a:pt y="36250" x="0"/>
                  </a:lnTo>
                  <a:lnTo>
                    <a:pt y="0" x="18125"/>
                  </a:lnTo>
                  <a:close/>
                </a:path>
              </a:pathLst>
            </a:custGeom>
            <a:solidFill>
              <a:srgbClr val="4DC7BC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Nhằm thu chất lỏng tinh khiết</a:t>
              </a:r>
            </a:p>
          </p:txBody>
        </p:sp>
        <p:sp>
          <p:nvSpPr>
            <p:cNvPr id="149" name="SubTopic"/>
            <p:cNvSpPr/>
            <p:nvPr/>
          </p:nvSpPr>
          <p:spPr>
            <a:xfrm>
              <a:off y="2495673" x="5648734"/>
              <a:ext cx="372718" cy="204995"/>
            </a:xfrm>
            <a:custGeom>
              <a:avLst/>
              <a:gdLst>
                <a:gd name="rtl" fmla="*/ 62529 w 372718"/>
                <a:gd name="rtt" fmla="*/ 75818 h 204995"/>
                <a:gd name="rtr" fmla="*/ 309029 w 372718"/>
                <a:gd name="rtb" fmla="*/ 130918 h 204995"/>
              </a:gdLst>
              <a:ahLst/>
              <a:cxnLst/>
              <a:rect r="rtr" b="rtb" l="rtl" t="rtt"/>
              <a:pathLst>
                <a:path h="204995" w="372718">
                  <a:moveTo>
                    <a:pt y="0" x="186359"/>
                  </a:moveTo>
                  <a:lnTo>
                    <a:pt y="102498" x="372718"/>
                  </a:lnTo>
                  <a:lnTo>
                    <a:pt y="204995" x="186359"/>
                  </a:lnTo>
                  <a:lnTo>
                    <a:pt y="102498" x="0"/>
                  </a:lnTo>
                  <a:lnTo>
                    <a:pt y="0" x="186359"/>
                  </a:lnTo>
                  <a:close/>
                </a:path>
              </a:pathLst>
            </a:custGeom>
            <a:solidFill>
              <a:srgbClr val="D2D9FF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Nguyên tắc </a:t>
              </a:r>
            </a:p>
          </p:txBody>
        </p:sp>
        <p:sp>
          <p:nvSpPr>
            <p:cNvPr id="151" name="SubTopic"/>
            <p:cNvSpPr/>
            <p:nvPr/>
          </p:nvSpPr>
          <p:spPr>
            <a:xfrm>
              <a:off y="3134702" x="5648734"/>
              <a:ext cx="458285" cy="252057"/>
            </a:xfrm>
            <a:custGeom>
              <a:avLst/>
              <a:gdLst>
                <a:gd name="rtl" fmla="*/ 73413 w 458285"/>
                <a:gd name="rtt" fmla="*/ 99348 h 252057"/>
                <a:gd name="rtr" fmla="*/ 383713 w 458285"/>
                <a:gd name="rtb" fmla="*/ 154448 h 252057"/>
              </a:gdLst>
              <a:ahLst/>
              <a:cxnLst/>
              <a:rect r="rtr" b="rtb" l="rtl" t="rtt"/>
              <a:pathLst>
                <a:path h="252057" w="458285">
                  <a:moveTo>
                    <a:pt y="0" x="229143"/>
                  </a:moveTo>
                  <a:lnTo>
                    <a:pt y="126028" x="458285"/>
                  </a:lnTo>
                  <a:lnTo>
                    <a:pt y="252057" x="229143"/>
                  </a:lnTo>
                  <a:lnTo>
                    <a:pt y="126028" x="0"/>
                  </a:lnTo>
                  <a:lnTo>
                    <a:pt y="0" x="229143"/>
                  </a:lnTo>
                  <a:close/>
                </a:path>
              </a:pathLst>
            </a:custGeom>
            <a:solidFill>
              <a:srgbClr val="D2D9FF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Cách tiến hành</a:t>
              </a:r>
            </a:p>
          </p:txBody>
        </p:sp>
        <p:sp>
          <p:nvSpPr>
            <p:cNvPr id="153" name="SubTopic"/>
            <p:cNvSpPr/>
            <p:nvPr/>
          </p:nvSpPr>
          <p:spPr>
            <a:xfrm>
              <a:off y="3722610" x="5648734"/>
              <a:ext cx="338575" cy="186216"/>
            </a:xfrm>
            <a:custGeom>
              <a:avLst/>
              <a:gdLst>
                <a:gd name="rtl" fmla="*/ 62858 w 338575"/>
                <a:gd name="rtt" fmla="*/ 66428 h 186216"/>
                <a:gd name="rtr" fmla="*/ 274558 w 338575"/>
                <a:gd name="rtb" fmla="*/ 121528 h 186216"/>
              </a:gdLst>
              <a:ahLst/>
              <a:cxnLst/>
              <a:rect r="rtr" b="rtb" l="rtl" t="rtt"/>
              <a:pathLst>
                <a:path h="186216" w="338575">
                  <a:moveTo>
                    <a:pt y="0" x="169288"/>
                  </a:moveTo>
                  <a:lnTo>
                    <a:pt y="93108" x="338575"/>
                  </a:lnTo>
                  <a:lnTo>
                    <a:pt y="186216" x="169288"/>
                  </a:lnTo>
                  <a:lnTo>
                    <a:pt y="93108" x="0"/>
                  </a:lnTo>
                  <a:lnTo>
                    <a:pt y="0" x="169288"/>
                  </a:lnTo>
                  <a:close/>
                </a:path>
              </a:pathLst>
            </a:custGeom>
            <a:solidFill>
              <a:srgbClr val="D2D9FF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Ứng dụng</a:t>
              </a:r>
            </a:p>
          </p:txBody>
        </p:sp>
        <p:sp>
          <p:nvSpPr>
            <p:cNvPr id="155" name="SubTopic"/>
            <p:cNvSpPr/>
            <p:nvPr/>
          </p:nvSpPr>
          <p:spPr>
            <a:xfrm>
              <a:off y="5277840" x="5820414"/>
              <a:ext cx="278016" cy="125107"/>
            </a:xfrm>
            <a:custGeom>
              <a:avLst/>
              <a:gdLst>
                <a:gd name="rtl" fmla="*/ 20978 w 278016"/>
                <a:gd name="rtt" fmla="*/ 35874 h 125107"/>
                <a:gd name="rtr" fmla="*/ 255878 w 278016"/>
                <a:gd name="rtb" fmla="*/ 90974 h 125107"/>
              </a:gdLst>
              <a:ahLst/>
              <a:cxnLst/>
              <a:rect r="rtr" b="rtb" l="rtl" t="rtt"/>
              <a:pathLst>
                <a:path h="125107" w="278016">
                  <a:moveTo>
                    <a:pt y="62554" x="0"/>
                  </a:moveTo>
                  <a:cubicBezTo>
                    <a:pt y="28006" x="0"/>
                    <a:pt y="0" x="62236"/>
                    <a:pt y="0" x="139008"/>
                  </a:cubicBezTo>
                  <a:cubicBezTo>
                    <a:pt y="0" x="215780"/>
                    <a:pt y="28006" x="278016"/>
                    <a:pt y="62554" x="278016"/>
                  </a:cubicBezTo>
                  <a:cubicBezTo>
                    <a:pt y="97101" x="278016"/>
                    <a:pt y="125107" x="215780"/>
                    <a:pt y="125107" x="139008"/>
                  </a:cubicBezTo>
                  <a:cubicBezTo>
                    <a:pt y="125107" x="62236"/>
                    <a:pt y="97101" x="0"/>
                    <a:pt y="62554" x="0"/>
                  </a:cubicBezTo>
                  <a:close/>
                </a:path>
              </a:pathLst>
            </a:custGeom>
            <a:solidFill>
              <a:srgbClr val="EF6653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Nguyên tắc</a:t>
              </a:r>
            </a:p>
          </p:txBody>
        </p:sp>
        <p:sp>
          <p:nvSpPr>
            <p:cNvPr id="157" name="SubTopic"/>
            <p:cNvSpPr/>
            <p:nvPr/>
          </p:nvSpPr>
          <p:spPr>
            <a:xfrm>
              <a:off y="5736198" x="5820414"/>
              <a:ext cx="354643" cy="159589"/>
            </a:xfrm>
            <a:custGeom>
              <a:avLst/>
              <a:gdLst>
                <a:gd name="rtl" fmla="*/ 21592 w 354643"/>
                <a:gd name="rtt" fmla="*/ 53115 h 159589"/>
                <a:gd name="rtr" fmla="*/ 331892 w 354643"/>
                <a:gd name="rtb" fmla="*/ 108215 h 159589"/>
              </a:gdLst>
              <a:ahLst/>
              <a:cxnLst/>
              <a:rect r="rtr" b="rtb" l="rtl" t="rtt"/>
              <a:pathLst>
                <a:path h="159589" w="354643">
                  <a:moveTo>
                    <a:pt y="79795" x="0"/>
                  </a:moveTo>
                  <a:cubicBezTo>
                    <a:pt y="35725" x="0"/>
                    <a:pt y="0" x="79390"/>
                    <a:pt y="0" x="177322"/>
                  </a:cubicBezTo>
                  <a:cubicBezTo>
                    <a:pt y="0" x="275253"/>
                    <a:pt y="35725" x="354643"/>
                    <a:pt y="79795" x="354643"/>
                  </a:cubicBezTo>
                  <a:cubicBezTo>
                    <a:pt y="123864" x="354643"/>
                    <a:pt y="159589" x="275253"/>
                    <a:pt y="159589" x="177322"/>
                  </a:cubicBezTo>
                  <a:cubicBezTo>
                    <a:pt y="159589" x="79390"/>
                    <a:pt y="123864" x="0"/>
                    <a:pt y="79795" x="0"/>
                  </a:cubicBezTo>
                  <a:close/>
                </a:path>
              </a:pathLst>
            </a:custGeom>
            <a:solidFill>
              <a:srgbClr val="EF6653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Cách tiến hành</a:t>
              </a:r>
            </a:p>
          </p:txBody>
        </p:sp>
        <p:sp>
          <p:nvSpPr>
            <p:cNvPr id="159" name="SubTopic"/>
            <p:cNvSpPr/>
            <p:nvPr/>
          </p:nvSpPr>
          <p:spPr>
            <a:xfrm>
              <a:off y="6060345" x="5820414"/>
              <a:ext cx="254438" cy="114497"/>
            </a:xfrm>
            <a:custGeom>
              <a:avLst/>
              <a:gdLst>
                <a:gd name="rtl" fmla="*/ 20789 w 254438"/>
                <a:gd name="rtt" fmla="*/ 30569 h 114497"/>
                <a:gd name="rtr" fmla="*/ 232489 w 254438"/>
                <a:gd name="rtb" fmla="*/ 85669 h 114497"/>
              </a:gdLst>
              <a:ahLst/>
              <a:cxnLst/>
              <a:rect r="rtr" b="rtb" l="rtl" t="rtt"/>
              <a:pathLst>
                <a:path h="114497" w="254438">
                  <a:moveTo>
                    <a:pt y="57249" x="0"/>
                  </a:moveTo>
                  <a:cubicBezTo>
                    <a:pt y="25631" x="0"/>
                    <a:pt y="0" x="56958"/>
                    <a:pt y="0" x="127219"/>
                  </a:cubicBezTo>
                  <a:cubicBezTo>
                    <a:pt y="0" x="197480"/>
                    <a:pt y="25631" x="254438"/>
                    <a:pt y="57249" x="254438"/>
                  </a:cubicBezTo>
                  <a:cubicBezTo>
                    <a:pt y="88866" x="254438"/>
                    <a:pt y="114497" x="197480"/>
                    <a:pt y="114497" x="127219"/>
                  </a:cubicBezTo>
                  <a:cubicBezTo>
                    <a:pt y="114497" x="56958"/>
                    <a:pt y="88866" x="0"/>
                    <a:pt y="57249" x="0"/>
                  </a:cubicBezTo>
                  <a:close/>
                </a:path>
              </a:pathLst>
            </a:custGeom>
            <a:solidFill>
              <a:srgbClr val="EF6653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Ứng dụng</a:t>
              </a:r>
            </a:p>
          </p:txBody>
        </p:sp>
        <p:sp>
          <p:nvSpPr>
            <p:cNvPr id="161" name="SubTopic"/>
            <p:cNvSpPr/>
            <p:nvPr/>
          </p:nvSpPr>
          <p:spPr>
            <a:xfrm>
              <a:off y="4176043" x="5762414"/>
              <a:ext cx="295800" cy="72500"/>
            </a:xfrm>
            <a:custGeom>
              <a:avLst/>
              <a:gdLst>
                <a:gd name="rtl" fmla="*/ 24070 w 295800"/>
                <a:gd name="rtt" fmla="*/ 9570 h 72500"/>
                <a:gd name="rtr" fmla="*/ 270570 w 295800"/>
                <a:gd name="rtb" fmla="*/ 64670 h 72500"/>
              </a:gdLst>
              <a:ahLst/>
              <a:cxnLst/>
              <a:rect r="rtr" b="rtb" l="rtl" t="rtt"/>
              <a:pathLst>
                <a:path h="72500" w="295800">
                  <a:moveTo>
                    <a:pt y="0" x="11600"/>
                  </a:moveTo>
                  <a:lnTo>
                    <a:pt y="0" x="284200"/>
                  </a:lnTo>
                  <a:cubicBezTo>
                    <a:pt y="0" x="291995"/>
                    <a:pt y="3805" x="295800"/>
                    <a:pt y="11600" x="295800"/>
                  </a:cubicBezTo>
                  <a:lnTo>
                    <a:pt y="60900" x="295800"/>
                  </a:lnTo>
                  <a:cubicBezTo>
                    <a:pt y="68695" x="295800"/>
                    <a:pt y="72500" x="291995"/>
                    <a:pt y="72500" x="284200"/>
                  </a:cubicBezTo>
                  <a:lnTo>
                    <a:pt y="72500" x="11600"/>
                  </a:lnTo>
                  <a:cubicBezTo>
                    <a:pt y="72500" x="3805"/>
                    <a:pt y="68695" x="0"/>
                    <a:pt y="609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E9F5F4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Nguyên tắc </a:t>
              </a:r>
            </a:p>
          </p:txBody>
        </p:sp>
        <p:sp>
          <p:nvSpPr>
            <p:cNvPr id="163" name="SubTopic"/>
            <p:cNvSpPr/>
            <p:nvPr/>
          </p:nvSpPr>
          <p:spPr>
            <a:xfrm>
              <a:off y="4509543" x="5762414"/>
              <a:ext cx="359600" cy="72500"/>
            </a:xfrm>
            <a:custGeom>
              <a:avLst/>
              <a:gdLst>
                <a:gd name="rtl" fmla="*/ 24070 w 359600"/>
                <a:gd name="rtt" fmla="*/ 9570 h 72500"/>
                <a:gd name="rtr" fmla="*/ 334370 w 359600"/>
                <a:gd name="rtb" fmla="*/ 64670 h 72500"/>
              </a:gdLst>
              <a:ahLst/>
              <a:cxnLst/>
              <a:rect r="rtr" b="rtb" l="rtl" t="rtt"/>
              <a:pathLst>
                <a:path h="72500" w="359600">
                  <a:moveTo>
                    <a:pt y="0" x="11600"/>
                  </a:moveTo>
                  <a:lnTo>
                    <a:pt y="0" x="348000"/>
                  </a:lnTo>
                  <a:cubicBezTo>
                    <a:pt y="0" x="355795"/>
                    <a:pt y="3805" x="359600"/>
                    <a:pt y="11600" x="359600"/>
                  </a:cubicBezTo>
                  <a:lnTo>
                    <a:pt y="60900" x="359600"/>
                  </a:lnTo>
                  <a:cubicBezTo>
                    <a:pt y="68695" x="359600"/>
                    <a:pt y="72500" x="355795"/>
                    <a:pt y="72500" x="348000"/>
                  </a:cubicBezTo>
                  <a:lnTo>
                    <a:pt y="72500" x="11600"/>
                  </a:lnTo>
                  <a:cubicBezTo>
                    <a:pt y="72500" x="3805"/>
                    <a:pt y="68695" x="0"/>
                    <a:pt y="609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E9F5F4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Cách tiến hành</a:t>
              </a:r>
            </a:p>
          </p:txBody>
        </p:sp>
        <p:sp>
          <p:nvSpPr>
            <p:cNvPr id="165" name="SubTopic"/>
            <p:cNvSpPr/>
            <p:nvPr/>
          </p:nvSpPr>
          <p:spPr>
            <a:xfrm>
              <a:off y="4870593" x="5762414"/>
              <a:ext cx="261000" cy="72500"/>
            </a:xfrm>
            <a:custGeom>
              <a:avLst/>
              <a:gdLst>
                <a:gd name="rtl" fmla="*/ 24070 w 261000"/>
                <a:gd name="rtt" fmla="*/ 9570 h 72500"/>
                <a:gd name="rtr" fmla="*/ 235770 w 261000"/>
                <a:gd name="rtb" fmla="*/ 64670 h 72500"/>
              </a:gdLst>
              <a:ahLst/>
              <a:cxnLst/>
              <a:rect r="rtr" b="rtb" l="rtl" t="rtt"/>
              <a:pathLst>
                <a:path h="72500" w="261000">
                  <a:moveTo>
                    <a:pt y="0" x="11600"/>
                  </a:moveTo>
                  <a:lnTo>
                    <a:pt y="0" x="249400"/>
                  </a:lnTo>
                  <a:cubicBezTo>
                    <a:pt y="0" x="257195"/>
                    <a:pt y="3805" x="261000"/>
                    <a:pt y="11600" x="261000"/>
                  </a:cubicBezTo>
                  <a:lnTo>
                    <a:pt y="60900" x="261000"/>
                  </a:lnTo>
                  <a:cubicBezTo>
                    <a:pt y="68695" x="261000"/>
                    <a:pt y="72500" x="257195"/>
                    <a:pt y="72500" x="249400"/>
                  </a:cubicBezTo>
                  <a:lnTo>
                    <a:pt y="72500" x="11600"/>
                  </a:lnTo>
                  <a:cubicBezTo>
                    <a:pt y="72500" x="3805"/>
                    <a:pt y="68695" x="0"/>
                    <a:pt y="609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E9F5F4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Ứng dụng</a:t>
              </a:r>
            </a:p>
          </p:txBody>
        </p:sp>
        <p:sp>
          <p:nvSpPr>
            <p:cNvPr id="169" name="SubTopic"/>
            <p:cNvSpPr/>
            <p:nvPr/>
          </p:nvSpPr>
          <p:spPr>
            <a:xfrm>
              <a:off y="2561921" x="6146732"/>
              <a:ext cx="1389100" cy="72500"/>
            </a:xfrm>
            <a:custGeom>
              <a:avLst/>
              <a:gdLst>
                <a:gd name="rtl" fmla="*/ 24070 w 1389100"/>
                <a:gd name="rtt" fmla="*/ 9570 h 72500"/>
                <a:gd name="rtr" fmla="*/ 1363870 w 1389100"/>
                <a:gd name="rtb" fmla="*/ 64670 h 72500"/>
              </a:gdLst>
              <a:ahLst/>
              <a:cxnLst/>
              <a:rect r="rtr" b="rtb" l="rtl" t="rtt"/>
              <a:pathLst>
                <a:path h="72500" w="1389100">
                  <a:moveTo>
                    <a:pt y="0" x="0"/>
                  </a:moveTo>
                  <a:lnTo>
                    <a:pt y="0" x="1389100"/>
                  </a:lnTo>
                  <a:lnTo>
                    <a:pt y="72500" x="1389100"/>
                  </a:lnTo>
                  <a:lnTo>
                    <a:pt y="7250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F9C27E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Dựa vào sự khác nhau trong 2 môi trường không trộn lẫn vào nhau</a:t>
              </a:r>
            </a:p>
          </p:txBody>
        </p:sp>
        <p:sp>
          <p:nvSpPr>
            <p:cNvPr id="171" name="SubTopic"/>
            <p:cNvSpPr/>
            <p:nvPr/>
          </p:nvSpPr>
          <p:spPr>
            <a:xfrm>
              <a:off y="3034893" x="6232299"/>
              <a:ext cx="385700" cy="72500"/>
            </a:xfrm>
            <a:custGeom>
              <a:avLst/>
              <a:gdLst>
                <a:gd name="rtl" fmla="*/ 24070 w 385700"/>
                <a:gd name="rtt" fmla="*/ 9570 h 72500"/>
                <a:gd name="rtr" fmla="*/ 360470 w 385700"/>
                <a:gd name="rtb" fmla="*/ 64670 h 72500"/>
              </a:gdLst>
              <a:ahLst/>
              <a:cxnLst/>
              <a:rect r="rtr" b="rtb" l="rtl" t="rtt"/>
              <a:pathLst>
                <a:path h="72500" w="385700">
                  <a:moveTo>
                    <a:pt y="0" x="0"/>
                  </a:moveTo>
                  <a:lnTo>
                    <a:pt y="0" x="385700"/>
                  </a:lnTo>
                  <a:lnTo>
                    <a:pt y="72500" x="385700"/>
                  </a:lnTo>
                  <a:lnTo>
                    <a:pt y="7250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7CC38E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Chiết lỏng - lỏng</a:t>
              </a:r>
            </a:p>
          </p:txBody>
        </p:sp>
        <p:sp>
          <p:nvSpPr>
            <p:cNvPr id="173" name="SubTopic"/>
            <p:cNvSpPr/>
            <p:nvPr/>
          </p:nvSpPr>
          <p:spPr>
            <a:xfrm>
              <a:off y="3414068" x="6232299"/>
              <a:ext cx="365400" cy="72500"/>
            </a:xfrm>
            <a:custGeom>
              <a:avLst/>
              <a:gdLst>
                <a:gd name="rtl" fmla="*/ 24070 w 365400"/>
                <a:gd name="rtt" fmla="*/ 9570 h 72500"/>
                <a:gd name="rtr" fmla="*/ 340170 w 365400"/>
                <a:gd name="rtb" fmla="*/ 64670 h 72500"/>
              </a:gdLst>
              <a:ahLst/>
              <a:cxnLst/>
              <a:rect r="rtr" b="rtb" l="rtl" t="rtt"/>
              <a:pathLst>
                <a:path h="72500" w="365400">
                  <a:moveTo>
                    <a:pt y="0" x="0"/>
                  </a:moveTo>
                  <a:lnTo>
                    <a:pt y="0" x="365400"/>
                  </a:lnTo>
                  <a:lnTo>
                    <a:pt y="72500" x="365400"/>
                  </a:lnTo>
                  <a:lnTo>
                    <a:pt y="7250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7CC38E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Chiết lỏng - rắn</a:t>
              </a:r>
            </a:p>
          </p:txBody>
        </p:sp>
        <p:sp>
          <p:nvSpPr>
            <p:cNvPr id="175" name="SubTopic"/>
            <p:cNvSpPr/>
            <p:nvPr/>
          </p:nvSpPr>
          <p:spPr>
            <a:xfrm>
              <a:off y="2719518" x="6743279"/>
              <a:ext cx="1499300" cy="127600"/>
            </a:xfrm>
            <a:custGeom>
              <a:avLst/>
              <a:gdLst>
                <a:gd name="rtl" fmla="*/ 24070 w 1499300"/>
                <a:gd name="rtt" fmla="*/ 9570 h 127600"/>
                <a:gd name="rtr" fmla="*/ 1474070 w 1499300"/>
                <a:gd name="rtb" fmla="*/ 119770 h 127600"/>
              </a:gdLst>
              <a:ahLst/>
              <a:cxnLst/>
              <a:rect r="rtr" b="rtb" l="rtl" t="rtt"/>
              <a:pathLst>
                <a:path h="127600" w="1499300">
                  <a:moveTo>
                    <a:pt y="0" x="0"/>
                  </a:moveTo>
                  <a:lnTo>
                    <a:pt y="0" x="1499300"/>
                  </a:lnTo>
                  <a:lnTo>
                    <a:pt y="127600" x="1499300"/>
                  </a:lnTo>
                  <a:lnTo>
                    <a:pt y="12760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F8C2C6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squar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Tách các chất hữu cơ tan trong nước thành những phân đoạn có tính phân cực khác nhau</a:t>
              </a:r>
            </a:p>
          </p:txBody>
        </p:sp>
        <p:sp>
          <p:nvSpPr>
            <p:cNvPr id="177" name="SubTopic"/>
            <p:cNvSpPr/>
            <p:nvPr/>
          </p:nvSpPr>
          <p:spPr>
            <a:xfrm>
              <a:off y="2865968" x="6743279"/>
              <a:ext cx="907700" cy="72500"/>
            </a:xfrm>
            <a:custGeom>
              <a:avLst/>
              <a:gdLst>
                <a:gd name="rtl" fmla="*/ 24070 w 907700"/>
                <a:gd name="rtt" fmla="*/ 9570 h 72500"/>
                <a:gd name="rtr" fmla="*/ 882470 w 907700"/>
                <a:gd name="rtb" fmla="*/ 64670 h 72500"/>
              </a:gdLst>
              <a:ahLst/>
              <a:cxnLst/>
              <a:rect r="rtr" b="rtb" l="rtl" t="rtt"/>
              <a:pathLst>
                <a:path h="72500" w="907700">
                  <a:moveTo>
                    <a:pt y="0" x="0"/>
                  </a:moveTo>
                  <a:lnTo>
                    <a:pt y="0" x="907700"/>
                  </a:lnTo>
                  <a:lnTo>
                    <a:pt y="72500" x="907700"/>
                  </a:lnTo>
                  <a:lnTo>
                    <a:pt y="7250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F8C2C6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Lắc dung môi chiết với hỗn HCHC và H2O</a:t>
              </a:r>
            </a:p>
          </p:txBody>
        </p:sp>
        <p:sp>
          <p:nvSpPr>
            <p:cNvPr id="179" name="SubTopic"/>
            <p:cNvSpPr/>
            <p:nvPr/>
          </p:nvSpPr>
          <p:spPr>
            <a:xfrm>
              <a:off y="2957318" x="6743279"/>
              <a:ext cx="988900" cy="72500"/>
            </a:xfrm>
            <a:custGeom>
              <a:avLst/>
              <a:gdLst>
                <a:gd name="rtl" fmla="*/ 24070 w 988900"/>
                <a:gd name="rtt" fmla="*/ 9570 h 72500"/>
                <a:gd name="rtr" fmla="*/ 963670 w 988900"/>
                <a:gd name="rtb" fmla="*/ 64670 h 72500"/>
              </a:gdLst>
              <a:ahLst/>
              <a:cxnLst/>
              <a:rect r="rtr" b="rtb" l="rtl" t="rtt"/>
              <a:pathLst>
                <a:path h="72500" w="988900">
                  <a:moveTo>
                    <a:pt y="0" x="0"/>
                  </a:moveTo>
                  <a:lnTo>
                    <a:pt y="0" x="988900"/>
                  </a:lnTo>
                  <a:lnTo>
                    <a:pt y="72500" x="988900"/>
                  </a:lnTo>
                  <a:lnTo>
                    <a:pt y="7250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F8C2C6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Chất hữu cơ phần lớn tan trong dung môi chiết</a:t>
              </a:r>
            </a:p>
          </p:txBody>
        </p:sp>
        <p:sp>
          <p:nvSpPr>
            <p:cNvPr id="181" name="SubTopic"/>
            <p:cNvSpPr/>
            <p:nvPr/>
          </p:nvSpPr>
          <p:spPr>
            <a:xfrm>
              <a:off y="3048668" x="6743279"/>
              <a:ext cx="1081700" cy="72500"/>
            </a:xfrm>
            <a:custGeom>
              <a:avLst/>
              <a:gdLst>
                <a:gd name="rtl" fmla="*/ 24070 w 1081700"/>
                <a:gd name="rtt" fmla="*/ 9570 h 72500"/>
                <a:gd name="rtr" fmla="*/ 1056470 w 1081700"/>
                <a:gd name="rtb" fmla="*/ 64670 h 72500"/>
              </a:gdLst>
              <a:ahLst/>
              <a:cxnLst/>
              <a:rect r="rtr" b="rtb" l="rtl" t="rtt"/>
              <a:pathLst>
                <a:path h="72500" w="1081700">
                  <a:moveTo>
                    <a:pt y="0" x="0"/>
                  </a:moveTo>
                  <a:lnTo>
                    <a:pt y="0" x="1081700"/>
                  </a:lnTo>
                  <a:lnTo>
                    <a:pt y="72500" x="1081700"/>
                  </a:lnTo>
                  <a:lnTo>
                    <a:pt y="7250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F8C2C6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Dùng phễu chiết để tách riêng dd chiết ra khỏi H2O</a:t>
              </a:r>
            </a:p>
          </p:txBody>
        </p:sp>
        <p:sp>
          <p:nvSpPr>
            <p:cNvPr id="183" name="SubTopic"/>
            <p:cNvSpPr/>
            <p:nvPr/>
          </p:nvSpPr>
          <p:spPr>
            <a:xfrm>
              <a:off y="3140018" x="6743279"/>
              <a:ext cx="913500" cy="72500"/>
            </a:xfrm>
            <a:custGeom>
              <a:avLst/>
              <a:gdLst>
                <a:gd name="rtl" fmla="*/ 24070 w 913500"/>
                <a:gd name="rtt" fmla="*/ 9570 h 72500"/>
                <a:gd name="rtr" fmla="*/ 888270 w 913500"/>
                <a:gd name="rtb" fmla="*/ 64670 h 72500"/>
              </a:gdLst>
              <a:ahLst/>
              <a:cxnLst/>
              <a:rect r="rtr" b="rtb" l="rtl" t="rtt"/>
              <a:pathLst>
                <a:path h="72500" w="913500">
                  <a:moveTo>
                    <a:pt y="0" x="0"/>
                  </a:moveTo>
                  <a:lnTo>
                    <a:pt y="0" x="913500"/>
                  </a:lnTo>
                  <a:lnTo>
                    <a:pt y="72500" x="913500"/>
                  </a:lnTo>
                  <a:lnTo>
                    <a:pt y="7250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F8C2C6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Chất lỏng có khối lượng riêng nhỏ tách lớp</a:t>
              </a:r>
            </a:p>
          </p:txBody>
        </p:sp>
        <p:sp>
          <p:nvSpPr>
            <p:cNvPr id="185" name="SubTopic"/>
            <p:cNvSpPr/>
            <p:nvPr/>
          </p:nvSpPr>
          <p:spPr>
            <a:xfrm>
              <a:off y="3231368" x="6743279"/>
              <a:ext cx="385700" cy="72500"/>
            </a:xfrm>
            <a:custGeom>
              <a:avLst/>
              <a:gdLst>
                <a:gd name="rtl" fmla="*/ 24070 w 385700"/>
                <a:gd name="rtt" fmla="*/ 9570 h 72500"/>
                <a:gd name="rtr" fmla="*/ 360470 w 385700"/>
                <a:gd name="rtb" fmla="*/ 64670 h 72500"/>
              </a:gdLst>
              <a:ahLst/>
              <a:cxnLst/>
              <a:rect r="rtr" b="rtb" l="rtl" t="rtt"/>
              <a:pathLst>
                <a:path h="72500" w="385700">
                  <a:moveTo>
                    <a:pt y="0" x="0"/>
                  </a:moveTo>
                  <a:lnTo>
                    <a:pt y="0" x="385700"/>
                  </a:lnTo>
                  <a:lnTo>
                    <a:pt y="72500" x="385700"/>
                  </a:lnTo>
                  <a:lnTo>
                    <a:pt y="7250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F8C2C6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Lập lại nhiều lần</a:t>
              </a:r>
            </a:p>
          </p:txBody>
        </p:sp>
        <p:sp>
          <p:nvSpPr>
            <p:cNvPr id="187" name="SubTopic"/>
            <p:cNvSpPr/>
            <p:nvPr/>
          </p:nvSpPr>
          <p:spPr>
            <a:xfrm>
              <a:off y="3322718" x="6743279"/>
              <a:ext cx="1096200" cy="72500"/>
            </a:xfrm>
            <a:custGeom>
              <a:avLst/>
              <a:gdLst>
                <a:gd name="rtl" fmla="*/ 24070 w 1096200"/>
                <a:gd name="rtt" fmla="*/ 9570 h 72500"/>
                <a:gd name="rtr" fmla="*/ 1070970 w 1096200"/>
                <a:gd name="rtb" fmla="*/ 64670 h 72500"/>
              </a:gdLst>
              <a:ahLst/>
              <a:cxnLst/>
              <a:rect r="rtr" b="rtb" l="rtl" t="rtt"/>
              <a:pathLst>
                <a:path h="72500" w="1096200">
                  <a:moveTo>
                    <a:pt y="0" x="0"/>
                  </a:moveTo>
                  <a:lnTo>
                    <a:pt y="0" x="1096200"/>
                  </a:lnTo>
                  <a:lnTo>
                    <a:pt y="72500" x="1096200"/>
                  </a:lnTo>
                  <a:lnTo>
                    <a:pt y="7250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F8C2C6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Chưng cất dung môi ở nhiệt độ và áp suất thích hợp</a:t>
              </a:r>
            </a:p>
          </p:txBody>
        </p:sp>
        <p:sp>
          <p:nvSpPr>
            <p:cNvPr id="189" name="SubTopic"/>
            <p:cNvSpPr/>
            <p:nvPr/>
          </p:nvSpPr>
          <p:spPr>
            <a:xfrm>
              <a:off y="3414068" x="6722979"/>
              <a:ext cx="1432600" cy="72500"/>
            </a:xfrm>
            <a:custGeom>
              <a:avLst/>
              <a:gdLst>
                <a:gd name="rtl" fmla="*/ 24070 w 1432600"/>
                <a:gd name="rtt" fmla="*/ 9570 h 72500"/>
                <a:gd name="rtr" fmla="*/ 1407370 w 1432600"/>
                <a:gd name="rtb" fmla="*/ 64670 h 72500"/>
              </a:gdLst>
              <a:ahLst/>
              <a:cxnLst/>
              <a:rect r="rtr" b="rtb" l="rtl" t="rtt"/>
              <a:pathLst>
                <a:path h="72500" w="1432600">
                  <a:moveTo>
                    <a:pt y="0" x="0"/>
                  </a:moveTo>
                  <a:lnTo>
                    <a:pt y="0" x="1432600"/>
                  </a:lnTo>
                  <a:lnTo>
                    <a:pt y="72500" x="1432600"/>
                  </a:lnTo>
                  <a:lnTo>
                    <a:pt y="7250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7CC38E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Dùng dung môi lỏng hòa tan chất hữu cơ để tách ra khỏi hỗn hợp rắn</a:t>
              </a:r>
            </a:p>
          </p:txBody>
        </p:sp>
        <p:sp>
          <p:nvSpPr>
            <p:cNvPr id="193" name="SubTopic"/>
            <p:cNvSpPr/>
            <p:nvPr/>
          </p:nvSpPr>
          <p:spPr>
            <a:xfrm>
              <a:off y="3642443" x="6112589"/>
              <a:ext cx="365400" cy="72500"/>
            </a:xfrm>
            <a:custGeom>
              <a:avLst/>
              <a:gdLst>
                <a:gd name="rtl" fmla="*/ 24070 w 365400"/>
                <a:gd name="rtt" fmla="*/ 9570 h 72500"/>
                <a:gd name="rtr" fmla="*/ 340170 w 365400"/>
                <a:gd name="rtb" fmla="*/ 64670 h 72500"/>
              </a:gdLst>
              <a:ahLst/>
              <a:cxnLst/>
              <a:rect r="rtr" b="rtb" l="rtl" t="rtt"/>
              <a:pathLst>
                <a:path h="72500" w="365400">
                  <a:moveTo>
                    <a:pt y="0" x="11600"/>
                  </a:moveTo>
                  <a:lnTo>
                    <a:pt y="0" x="353800"/>
                  </a:lnTo>
                  <a:cubicBezTo>
                    <a:pt y="0" x="361595"/>
                    <a:pt y="3805" x="365400"/>
                    <a:pt y="11600" x="365400"/>
                  </a:cubicBezTo>
                  <a:lnTo>
                    <a:pt y="60900" x="365400"/>
                  </a:lnTo>
                  <a:cubicBezTo>
                    <a:pt y="68695" x="365400"/>
                    <a:pt y="72500" x="361595"/>
                    <a:pt y="72500" x="353800"/>
                  </a:cubicBezTo>
                  <a:lnTo>
                    <a:pt y="72500" x="11600"/>
                  </a:lnTo>
                  <a:cubicBezTo>
                    <a:pt y="72500" x="3805"/>
                    <a:pt y="68695" x="0"/>
                    <a:pt y="609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FCE3CC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Chiết lỏng - rắn</a:t>
              </a:r>
            </a:p>
          </p:txBody>
        </p:sp>
        <p:sp>
          <p:nvSpPr>
            <p:cNvPr id="195" name="SubTopic"/>
            <p:cNvSpPr/>
            <p:nvPr/>
          </p:nvSpPr>
          <p:spPr>
            <a:xfrm>
              <a:off y="3916493" x="6112589"/>
              <a:ext cx="385700" cy="72500"/>
            </a:xfrm>
            <a:custGeom>
              <a:avLst/>
              <a:gdLst>
                <a:gd name="rtl" fmla="*/ 24070 w 385700"/>
                <a:gd name="rtt" fmla="*/ 9570 h 72500"/>
                <a:gd name="rtr" fmla="*/ 360470 w 385700"/>
                <a:gd name="rtb" fmla="*/ 64670 h 72500"/>
              </a:gdLst>
              <a:ahLst/>
              <a:cxnLst/>
              <a:rect r="rtr" b="rtb" l="rtl" t="rtt"/>
              <a:pathLst>
                <a:path h="72500" w="385700">
                  <a:moveTo>
                    <a:pt y="0" x="11600"/>
                  </a:moveTo>
                  <a:lnTo>
                    <a:pt y="0" x="374100"/>
                  </a:lnTo>
                  <a:cubicBezTo>
                    <a:pt y="0" x="381895"/>
                    <a:pt y="3805" x="385700"/>
                    <a:pt y="11600" x="385700"/>
                  </a:cubicBezTo>
                  <a:lnTo>
                    <a:pt y="60900" x="385700"/>
                  </a:lnTo>
                  <a:cubicBezTo>
                    <a:pt y="68695" x="385700"/>
                    <a:pt y="72500" x="381895"/>
                    <a:pt y="72500" x="374100"/>
                  </a:cubicBezTo>
                  <a:lnTo>
                    <a:pt y="72500" x="11600"/>
                  </a:lnTo>
                  <a:cubicBezTo>
                    <a:pt y="72500" x="3805"/>
                    <a:pt y="68695" x="0"/>
                    <a:pt y="609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4DC7BC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Chiết lỏng - lỏng</a:t>
              </a:r>
            </a:p>
          </p:txBody>
        </p:sp>
        <p:sp>
          <p:nvSpPr>
            <p:cNvPr id="197" name="SubTopic"/>
            <p:cNvSpPr/>
            <p:nvPr/>
          </p:nvSpPr>
          <p:spPr>
            <a:xfrm>
              <a:off y="3870818" x="6623569"/>
              <a:ext cx="516200" cy="72500"/>
            </a:xfrm>
            <a:custGeom>
              <a:avLst/>
              <a:gdLst>
                <a:gd name="rtl" fmla="*/ 24070 w 516200"/>
                <a:gd name="rtt" fmla="*/ 9570 h 72500"/>
                <a:gd name="rtr" fmla="*/ 490970 w 516200"/>
                <a:gd name="rtb" fmla="*/ 64670 h 72500"/>
              </a:gdLst>
              <a:ahLst/>
              <a:cxnLst/>
              <a:rect r="rtr" b="rtb" l="rtl" t="rtt"/>
              <a:pathLst>
                <a:path h="72500" w="516200">
                  <a:moveTo>
                    <a:pt y="0" x="11600"/>
                  </a:moveTo>
                  <a:lnTo>
                    <a:pt y="0" x="504600"/>
                  </a:lnTo>
                  <a:cubicBezTo>
                    <a:pt y="0" x="512395"/>
                    <a:pt y="3805" x="516200"/>
                    <a:pt y="11600" x="516200"/>
                  </a:cubicBezTo>
                  <a:lnTo>
                    <a:pt y="60900" x="516200"/>
                  </a:lnTo>
                  <a:cubicBezTo>
                    <a:pt y="68695" x="516200"/>
                    <a:pt y="72500" x="512395"/>
                    <a:pt y="72500" x="504600"/>
                  </a:cubicBezTo>
                  <a:lnTo>
                    <a:pt y="72500" x="11600"/>
                  </a:lnTo>
                  <a:cubicBezTo>
                    <a:pt y="72500" x="3805"/>
                    <a:pt y="68695" x="0"/>
                    <a:pt y="609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4DC7BC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chất ở dạnh nhũ tương</a:t>
              </a:r>
            </a:p>
          </p:txBody>
        </p:sp>
        <p:sp>
          <p:nvSpPr>
            <p:cNvPr id="199" name="SubTopic"/>
            <p:cNvSpPr/>
            <p:nvPr/>
          </p:nvSpPr>
          <p:spPr>
            <a:xfrm>
              <a:off y="3962168" x="6623569"/>
              <a:ext cx="481400" cy="72500"/>
            </a:xfrm>
            <a:custGeom>
              <a:avLst/>
              <a:gdLst>
                <a:gd name="rtl" fmla="*/ 24070 w 481400"/>
                <a:gd name="rtt" fmla="*/ 9570 h 72500"/>
                <a:gd name="rtr" fmla="*/ 456170 w 481400"/>
                <a:gd name="rtb" fmla="*/ 64670 h 72500"/>
              </a:gdLst>
              <a:ahLst/>
              <a:cxnLst/>
              <a:rect r="rtr" b="rtb" l="rtl" t="rtt"/>
              <a:pathLst>
                <a:path h="72500" w="481400">
                  <a:moveTo>
                    <a:pt y="0" x="11600"/>
                  </a:moveTo>
                  <a:lnTo>
                    <a:pt y="0" x="469800"/>
                  </a:lnTo>
                  <a:cubicBezTo>
                    <a:pt y="0" x="477595"/>
                    <a:pt y="3805" x="481400"/>
                    <a:pt y="11600" x="481400"/>
                  </a:cubicBezTo>
                  <a:lnTo>
                    <a:pt y="60900" x="481400"/>
                  </a:lnTo>
                  <a:cubicBezTo>
                    <a:pt y="68695" x="481400"/>
                    <a:pt y="72500" x="477595"/>
                    <a:pt y="72500" x="469800"/>
                  </a:cubicBezTo>
                  <a:lnTo>
                    <a:pt y="72500" x="11600"/>
                  </a:lnTo>
                  <a:cubicBezTo>
                    <a:pt y="72500" x="3805"/>
                    <a:pt y="68695" x="0"/>
                    <a:pt y="609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4DC7BC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Chất dạng huyền phù</a:t>
              </a:r>
            </a:p>
          </p:txBody>
        </p:sp>
        <p:sp>
          <p:nvSpPr>
            <p:cNvPr id="201" name="SubTopic"/>
            <p:cNvSpPr/>
            <p:nvPr/>
          </p:nvSpPr>
          <p:spPr>
            <a:xfrm>
              <a:off y="3505418" x="6603269"/>
              <a:ext cx="893200" cy="72500"/>
            </a:xfrm>
            <a:custGeom>
              <a:avLst/>
              <a:gdLst>
                <a:gd name="rtl" fmla="*/ 24070 w 893200"/>
                <a:gd name="rtt" fmla="*/ 9570 h 72500"/>
                <a:gd name="rtr" fmla="*/ 867970 w 893200"/>
                <a:gd name="rtb" fmla="*/ 64670 h 72500"/>
              </a:gdLst>
              <a:ahLst/>
              <a:cxnLst/>
              <a:rect r="rtr" b="rtb" l="rtl" t="rtt"/>
              <a:pathLst>
                <a:path h="72500" w="893200">
                  <a:moveTo>
                    <a:pt y="0" x="11600"/>
                  </a:moveTo>
                  <a:lnTo>
                    <a:pt y="0" x="881600"/>
                  </a:lnTo>
                  <a:cubicBezTo>
                    <a:pt y="0" x="889395"/>
                    <a:pt y="3805" x="893200"/>
                    <a:pt y="11600" x="893200"/>
                  </a:cubicBezTo>
                  <a:lnTo>
                    <a:pt y="60900" x="893200"/>
                  </a:lnTo>
                  <a:cubicBezTo>
                    <a:pt y="68695" x="893200"/>
                    <a:pt y="72500" x="889395"/>
                    <a:pt y="72500" x="881600"/>
                  </a:cubicBezTo>
                  <a:lnTo>
                    <a:pt y="72500" x="11600"/>
                  </a:lnTo>
                  <a:cubicBezTo>
                    <a:pt y="72500" x="3805"/>
                    <a:pt y="68695" x="0"/>
                    <a:pt y="609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FCE3CC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Tách HCHC ra khỏi hỗ hợp chất ở thể rắn</a:t>
              </a:r>
            </a:p>
          </p:txBody>
        </p:sp>
        <p:sp>
          <p:nvSpPr>
            <p:cNvPr id="203" name="SubTopic"/>
            <p:cNvSpPr/>
            <p:nvPr/>
          </p:nvSpPr>
          <p:spPr>
            <a:xfrm>
              <a:off y="3596768" x="6603269"/>
              <a:ext cx="414700" cy="72500"/>
            </a:xfrm>
            <a:custGeom>
              <a:avLst/>
              <a:gdLst>
                <a:gd name="rtl" fmla="*/ 24070 w 414700"/>
                <a:gd name="rtt" fmla="*/ 9570 h 72500"/>
                <a:gd name="rtr" fmla="*/ 389470 w 414700"/>
                <a:gd name="rtb" fmla="*/ 64670 h 72500"/>
              </a:gdLst>
              <a:ahLst/>
              <a:cxnLst/>
              <a:rect r="rtr" b="rtb" l="rtl" t="rtt"/>
              <a:pathLst>
                <a:path h="72500" w="414700">
                  <a:moveTo>
                    <a:pt y="0" x="11600"/>
                  </a:moveTo>
                  <a:lnTo>
                    <a:pt y="0" x="403100"/>
                  </a:lnTo>
                  <a:cubicBezTo>
                    <a:pt y="0" x="410895"/>
                    <a:pt y="3805" x="414700"/>
                    <a:pt y="11600" x="414700"/>
                  </a:cubicBezTo>
                  <a:lnTo>
                    <a:pt y="60900" x="414700"/>
                  </a:lnTo>
                  <a:cubicBezTo>
                    <a:pt y="68695" x="414700"/>
                    <a:pt y="72500" x="410895"/>
                    <a:pt y="72500" x="403100"/>
                  </a:cubicBezTo>
                  <a:lnTo>
                    <a:pt y="72500" x="11600"/>
                  </a:lnTo>
                  <a:cubicBezTo>
                    <a:pt y="72500" x="3805"/>
                    <a:pt y="68695" x="0"/>
                    <a:pt y="609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FCE3CC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Ngâm rượu thuốc</a:t>
              </a:r>
            </a:p>
          </p:txBody>
        </p:sp>
        <p:sp>
          <p:nvSpPr>
            <p:cNvPr id="205" name="SubTopic"/>
            <p:cNvSpPr/>
            <p:nvPr/>
          </p:nvSpPr>
          <p:spPr>
            <a:xfrm>
              <a:off y="3688118" x="6603269"/>
              <a:ext cx="487200" cy="72500"/>
            </a:xfrm>
            <a:custGeom>
              <a:avLst/>
              <a:gdLst>
                <a:gd name="rtl" fmla="*/ 24070 w 487200"/>
                <a:gd name="rtt" fmla="*/ 9570 h 72500"/>
                <a:gd name="rtr" fmla="*/ 461970 w 487200"/>
                <a:gd name="rtb" fmla="*/ 64670 h 72500"/>
              </a:gdLst>
              <a:ahLst/>
              <a:cxnLst/>
              <a:rect r="rtr" b="rtb" l="rtl" t="rtt"/>
              <a:pathLst>
                <a:path h="72500" w="487200">
                  <a:moveTo>
                    <a:pt y="0" x="11600"/>
                  </a:moveTo>
                  <a:lnTo>
                    <a:pt y="0" x="475600"/>
                  </a:lnTo>
                  <a:cubicBezTo>
                    <a:pt y="0" x="483395"/>
                    <a:pt y="3805" x="487200"/>
                    <a:pt y="11600" x="487200"/>
                  </a:cubicBezTo>
                  <a:lnTo>
                    <a:pt y="60900" x="487200"/>
                  </a:lnTo>
                  <a:cubicBezTo>
                    <a:pt y="68695" x="487200"/>
                    <a:pt y="72500" x="483395"/>
                    <a:pt y="72500" x="475600"/>
                  </a:cubicBezTo>
                  <a:lnTo>
                    <a:pt y="72500" x="11600"/>
                  </a:lnTo>
                  <a:cubicBezTo>
                    <a:pt y="72500" x="3805"/>
                    <a:pt y="68695" x="0"/>
                    <a:pt y="609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FCE3CC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Phân tích thổ nhưỡng</a:t>
              </a:r>
            </a:p>
          </p:txBody>
        </p:sp>
        <p:sp>
          <p:nvSpPr>
            <p:cNvPr id="207" name="SubTopic"/>
            <p:cNvSpPr/>
            <p:nvPr/>
          </p:nvSpPr>
          <p:spPr>
            <a:xfrm>
              <a:off y="3779468" x="6603269"/>
              <a:ext cx="742400" cy="72500"/>
            </a:xfrm>
            <a:custGeom>
              <a:avLst/>
              <a:gdLst>
                <a:gd name="rtl" fmla="*/ 24070 w 742400"/>
                <a:gd name="rtt" fmla="*/ 9570 h 72500"/>
                <a:gd name="rtr" fmla="*/ 717170 w 742400"/>
                <a:gd name="rtb" fmla="*/ 64670 h 72500"/>
              </a:gdLst>
              <a:ahLst/>
              <a:cxnLst/>
              <a:rect r="rtr" b="rtb" l="rtl" t="rtt"/>
              <a:pathLst>
                <a:path h="72500" w="742400">
                  <a:moveTo>
                    <a:pt y="0" x="11600"/>
                  </a:moveTo>
                  <a:lnTo>
                    <a:pt y="0" x="730800"/>
                  </a:lnTo>
                  <a:cubicBezTo>
                    <a:pt y="0" x="738595"/>
                    <a:pt y="3805" x="742400"/>
                    <a:pt y="11600" x="742400"/>
                  </a:cubicBezTo>
                  <a:lnTo>
                    <a:pt y="60900" x="742400"/>
                  </a:lnTo>
                  <a:cubicBezTo>
                    <a:pt y="68695" x="742400"/>
                    <a:pt y="72500" x="738595"/>
                    <a:pt y="72500" x="730800"/>
                  </a:cubicBezTo>
                  <a:lnTo>
                    <a:pt y="72500" x="11600"/>
                  </a:lnTo>
                  <a:cubicBezTo>
                    <a:pt y="72500" x="3805"/>
                    <a:pt y="68695" x="0"/>
                    <a:pt y="609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FCE3CC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Lượng dư thuốc bảo vệ thực vật...</a:t>
              </a:r>
            </a:p>
          </p:txBody>
        </p:sp>
        <p:sp>
          <p:nvSpPr>
            <p:cNvPr id="209" name="SubTopic"/>
            <p:cNvSpPr/>
            <p:nvPr/>
          </p:nvSpPr>
          <p:spPr>
            <a:xfrm>
              <a:off y="4130368" x="6183494"/>
              <a:ext cx="800400" cy="72500"/>
            </a:xfrm>
            <a:custGeom>
              <a:avLst/>
              <a:gdLst>
                <a:gd name="rtl" fmla="*/ 24070 w 800400"/>
                <a:gd name="rtt" fmla="*/ 9570 h 72500"/>
                <a:gd name="rtr" fmla="*/ 775170 w 800400"/>
                <a:gd name="rtb" fmla="*/ 64670 h 72500"/>
              </a:gdLst>
              <a:ahLst/>
              <a:cxnLst/>
              <a:rect r="rtr" b="rtb" l="rtl" t="rtt"/>
              <a:pathLst>
                <a:path h="72500" w="800400">
                  <a:moveTo>
                    <a:pt y="0" x="11600"/>
                  </a:moveTo>
                  <a:lnTo>
                    <a:pt y="0" x="788800"/>
                  </a:lnTo>
                  <a:cubicBezTo>
                    <a:pt y="0" x="796595"/>
                    <a:pt y="3805" x="800400"/>
                    <a:pt y="11600" x="800400"/>
                  </a:cubicBezTo>
                  <a:lnTo>
                    <a:pt y="60900" x="800400"/>
                  </a:lnTo>
                  <a:cubicBezTo>
                    <a:pt y="68695" x="800400"/>
                    <a:pt y="72500" x="796595"/>
                    <a:pt y="72500" x="788800"/>
                  </a:cubicBezTo>
                  <a:lnTo>
                    <a:pt y="72500" x="11600"/>
                  </a:lnTo>
                  <a:cubicBezTo>
                    <a:pt y="72500" x="3805"/>
                    <a:pt y="68695" x="0"/>
                    <a:pt y="609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E9F5F4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Tách hỗ hợp chất rắn dựa vào độ tan</a:t>
              </a:r>
            </a:p>
          </p:txBody>
        </p:sp>
        <p:sp>
          <p:nvSpPr>
            <p:cNvPr id="211" name="SubTopic"/>
            <p:cNvSpPr/>
            <p:nvPr/>
          </p:nvSpPr>
          <p:spPr>
            <a:xfrm>
              <a:off y="4221718" x="6183494"/>
              <a:ext cx="698900" cy="72500"/>
            </a:xfrm>
            <a:custGeom>
              <a:avLst/>
              <a:gdLst>
                <a:gd name="rtl" fmla="*/ 24070 w 698900"/>
                <a:gd name="rtt" fmla="*/ 9570 h 72500"/>
                <a:gd name="rtr" fmla="*/ 673670 w 698900"/>
                <a:gd name="rtb" fmla="*/ 64670 h 72500"/>
              </a:gdLst>
              <a:ahLst/>
              <a:cxnLst/>
              <a:rect r="rtr" b="rtb" l="rtl" t="rtt"/>
              <a:pathLst>
                <a:path h="72500" w="698900">
                  <a:moveTo>
                    <a:pt y="0" x="11600"/>
                  </a:moveTo>
                  <a:lnTo>
                    <a:pt y="0" x="687300"/>
                  </a:lnTo>
                  <a:cubicBezTo>
                    <a:pt y="0" x="695095"/>
                    <a:pt y="3805" x="698900"/>
                    <a:pt y="11600" x="698900"/>
                  </a:cubicBezTo>
                  <a:lnTo>
                    <a:pt y="60900" x="698900"/>
                  </a:lnTo>
                  <a:cubicBezTo>
                    <a:pt y="68695" x="698900"/>
                    <a:pt y="72500" x="695095"/>
                    <a:pt y="72500" x="687300"/>
                  </a:cubicBezTo>
                  <a:lnTo>
                    <a:pt y="72500" x="11600"/>
                  </a:lnTo>
                  <a:cubicBezTo>
                    <a:pt y="72500" x="3805"/>
                    <a:pt y="68695" x="0"/>
                    <a:pt y="609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E9F5F4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Sự thay đổi độ tan theo nhiệt độ</a:t>
              </a:r>
            </a:p>
          </p:txBody>
        </p:sp>
        <p:sp>
          <p:nvSpPr>
            <p:cNvPr id="213" name="SubTopic"/>
            <p:cNvSpPr/>
            <p:nvPr/>
          </p:nvSpPr>
          <p:spPr>
            <a:xfrm>
              <a:off y="4313068" x="6247294"/>
              <a:ext cx="1006300" cy="72500"/>
            </a:xfrm>
            <a:custGeom>
              <a:avLst/>
              <a:gdLst>
                <a:gd name="rtl" fmla="*/ 24070 w 1006300"/>
                <a:gd name="rtt" fmla="*/ 9570 h 72500"/>
                <a:gd name="rtr" fmla="*/ 981070 w 1006300"/>
                <a:gd name="rtb" fmla="*/ 64670 h 72500"/>
              </a:gdLst>
              <a:ahLst/>
              <a:cxnLst/>
              <a:rect r="rtr" b="rtb" l="rtl" t="rtt"/>
              <a:pathLst>
                <a:path h="72500" w="1006300">
                  <a:moveTo>
                    <a:pt y="0" x="11600"/>
                  </a:moveTo>
                  <a:lnTo>
                    <a:pt y="0" x="994700"/>
                  </a:lnTo>
                  <a:cubicBezTo>
                    <a:pt y="0" x="1002495"/>
                    <a:pt y="3805" x="1006300"/>
                    <a:pt y="11600" x="1006300"/>
                  </a:cubicBezTo>
                  <a:lnTo>
                    <a:pt y="60900" x="1006300"/>
                  </a:lnTo>
                  <a:cubicBezTo>
                    <a:pt y="68695" x="1006300"/>
                    <a:pt y="72500" x="1002495"/>
                    <a:pt y="72500" x="994700"/>
                  </a:cubicBezTo>
                  <a:lnTo>
                    <a:pt y="72500" x="11600"/>
                  </a:lnTo>
                  <a:cubicBezTo>
                    <a:pt y="72500" x="3805"/>
                    <a:pt y="68695" x="0"/>
                    <a:pt y="609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F8C2C6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Hòa tan chất rắn tạo dd bão hòa ở nhiệt độ cao</a:t>
              </a:r>
            </a:p>
          </p:txBody>
        </p:sp>
        <p:sp>
          <p:nvSpPr>
            <p:cNvPr id="215" name="SubTopic"/>
            <p:cNvSpPr/>
            <p:nvPr/>
          </p:nvSpPr>
          <p:spPr>
            <a:xfrm>
              <a:off y="4404418" x="6247294"/>
              <a:ext cx="696000" cy="72500"/>
            </a:xfrm>
            <a:custGeom>
              <a:avLst/>
              <a:gdLst>
                <a:gd name="rtl" fmla="*/ 24070 w 696000"/>
                <a:gd name="rtt" fmla="*/ 9570 h 72500"/>
                <a:gd name="rtr" fmla="*/ 670770 w 696000"/>
                <a:gd name="rtb" fmla="*/ 64670 h 72500"/>
              </a:gdLst>
              <a:ahLst/>
              <a:cxnLst/>
              <a:rect r="rtr" b="rtb" l="rtl" t="rtt"/>
              <a:pathLst>
                <a:path h="72500" w="696000">
                  <a:moveTo>
                    <a:pt y="0" x="11600"/>
                  </a:moveTo>
                  <a:lnTo>
                    <a:pt y="0" x="684400"/>
                  </a:lnTo>
                  <a:cubicBezTo>
                    <a:pt y="0" x="692195"/>
                    <a:pt y="3805" x="696000"/>
                    <a:pt y="11600" x="696000"/>
                  </a:cubicBezTo>
                  <a:lnTo>
                    <a:pt y="60900" x="696000"/>
                  </a:lnTo>
                  <a:cubicBezTo>
                    <a:pt y="68695" x="696000"/>
                    <a:pt y="72500" x="692195"/>
                    <a:pt y="72500" x="684400"/>
                  </a:cubicBezTo>
                  <a:lnTo>
                    <a:pt y="72500" x="11600"/>
                  </a:lnTo>
                  <a:cubicBezTo>
                    <a:pt y="72500" x="3805"/>
                    <a:pt y="68695" x="0"/>
                    <a:pt y="609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F8C2C6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Lọc nóng loại bỏ chất không tan</a:t>
              </a:r>
            </a:p>
          </p:txBody>
        </p:sp>
        <p:sp>
          <p:nvSpPr>
            <p:cNvPr id="217" name="SubTopic"/>
            <p:cNvSpPr/>
            <p:nvPr/>
          </p:nvSpPr>
          <p:spPr>
            <a:xfrm>
              <a:off y="4495768" x="6247294"/>
              <a:ext cx="478500" cy="72500"/>
            </a:xfrm>
            <a:custGeom>
              <a:avLst/>
              <a:gdLst>
                <a:gd name="rtl" fmla="*/ 24070 w 478500"/>
                <a:gd name="rtt" fmla="*/ 9570 h 72500"/>
                <a:gd name="rtr" fmla="*/ 453270 w 478500"/>
                <a:gd name="rtb" fmla="*/ 64670 h 72500"/>
              </a:gdLst>
              <a:ahLst/>
              <a:cxnLst/>
              <a:rect r="rtr" b="rtb" l="rtl" t="rtt"/>
              <a:pathLst>
                <a:path h="72500" w="478500">
                  <a:moveTo>
                    <a:pt y="0" x="11600"/>
                  </a:moveTo>
                  <a:lnTo>
                    <a:pt y="0" x="466900"/>
                  </a:lnTo>
                  <a:cubicBezTo>
                    <a:pt y="0" x="474695"/>
                    <a:pt y="3805" x="478500"/>
                    <a:pt y="11600" x="478500"/>
                  </a:cubicBezTo>
                  <a:lnTo>
                    <a:pt y="60900" x="478500"/>
                  </a:lnTo>
                  <a:cubicBezTo>
                    <a:pt y="68695" x="478500"/>
                    <a:pt y="72500" x="474695"/>
                    <a:pt y="72500" x="466900"/>
                  </a:cubicBezTo>
                  <a:lnTo>
                    <a:pt y="72500" x="11600"/>
                  </a:lnTo>
                  <a:cubicBezTo>
                    <a:pt y="72500" x="3805"/>
                    <a:pt y="68695" x="0"/>
                    <a:pt y="609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F8C2C6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Để nguội và làm lạnh</a:t>
              </a:r>
            </a:p>
          </p:txBody>
        </p:sp>
        <p:sp>
          <p:nvSpPr>
            <p:cNvPr id="219" name="SubTopic"/>
            <p:cNvSpPr/>
            <p:nvPr/>
          </p:nvSpPr>
          <p:spPr>
            <a:xfrm>
              <a:off y="4587118" x="6247294"/>
              <a:ext cx="440800" cy="72500"/>
            </a:xfrm>
            <a:custGeom>
              <a:avLst/>
              <a:gdLst>
                <a:gd name="rtl" fmla="*/ 24070 w 440800"/>
                <a:gd name="rtt" fmla="*/ 9570 h 72500"/>
                <a:gd name="rtr" fmla="*/ 415570 w 440800"/>
                <a:gd name="rtb" fmla="*/ 64670 h 72500"/>
              </a:gdLst>
              <a:ahLst/>
              <a:cxnLst/>
              <a:rect r="rtr" b="rtb" l="rtl" t="rtt"/>
              <a:pathLst>
                <a:path h="72500" w="440800">
                  <a:moveTo>
                    <a:pt y="0" x="11600"/>
                  </a:moveTo>
                  <a:lnTo>
                    <a:pt y="0" x="429200"/>
                  </a:lnTo>
                  <a:cubicBezTo>
                    <a:pt y="0" x="436995"/>
                    <a:pt y="3805" x="440800"/>
                    <a:pt y="11600" x="440800"/>
                  </a:cubicBezTo>
                  <a:lnTo>
                    <a:pt y="60900" x="440800"/>
                  </a:lnTo>
                  <a:cubicBezTo>
                    <a:pt y="68695" x="440800"/>
                    <a:pt y="72500" x="436995"/>
                    <a:pt y="72500" x="429200"/>
                  </a:cubicBezTo>
                  <a:lnTo>
                    <a:pt y="72500" x="11600"/>
                  </a:lnTo>
                  <a:cubicBezTo>
                    <a:pt y="72500" x="3805"/>
                    <a:pt y="68695" x="0"/>
                    <a:pt y="609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F8C2C6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Lọc để thu chất rắn</a:t>
              </a:r>
            </a:p>
          </p:txBody>
        </p:sp>
        <p:sp>
          <p:nvSpPr>
            <p:cNvPr id="221" name="SubTopic"/>
            <p:cNvSpPr/>
            <p:nvPr/>
          </p:nvSpPr>
          <p:spPr>
            <a:xfrm>
              <a:off y="4832893" x="6148694"/>
              <a:ext cx="606100" cy="73950"/>
            </a:xfrm>
            <a:custGeom>
              <a:avLst/>
              <a:gdLst>
                <a:gd name="rtl" fmla="*/ 20300 w 606100"/>
                <a:gd name="rtt" fmla="*/ 8555 h 73950"/>
                <a:gd name="rtr" fmla="*/ 585800 w 606100"/>
                <a:gd name="rtb" fmla="*/ 66555 h 73950"/>
              </a:gdLst>
              <a:ahLst/>
              <a:cxnLst/>
              <a:rect r="rtr" b="rtb" l="rtl" t="rtt"/>
              <a:pathLst>
                <a:path h="73950" w="606100" stroke="false">
                  <a:moveTo>
                    <a:pt y="0" x="0"/>
                  </a:moveTo>
                  <a:lnTo>
                    <a:pt y="0" x="606100"/>
                  </a:lnTo>
                  <a:lnTo>
                    <a:pt y="73950" x="606100"/>
                  </a:lnTo>
                  <a:lnTo>
                    <a:pt y="73950" x="0"/>
                  </a:lnTo>
                  <a:lnTo>
                    <a:pt y="0" x="0"/>
                  </a:lnTo>
                  <a:close/>
                </a:path>
                <a:path fill="none" h="73950" w="606100">
                  <a:moveTo>
                    <a:pt y="73950" x="0"/>
                  </a:moveTo>
                  <a:lnTo>
                    <a:pt y="73950" x="606100"/>
                  </a:lnTo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b="1" sz="360">
                  <a:solidFill>
                    <a:srgbClr val="303030"/>
                  </a:solidFill>
                  <a:latin typeface="Arial"/>
                </a:rPr>
                <a:t>Tách và tinh chế chất rắn</a:t>
              </a:r>
            </a:p>
          </p:txBody>
        </p:sp>
        <p:sp>
          <p:nvSpPr>
            <p:cNvPr id="223" name="SubTopic"/>
            <p:cNvSpPr/>
            <p:nvPr/>
          </p:nvSpPr>
          <p:spPr>
            <a:xfrm>
              <a:off y="4824918" x="6880074"/>
              <a:ext cx="823600" cy="72500"/>
            </a:xfrm>
            <a:custGeom>
              <a:avLst/>
              <a:gdLst>
                <a:gd name="rtl" fmla="*/ 24070 w 823600"/>
                <a:gd name="rtt" fmla="*/ 9570 h 72500"/>
                <a:gd name="rtr" fmla="*/ 798370 w 823600"/>
                <a:gd name="rtb" fmla="*/ 64670 h 72500"/>
              </a:gdLst>
              <a:ahLst/>
              <a:cxnLst/>
              <a:rect r="rtr" b="rtb" l="rtl" t="rtt"/>
              <a:pathLst>
                <a:path h="72500" w="823600">
                  <a:moveTo>
                    <a:pt y="0" x="11600"/>
                  </a:moveTo>
                  <a:lnTo>
                    <a:pt y="0" x="812000"/>
                  </a:lnTo>
                  <a:cubicBezTo>
                    <a:pt y="0" x="819795"/>
                    <a:pt y="3805" x="823600"/>
                    <a:pt y="11600" x="823600"/>
                  </a:cubicBezTo>
                  <a:lnTo>
                    <a:pt y="60900" x="823600"/>
                  </a:lnTo>
                  <a:cubicBezTo>
                    <a:pt y="68695" x="823600"/>
                    <a:pt y="72500" x="819795"/>
                    <a:pt y="72500" x="812000"/>
                  </a:cubicBezTo>
                  <a:lnTo>
                    <a:pt y="72500" x="11600"/>
                  </a:lnTo>
                  <a:cubicBezTo>
                    <a:pt y="72500" x="3805"/>
                    <a:pt y="68695" x="0"/>
                    <a:pt y="609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F8AE1A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Tinh chế đường đỏ thành đường trắng</a:t>
              </a:r>
            </a:p>
          </p:txBody>
        </p:sp>
        <p:sp>
          <p:nvSpPr>
            <p:cNvPr id="229" name="SubTopic"/>
            <p:cNvSpPr/>
            <p:nvPr/>
          </p:nvSpPr>
          <p:spPr>
            <a:xfrm>
              <a:off y="4678468" x="6247294"/>
              <a:ext cx="1499300" cy="127600"/>
            </a:xfrm>
            <a:custGeom>
              <a:avLst/>
              <a:gdLst>
                <a:gd name="rtl" fmla="*/ 24070 w 1499300"/>
                <a:gd name="rtt" fmla="*/ 9570 h 127600"/>
                <a:gd name="rtr" fmla="*/ 1474070 w 1499300"/>
                <a:gd name="rtb" fmla="*/ 119770 h 127600"/>
              </a:gdLst>
              <a:ahLst/>
              <a:cxnLst/>
              <a:rect r="rtr" b="rtb" l="rtl" t="rtt"/>
              <a:pathLst>
                <a:path h="127600" w="1499300">
                  <a:moveTo>
                    <a:pt y="0" x="11600"/>
                  </a:moveTo>
                  <a:lnTo>
                    <a:pt y="0" x="1487700"/>
                  </a:lnTo>
                  <a:cubicBezTo>
                    <a:pt y="0" x="1495495"/>
                    <a:pt y="3805" x="1499300"/>
                    <a:pt y="11600" x="1499300"/>
                  </a:cubicBezTo>
                  <a:lnTo>
                    <a:pt y="116000" x="1499300"/>
                  </a:lnTo>
                  <a:cubicBezTo>
                    <a:pt y="123795" x="1499300"/>
                    <a:pt y="127600" x="1495495"/>
                    <a:pt y="127600" x="1487700"/>
                  </a:cubicBezTo>
                  <a:lnTo>
                    <a:pt y="127600" x="11600"/>
                  </a:lnTo>
                  <a:cubicBezTo>
                    <a:pt y="127600" x="3805"/>
                    <a:pt y="123795" x="0"/>
                    <a:pt y="1160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F8C2C6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squar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Thực hiện lại nhiều lần cùng 1 dung môi hoặc trong các dung môi khác nhau sẽ thu được tinh thể chất cần tinh chế</a:t>
              </a:r>
            </a:p>
          </p:txBody>
        </p:sp>
        <p:sp>
          <p:nvSpPr>
            <p:cNvPr id="233" name="SubTopic"/>
            <p:cNvSpPr/>
            <p:nvPr/>
          </p:nvSpPr>
          <p:spPr>
            <a:xfrm>
              <a:off y="4916268" x="6880074"/>
              <a:ext cx="693100" cy="72500"/>
            </a:xfrm>
            <a:custGeom>
              <a:avLst/>
              <a:gdLst>
                <a:gd name="rtl" fmla="*/ 24070 w 693100"/>
                <a:gd name="rtt" fmla="*/ 9570 h 72500"/>
                <a:gd name="rtr" fmla="*/ 667870 w 693100"/>
                <a:gd name="rtb" fmla="*/ 64670 h 72500"/>
              </a:gdLst>
              <a:ahLst/>
              <a:cxnLst/>
              <a:rect r="rtr" b="rtb" l="rtl" t="rtt"/>
              <a:pathLst>
                <a:path h="72500" w="693100">
                  <a:moveTo>
                    <a:pt y="0" x="11600"/>
                  </a:moveTo>
                  <a:lnTo>
                    <a:pt y="0" x="681500"/>
                  </a:lnTo>
                  <a:cubicBezTo>
                    <a:pt y="0" x="689295"/>
                    <a:pt y="3805" x="693100"/>
                    <a:pt y="11600" x="693100"/>
                  </a:cubicBezTo>
                  <a:lnTo>
                    <a:pt y="60900" x="693100"/>
                  </a:lnTo>
                  <a:cubicBezTo>
                    <a:pt y="68695" x="693100"/>
                    <a:pt y="72500" x="689295"/>
                    <a:pt y="72500" x="681500"/>
                  </a:cubicBezTo>
                  <a:lnTo>
                    <a:pt y="72500" x="11600"/>
                  </a:lnTo>
                  <a:cubicBezTo>
                    <a:pt y="72500" x="3805"/>
                    <a:pt y="68695" x="0"/>
                    <a:pt y="609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F8AE1A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Đường cát, đường phèn từ mía</a:t>
              </a:r>
            </a:p>
          </p:txBody>
        </p:sp>
        <p:sp>
          <p:nvSpPr>
            <p:cNvPr id="235" name="Floating"/>
            <p:cNvSpPr/>
            <p:nvPr/>
          </p:nvSpPr>
          <p:spPr>
            <a:xfrm>
              <a:off y="4586575" x="64116"/>
              <a:ext cx="145000" cy="105850"/>
            </a:xfrm>
            <a:custGeom>
              <a:avLst/>
              <a:gdLst>
                <a:gd name="rtl" fmla="*/ 42775 w 145000"/>
                <a:gd name="rtt" fmla="*/ 22765 h 105850"/>
                <a:gd name="rtr" fmla="*/ 77575 w 145000"/>
                <a:gd name="rtb" fmla="*/ 79315 h 105850"/>
              </a:gdLst>
              <a:ahLst/>
              <a:cxnLst/>
              <a:rect r="rtr" b="rtb" l="rtl" t="rtt"/>
              <a:pathLst>
                <a:path h="105850" w="145000">
                  <a:moveTo>
                    <a:pt y="0" x="11600"/>
                  </a:moveTo>
                  <a:lnTo>
                    <a:pt y="0" x="133400"/>
                  </a:lnTo>
                  <a:cubicBezTo>
                    <a:pt y="0" x="141195"/>
                    <a:pt y="3805" x="145000"/>
                    <a:pt y="11600" x="145000"/>
                  </a:cubicBezTo>
                  <a:lnTo>
                    <a:pt y="94250" x="145000"/>
                  </a:lnTo>
                  <a:cubicBezTo>
                    <a:pt y="102045" x="145000"/>
                    <a:pt y="105850" x="141195"/>
                    <a:pt y="105850" x="133400"/>
                  </a:cubicBezTo>
                  <a:lnTo>
                    <a:pt y="105850" x="11600"/>
                  </a:lnTo>
                  <a:cubicBezTo>
                    <a:pt y="105850" x="3805"/>
                    <a:pt y="102045" x="0"/>
                    <a:pt y="9425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FFFFFF"/>
            </a:solidFill>
            <a:ln cap="flat" w="5800">
              <a:solidFill>
                <a:srgbClr val="FFFFFF"/>
              </a:solidFill>
              <a:round/>
            </a:ln>
          </p:spPr>
        </p:sp>
        <p:sp>
          <p:nvSpPr>
            <p:cNvPr id="237" name="SubTopic"/>
            <p:cNvSpPr/>
            <p:nvPr/>
          </p:nvSpPr>
          <p:spPr>
            <a:xfrm>
              <a:off y="5084468" x="6200219"/>
              <a:ext cx="1547788" cy="127600"/>
            </a:xfrm>
            <a:custGeom>
              <a:avLst/>
              <a:gdLst>
                <a:gd name="rtl" fmla="*/ 48314 w 1547788"/>
                <a:gd name="rtt" fmla="*/ 9570 h 127600"/>
                <a:gd name="rtr" fmla="*/ 1498314 w 1547788"/>
                <a:gd name="rtb" fmla="*/ 119770 h 127600"/>
              </a:gdLst>
              <a:ahLst/>
              <a:cxnLst/>
              <a:rect r="rtr" b="rtb" l="rtl" t="rtt"/>
              <a:pathLst>
                <a:path h="127600" w="1547788">
                  <a:moveTo>
                    <a:pt y="0" x="31900"/>
                  </a:moveTo>
                  <a:lnTo>
                    <a:pt y="0" x="1515888"/>
                  </a:lnTo>
                  <a:lnTo>
                    <a:pt y="63800" x="1547788"/>
                  </a:lnTo>
                  <a:lnTo>
                    <a:pt y="127600" x="1515888"/>
                  </a:lnTo>
                  <a:lnTo>
                    <a:pt y="127600" x="31900"/>
                  </a:lnTo>
                  <a:lnTo>
                    <a:pt y="63800" x="0"/>
                  </a:lnTo>
                  <a:lnTo>
                    <a:pt y="0" x="31900"/>
                  </a:lnTo>
                  <a:close/>
                </a:path>
              </a:pathLst>
            </a:custGeom>
            <a:solidFill>
              <a:srgbClr val="92B6FF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squar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Tách chất dựa vào sự phân bố khác nhau của chúng giữa 2 pha động và pha tĩnh</a:t>
              </a:r>
            </a:p>
          </p:txBody>
        </p:sp>
        <p:sp>
          <p:nvSpPr>
            <p:cNvPr id="239" name="SubTopic"/>
            <p:cNvSpPr/>
            <p:nvPr/>
          </p:nvSpPr>
          <p:spPr>
            <a:xfrm>
              <a:off y="5230918" x="6200219"/>
              <a:ext cx="1505216" cy="72500"/>
            </a:xfrm>
            <a:custGeom>
              <a:avLst/>
              <a:gdLst>
                <a:gd name="rtl" fmla="*/ 28478 w 1505216"/>
                <a:gd name="rtt" fmla="*/ 9570 h 72500"/>
                <a:gd name="rtr" fmla="*/ 1475578 w 1505216"/>
                <a:gd name="rtb" fmla="*/ 64670 h 72500"/>
              </a:gdLst>
              <a:ahLst/>
              <a:cxnLst/>
              <a:rect r="rtr" b="rtb" l="rtl" t="rtt"/>
              <a:pathLst>
                <a:path h="72500" w="1505216">
                  <a:moveTo>
                    <a:pt y="0" x="18125"/>
                  </a:moveTo>
                  <a:lnTo>
                    <a:pt y="0" x="1487091"/>
                  </a:lnTo>
                  <a:lnTo>
                    <a:pt y="36250" x="1505216"/>
                  </a:lnTo>
                  <a:lnTo>
                    <a:pt y="72500" x="1487091"/>
                  </a:lnTo>
                  <a:lnTo>
                    <a:pt y="72500" x="18125"/>
                  </a:lnTo>
                  <a:lnTo>
                    <a:pt y="36250" x="0"/>
                  </a:lnTo>
                  <a:lnTo>
                    <a:pt y="0" x="18125"/>
                  </a:lnTo>
                  <a:close/>
                </a:path>
              </a:pathLst>
            </a:custGeom>
            <a:solidFill>
              <a:srgbClr val="92B6FF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squar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Pha động là dung môi và dung dịch mẫu chất cần tách di chuyển qua cột</a:t>
              </a:r>
            </a:p>
          </p:txBody>
        </p:sp>
        <p:sp>
          <p:nvSpPr>
            <p:cNvPr id="241" name="SubTopic"/>
            <p:cNvSpPr/>
            <p:nvPr/>
          </p:nvSpPr>
          <p:spPr>
            <a:xfrm>
              <a:off y="5322268" x="6200219"/>
              <a:ext cx="1547788" cy="127600"/>
            </a:xfrm>
            <a:custGeom>
              <a:avLst/>
              <a:gdLst>
                <a:gd name="rtl" fmla="*/ 48314 w 1547788"/>
                <a:gd name="rtt" fmla="*/ 9570 h 127600"/>
                <a:gd name="rtr" fmla="*/ 1498314 w 1547788"/>
                <a:gd name="rtb" fmla="*/ 119770 h 127600"/>
              </a:gdLst>
              <a:ahLst/>
              <a:cxnLst/>
              <a:rect r="rtr" b="rtb" l="rtl" t="rtt"/>
              <a:pathLst>
                <a:path h="127600" w="1547788">
                  <a:moveTo>
                    <a:pt y="0" x="31900"/>
                  </a:moveTo>
                  <a:lnTo>
                    <a:pt y="0" x="1515888"/>
                  </a:lnTo>
                  <a:lnTo>
                    <a:pt y="63800" x="1547788"/>
                  </a:lnTo>
                  <a:lnTo>
                    <a:pt y="127600" x="1515888"/>
                  </a:lnTo>
                  <a:lnTo>
                    <a:pt y="127600" x="31900"/>
                  </a:lnTo>
                  <a:lnTo>
                    <a:pt y="63800" x="0"/>
                  </a:lnTo>
                  <a:lnTo>
                    <a:pt y="0" x="31900"/>
                  </a:lnTo>
                  <a:close/>
                </a:path>
              </a:pathLst>
            </a:custGeom>
            <a:solidFill>
              <a:srgbClr val="92B6FF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squar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Pha tĩnh là chất rắn có diện tích bề mặt lớn có khả năng hấp phụ khác nhau các chất trong hỗn hợp cần tách</a:t>
              </a:r>
            </a:p>
          </p:txBody>
        </p:sp>
        <p:sp>
          <p:nvSpPr>
            <p:cNvPr id="243" name="SubTopic"/>
            <p:cNvSpPr/>
            <p:nvPr/>
          </p:nvSpPr>
          <p:spPr>
            <a:xfrm>
              <a:off y="5468718" x="6200219"/>
              <a:ext cx="1547788" cy="127600"/>
            </a:xfrm>
            <a:custGeom>
              <a:avLst/>
              <a:gdLst>
                <a:gd name="rtl" fmla="*/ 48314 w 1547788"/>
                <a:gd name="rtt" fmla="*/ 9570 h 127600"/>
                <a:gd name="rtr" fmla="*/ 1498314 w 1547788"/>
                <a:gd name="rtb" fmla="*/ 119770 h 127600"/>
              </a:gdLst>
              <a:ahLst/>
              <a:cxnLst/>
              <a:rect r="rtr" b="rtb" l="rtl" t="rtt"/>
              <a:pathLst>
                <a:path h="127600" w="1547788">
                  <a:moveTo>
                    <a:pt y="0" x="31900"/>
                  </a:moveTo>
                  <a:lnTo>
                    <a:pt y="0" x="1515888"/>
                  </a:lnTo>
                  <a:lnTo>
                    <a:pt y="63800" x="1547788"/>
                  </a:lnTo>
                  <a:lnTo>
                    <a:pt y="127600" x="1515888"/>
                  </a:lnTo>
                  <a:lnTo>
                    <a:pt y="127600" x="31900"/>
                  </a:lnTo>
                  <a:lnTo>
                    <a:pt y="63800" x="0"/>
                  </a:lnTo>
                  <a:lnTo>
                    <a:pt y="0" x="31900"/>
                  </a:lnTo>
                  <a:close/>
                </a:path>
              </a:pathLst>
            </a:custGeom>
            <a:solidFill>
              <a:srgbClr val="92B6FF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squar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Dung môi chạy qua cột, các chất hữu cơ được tách qua từng phân đoạn</a:t>
              </a:r>
            </a:p>
          </p:txBody>
        </p:sp>
        <p:sp>
          <p:nvSpPr>
            <p:cNvPr id="245" name="SubTopic"/>
            <p:cNvSpPr/>
            <p:nvPr/>
          </p:nvSpPr>
          <p:spPr>
            <a:xfrm>
              <a:off y="5615168" x="6300337"/>
              <a:ext cx="1221016" cy="72500"/>
            </a:xfrm>
            <a:custGeom>
              <a:avLst/>
              <a:gdLst>
                <a:gd name="rtl" fmla="*/ 28478 w 1221016"/>
                <a:gd name="rtt" fmla="*/ 9570 h 72500"/>
                <a:gd name="rtr" fmla="*/ 1191378 w 1221016"/>
                <a:gd name="rtb" fmla="*/ 64670 h 72500"/>
              </a:gdLst>
              <a:ahLst/>
              <a:cxnLst/>
              <a:rect r="rtr" b="rtb" l="rtl" t="rtt"/>
              <a:pathLst>
                <a:path h="72500" w="1221016">
                  <a:moveTo>
                    <a:pt y="0" x="18125"/>
                  </a:moveTo>
                  <a:lnTo>
                    <a:pt y="0" x="1202891"/>
                  </a:lnTo>
                  <a:lnTo>
                    <a:pt y="36250" x="1221016"/>
                  </a:lnTo>
                  <a:lnTo>
                    <a:pt y="72500" x="1202891"/>
                  </a:lnTo>
                  <a:lnTo>
                    <a:pt y="72500" x="18125"/>
                  </a:lnTo>
                  <a:lnTo>
                    <a:pt y="36250" x="0"/>
                  </a:lnTo>
                  <a:lnTo>
                    <a:pt y="0" x="18125"/>
                  </a:lnTo>
                  <a:close/>
                </a:path>
              </a:pathLst>
            </a:custGeom>
            <a:solidFill>
              <a:srgbClr val="ECD8E4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Dùng các cột thủy tinh có chứa các chất hấp phụ dạng bột</a:t>
              </a:r>
            </a:p>
          </p:txBody>
        </p:sp>
        <p:sp>
          <p:nvSpPr>
            <p:cNvPr id="247" name="SubTopic"/>
            <p:cNvSpPr/>
            <p:nvPr/>
          </p:nvSpPr>
          <p:spPr>
            <a:xfrm>
              <a:off y="5706518" x="6300337"/>
              <a:ext cx="652616" cy="72500"/>
            </a:xfrm>
            <a:custGeom>
              <a:avLst/>
              <a:gdLst>
                <a:gd name="rtl" fmla="*/ 28478 w 652616"/>
                <a:gd name="rtt" fmla="*/ 9570 h 72500"/>
                <a:gd name="rtr" fmla="*/ 622978 w 652616"/>
                <a:gd name="rtb" fmla="*/ 64670 h 72500"/>
              </a:gdLst>
              <a:ahLst/>
              <a:cxnLst/>
              <a:rect r="rtr" b="rtb" l="rtl" t="rtt"/>
              <a:pathLst>
                <a:path h="72500" w="652616">
                  <a:moveTo>
                    <a:pt y="0" x="18125"/>
                  </a:moveTo>
                  <a:lnTo>
                    <a:pt y="0" x="634491"/>
                  </a:lnTo>
                  <a:lnTo>
                    <a:pt y="36250" x="652616"/>
                  </a:lnTo>
                  <a:lnTo>
                    <a:pt y="72500" x="634491"/>
                  </a:lnTo>
                  <a:lnTo>
                    <a:pt y="72500" x="18125"/>
                  </a:lnTo>
                  <a:lnTo>
                    <a:pt y="36250" x="0"/>
                  </a:lnTo>
                  <a:lnTo>
                    <a:pt y="0" x="18125"/>
                  </a:lnTo>
                  <a:close/>
                </a:path>
              </a:pathLst>
            </a:custGeom>
            <a:solidFill>
              <a:srgbClr val="ECD8E4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Cho hôn hợp cần tách lên cột</a:t>
              </a:r>
            </a:p>
          </p:txBody>
        </p:sp>
        <p:sp>
          <p:nvSpPr>
            <p:cNvPr id="249" name="SubTopic"/>
            <p:cNvSpPr/>
            <p:nvPr/>
          </p:nvSpPr>
          <p:spPr>
            <a:xfrm>
              <a:off y="5797868" x="6300337"/>
              <a:ext cx="1547788" cy="127600"/>
            </a:xfrm>
            <a:custGeom>
              <a:avLst/>
              <a:gdLst>
                <a:gd name="rtl" fmla="*/ 48314 w 1547788"/>
                <a:gd name="rtt" fmla="*/ 9570 h 127600"/>
                <a:gd name="rtr" fmla="*/ 1498314 w 1547788"/>
                <a:gd name="rtb" fmla="*/ 119770 h 127600"/>
              </a:gdLst>
              <a:ahLst/>
              <a:cxnLst/>
              <a:rect r="rtr" b="rtb" l="rtl" t="rtt"/>
              <a:pathLst>
                <a:path h="127600" w="1547788">
                  <a:moveTo>
                    <a:pt y="0" x="31900"/>
                  </a:moveTo>
                  <a:lnTo>
                    <a:pt y="0" x="1515888"/>
                  </a:lnTo>
                  <a:lnTo>
                    <a:pt y="63800" x="1547788"/>
                  </a:lnTo>
                  <a:lnTo>
                    <a:pt y="127600" x="1515888"/>
                  </a:lnTo>
                  <a:lnTo>
                    <a:pt y="127600" x="31900"/>
                  </a:lnTo>
                  <a:lnTo>
                    <a:pt y="63800" x="0"/>
                  </a:lnTo>
                  <a:lnTo>
                    <a:pt y="0" x="31900"/>
                  </a:lnTo>
                  <a:close/>
                </a:path>
              </a:pathLst>
            </a:custGeom>
            <a:solidFill>
              <a:srgbClr val="ECD8E4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squar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Cho dung môi thích hợp chảy liên tục qua cột. Thu các chất ở từng phân đoạn khác nhau</a:t>
              </a:r>
            </a:p>
          </p:txBody>
        </p:sp>
        <p:sp>
          <p:nvSpPr>
            <p:cNvPr id="251" name="SubTopic"/>
            <p:cNvSpPr/>
            <p:nvPr/>
          </p:nvSpPr>
          <p:spPr>
            <a:xfrm>
              <a:off y="5944318" x="6300337"/>
              <a:ext cx="881716" cy="72500"/>
            </a:xfrm>
            <a:custGeom>
              <a:avLst/>
              <a:gdLst>
                <a:gd name="rtl" fmla="*/ 28478 w 881716"/>
                <a:gd name="rtt" fmla="*/ 9570 h 72500"/>
                <a:gd name="rtr" fmla="*/ 852078 w 881716"/>
                <a:gd name="rtb" fmla="*/ 64670 h 72500"/>
              </a:gdLst>
              <a:ahLst/>
              <a:cxnLst/>
              <a:rect r="rtr" b="rtb" l="rtl" t="rtt"/>
              <a:pathLst>
                <a:path h="72500" w="881716">
                  <a:moveTo>
                    <a:pt y="0" x="18125"/>
                  </a:moveTo>
                  <a:lnTo>
                    <a:pt y="0" x="863591"/>
                  </a:lnTo>
                  <a:lnTo>
                    <a:pt y="36250" x="881716"/>
                  </a:lnTo>
                  <a:lnTo>
                    <a:pt y="72500" x="863591"/>
                  </a:lnTo>
                  <a:lnTo>
                    <a:pt y="72500" x="18125"/>
                  </a:lnTo>
                  <a:lnTo>
                    <a:pt y="36250" x="0"/>
                  </a:lnTo>
                  <a:lnTo>
                    <a:pt y="0" x="18125"/>
                  </a:lnTo>
                  <a:close/>
                </a:path>
              </a:pathLst>
            </a:custGeom>
            <a:solidFill>
              <a:srgbClr val="ECD8E4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Cô cạn dung môi thu được chất cần tách</a:t>
              </a:r>
            </a:p>
          </p:txBody>
        </p:sp>
        <p:sp>
          <p:nvSpPr>
            <p:cNvPr id="254" name="SubTopic"/>
            <p:cNvSpPr/>
            <p:nvPr/>
          </p:nvSpPr>
          <p:spPr>
            <a:xfrm>
              <a:off y="6043643" x="6200132"/>
              <a:ext cx="1418100" cy="73950"/>
            </a:xfrm>
            <a:custGeom>
              <a:avLst/>
              <a:gdLst>
                <a:gd name="rtl" fmla="*/ 20300 w 1418100"/>
                <a:gd name="rtt" fmla="*/ 8555 h 73950"/>
                <a:gd name="rtr" fmla="*/ 1397800 w 1418100"/>
                <a:gd name="rtb" fmla="*/ 66555 h 73950"/>
              </a:gdLst>
              <a:ahLst/>
              <a:cxnLst/>
              <a:rect r="rtr" b="rtb" l="rtl" t="rtt"/>
              <a:pathLst>
                <a:path h="73950" w="1418100" stroke="false">
                  <a:moveTo>
                    <a:pt y="0" x="0"/>
                  </a:moveTo>
                  <a:lnTo>
                    <a:pt y="0" x="1418100"/>
                  </a:lnTo>
                  <a:lnTo>
                    <a:pt y="73950" x="1418100"/>
                  </a:lnTo>
                  <a:lnTo>
                    <a:pt y="73950" x="0"/>
                  </a:lnTo>
                  <a:lnTo>
                    <a:pt y="0" x="0"/>
                  </a:lnTo>
                  <a:close/>
                </a:path>
                <a:path fill="none" h="73950" w="1418100">
                  <a:moveTo>
                    <a:pt y="73950" x="0"/>
                  </a:moveTo>
                  <a:lnTo>
                    <a:pt y="73950" x="1418100"/>
                  </a:lnTo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b="1" sz="360">
                  <a:solidFill>
                    <a:srgbClr val="303030"/>
                  </a:solidFill>
                  <a:latin typeface="Arial"/>
                </a:rPr>
                <a:t>Tách chất hữu cơ có hàm lượng nhỏ và khó tách ra khỏi nhau</a:t>
              </a:r>
            </a:p>
          </p:txBody>
        </p:sp>
        <p:sp>
          <p:nvSpPr>
            <p:cNvPr id="256" name="SubTopic"/>
            <p:cNvSpPr/>
            <p:nvPr/>
          </p:nvSpPr>
          <p:spPr>
            <a:xfrm>
              <a:off y="6035668" x="7743512"/>
              <a:ext cx="603200" cy="72500"/>
            </a:xfrm>
            <a:custGeom>
              <a:avLst/>
              <a:gdLst>
                <a:gd name="rtl" fmla="*/ 24070 w 603200"/>
                <a:gd name="rtt" fmla="*/ 9570 h 72500"/>
                <a:gd name="rtr" fmla="*/ 577970 w 603200"/>
                <a:gd name="rtb" fmla="*/ 64670 h 72500"/>
              </a:gdLst>
              <a:ahLst/>
              <a:cxnLst/>
              <a:rect r="rtr" b="rtb" l="rtl" t="rtt"/>
              <a:pathLst>
                <a:path h="72500" w="603200">
                  <a:moveTo>
                    <a:pt y="0" x="11600"/>
                  </a:moveTo>
                  <a:lnTo>
                    <a:pt y="0" x="591600"/>
                  </a:lnTo>
                  <a:cubicBezTo>
                    <a:pt y="0" x="599395"/>
                    <a:pt y="3805" x="603200"/>
                    <a:pt y="11600" x="603200"/>
                  </a:cubicBezTo>
                  <a:lnTo>
                    <a:pt y="60900" x="603200"/>
                  </a:lnTo>
                  <a:cubicBezTo>
                    <a:pt y="68695" x="603200"/>
                    <a:pt y="72500" x="599395"/>
                    <a:pt y="72500" x="591600"/>
                  </a:cubicBezTo>
                  <a:lnTo>
                    <a:pt y="72500" x="11600"/>
                  </a:lnTo>
                  <a:cubicBezTo>
                    <a:pt y="72500" x="3805"/>
                    <a:pt y="68695" x="0"/>
                    <a:pt y="609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FFFF00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Tách chất ra khỏi cây thuốc</a:t>
              </a:r>
            </a:p>
          </p:txBody>
        </p:sp>
        <p:sp>
          <p:nvSpPr>
            <p:cNvPr id="258" name="SubTopic"/>
            <p:cNvSpPr/>
            <p:nvPr/>
          </p:nvSpPr>
          <p:spPr>
            <a:xfrm>
              <a:off y="6127018" x="7743512"/>
              <a:ext cx="1290500" cy="72500"/>
            </a:xfrm>
            <a:custGeom>
              <a:avLst/>
              <a:gdLst>
                <a:gd name="rtl" fmla="*/ 24070 w 1290500"/>
                <a:gd name="rtt" fmla="*/ 9570 h 72500"/>
                <a:gd name="rtr" fmla="*/ 1265270 w 1290500"/>
                <a:gd name="rtb" fmla="*/ 64670 h 72500"/>
              </a:gdLst>
              <a:ahLst/>
              <a:cxnLst/>
              <a:rect r="rtr" b="rtb" l="rtl" t="rtt"/>
              <a:pathLst>
                <a:path h="72500" w="1290500">
                  <a:moveTo>
                    <a:pt y="0" x="11600"/>
                  </a:moveTo>
                  <a:lnTo>
                    <a:pt y="0" x="1278900"/>
                  </a:lnTo>
                  <a:cubicBezTo>
                    <a:pt y="0" x="1286695"/>
                    <a:pt y="3805" x="1290500"/>
                    <a:pt y="11600" x="1290500"/>
                  </a:cubicBezTo>
                  <a:lnTo>
                    <a:pt y="60900" x="1290500"/>
                  </a:lnTo>
                  <a:cubicBezTo>
                    <a:pt y="68695" x="1290500"/>
                    <a:pt y="72500" x="1286695"/>
                    <a:pt y="72500" x="1278900"/>
                  </a:cubicBezTo>
                  <a:lnTo>
                    <a:pt y="72500" x="11600"/>
                  </a:lnTo>
                  <a:cubicBezTo>
                    <a:pt y="72500" x="3805"/>
                    <a:pt y="68695" x="0"/>
                    <a:pt y="6090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FFFF00"/>
            </a:solidFill>
            <a:ln cap="flat" w="2900">
              <a:solidFill>
                <a:srgbClr val="454545"/>
              </a:solidFill>
              <a:round/>
            </a:ln>
          </p:spPr>
          <p:txBody>
            <a:bodyPr rtlCol="0" bIns="11000" anchor="ctr" lIns="0" tIns="0" wrap="none" rIns="0"/>
            <a:lstStyle/>
            <a:p>
              <a:pPr algn="ctr">
                <a:lnSpc>
                  <a:spcPct val="100000"/>
                </a:lnSpc>
              </a:pPr>
              <a:r>
                <a:rPr sz="360">
                  <a:solidFill>
                    <a:srgbClr val="303030"/>
                  </a:solidFill>
                  <a:latin typeface="Arial"/>
                </a:rPr>
                <a:t>Tách các chất có hoạt tính sinh học từ cây cỏ trong thiên nhiên</a:t>
              </a:r>
            </a:p>
          </p:txBody>
        </p:sp>
        <p:grpSp>
          <p:nvGrpSpPr>
            <p:cNvPr id="303" name="Group 303"/>
            <p:cNvGrpSpPr/>
            <p:nvPr/>
          </p:nvGrpSpPr>
          <p:grpSpPr>
            <a:xfrm>
              <a:off y="2893427" x="8185944"/>
              <a:ext cx="466900" cy="484300"/>
              <a:chOff y="2893427" x="8185944"/>
              <a:chExt cx="466900" cy="484300"/>
            </a:xfrm>
          </p:grpSpPr>
          <p:sp>
            <p:nvSpPr>
              <p:cNvPr id="260" name="Floating"/>
              <p:cNvSpPr/>
              <p:nvPr/>
            </p:nvSpPr>
            <p:spPr>
              <a:xfrm>
                <a:off y="2893427" x="8185944"/>
                <a:ext cx="466900" cy="484300"/>
              </a:xfrm>
              <a:custGeom>
                <a:avLst/>
                <a:gdLst/>
                <a:ahLst/>
                <a:cxnLst/>
                <a:pathLst>
                  <a:path h="484300" w="466900">
                    <a:moveTo>
                      <a:pt y="0" x="11600"/>
                    </a:moveTo>
                    <a:lnTo>
                      <a:pt y="0" x="455300"/>
                    </a:lnTo>
                    <a:cubicBezTo>
                      <a:pt y="0" x="463095"/>
                      <a:pt y="3805" x="466900"/>
                      <a:pt y="11600" x="466900"/>
                    </a:cubicBezTo>
                    <a:lnTo>
                      <a:pt y="472700" x="466900"/>
                    </a:lnTo>
                    <a:cubicBezTo>
                      <a:pt y="480495" x="466900"/>
                      <a:pt y="484300" x="463095"/>
                      <a:pt y="484300" x="455300"/>
                    </a:cubicBezTo>
                    <a:lnTo>
                      <a:pt y="484300" x="11600"/>
                    </a:lnTo>
                    <a:cubicBezTo>
                      <a:pt y="484300" x="3805"/>
                      <a:pt y="480495" x="0"/>
                      <a:pt y="472700" x="0"/>
                    </a:cubicBezTo>
                    <a:lnTo>
                      <a:pt y="11600" x="0"/>
                    </a:lnTo>
                    <a:cubicBezTo>
                      <a:pt y="3805" x="0"/>
                      <a:pt y="0" x="3805"/>
                      <a:pt y="0" x="1160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 w="5800">
                <a:solidFill>
                  <a:srgbClr val="FFFFFF"/>
                </a:solidFill>
                <a:round/>
              </a:ln>
            </p:spPr>
          </p:sp>
          <p:pic>
            <p:nvPicPr>
              <p:cNvPr id="261" name="Image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y="2918367" x="8239594"/>
                <a:ext cx="365400" cy="435000"/>
              </a:xfrm>
              <a:prstGeom prst="rect">
                <a:avLst/>
              </a:prstGeom>
            </p:spPr>
          </p:pic>
        </p:grpSp>
        <p:grpSp>
          <p:nvGrpSpPr>
            <p:cNvPr id="304" name="Group 304"/>
            <p:cNvGrpSpPr/>
            <p:nvPr/>
          </p:nvGrpSpPr>
          <p:grpSpPr>
            <a:xfrm>
              <a:off y="5305502" x="7874194"/>
              <a:ext cx="809100" cy="522000"/>
              <a:chOff y="5305502" x="7874194"/>
              <a:chExt cx="809100" cy="522000"/>
            </a:xfrm>
          </p:grpSpPr>
          <p:sp>
            <p:nvSpPr>
              <p:cNvPr id="262" name="Floating"/>
              <p:cNvSpPr/>
              <p:nvPr/>
            </p:nvSpPr>
            <p:spPr>
              <a:xfrm>
                <a:off y="5305502" x="7874194"/>
                <a:ext cx="809100" cy="522000"/>
              </a:xfrm>
              <a:custGeom>
                <a:avLst/>
                <a:gdLst/>
                <a:ahLst/>
                <a:cxnLst/>
                <a:pathLst>
                  <a:path h="522000" w="809100">
                    <a:moveTo>
                      <a:pt y="0" x="11600"/>
                    </a:moveTo>
                    <a:lnTo>
                      <a:pt y="0" x="797500"/>
                    </a:lnTo>
                    <a:cubicBezTo>
                      <a:pt y="0" x="805295"/>
                      <a:pt y="3805" x="809100"/>
                      <a:pt y="11600" x="809100"/>
                    </a:cubicBezTo>
                    <a:lnTo>
                      <a:pt y="510400" x="809100"/>
                    </a:lnTo>
                    <a:cubicBezTo>
                      <a:pt y="518195" x="809100"/>
                      <a:pt y="522000" x="805295"/>
                      <a:pt y="522000" x="797500"/>
                    </a:cubicBezTo>
                    <a:lnTo>
                      <a:pt y="522000" x="11600"/>
                    </a:lnTo>
                    <a:cubicBezTo>
                      <a:pt y="522000" x="3805"/>
                      <a:pt y="518195" x="0"/>
                      <a:pt y="510400" x="0"/>
                    </a:cubicBezTo>
                    <a:lnTo>
                      <a:pt y="11600" x="0"/>
                    </a:lnTo>
                    <a:cubicBezTo>
                      <a:pt y="3805" x="0"/>
                      <a:pt y="0" x="3805"/>
                      <a:pt y="0" x="1160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 w="5800">
                <a:solidFill>
                  <a:srgbClr val="00AF54"/>
                </a:solidFill>
                <a:round/>
              </a:ln>
            </p:spPr>
          </p:sp>
          <p:pic>
            <p:nvPicPr>
              <p:cNvPr id="263" name="Image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y="5330442" x="7927844"/>
                <a:ext cx="707600" cy="472700"/>
              </a:xfrm>
              <a:prstGeom prst="rect">
                <a:avLst/>
              </a:prstGeom>
            </p:spPr>
          </p:pic>
        </p:grpSp>
        <p:sp>
          <p:nvSpPr>
            <p:cNvPr id="266" name="Floating"/>
            <p:cNvSpPr/>
            <p:nvPr/>
          </p:nvSpPr>
          <p:spPr>
            <a:xfrm>
              <a:off y="2792767" x="3717769"/>
              <a:ext cx="326250" cy="105850"/>
            </a:xfrm>
            <a:custGeom>
              <a:avLst/>
              <a:gdLst>
                <a:gd name="rtl" fmla="*/ 42775 w 326250"/>
                <a:gd name="rtt" fmla="*/ 22765 h 105850"/>
                <a:gd name="rtr" fmla="*/ 77575 w 326250"/>
                <a:gd name="rtb" fmla="*/ 79315 h 105850"/>
              </a:gdLst>
              <a:ahLst/>
              <a:cxnLst/>
              <a:rect r="rtr" b="rtb" l="rtl" t="rtt"/>
              <a:pathLst>
                <a:path h="105850" w="326250">
                  <a:moveTo>
                    <a:pt y="0" x="11600"/>
                  </a:moveTo>
                  <a:lnTo>
                    <a:pt y="0" x="314650"/>
                  </a:lnTo>
                  <a:cubicBezTo>
                    <a:pt y="0" x="322445"/>
                    <a:pt y="3805" x="326250"/>
                    <a:pt y="11600" x="326250"/>
                  </a:cubicBezTo>
                  <a:lnTo>
                    <a:pt y="94250" x="326250"/>
                  </a:lnTo>
                  <a:cubicBezTo>
                    <a:pt y="102045" x="326250"/>
                    <a:pt y="105850" x="322445"/>
                    <a:pt y="105850" x="314650"/>
                  </a:cubicBezTo>
                  <a:lnTo>
                    <a:pt y="105850" x="11600"/>
                  </a:lnTo>
                  <a:cubicBezTo>
                    <a:pt y="105850" x="3805"/>
                    <a:pt y="102045" x="0"/>
                    <a:pt y="94250" x="0"/>
                  </a:cubicBezTo>
                  <a:lnTo>
                    <a:pt y="11600" x="0"/>
                  </a:lnTo>
                  <a:cubicBezTo>
                    <a:pt y="3805" x="0"/>
                    <a:pt y="0" x="3805"/>
                    <a:pt y="0" x="11600"/>
                  </a:cubicBezTo>
                  <a:close/>
                </a:path>
              </a:pathLst>
            </a:custGeom>
            <a:solidFill>
              <a:srgbClr val="FFFFFF"/>
            </a:solidFill>
            <a:ln cap="flat" w="5800">
              <a:solidFill>
                <a:srgbClr val="FFFFFF"/>
              </a:solidFill>
              <a:round/>
            </a:ln>
          </p:spPr>
        </p:sp>
        <p:sp>
          <p:nvSpPr>
            <p:cNvPr id="305" name="shape305"/>
            <p:cNvSpPr/>
            <p:nvPr/>
          </p:nvSpPr>
          <p:spPr>
            <a:xfrm>
              <a:off y="3871814" x="4774384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5800">
              <a:solidFill>
                <a:srgbClr val="454545"/>
              </a:solidFill>
              <a:round/>
            </a:ln>
          </p:spPr>
        </p:sp>
        <p:sp>
          <p:nvSpPr>
            <p:cNvPr id="306" name="shape306"/>
            <p:cNvSpPr/>
            <p:nvPr/>
          </p:nvSpPr>
          <p:spPr>
            <a:xfrm>
              <a:off y="3871814" x="4774384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5800">
              <a:solidFill>
                <a:srgbClr val="454545"/>
              </a:solidFill>
              <a:round/>
            </a:ln>
          </p:spPr>
        </p:sp>
        <p:sp>
          <p:nvSpPr>
            <p:cNvPr id="307" name="shape307"/>
            <p:cNvSpPr/>
            <p:nvPr/>
          </p:nvSpPr>
          <p:spPr>
            <a:xfrm>
              <a:off y="2034936" x="5731384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08" name="shape308"/>
            <p:cNvSpPr/>
            <p:nvPr/>
          </p:nvSpPr>
          <p:spPr>
            <a:xfrm>
              <a:off y="2034936" x="5731384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09" name="shape309"/>
            <p:cNvSpPr/>
            <p:nvPr/>
          </p:nvSpPr>
          <p:spPr>
            <a:xfrm>
              <a:off y="3186644" x="5589284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10" name="shape310"/>
            <p:cNvSpPr/>
            <p:nvPr/>
          </p:nvSpPr>
          <p:spPr>
            <a:xfrm>
              <a:off y="3186644" x="5589284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11" name="shape311"/>
            <p:cNvSpPr/>
            <p:nvPr/>
          </p:nvSpPr>
          <p:spPr>
            <a:xfrm>
              <a:off y="4539268" x="5652388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12" name="shape312"/>
            <p:cNvSpPr/>
            <p:nvPr/>
          </p:nvSpPr>
          <p:spPr>
            <a:xfrm>
              <a:off y="4539268" x="5652388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13" name="shape313"/>
            <p:cNvSpPr/>
            <p:nvPr/>
          </p:nvSpPr>
          <p:spPr>
            <a:xfrm>
              <a:off y="5708693" x="5710388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14" name="shape314"/>
            <p:cNvSpPr/>
            <p:nvPr/>
          </p:nvSpPr>
          <p:spPr>
            <a:xfrm>
              <a:off y="5708693" x="5710388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15" name="shape315"/>
            <p:cNvSpPr/>
            <p:nvPr/>
          </p:nvSpPr>
          <p:spPr>
            <a:xfrm>
              <a:off y="1785898" x="6099452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16" name="shape316"/>
            <p:cNvSpPr/>
            <p:nvPr/>
          </p:nvSpPr>
          <p:spPr>
            <a:xfrm>
              <a:off y="1785898" x="6099452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17" name="shape317"/>
            <p:cNvSpPr/>
            <p:nvPr/>
          </p:nvSpPr>
          <p:spPr>
            <a:xfrm>
              <a:off y="2014273" x="6174504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18" name="shape318"/>
            <p:cNvSpPr/>
            <p:nvPr/>
          </p:nvSpPr>
          <p:spPr>
            <a:xfrm>
              <a:off y="2014273" x="6174504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19" name="shape319"/>
            <p:cNvSpPr/>
            <p:nvPr/>
          </p:nvSpPr>
          <p:spPr>
            <a:xfrm>
              <a:off y="2283973" x="6075904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20" name="shape320"/>
            <p:cNvSpPr/>
            <p:nvPr/>
          </p:nvSpPr>
          <p:spPr>
            <a:xfrm>
              <a:off y="2283973" x="6075904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21" name="shape321"/>
            <p:cNvSpPr/>
            <p:nvPr/>
          </p:nvSpPr>
          <p:spPr>
            <a:xfrm>
              <a:off y="2577871" x="6036706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22" name="shape322"/>
            <p:cNvSpPr/>
            <p:nvPr/>
          </p:nvSpPr>
          <p:spPr>
            <a:xfrm>
              <a:off y="2577871" x="6036706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23" name="shape323"/>
            <p:cNvSpPr/>
            <p:nvPr/>
          </p:nvSpPr>
          <p:spPr>
            <a:xfrm>
              <a:off y="3240431" x="6122273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24" name="shape324"/>
            <p:cNvSpPr/>
            <p:nvPr/>
          </p:nvSpPr>
          <p:spPr>
            <a:xfrm>
              <a:off y="3240431" x="6122273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25" name="shape325"/>
            <p:cNvSpPr/>
            <p:nvPr/>
          </p:nvSpPr>
          <p:spPr>
            <a:xfrm>
              <a:off y="3795418" x="6002563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26" name="shape326"/>
            <p:cNvSpPr/>
            <p:nvPr/>
          </p:nvSpPr>
          <p:spPr>
            <a:xfrm>
              <a:off y="3795418" x="6002563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27" name="shape327"/>
            <p:cNvSpPr/>
            <p:nvPr/>
          </p:nvSpPr>
          <p:spPr>
            <a:xfrm>
              <a:off y="5320093" x="6129024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28" name="shape328"/>
            <p:cNvSpPr/>
            <p:nvPr/>
          </p:nvSpPr>
          <p:spPr>
            <a:xfrm>
              <a:off y="5320093" x="6129024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29" name="shape329"/>
            <p:cNvSpPr/>
            <p:nvPr/>
          </p:nvSpPr>
          <p:spPr>
            <a:xfrm>
              <a:off y="5795693" x="6190311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30" name="shape330"/>
            <p:cNvSpPr/>
            <p:nvPr/>
          </p:nvSpPr>
          <p:spPr>
            <a:xfrm>
              <a:off y="5795693" x="6190311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31" name="shape331"/>
            <p:cNvSpPr/>
            <p:nvPr/>
          </p:nvSpPr>
          <p:spPr>
            <a:xfrm>
              <a:off y="6097293" x="6090106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32" name="shape332"/>
            <p:cNvSpPr/>
            <p:nvPr/>
          </p:nvSpPr>
          <p:spPr>
            <a:xfrm>
              <a:off y="6097293" x="6090106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33" name="shape333"/>
            <p:cNvSpPr/>
            <p:nvPr/>
          </p:nvSpPr>
          <p:spPr>
            <a:xfrm>
              <a:off y="4191993" x="6073468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34" name="shape334"/>
            <p:cNvSpPr/>
            <p:nvPr/>
          </p:nvSpPr>
          <p:spPr>
            <a:xfrm>
              <a:off y="4191993" x="6073468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35" name="shape335"/>
            <p:cNvSpPr/>
            <p:nvPr/>
          </p:nvSpPr>
          <p:spPr>
            <a:xfrm>
              <a:off y="4525493" x="6137268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36" name="shape336"/>
            <p:cNvSpPr/>
            <p:nvPr/>
          </p:nvSpPr>
          <p:spPr>
            <a:xfrm>
              <a:off y="4525493" x="6137268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37" name="shape337"/>
            <p:cNvSpPr/>
            <p:nvPr/>
          </p:nvSpPr>
          <p:spPr>
            <a:xfrm>
              <a:off y="4886543" x="6038668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38" name="shape338"/>
            <p:cNvSpPr/>
            <p:nvPr/>
          </p:nvSpPr>
          <p:spPr>
            <a:xfrm>
              <a:off y="4886543" x="6038668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39" name="shape339"/>
            <p:cNvSpPr/>
            <p:nvPr/>
          </p:nvSpPr>
          <p:spPr>
            <a:xfrm>
              <a:off y="3050843" x="6633253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40" name="shape340"/>
            <p:cNvSpPr/>
            <p:nvPr/>
          </p:nvSpPr>
          <p:spPr>
            <a:xfrm>
              <a:off y="3050843" x="6633253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41" name="shape341"/>
            <p:cNvSpPr/>
            <p:nvPr/>
          </p:nvSpPr>
          <p:spPr>
            <a:xfrm>
              <a:off y="3430018" x="6612953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42" name="shape342"/>
            <p:cNvSpPr/>
            <p:nvPr/>
          </p:nvSpPr>
          <p:spPr>
            <a:xfrm>
              <a:off y="3430018" x="6612953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43" name="shape343"/>
            <p:cNvSpPr/>
            <p:nvPr/>
          </p:nvSpPr>
          <p:spPr>
            <a:xfrm>
              <a:off y="3658393" x="6493243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44" name="shape344"/>
            <p:cNvSpPr/>
            <p:nvPr/>
          </p:nvSpPr>
          <p:spPr>
            <a:xfrm>
              <a:off y="3658393" x="6493243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45" name="shape345"/>
            <p:cNvSpPr/>
            <p:nvPr/>
          </p:nvSpPr>
          <p:spPr>
            <a:xfrm>
              <a:off y="3932443" x="6513543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46" name="shape346"/>
            <p:cNvSpPr/>
            <p:nvPr/>
          </p:nvSpPr>
          <p:spPr>
            <a:xfrm>
              <a:off y="3932443" x="6513543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47" name="shape347"/>
            <p:cNvSpPr/>
            <p:nvPr/>
          </p:nvSpPr>
          <p:spPr>
            <a:xfrm>
              <a:off y="4886543" x="6770048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48" name="shape348"/>
            <p:cNvSpPr/>
            <p:nvPr/>
          </p:nvSpPr>
          <p:spPr>
            <a:xfrm>
              <a:off y="4886543" x="6770048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49" name="shape349"/>
            <p:cNvSpPr/>
            <p:nvPr/>
          </p:nvSpPr>
          <p:spPr>
            <a:xfrm>
              <a:off y="6097293" x="7633486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40600"/>
                  </a:moveTo>
                  <a:cubicBezTo>
                    <a:pt y="31511" x="40600"/>
                    <a:pt y="40600" x="31511"/>
                    <a:pt y="40600" x="20300"/>
                  </a:cubicBezTo>
                  <a:cubicBezTo>
                    <a:pt y="40600" x="9089"/>
                    <a:pt y="31511" x="0"/>
                    <a:pt y="20300" x="0"/>
                  </a:cubicBezTo>
                  <a:cubicBezTo>
                    <a:pt y="9089" x="0"/>
                    <a:pt y="0" x="9089"/>
                    <a:pt y="0" x="20300"/>
                  </a:cubicBezTo>
                  <a:cubicBezTo>
                    <a:pt y="0" x="31511"/>
                    <a:pt y="9089" x="40600"/>
                    <a:pt y="20300" x="40600"/>
                  </a:cubicBezTo>
                  <a:close/>
                </a:path>
              </a:pathLst>
            </a:custGeom>
            <a:solidFill>
              <a:srgbClr val="FFFFFF"/>
            </a:solidFill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50" name="shape350"/>
            <p:cNvSpPr/>
            <p:nvPr/>
          </p:nvSpPr>
          <p:spPr>
            <a:xfrm>
              <a:off y="6097293" x="7633486"/>
              <a:ext cx="40600" cy="40600"/>
            </a:xfrm>
            <a:custGeom>
              <a:avLst/>
              <a:gdLst/>
              <a:ahLst/>
              <a:cxnLst/>
              <a:pathLst>
                <a:path h="40600" w="40600">
                  <a:moveTo>
                    <a:pt y="20300" x="11600"/>
                  </a:moveTo>
                  <a:lnTo>
                    <a:pt y="20300" x="29000"/>
                  </a:lnTo>
                </a:path>
              </a:pathLst>
            </a:custGeom>
            <a:ln cap="flat" w="2900">
              <a:solidFill>
                <a:srgbClr val="454545"/>
              </a:solidFill>
              <a:round/>
            </a:ln>
          </p:spPr>
        </p:sp>
        <p:sp>
          <p:nvSpPr>
            <p:cNvPr id="351" name="shape351"/>
            <p:cNvSpPr/>
            <p:nvPr/>
          </p:nvSpPr>
          <p:spPr>
            <a:xfrm>
              <a:off y="14676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2" name="shape352"/>
            <p:cNvSpPr/>
            <p:nvPr/>
          </p:nvSpPr>
          <p:spPr>
            <a:xfrm>
              <a:off y="14676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3" name="shape353"/>
            <p:cNvSpPr/>
            <p:nvPr/>
          </p:nvSpPr>
          <p:spPr>
            <a:xfrm>
              <a:off y="1467645" x="3787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4" name="shape354"/>
            <p:cNvSpPr/>
            <p:nvPr/>
          </p:nvSpPr>
          <p:spPr>
            <a:xfrm>
              <a:off y="14676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5" name="shape355"/>
            <p:cNvSpPr/>
            <p:nvPr/>
          </p:nvSpPr>
          <p:spPr>
            <a:xfrm>
              <a:off y="14676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6" name="shape356"/>
            <p:cNvSpPr/>
            <p:nvPr/>
          </p:nvSpPr>
          <p:spPr>
            <a:xfrm>
              <a:off y="1467645" x="16605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7" name="shape357"/>
            <p:cNvSpPr/>
            <p:nvPr/>
          </p:nvSpPr>
          <p:spPr>
            <a:xfrm>
              <a:off y="14676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8" name="shape358"/>
            <p:cNvSpPr/>
            <p:nvPr/>
          </p:nvSpPr>
          <p:spPr>
            <a:xfrm>
              <a:off y="14676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9" name="shape359"/>
            <p:cNvSpPr/>
            <p:nvPr/>
          </p:nvSpPr>
          <p:spPr>
            <a:xfrm>
              <a:off y="1467645" x="29423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0" name="shape360"/>
            <p:cNvSpPr/>
            <p:nvPr/>
          </p:nvSpPr>
          <p:spPr>
            <a:xfrm>
              <a:off y="14676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1" name="shape361"/>
            <p:cNvSpPr/>
            <p:nvPr/>
          </p:nvSpPr>
          <p:spPr>
            <a:xfrm>
              <a:off y="14676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2" name="shape362"/>
            <p:cNvSpPr/>
            <p:nvPr/>
          </p:nvSpPr>
          <p:spPr>
            <a:xfrm>
              <a:off y="1467645" x="42241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3" name="shape363"/>
            <p:cNvSpPr/>
            <p:nvPr/>
          </p:nvSpPr>
          <p:spPr>
            <a:xfrm>
              <a:off y="14676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4" name="shape364"/>
            <p:cNvSpPr/>
            <p:nvPr/>
          </p:nvSpPr>
          <p:spPr>
            <a:xfrm>
              <a:off y="14676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5" name="shape365"/>
            <p:cNvSpPr/>
            <p:nvPr/>
          </p:nvSpPr>
          <p:spPr>
            <a:xfrm>
              <a:off y="1467645" x="55059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6" name="shape366"/>
            <p:cNvSpPr/>
            <p:nvPr/>
          </p:nvSpPr>
          <p:spPr>
            <a:xfrm>
              <a:off y="14676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7" name="shape367"/>
            <p:cNvSpPr/>
            <p:nvPr/>
          </p:nvSpPr>
          <p:spPr>
            <a:xfrm>
              <a:off y="14676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8" name="shape368"/>
            <p:cNvSpPr/>
            <p:nvPr/>
          </p:nvSpPr>
          <p:spPr>
            <a:xfrm>
              <a:off y="1467645" x="67877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9" name="shape369"/>
            <p:cNvSpPr/>
            <p:nvPr/>
          </p:nvSpPr>
          <p:spPr>
            <a:xfrm>
              <a:off y="14676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0" name="shape370"/>
            <p:cNvSpPr/>
            <p:nvPr/>
          </p:nvSpPr>
          <p:spPr>
            <a:xfrm>
              <a:off y="14676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1" name="shape371"/>
            <p:cNvSpPr/>
            <p:nvPr/>
          </p:nvSpPr>
          <p:spPr>
            <a:xfrm>
              <a:off y="1467645" x="80695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2" name="shape372"/>
            <p:cNvSpPr/>
            <p:nvPr/>
          </p:nvSpPr>
          <p:spPr>
            <a:xfrm>
              <a:off y="27494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3" name="shape373"/>
            <p:cNvSpPr/>
            <p:nvPr/>
          </p:nvSpPr>
          <p:spPr>
            <a:xfrm>
              <a:off y="27494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4" name="shape374"/>
            <p:cNvSpPr/>
            <p:nvPr/>
          </p:nvSpPr>
          <p:spPr>
            <a:xfrm>
              <a:off y="2749445" x="3787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5" name="shape375"/>
            <p:cNvSpPr/>
            <p:nvPr/>
          </p:nvSpPr>
          <p:spPr>
            <a:xfrm>
              <a:off y="27494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6" name="shape376"/>
            <p:cNvSpPr/>
            <p:nvPr/>
          </p:nvSpPr>
          <p:spPr>
            <a:xfrm>
              <a:off y="27494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7" name="shape377"/>
            <p:cNvSpPr/>
            <p:nvPr/>
          </p:nvSpPr>
          <p:spPr>
            <a:xfrm>
              <a:off y="2749445" x="16605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8" name="shape378"/>
            <p:cNvSpPr/>
            <p:nvPr/>
          </p:nvSpPr>
          <p:spPr>
            <a:xfrm>
              <a:off y="27494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9" name="shape379"/>
            <p:cNvSpPr/>
            <p:nvPr/>
          </p:nvSpPr>
          <p:spPr>
            <a:xfrm>
              <a:off y="27494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0" name="shape380"/>
            <p:cNvSpPr/>
            <p:nvPr/>
          </p:nvSpPr>
          <p:spPr>
            <a:xfrm>
              <a:off y="2749445" x="29423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1" name="shape381"/>
            <p:cNvSpPr/>
            <p:nvPr/>
          </p:nvSpPr>
          <p:spPr>
            <a:xfrm>
              <a:off y="27494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2" name="shape382"/>
            <p:cNvSpPr/>
            <p:nvPr/>
          </p:nvSpPr>
          <p:spPr>
            <a:xfrm>
              <a:off y="27494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3" name="shape383"/>
            <p:cNvSpPr/>
            <p:nvPr/>
          </p:nvSpPr>
          <p:spPr>
            <a:xfrm>
              <a:off y="2749445" x="42241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4" name="shape384"/>
            <p:cNvSpPr/>
            <p:nvPr/>
          </p:nvSpPr>
          <p:spPr>
            <a:xfrm>
              <a:off y="27494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5" name="shape385"/>
            <p:cNvSpPr/>
            <p:nvPr/>
          </p:nvSpPr>
          <p:spPr>
            <a:xfrm>
              <a:off y="27494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6" name="shape386"/>
            <p:cNvSpPr/>
            <p:nvPr/>
          </p:nvSpPr>
          <p:spPr>
            <a:xfrm>
              <a:off y="2749445" x="55059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7" name="shape387"/>
            <p:cNvSpPr/>
            <p:nvPr/>
          </p:nvSpPr>
          <p:spPr>
            <a:xfrm>
              <a:off y="27494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8" name="shape388"/>
            <p:cNvSpPr/>
            <p:nvPr/>
          </p:nvSpPr>
          <p:spPr>
            <a:xfrm>
              <a:off y="27494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9" name="shape389"/>
            <p:cNvSpPr/>
            <p:nvPr/>
          </p:nvSpPr>
          <p:spPr>
            <a:xfrm>
              <a:off y="2749445" x="67877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0" name="shape390"/>
            <p:cNvSpPr/>
            <p:nvPr/>
          </p:nvSpPr>
          <p:spPr>
            <a:xfrm>
              <a:off y="27494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1" name="shape391"/>
            <p:cNvSpPr/>
            <p:nvPr/>
          </p:nvSpPr>
          <p:spPr>
            <a:xfrm>
              <a:off y="27494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2" name="shape392"/>
            <p:cNvSpPr/>
            <p:nvPr/>
          </p:nvSpPr>
          <p:spPr>
            <a:xfrm>
              <a:off y="2749445" x="80695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3" name="shape393"/>
            <p:cNvSpPr/>
            <p:nvPr/>
          </p:nvSpPr>
          <p:spPr>
            <a:xfrm>
              <a:off y="40312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4" name="shape394"/>
            <p:cNvSpPr/>
            <p:nvPr/>
          </p:nvSpPr>
          <p:spPr>
            <a:xfrm>
              <a:off y="40312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5" name="shape395"/>
            <p:cNvSpPr/>
            <p:nvPr/>
          </p:nvSpPr>
          <p:spPr>
            <a:xfrm>
              <a:off y="4031245" x="3787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6" name="shape396"/>
            <p:cNvSpPr/>
            <p:nvPr/>
          </p:nvSpPr>
          <p:spPr>
            <a:xfrm>
              <a:off y="40312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7" name="shape397"/>
            <p:cNvSpPr/>
            <p:nvPr/>
          </p:nvSpPr>
          <p:spPr>
            <a:xfrm>
              <a:off y="40312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8" name="shape398"/>
            <p:cNvSpPr/>
            <p:nvPr/>
          </p:nvSpPr>
          <p:spPr>
            <a:xfrm>
              <a:off y="4031245" x="16605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9" name="shape399"/>
            <p:cNvSpPr/>
            <p:nvPr/>
          </p:nvSpPr>
          <p:spPr>
            <a:xfrm>
              <a:off y="40312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0" name="shape400"/>
            <p:cNvSpPr/>
            <p:nvPr/>
          </p:nvSpPr>
          <p:spPr>
            <a:xfrm>
              <a:off y="40312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1" name="shape401"/>
            <p:cNvSpPr/>
            <p:nvPr/>
          </p:nvSpPr>
          <p:spPr>
            <a:xfrm>
              <a:off y="4031245" x="29423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2" name="shape402"/>
            <p:cNvSpPr/>
            <p:nvPr/>
          </p:nvSpPr>
          <p:spPr>
            <a:xfrm>
              <a:off y="40312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3" name="shape403"/>
            <p:cNvSpPr/>
            <p:nvPr/>
          </p:nvSpPr>
          <p:spPr>
            <a:xfrm>
              <a:off y="40312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4" name="shape404"/>
            <p:cNvSpPr/>
            <p:nvPr/>
          </p:nvSpPr>
          <p:spPr>
            <a:xfrm>
              <a:off y="4031245" x="42241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5" name="shape405"/>
            <p:cNvSpPr/>
            <p:nvPr/>
          </p:nvSpPr>
          <p:spPr>
            <a:xfrm>
              <a:off y="40312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6" name="shape406"/>
            <p:cNvSpPr/>
            <p:nvPr/>
          </p:nvSpPr>
          <p:spPr>
            <a:xfrm>
              <a:off y="40312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7" name="shape407"/>
            <p:cNvSpPr/>
            <p:nvPr/>
          </p:nvSpPr>
          <p:spPr>
            <a:xfrm>
              <a:off y="4031245" x="55059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8" name="shape408"/>
            <p:cNvSpPr/>
            <p:nvPr/>
          </p:nvSpPr>
          <p:spPr>
            <a:xfrm>
              <a:off y="40312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9" name="shape409"/>
            <p:cNvSpPr/>
            <p:nvPr/>
          </p:nvSpPr>
          <p:spPr>
            <a:xfrm>
              <a:off y="40312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0" name="shape410"/>
            <p:cNvSpPr/>
            <p:nvPr/>
          </p:nvSpPr>
          <p:spPr>
            <a:xfrm>
              <a:off y="4031245" x="67877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1" name="shape411"/>
            <p:cNvSpPr/>
            <p:nvPr/>
          </p:nvSpPr>
          <p:spPr>
            <a:xfrm>
              <a:off y="40312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2" name="shape412"/>
            <p:cNvSpPr/>
            <p:nvPr/>
          </p:nvSpPr>
          <p:spPr>
            <a:xfrm>
              <a:off y="40312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3" name="shape413"/>
            <p:cNvSpPr/>
            <p:nvPr/>
          </p:nvSpPr>
          <p:spPr>
            <a:xfrm>
              <a:off y="4031245" x="80695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4" name="shape414"/>
            <p:cNvSpPr/>
            <p:nvPr/>
          </p:nvSpPr>
          <p:spPr>
            <a:xfrm>
              <a:off y="53130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5" name="shape415"/>
            <p:cNvSpPr/>
            <p:nvPr/>
          </p:nvSpPr>
          <p:spPr>
            <a:xfrm>
              <a:off y="53130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6" name="shape416"/>
            <p:cNvSpPr/>
            <p:nvPr/>
          </p:nvSpPr>
          <p:spPr>
            <a:xfrm>
              <a:off y="5313045" x="3787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7" name="shape417"/>
            <p:cNvSpPr/>
            <p:nvPr/>
          </p:nvSpPr>
          <p:spPr>
            <a:xfrm>
              <a:off y="53130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8" name="shape418"/>
            <p:cNvSpPr/>
            <p:nvPr/>
          </p:nvSpPr>
          <p:spPr>
            <a:xfrm>
              <a:off y="53130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9" name="shape419"/>
            <p:cNvSpPr/>
            <p:nvPr/>
          </p:nvSpPr>
          <p:spPr>
            <a:xfrm>
              <a:off y="5313045" x="16605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0" name="shape420"/>
            <p:cNvSpPr/>
            <p:nvPr/>
          </p:nvSpPr>
          <p:spPr>
            <a:xfrm>
              <a:off y="53130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1" name="shape421"/>
            <p:cNvSpPr/>
            <p:nvPr/>
          </p:nvSpPr>
          <p:spPr>
            <a:xfrm>
              <a:off y="53130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2" name="shape422"/>
            <p:cNvSpPr/>
            <p:nvPr/>
          </p:nvSpPr>
          <p:spPr>
            <a:xfrm>
              <a:off y="5313045" x="29423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3" name="shape423"/>
            <p:cNvSpPr/>
            <p:nvPr/>
          </p:nvSpPr>
          <p:spPr>
            <a:xfrm>
              <a:off y="53130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4" name="shape424"/>
            <p:cNvSpPr/>
            <p:nvPr/>
          </p:nvSpPr>
          <p:spPr>
            <a:xfrm>
              <a:off y="53130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5" name="shape425"/>
            <p:cNvSpPr/>
            <p:nvPr/>
          </p:nvSpPr>
          <p:spPr>
            <a:xfrm>
              <a:off y="5313045" x="42241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6" name="shape426"/>
            <p:cNvSpPr/>
            <p:nvPr/>
          </p:nvSpPr>
          <p:spPr>
            <a:xfrm>
              <a:off y="53130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7" name="shape427"/>
            <p:cNvSpPr/>
            <p:nvPr/>
          </p:nvSpPr>
          <p:spPr>
            <a:xfrm>
              <a:off y="53130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8" name="shape428"/>
            <p:cNvSpPr/>
            <p:nvPr/>
          </p:nvSpPr>
          <p:spPr>
            <a:xfrm>
              <a:off y="5313045" x="55059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9" name="shape429"/>
            <p:cNvSpPr/>
            <p:nvPr/>
          </p:nvSpPr>
          <p:spPr>
            <a:xfrm>
              <a:off y="53130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0" name="shape430"/>
            <p:cNvSpPr/>
            <p:nvPr/>
          </p:nvSpPr>
          <p:spPr>
            <a:xfrm>
              <a:off y="53130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1" name="shape431"/>
            <p:cNvSpPr/>
            <p:nvPr/>
          </p:nvSpPr>
          <p:spPr>
            <a:xfrm>
              <a:off y="5313045" x="67877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2" name="shape432"/>
            <p:cNvSpPr/>
            <p:nvPr/>
          </p:nvSpPr>
          <p:spPr>
            <a:xfrm>
              <a:off y="53130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3" name="shape433"/>
            <p:cNvSpPr/>
            <p:nvPr/>
          </p:nvSpPr>
          <p:spPr>
            <a:xfrm>
              <a:off y="53130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4" name="shape434"/>
            <p:cNvSpPr/>
            <p:nvPr/>
          </p:nvSpPr>
          <p:spPr>
            <a:xfrm>
              <a:off y="5313045" x="80695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5" name="shape435"/>
            <p:cNvSpPr/>
            <p:nvPr/>
          </p:nvSpPr>
          <p:spPr>
            <a:xfrm>
              <a:off y="0" x="7274722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0" x="341003"/>
                  </a:moveTo>
                  <a:lnTo>
                    <a:pt y="0" x="2159683"/>
                  </a:lnTo>
                  <a:lnTo>
                    <a:pt y="519623" x="2159683"/>
                  </a:lnTo>
                  <a:lnTo>
                    <a:pt y="519623" x="508321"/>
                  </a:lnTo>
                  <a:cubicBezTo>
                    <a:pt y="519623" x="449137"/>
                    <a:pt y="519623" x="419545"/>
                    <a:pt y="507922" x="397021"/>
                  </a:cubicBezTo>
                  <a:cubicBezTo>
                    <a:pt y="498063" x="378040"/>
                    <a:pt y="482586" x="362563"/>
                    <a:pt y="463605" x="352703"/>
                  </a:cubicBezTo>
                  <a:cubicBezTo>
                    <a:pt y="441081" x="341003"/>
                    <a:pt y="411488" x="341003"/>
                    <a:pt y="352305" x="341003"/>
                  </a:cubicBezTo>
                  <a:lnTo>
                    <a:pt y="0" x="341003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436" name="shape436"/>
            <p:cNvSpPr/>
            <p:nvPr/>
          </p:nvSpPr>
          <p:spPr>
            <a:xfrm>
              <a:off y="0" x="7274722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53176" x="826931"/>
                  </a:moveTo>
                  <a:cubicBezTo>
                    <a:pt y="118800" x="826931"/>
                    <a:pt y="90934" x="854798"/>
                    <a:pt y="90934" x="889173"/>
                  </a:cubicBezTo>
                  <a:lnTo>
                    <a:pt y="90934" x="1037492"/>
                  </a:lnTo>
                  <a:cubicBezTo>
                    <a:pt y="90934" x="1071867"/>
                    <a:pt y="118800" x="1099733"/>
                    <a:pt y="153176" x="1099733"/>
                  </a:cubicBezTo>
                  <a:lnTo>
                    <a:pt y="301495" x="1099733"/>
                  </a:lnTo>
                  <a:cubicBezTo>
                    <a:pt y="335870" x="1099733"/>
                    <a:pt y="363736" x="1071867"/>
                    <a:pt y="363736" x="1037492"/>
                  </a:cubicBezTo>
                  <a:lnTo>
                    <a:pt y="363736" x="889173"/>
                  </a:lnTo>
                  <a:cubicBezTo>
                    <a:pt y="363736" x="854798"/>
                    <a:pt y="335870" x="826931"/>
                    <a:pt y="301495" x="826931"/>
                  </a:cubicBezTo>
                  <a:lnTo>
                    <a:pt y="153176" x="826931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437" name="shape437"/>
            <p:cNvSpPr/>
            <p:nvPr/>
          </p:nvSpPr>
          <p:spPr>
            <a:xfrm>
              <a:off y="0" x="7274722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84754" x="1010250"/>
                  </a:moveTo>
                  <a:cubicBezTo>
                    <a:pt y="190397" x="1015893"/>
                    <a:pt y="199547" x="1015893"/>
                    <a:pt y="205190" x="1010249"/>
                  </a:cubicBezTo>
                  <a:lnTo>
                    <a:pt y="277441" x="937998"/>
                  </a:lnTo>
                  <a:cubicBezTo>
                    <a:pt y="283084" x="932355"/>
                    <a:pt y="283084" x="923206"/>
                    <a:pt y="277441" x="917563"/>
                  </a:cubicBezTo>
                  <a:cubicBezTo>
                    <a:pt y="271798" x="911920"/>
                    <a:pt y="262649" x="911920"/>
                    <a:pt y="257006" x="917563"/>
                  </a:cubicBezTo>
                  <a:lnTo>
                    <a:pt y="184755" x="989814"/>
                  </a:lnTo>
                  <a:cubicBezTo>
                    <a:pt y="179111" x="995457"/>
                    <a:pt y="179111" x="1004607"/>
                    <a:pt y="184754" x="1010250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438" name="shape438"/>
            <p:cNvSpPr/>
            <p:nvPr/>
          </p:nvSpPr>
          <p:spPr>
            <a:xfrm>
              <a:off y="0" x="7274722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93731" x="906106"/>
                  </a:moveTo>
                  <a:lnTo>
                    <a:pt y="268463" x="906106"/>
                  </a:lnTo>
                  <a:lnTo>
                    <a:pt y="257005" x="917563"/>
                  </a:lnTo>
                  <a:cubicBezTo>
                    <a:pt y="251362" x="923206"/>
                    <a:pt y="251362" x="932356"/>
                    <a:pt y="257005" x="937999"/>
                  </a:cubicBezTo>
                  <a:cubicBezTo>
                    <a:pt y="262648" x="943642"/>
                    <a:pt y="271798" x="943642"/>
                    <a:pt y="277441" x="937999"/>
                  </a:cubicBezTo>
                  <a:lnTo>
                    <a:pt y="301232" x="914207"/>
                  </a:lnTo>
                  <a:cubicBezTo>
                    <a:pt y="314887" x="900553"/>
                    <a:pt y="305216" x="877205"/>
                    <a:pt y="285906" x="877206"/>
                  </a:cubicBezTo>
                  <a:lnTo>
                    <a:pt y="176289" x="877205"/>
                  </a:lnTo>
                  <a:cubicBezTo>
                    <a:pt y="156978" x="877205"/>
                    <a:pt y="147307" x="900553"/>
                    <a:pt y="160962" x="914207"/>
                  </a:cubicBezTo>
                  <a:lnTo>
                    <a:pt y="268463" x="1021708"/>
                  </a:lnTo>
                  <a:lnTo>
                    <a:pt y="193731" x="1021708"/>
                  </a:lnTo>
                  <a:lnTo>
                    <a:pt y="205189" x="1010250"/>
                  </a:lnTo>
                  <a:cubicBezTo>
                    <a:pt y="210833" x="1004607"/>
                    <a:pt y="210833" x="995457"/>
                    <a:pt y="205190" x="989814"/>
                  </a:cubicBezTo>
                  <a:cubicBezTo>
                    <a:pt y="199547" x="984171"/>
                    <a:pt y="190397" x="984171"/>
                    <a:pt y="184754" x="989815"/>
                  </a:cubicBezTo>
                  <a:lnTo>
                    <a:pt y="160963" x="1013606"/>
                  </a:lnTo>
                  <a:cubicBezTo>
                    <a:pt y="147307" x="1027261"/>
                    <a:pt y="156978" x="1050609"/>
                    <a:pt y="176289" x="1050608"/>
                  </a:cubicBezTo>
                  <a:lnTo>
                    <a:pt y="285906" x="1050608"/>
                  </a:lnTo>
                  <a:cubicBezTo>
                    <a:pt y="305216" x="1050609"/>
                    <a:pt y="314887" x="1027261"/>
                    <a:pt y="301232" x="1013607"/>
                  </a:cubicBezTo>
                  <a:lnTo>
                    <a:pt y="193731" x="906106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439" name="shape439"/>
            <p:cNvSpPr/>
            <p:nvPr/>
          </p:nvSpPr>
          <p:spPr>
            <a:xfrm>
              <a:off y="0" x="7274722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0718" x="1261937"/>
                  </a:moveTo>
                  <a:lnTo>
                    <a:pt y="130718" x="1246819"/>
                  </a:lnTo>
                  <a:lnTo>
                    <a:pt y="187551" x="1232838"/>
                  </a:lnTo>
                  <a:lnTo>
                    <a:pt y="130718" x="1215674"/>
                  </a:lnTo>
                  <a:lnTo>
                    <a:pt y="130718" x="1201125"/>
                  </a:lnTo>
                  <a:lnTo>
                    <a:pt y="187438" x="1183961"/>
                  </a:lnTo>
                  <a:lnTo>
                    <a:pt y="130718" x="1169980"/>
                  </a:lnTo>
                  <a:lnTo>
                    <a:pt y="130718" x="1154294"/>
                  </a:lnTo>
                  <a:lnTo>
                    <a:pt y="210285" x="1176004"/>
                  </a:lnTo>
                  <a:lnTo>
                    <a:pt y="210285" x="1190667"/>
                  </a:lnTo>
                  <a:lnTo>
                    <a:pt y="152201" x="1208172"/>
                  </a:lnTo>
                  <a:lnTo>
                    <a:pt y="210285" x="1225677"/>
                  </a:lnTo>
                  <a:lnTo>
                    <a:pt y="210285" x="1240226"/>
                  </a:lnTo>
                  <a:lnTo>
                    <a:pt y="130718" x="1261937"/>
                  </a:lnTo>
                  <a:moveTo>
                    <a:pt y="150723" x="1290331"/>
                  </a:moveTo>
                  <a:cubicBezTo>
                    <a:pt y="150723" x="1273281"/>
                    <a:pt y="162090" x="1261346"/>
                    <a:pt y="181072" x="1261346"/>
                  </a:cubicBezTo>
                  <a:cubicBezTo>
                    <a:pt y="200169" x="1261346"/>
                    <a:pt y="211535" x="1273281"/>
                    <a:pt y="211535" x="1290331"/>
                  </a:cubicBezTo>
                  <a:cubicBezTo>
                    <a:pt y="211535" x="1307495"/>
                    <a:pt y="200169" x="1319430"/>
                    <a:pt y="181072" x="1319430"/>
                  </a:cubicBezTo>
                  <a:cubicBezTo>
                    <a:pt y="162090" x="1319430"/>
                    <a:pt y="150723" x="1307495"/>
                    <a:pt y="150723" x="1290331"/>
                  </a:cubicBezTo>
                  <a:moveTo>
                    <a:pt y="163795" x="1290217"/>
                  </a:moveTo>
                  <a:cubicBezTo>
                    <a:pt y="163795" x="1298743"/>
                    <a:pt y="169365" x="1304994"/>
                    <a:pt y="181072" x="1304994"/>
                  </a:cubicBezTo>
                  <a:cubicBezTo>
                    <a:pt y="192098" x="1304994"/>
                    <a:pt y="198464" x="1299652"/>
                    <a:pt y="198464" x="1290558"/>
                  </a:cubicBezTo>
                  <a:cubicBezTo>
                    <a:pt y="198464" x="1282033"/>
                    <a:pt y="192894" x="1275782"/>
                    <a:pt y="181072" x="1275782"/>
                  </a:cubicBezTo>
                  <a:cubicBezTo>
                    <a:pt y="170160" x="1275782"/>
                    <a:pt y="163795" x="1281124"/>
                    <a:pt y="163795" x="1290217"/>
                  </a:cubicBezTo>
                  <a:moveTo>
                    <a:pt y="150723" x="1360873"/>
                  </a:moveTo>
                  <a:cubicBezTo>
                    <a:pt y="150723" x="1351098"/>
                    <a:pt y="154815" x="1346324"/>
                    <a:pt y="160271" x="1343027"/>
                  </a:cubicBezTo>
                  <a:lnTo>
                    <a:pt y="151746" x="1343027"/>
                  </a:lnTo>
                  <a:lnTo>
                    <a:pt y="151746" x="1329046"/>
                  </a:lnTo>
                  <a:lnTo>
                    <a:pt y="210285" x="1329046"/>
                  </a:lnTo>
                  <a:lnTo>
                    <a:pt y="210285" x="1343141"/>
                  </a:lnTo>
                  <a:lnTo>
                    <a:pt y="178685" x="1343141"/>
                  </a:lnTo>
                  <a:cubicBezTo>
                    <a:pt y="169137" x="1343141"/>
                    <a:pt y="163340" x="1347574"/>
                    <a:pt y="163340" x="1355985"/>
                  </a:cubicBezTo>
                  <a:cubicBezTo>
                    <a:pt y="163340" x="1362919"/>
                    <a:pt y="167205" x="1366898"/>
                    <a:pt y="173798" x="1366898"/>
                  </a:cubicBezTo>
                  <a:lnTo>
                    <a:pt y="210285" x="1366898"/>
                  </a:lnTo>
                  <a:lnTo>
                    <a:pt y="210285" x="1380992"/>
                  </a:lnTo>
                  <a:lnTo>
                    <a:pt y="172547" x="1380992"/>
                  </a:lnTo>
                  <a:cubicBezTo>
                    <a:pt y="158566" x="1380992"/>
                    <a:pt y="150723" x="1374172"/>
                    <a:pt y="150723" x="1360873"/>
                  </a:cubicBezTo>
                  <a:moveTo>
                    <a:pt y="129467" x="1448772"/>
                  </a:moveTo>
                  <a:lnTo>
                    <a:pt y="129467" x="1434678"/>
                  </a:lnTo>
                  <a:lnTo>
                    <a:pt y="159476" x="1434678"/>
                  </a:lnTo>
                  <a:cubicBezTo>
                    <a:pt y="153792" x="1431154"/>
                    <a:pt y="150723" x="1423993"/>
                    <a:pt y="150723" x="1416377"/>
                  </a:cubicBezTo>
                  <a:cubicBezTo>
                    <a:pt y="150723" x="1402055"/>
                    <a:pt y="160726" x="1390120"/>
                    <a:pt y="180959" x="1390120"/>
                  </a:cubicBezTo>
                  <a:cubicBezTo>
                    <a:pt y="201533" x="1390120"/>
                    <a:pt y="211535" x="1402055"/>
                    <a:pt y="211535" x="1416377"/>
                  </a:cubicBezTo>
                  <a:cubicBezTo>
                    <a:pt y="211535" x="1424447"/>
                    <a:pt y="208012" x="1431722"/>
                    <a:pt y="201305" x="1434905"/>
                  </a:cubicBezTo>
                  <a:lnTo>
                    <a:pt y="210285" x="1434905"/>
                  </a:lnTo>
                  <a:lnTo>
                    <a:pt y="210285" x="1448772"/>
                  </a:lnTo>
                  <a:lnTo>
                    <a:pt y="129467" x="1448772"/>
                  </a:lnTo>
                  <a:moveTo>
                    <a:pt y="198577" x="1419673"/>
                  </a:moveTo>
                  <a:cubicBezTo>
                    <a:pt y="198577" x="1411489"/>
                    <a:pt y="192780" x="1404442"/>
                    <a:pt y="180959" x="1404442"/>
                  </a:cubicBezTo>
                  <a:cubicBezTo>
                    <a:pt y="169024" x="1404442"/>
                    <a:pt y="163227" x="1411489"/>
                    <a:pt y="163227" x="1419673"/>
                  </a:cubicBezTo>
                  <a:cubicBezTo>
                    <a:pt y="163227" x="1427289"/>
                    <a:pt y="168910" x="1435019"/>
                    <a:pt y="180959" x="1435019"/>
                  </a:cubicBezTo>
                  <a:cubicBezTo>
                    <a:pt y="192894" x="1435019"/>
                    <a:pt y="198577" x="1427289"/>
                    <a:pt y="198577" x="1419673"/>
                  </a:cubicBezTo>
                  <a:moveTo>
                    <a:pt y="185278" x="1512835"/>
                  </a:moveTo>
                  <a:lnTo>
                    <a:pt y="179481" x="1512835"/>
                  </a:lnTo>
                  <a:cubicBezTo>
                    <a:pt y="160158" x="1512835"/>
                    <a:pt y="150723" x="1500787"/>
                    <a:pt y="150723" x="1486578"/>
                  </a:cubicBezTo>
                  <a:cubicBezTo>
                    <a:pt y="150723" x="1471688"/>
                    <a:pt y="160953" x="1458389"/>
                    <a:pt y="181413" x="1458389"/>
                  </a:cubicBezTo>
                  <a:cubicBezTo>
                    <a:pt y="201760" x="1458389"/>
                    <a:pt y="211535" x="1471460"/>
                    <a:pt y="211535" x="1486237"/>
                  </a:cubicBezTo>
                  <a:cubicBezTo>
                    <a:pt y="211535" x="1498172"/>
                    <a:pt y="205056" x="1509425"/>
                    <a:pt y="192666" x="1512381"/>
                  </a:cubicBezTo>
                  <a:lnTo>
                    <a:pt y="192666" x="1499195"/>
                  </a:lnTo>
                  <a:cubicBezTo>
                    <a:pt y="197327" x="1497149"/>
                    <a:pt y="199373" x="1492375"/>
                    <a:pt y="199373" x="1486805"/>
                  </a:cubicBezTo>
                  <a:cubicBezTo>
                    <a:pt y="199373" x="1478394"/>
                    <a:pt y="194826" x="1472370"/>
                    <a:pt y="185278" x="1472029"/>
                  </a:cubicBezTo>
                  <a:lnTo>
                    <a:pt y="185278" x="1512835"/>
                  </a:lnTo>
                  <a:moveTo>
                    <a:pt y="162886" x="1486464"/>
                  </a:moveTo>
                  <a:cubicBezTo>
                    <a:pt y="162886" x="1494080"/>
                    <a:pt y="167205" x="1498968"/>
                    <a:pt y="174934" x="1498968"/>
                  </a:cubicBezTo>
                  <a:lnTo>
                    <a:pt y="174934" x="1472370"/>
                  </a:lnTo>
                  <a:cubicBezTo>
                    <a:pt y="166409" x="1473620"/>
                    <a:pt y="162886" x="1479758"/>
                    <a:pt y="162886" x="1486464"/>
                  </a:cubicBezTo>
                  <a:moveTo>
                    <a:pt y="151064" x="1555614"/>
                  </a:moveTo>
                  <a:lnTo>
                    <a:pt y="151064" x="1551749"/>
                  </a:lnTo>
                  <a:cubicBezTo>
                    <a:pt y="151064" x="1544929"/>
                    <a:pt y="154020" x="1539473"/>
                    <a:pt y="160385" x="1536518"/>
                  </a:cubicBezTo>
                  <a:lnTo>
                    <a:pt y="151746" x="1536518"/>
                  </a:lnTo>
                  <a:lnTo>
                    <a:pt y="151746" x="1522537"/>
                  </a:lnTo>
                  <a:lnTo>
                    <a:pt y="210285" x="1522537"/>
                  </a:lnTo>
                  <a:lnTo>
                    <a:pt y="210285" x="1536632"/>
                  </a:lnTo>
                  <a:lnTo>
                    <a:pt y="181641" x="1536632"/>
                  </a:lnTo>
                  <a:cubicBezTo>
                    <a:pt y="170160" x="1536632"/>
                    <a:pt y="164818" x="1541974"/>
                    <a:pt y="164818" x="1551863"/>
                  </a:cubicBezTo>
                  <a:lnTo>
                    <a:pt y="164818" x="1555614"/>
                  </a:lnTo>
                  <a:lnTo>
                    <a:pt y="151064" x="1555614"/>
                  </a:lnTo>
                  <a:moveTo>
                    <a:pt y="175389" x="1586361"/>
                  </a:moveTo>
                  <a:cubicBezTo>
                    <a:pt y="174366" x="1579200"/>
                    <a:pt y="173457" x="1574085"/>
                    <a:pt y="168910" x="1574085"/>
                  </a:cubicBezTo>
                  <a:cubicBezTo>
                    <a:pt y="165500" x="1574085"/>
                    <a:pt y="162431" x="1576813"/>
                    <a:pt y="162431" x="1583747"/>
                  </a:cubicBezTo>
                  <a:cubicBezTo>
                    <a:pt y="162431" x="1589771"/>
                    <a:pt y="164704" x="1593863"/>
                    <a:pt y="170501" x="1594432"/>
                  </a:cubicBezTo>
                  <a:lnTo>
                    <a:pt y="170501" x="1608185"/>
                  </a:lnTo>
                  <a:cubicBezTo>
                    <a:pt y="157430" x="1607390"/>
                    <a:pt y="150723" x="1597273"/>
                    <a:pt y="150723" x="1583633"/>
                  </a:cubicBezTo>
                  <a:cubicBezTo>
                    <a:pt y="150723" x="1571471"/>
                    <a:pt y="156066" x="1560331"/>
                    <a:pt y="169365" x="1560331"/>
                  </a:cubicBezTo>
                  <a:cubicBezTo>
                    <a:pt y="183800" x="1560331"/>
                    <a:pt y="185733" x="1573403"/>
                    <a:pt y="187665" x="1584883"/>
                  </a:cubicBezTo>
                  <a:cubicBezTo>
                    <a:pt y="189029" x="1592954"/>
                    <a:pt y="189938" x="1595682"/>
                    <a:pt y="193576" x="1595682"/>
                  </a:cubicBezTo>
                  <a:cubicBezTo>
                    <a:pt y="198009" x="1595682"/>
                    <a:pt y="199941" x="1591476"/>
                    <a:pt y="199941" x="1585452"/>
                  </a:cubicBezTo>
                  <a:cubicBezTo>
                    <a:pt y="199941" x="1578859"/>
                    <a:pt y="197441" x="1573744"/>
                    <a:pt y="191530" x="1572721"/>
                  </a:cubicBezTo>
                  <a:lnTo>
                    <a:pt y="191530" x="1558513"/>
                  </a:lnTo>
                  <a:cubicBezTo>
                    <a:pt y="206307" x="1559536"/>
                    <a:pt y="211535" x="1572607"/>
                    <a:pt y="211535" x="1584770"/>
                  </a:cubicBezTo>
                  <a:cubicBezTo>
                    <a:pt y="211535" x="1597842"/>
                    <a:pt y="205284" x="1609549"/>
                    <a:pt y="192098" x="1609549"/>
                  </a:cubicBezTo>
                  <a:cubicBezTo>
                    <a:pt y="178458" x="1609549"/>
                    <a:pt y="176980" x="1596819"/>
                    <a:pt y="175389" x="1586361"/>
                  </a:cubicBezTo>
                  <a:moveTo>
                    <a:pt y="150723" x="1650504"/>
                  </a:moveTo>
                  <a:cubicBezTo>
                    <a:pt y="150723" x="1640615"/>
                    <a:pt y="154815" x="1636068"/>
                    <a:pt y="160385" x="1632772"/>
                  </a:cubicBezTo>
                  <a:lnTo>
                    <a:pt y="129467" x="1632772"/>
                  </a:lnTo>
                  <a:lnTo>
                    <a:pt y="129467" x="1618677"/>
                  </a:lnTo>
                  <a:lnTo>
                    <a:pt y="210285" x="1618677"/>
                  </a:lnTo>
                  <a:lnTo>
                    <a:pt y="210285" x="1632772"/>
                  </a:lnTo>
                  <a:lnTo>
                    <a:pt y="178685" x="1632772"/>
                  </a:lnTo>
                  <a:cubicBezTo>
                    <a:pt y="169137" x="1632772"/>
                    <a:pt y="163340" x="1637205"/>
                    <a:pt y="163340" x="1645616"/>
                  </a:cubicBezTo>
                  <a:cubicBezTo>
                    <a:pt y="163340" x="1652550"/>
                    <a:pt y="167205" x="1656528"/>
                    <a:pt y="173798" x="1656528"/>
                  </a:cubicBezTo>
                  <a:lnTo>
                    <a:pt y="210285" x="1656528"/>
                  </a:lnTo>
                  <a:lnTo>
                    <a:pt y="210285" x="1670623"/>
                  </a:lnTo>
                  <a:lnTo>
                    <a:pt y="172547" x="1670623"/>
                  </a:lnTo>
                  <a:cubicBezTo>
                    <a:pt y="158566" x="1670623"/>
                    <a:pt y="150723" x="1663803"/>
                    <a:pt y="150723" x="1650504"/>
                  </a:cubicBezTo>
                  <a:moveTo>
                    <a:pt y="150723" x="1708622"/>
                  </a:moveTo>
                  <a:cubicBezTo>
                    <a:pt y="150723" x="1694073"/>
                    <a:pt y="157316" x="1683729"/>
                    <a:pt y="170956" x="1681455"/>
                  </a:cubicBezTo>
                  <a:lnTo>
                    <a:pt y="170956" x="1694868"/>
                  </a:lnTo>
                  <a:cubicBezTo>
                    <a:pt y="166523" x="1696119"/>
                    <a:pt y="162317" x="1698619"/>
                    <a:pt y="162317" x="1707372"/>
                  </a:cubicBezTo>
                  <a:cubicBezTo>
                    <a:pt y="162317" x="1712373"/>
                    <a:pt y="163909" x="1717033"/>
                    <a:pt y="168342" x="1717033"/>
                  </a:cubicBezTo>
                  <a:cubicBezTo>
                    <a:pt y="173229" x="1717033"/>
                    <a:pt y="174139" x="1712487"/>
                    <a:pt y="174480" x="1710213"/>
                  </a:cubicBezTo>
                  <a:lnTo>
                    <a:pt y="176185" x="1698392"/>
                  </a:lnTo>
                  <a:cubicBezTo>
                    <a:pt y="176980" x="1693049"/>
                    <a:pt y="179481" x="1679750"/>
                    <a:pt y="194144" x="1679750"/>
                  </a:cubicBezTo>
                  <a:cubicBezTo>
                    <a:pt y="206534" x="1679750"/>
                    <a:pt y="211535" x="1689298"/>
                    <a:pt y="211535" x="1698619"/>
                  </a:cubicBezTo>
                  <a:cubicBezTo>
                    <a:pt y="211535" x="1704871"/>
                    <a:pt y="209262" x="1712487"/>
                    <a:pt y="201760" x="1717033"/>
                  </a:cubicBezTo>
                  <a:lnTo>
                    <a:pt y="210285" x="1717033"/>
                  </a:lnTo>
                  <a:lnTo>
                    <a:pt y="210285" x="1730787"/>
                  </a:lnTo>
                  <a:lnTo>
                    <a:pt y="169706" x="1730787"/>
                  </a:lnTo>
                  <a:cubicBezTo>
                    <a:pt y="155952" x="1730787"/>
                    <a:pt y="150723" x="1721466"/>
                    <a:pt y="150723" x="1708622"/>
                  </a:cubicBezTo>
                  <a:moveTo>
                    <a:pt y="199828" x="1702257"/>
                  </a:moveTo>
                  <a:cubicBezTo>
                    <a:pt y="199828" x="1697255"/>
                    <a:pt y="197668" x="1693845"/>
                    <a:pt y="193007" x="1693845"/>
                  </a:cubicBezTo>
                  <a:cubicBezTo>
                    <a:pt y="186528" x="1693845"/>
                    <a:pt y="185505" x="1700779"/>
                    <a:pt y="185164" x="1703280"/>
                  </a:cubicBezTo>
                  <a:lnTo>
                    <a:pt y="184255" x="1709190"/>
                  </a:lnTo>
                  <a:cubicBezTo>
                    <a:pt y="183800" x="1712146"/>
                    <a:pt y="183459" x="1714533"/>
                    <a:pt y="182550" x="1716692"/>
                  </a:cubicBezTo>
                  <a:lnTo>
                    <a:pt y="185733" x="1716692"/>
                  </a:lnTo>
                  <a:cubicBezTo>
                    <a:pt y="193576" x="1716692"/>
                    <a:pt y="199828" x="1710782"/>
                    <a:pt y="199828" x="1702257"/>
                  </a:cubicBezTo>
                  <a:moveTo>
                    <a:pt y="151064" x="1776970"/>
                  </a:moveTo>
                  <a:lnTo>
                    <a:pt y="151064" x="1773106"/>
                  </a:lnTo>
                  <a:cubicBezTo>
                    <a:pt y="151064" x="1766285"/>
                    <a:pt y="154020" x="1760829"/>
                    <a:pt y="160385" x="1757874"/>
                  </a:cubicBezTo>
                  <a:lnTo>
                    <a:pt y="151746" x="1757874"/>
                  </a:lnTo>
                  <a:lnTo>
                    <a:pt y="151746" x="1743893"/>
                  </a:lnTo>
                  <a:lnTo>
                    <a:pt y="210285" x="1743893"/>
                  </a:lnTo>
                  <a:lnTo>
                    <a:pt y="210285" x="1757988"/>
                  </a:lnTo>
                  <a:lnTo>
                    <a:pt y="181641" x="1757988"/>
                  </a:lnTo>
                  <a:cubicBezTo>
                    <a:pt y="170160" x="1757988"/>
                    <a:pt y="164818" x="1763330"/>
                    <a:pt y="164818" x="1773219"/>
                  </a:cubicBezTo>
                  <a:lnTo>
                    <a:pt y="164818" x="1776970"/>
                  </a:lnTo>
                  <a:lnTo>
                    <a:pt y="151064" x="1776970"/>
                  </a:lnTo>
                  <a:moveTo>
                    <a:pt y="185278" x="1833776"/>
                  </a:moveTo>
                  <a:lnTo>
                    <a:pt y="179481" x="1833776"/>
                  </a:lnTo>
                  <a:cubicBezTo>
                    <a:pt y="160158" x="1833776"/>
                    <a:pt y="150723" x="1821727"/>
                    <a:pt y="150723" x="1807518"/>
                  </a:cubicBezTo>
                  <a:cubicBezTo>
                    <a:pt y="150723" x="1792628"/>
                    <a:pt y="160953" x="1779329"/>
                    <a:pt y="181413" x="1779329"/>
                  </a:cubicBezTo>
                  <a:cubicBezTo>
                    <a:pt y="201760" x="1779329"/>
                    <a:pt y="211535" x="1792401"/>
                    <a:pt y="211535" x="1807177"/>
                  </a:cubicBezTo>
                  <a:cubicBezTo>
                    <a:pt y="211535" x="1819112"/>
                    <a:pt y="205056" x="1830366"/>
                    <a:pt y="192666" x="1833321"/>
                  </a:cubicBezTo>
                  <a:lnTo>
                    <a:pt y="192666" x="1820135"/>
                  </a:lnTo>
                  <a:cubicBezTo>
                    <a:pt y="197327" x="1818089"/>
                    <a:pt y="199373" x="1813315"/>
                    <a:pt y="199373" x="1807746"/>
                  </a:cubicBezTo>
                  <a:cubicBezTo>
                    <a:pt y="199373" x="1799334"/>
                    <a:pt y="194826" x="1793310"/>
                    <a:pt y="185278" x="1792969"/>
                  </a:cubicBezTo>
                  <a:lnTo>
                    <a:pt y="185278" x="1833776"/>
                  </a:lnTo>
                  <a:moveTo>
                    <a:pt y="162886" x="1807405"/>
                  </a:moveTo>
                  <a:cubicBezTo>
                    <a:pt y="162886" x="1815020"/>
                    <a:pt y="167205" x="1819908"/>
                    <a:pt y="174934" x="1819908"/>
                  </a:cubicBezTo>
                  <a:lnTo>
                    <a:pt y="174934" x="1793310"/>
                  </a:lnTo>
                  <a:cubicBezTo>
                    <a:pt y="166409" x="1794560"/>
                    <a:pt y="162886" x="1800698"/>
                    <a:pt y="162886" x="1807405"/>
                  </a:cubicBezTo>
                  <a:moveTo>
                    <a:pt y="323952" x="1216697"/>
                  </a:moveTo>
                  <a:lnTo>
                    <a:pt y="310085" x="1216697"/>
                  </a:lnTo>
                  <a:lnTo>
                    <a:pt y="310085" x="1175891"/>
                  </a:lnTo>
                  <a:lnTo>
                    <a:pt y="290648" x="1175891"/>
                  </a:lnTo>
                  <a:lnTo>
                    <a:pt y="290648" x="1211469"/>
                  </a:lnTo>
                  <a:lnTo>
                    <a:pt y="276780" x="1211469"/>
                  </a:lnTo>
                  <a:lnTo>
                    <a:pt y="276780" x="1175891"/>
                  </a:lnTo>
                  <a:lnTo>
                    <a:pt y="258253" x="1175891"/>
                  </a:lnTo>
                  <a:lnTo>
                    <a:pt y="258253" x="1214538"/>
                  </a:lnTo>
                  <a:lnTo>
                    <a:pt y="244385" x="1214538"/>
                  </a:lnTo>
                  <a:lnTo>
                    <a:pt y="244385" x="1161114"/>
                  </a:lnTo>
                  <a:lnTo>
                    <a:pt y="323952" x="1161114"/>
                  </a:lnTo>
                  <a:lnTo>
                    <a:pt y="323952" x="1216697"/>
                  </a:lnTo>
                  <a:moveTo>
                    <a:pt y="243135" x="1281033"/>
                  </a:moveTo>
                  <a:lnTo>
                    <a:pt y="243135" x="1266938"/>
                  </a:lnTo>
                  <a:lnTo>
                    <a:pt y="273143" x="1266938"/>
                  </a:lnTo>
                  <a:cubicBezTo>
                    <a:pt y="267460" x="1263415"/>
                    <a:pt y="264391" x="1256254"/>
                    <a:pt y="264391" x="1248638"/>
                  </a:cubicBezTo>
                  <a:cubicBezTo>
                    <a:pt y="264391" x="1234316"/>
                    <a:pt y="274393" x="1222381"/>
                    <a:pt y="294626" x="1222381"/>
                  </a:cubicBezTo>
                  <a:cubicBezTo>
                    <a:pt y="315200" x="1222381"/>
                    <a:pt y="325203" x="1234316"/>
                    <a:pt y="325203" x="1248638"/>
                  </a:cubicBezTo>
                  <a:cubicBezTo>
                    <a:pt y="325203" x="1256708"/>
                    <a:pt y="321679" x="1263983"/>
                    <a:pt y="314973" x="1267166"/>
                  </a:cubicBezTo>
                  <a:lnTo>
                    <a:pt y="323952" x="1267166"/>
                  </a:lnTo>
                  <a:lnTo>
                    <a:pt y="323952" x="1281033"/>
                  </a:lnTo>
                  <a:lnTo>
                    <a:pt y="243135" x="1281033"/>
                  </a:lnTo>
                  <a:moveTo>
                    <a:pt y="312245" x="1251934"/>
                  </a:moveTo>
                  <a:cubicBezTo>
                    <a:pt y="312245" x="1243750"/>
                    <a:pt y="306448" x="1236703"/>
                    <a:pt y="294626" x="1236703"/>
                  </a:cubicBezTo>
                  <a:cubicBezTo>
                    <a:pt y="282691" x="1236703"/>
                    <a:pt y="276894" x="1243750"/>
                    <a:pt y="276894" x="1251934"/>
                  </a:cubicBezTo>
                  <a:cubicBezTo>
                    <a:pt y="276894" x="1259550"/>
                    <a:pt y="282577" x="1267279"/>
                    <a:pt y="294626" x="1267279"/>
                  </a:cubicBezTo>
                  <a:cubicBezTo>
                    <a:pt y="306561" x="1267279"/>
                    <a:pt y="312245" x="1259550"/>
                    <a:pt y="312245" x="1251934"/>
                  </a:cubicBezTo>
                  <a:moveTo>
                    <a:pt y="264732" x="1327711"/>
                  </a:moveTo>
                  <a:lnTo>
                    <a:pt y="264732" x="1323846"/>
                  </a:lnTo>
                  <a:cubicBezTo>
                    <a:pt y="264732" x="1317026"/>
                    <a:pt y="267687" x="1311570"/>
                    <a:pt y="274052" x="1308615"/>
                  </a:cubicBezTo>
                  <a:lnTo>
                    <a:pt y="265414" x="1308615"/>
                  </a:lnTo>
                  <a:lnTo>
                    <a:pt y="265414" x="1294633"/>
                  </a:lnTo>
                  <a:lnTo>
                    <a:pt y="323952" x="1294633"/>
                  </a:lnTo>
                  <a:lnTo>
                    <a:pt y="323952" x="1308728"/>
                  </a:lnTo>
                  <a:lnTo>
                    <a:pt y="295308" x="1308728"/>
                  </a:lnTo>
                  <a:cubicBezTo>
                    <a:pt y="283828" x="1308728"/>
                    <a:pt y="278485" x="1314071"/>
                    <a:pt y="278485" x="1323960"/>
                  </a:cubicBezTo>
                  <a:lnTo>
                    <a:pt y="278485" x="1327711"/>
                  </a:lnTo>
                  <a:lnTo>
                    <a:pt y="264732" x="1327711"/>
                  </a:lnTo>
                  <a:moveTo>
                    <a:pt y="264391" x="1358935"/>
                  </a:moveTo>
                  <a:cubicBezTo>
                    <a:pt y="264391" x="1344386"/>
                    <a:pt y="270983" x="1334042"/>
                    <a:pt y="284624" x="1331769"/>
                  </a:cubicBezTo>
                  <a:lnTo>
                    <a:pt y="284624" x="1345181"/>
                  </a:lnTo>
                  <a:cubicBezTo>
                    <a:pt y="280190" x="1346432"/>
                    <a:pt y="275985" x="1348932"/>
                    <a:pt y="275985" x="1357685"/>
                  </a:cubicBezTo>
                  <a:cubicBezTo>
                    <a:pt y="275985" x="1362686"/>
                    <a:pt y="277576" x="1367347"/>
                    <a:pt y="282009" x="1367347"/>
                  </a:cubicBezTo>
                  <a:cubicBezTo>
                    <a:pt y="286897" x="1367347"/>
                    <a:pt y="287806" x="1362800"/>
                    <a:pt y="288147" x="1360526"/>
                  </a:cubicBezTo>
                  <a:lnTo>
                    <a:pt y="289852" x="1348705"/>
                  </a:lnTo>
                  <a:cubicBezTo>
                    <a:pt y="290648" x="1343363"/>
                    <a:pt y="293149" x="1330064"/>
                    <a:pt y="307812" x="1330064"/>
                  </a:cubicBezTo>
                  <a:cubicBezTo>
                    <a:pt y="320201" x="1330064"/>
                    <a:pt y="325203" x="1339612"/>
                    <a:pt y="325203" x="1348932"/>
                  </a:cubicBezTo>
                  <a:cubicBezTo>
                    <a:pt y="325203" x="1355184"/>
                    <a:pt y="322929" x="1362800"/>
                    <a:pt y="315427" x="1367347"/>
                  </a:cubicBezTo>
                  <a:lnTo>
                    <a:pt y="323952" x="1367347"/>
                  </a:lnTo>
                  <a:lnTo>
                    <a:pt y="323952" x="1381100"/>
                  </a:lnTo>
                  <a:lnTo>
                    <a:pt y="283373" x="1381100"/>
                  </a:lnTo>
                  <a:cubicBezTo>
                    <a:pt y="269619" x="1381100"/>
                    <a:pt y="264391" x="1371780"/>
                    <a:pt y="264391" x="1358935"/>
                  </a:cubicBezTo>
                  <a:moveTo>
                    <a:pt y="313495" x="1352570"/>
                  </a:moveTo>
                  <a:cubicBezTo>
                    <a:pt y="313495" x="1347568"/>
                    <a:pt y="311335" x="1344158"/>
                    <a:pt y="306675" x="1344158"/>
                  </a:cubicBezTo>
                  <a:cubicBezTo>
                    <a:pt y="300196" x="1344158"/>
                    <a:pt y="299173" x="1351092"/>
                    <a:pt y="298832" x="1353593"/>
                  </a:cubicBezTo>
                  <a:lnTo>
                    <a:pt y="297923" x="1359503"/>
                  </a:lnTo>
                  <a:cubicBezTo>
                    <a:pt y="297468" x="1362459"/>
                    <a:pt y="297127" x="1364846"/>
                    <a:pt y="296218" x="1367006"/>
                  </a:cubicBezTo>
                  <a:lnTo>
                    <a:pt y="299400" x="1367006"/>
                  </a:lnTo>
                  <a:cubicBezTo>
                    <a:pt y="307243" x="1367006"/>
                    <a:pt y="313495" x="1361095"/>
                    <a:pt y="313495" x="1352570"/>
                  </a:cubicBezTo>
                  <a:moveTo>
                    <a:pt y="265414" x="1480486"/>
                  </a:moveTo>
                  <a:lnTo>
                    <a:pt y="265414" x="1465936"/>
                  </a:lnTo>
                  <a:lnTo>
                    <a:pt y="305084" x="1453660"/>
                  </a:lnTo>
                  <a:lnTo>
                    <a:pt y="265414" x="1441043"/>
                  </a:lnTo>
                  <a:lnTo>
                    <a:pt y="265414" x="1427289"/>
                  </a:lnTo>
                  <a:lnTo>
                    <a:pt y="305084" x="1414786"/>
                  </a:lnTo>
                  <a:lnTo>
                    <a:pt y="265414" x="1402396"/>
                  </a:lnTo>
                  <a:lnTo>
                    <a:pt y="265414" x="1387392"/>
                  </a:lnTo>
                  <a:lnTo>
                    <a:pt y="323952" x="1407625"/>
                  </a:lnTo>
                  <a:lnTo>
                    <a:pt y="323952" x="1421265"/>
                  </a:lnTo>
                  <a:lnTo>
                    <a:pt y="285988" x="1433882"/>
                  </a:lnTo>
                  <a:lnTo>
                    <a:pt y="323952" x="1446613"/>
                  </a:lnTo>
                  <a:lnTo>
                    <a:pt y="323952" x="1460139"/>
                  </a:lnTo>
                  <a:lnTo>
                    <a:pt y="265414" x="1480486"/>
                  </a:lnTo>
                  <a:moveTo>
                    <a:pt y="244385" x="1570101"/>
                  </a:moveTo>
                  <a:lnTo>
                    <a:pt y="244385" x="1551346"/>
                  </a:lnTo>
                  <a:lnTo>
                    <a:pt y="305197" x="1529294"/>
                  </a:lnTo>
                  <a:lnTo>
                    <a:pt y="244385" x="1507243"/>
                  </a:lnTo>
                  <a:lnTo>
                    <a:pt y="244385" x="1488488"/>
                  </a:lnTo>
                  <a:lnTo>
                    <a:pt y="323952" x="1488488"/>
                  </a:lnTo>
                  <a:lnTo>
                    <a:pt y="323952" x="1502014"/>
                  </a:lnTo>
                  <a:lnTo>
                    <a:pt y="267914" x="1502014"/>
                  </a:lnTo>
                  <a:lnTo>
                    <a:pt y="323952" x="1522474"/>
                  </a:lnTo>
                  <a:lnTo>
                    <a:pt y="323952" x="1535773"/>
                  </a:lnTo>
                  <a:lnTo>
                    <a:pt y="267914" x="1556234"/>
                  </a:lnTo>
                  <a:lnTo>
                    <a:pt y="323952" x="1556234"/>
                  </a:lnTo>
                  <a:lnTo>
                    <a:pt y="323952" x="1570101"/>
                  </a:lnTo>
                  <a:lnTo>
                    <a:pt y="244385" x="1570101"/>
                  </a:lnTo>
                  <a:moveTo>
                    <a:pt y="257684" x="1584128"/>
                  </a:moveTo>
                  <a:lnTo>
                    <a:pt y="257684" x="1599132"/>
                  </a:lnTo>
                  <a:lnTo>
                    <a:pt y="241657" x="1599132"/>
                  </a:lnTo>
                  <a:lnTo>
                    <a:pt y="241657" x="1584128"/>
                  </a:lnTo>
                  <a:lnTo>
                    <a:pt y="257684" x="1584128"/>
                  </a:lnTo>
                  <a:moveTo>
                    <a:pt y="323952" x="1584582"/>
                  </a:moveTo>
                  <a:lnTo>
                    <a:pt y="323952" x="1598677"/>
                  </a:lnTo>
                  <a:lnTo>
                    <a:pt y="265414" x="1598677"/>
                  </a:lnTo>
                  <a:lnTo>
                    <a:pt y="265414" x="1584582"/>
                  </a:lnTo>
                  <a:lnTo>
                    <a:pt y="323952" x="1584582"/>
                  </a:lnTo>
                  <a:moveTo>
                    <a:pt y="264391" x="1643843"/>
                  </a:moveTo>
                  <a:cubicBezTo>
                    <a:pt y="264391" x="1634067"/>
                    <a:pt y="268483" x="1629293"/>
                    <a:pt y="273939" x="1625997"/>
                  </a:cubicBezTo>
                  <a:lnTo>
                    <a:pt y="265414" x="1625997"/>
                  </a:lnTo>
                  <a:lnTo>
                    <a:pt y="265414" x="1612016"/>
                  </a:lnTo>
                  <a:lnTo>
                    <a:pt y="323952" x="1612016"/>
                  </a:lnTo>
                  <a:lnTo>
                    <a:pt y="323952" x="1626111"/>
                  </a:lnTo>
                  <a:lnTo>
                    <a:pt y="292353" x="1626111"/>
                  </a:lnTo>
                  <a:cubicBezTo>
                    <a:pt y="282805" x="1626111"/>
                    <a:pt y="277008" x="1630544"/>
                    <a:pt y="277008" x="1638955"/>
                  </a:cubicBezTo>
                  <a:cubicBezTo>
                    <a:pt y="277008" x="1645889"/>
                    <a:pt y="280872" x="1649867"/>
                    <a:pt y="287465" x="1649867"/>
                  </a:cubicBezTo>
                  <a:lnTo>
                    <a:pt y="323952" x="1649867"/>
                  </a:lnTo>
                  <a:lnTo>
                    <a:pt y="323952" x="1663962"/>
                  </a:lnTo>
                  <a:lnTo>
                    <a:pt y="286215" x="1663962"/>
                  </a:lnTo>
                  <a:cubicBezTo>
                    <a:pt y="272234" x="1663962"/>
                    <a:pt y="264391" x="1657142"/>
                    <a:pt y="264391" x="1643843"/>
                  </a:cubicBezTo>
                  <a:moveTo>
                    <a:pt y="243135" x="1731742"/>
                  </a:moveTo>
                  <a:lnTo>
                    <a:pt y="243135" x="1717647"/>
                  </a:lnTo>
                  <a:lnTo>
                    <a:pt y="273143" x="1717647"/>
                  </a:lnTo>
                  <a:cubicBezTo>
                    <a:pt y="267460" x="1714123"/>
                    <a:pt y="264391" x="1706962"/>
                    <a:pt y="264391" x="1699347"/>
                  </a:cubicBezTo>
                  <a:cubicBezTo>
                    <a:pt y="264391" x="1685025"/>
                    <a:pt y="274393" x="1673089"/>
                    <a:pt y="294626" x="1673089"/>
                  </a:cubicBezTo>
                  <a:cubicBezTo>
                    <a:pt y="315200" x="1673089"/>
                    <a:pt y="325203" x="1685025"/>
                    <a:pt y="325203" x="1699347"/>
                  </a:cubicBezTo>
                  <a:cubicBezTo>
                    <a:pt y="325203" x="1707417"/>
                    <a:pt y="321679" x="1714692"/>
                    <a:pt y="314973" x="1717874"/>
                  </a:cubicBezTo>
                  <a:lnTo>
                    <a:pt y="323952" x="1717874"/>
                  </a:lnTo>
                  <a:lnTo>
                    <a:pt y="323952" x="1731742"/>
                  </a:lnTo>
                  <a:lnTo>
                    <a:pt y="243135" x="1731742"/>
                  </a:lnTo>
                  <a:moveTo>
                    <a:pt y="312245" x="1702643"/>
                  </a:moveTo>
                  <a:cubicBezTo>
                    <a:pt y="312245" x="1694459"/>
                    <a:pt y="306448" x="1687412"/>
                    <a:pt y="294626" x="1687412"/>
                  </a:cubicBezTo>
                  <a:cubicBezTo>
                    <a:pt y="282691" x="1687412"/>
                    <a:pt y="276894" x="1694459"/>
                    <a:pt y="276894" x="1702643"/>
                  </a:cubicBezTo>
                  <a:cubicBezTo>
                    <a:pt y="276894" x="1710259"/>
                    <a:pt y="282577" x="1717988"/>
                    <a:pt y="294626" x="1717988"/>
                  </a:cubicBezTo>
                  <a:cubicBezTo>
                    <a:pt y="306561" x="1717988"/>
                    <a:pt y="312245" x="1710259"/>
                    <a:pt y="312245" x="1702643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440" name="shape440"/>
            <p:cNvSpPr/>
            <p:nvPr/>
          </p:nvSpPr>
          <p:spPr>
            <a:xfrm>
              <a:off y="14676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1" name="shape441"/>
            <p:cNvSpPr/>
            <p:nvPr/>
          </p:nvSpPr>
          <p:spPr>
            <a:xfrm>
              <a:off y="14676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2" name="shape442"/>
            <p:cNvSpPr/>
            <p:nvPr/>
          </p:nvSpPr>
          <p:spPr>
            <a:xfrm>
              <a:off y="1467645" x="3787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3" name="shape443"/>
            <p:cNvSpPr/>
            <p:nvPr/>
          </p:nvSpPr>
          <p:spPr>
            <a:xfrm>
              <a:off y="14676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4" name="shape444"/>
            <p:cNvSpPr/>
            <p:nvPr/>
          </p:nvSpPr>
          <p:spPr>
            <a:xfrm>
              <a:off y="14676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5" name="shape445"/>
            <p:cNvSpPr/>
            <p:nvPr/>
          </p:nvSpPr>
          <p:spPr>
            <a:xfrm>
              <a:off y="1467645" x="16605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6" name="shape446"/>
            <p:cNvSpPr/>
            <p:nvPr/>
          </p:nvSpPr>
          <p:spPr>
            <a:xfrm>
              <a:off y="14676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7" name="shape447"/>
            <p:cNvSpPr/>
            <p:nvPr/>
          </p:nvSpPr>
          <p:spPr>
            <a:xfrm>
              <a:off y="14676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8" name="shape448"/>
            <p:cNvSpPr/>
            <p:nvPr/>
          </p:nvSpPr>
          <p:spPr>
            <a:xfrm>
              <a:off y="1467645" x="29423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9" name="shape449"/>
            <p:cNvSpPr/>
            <p:nvPr/>
          </p:nvSpPr>
          <p:spPr>
            <a:xfrm>
              <a:off y="14676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0" name="shape450"/>
            <p:cNvSpPr/>
            <p:nvPr/>
          </p:nvSpPr>
          <p:spPr>
            <a:xfrm>
              <a:off y="14676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1" name="shape451"/>
            <p:cNvSpPr/>
            <p:nvPr/>
          </p:nvSpPr>
          <p:spPr>
            <a:xfrm>
              <a:off y="1467645" x="42241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2" name="shape452"/>
            <p:cNvSpPr/>
            <p:nvPr/>
          </p:nvSpPr>
          <p:spPr>
            <a:xfrm>
              <a:off y="14676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3" name="shape453"/>
            <p:cNvSpPr/>
            <p:nvPr/>
          </p:nvSpPr>
          <p:spPr>
            <a:xfrm>
              <a:off y="14676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4" name="shape454"/>
            <p:cNvSpPr/>
            <p:nvPr/>
          </p:nvSpPr>
          <p:spPr>
            <a:xfrm>
              <a:off y="1467645" x="55059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5" name="shape455"/>
            <p:cNvSpPr/>
            <p:nvPr/>
          </p:nvSpPr>
          <p:spPr>
            <a:xfrm>
              <a:off y="14676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6" name="shape456"/>
            <p:cNvSpPr/>
            <p:nvPr/>
          </p:nvSpPr>
          <p:spPr>
            <a:xfrm>
              <a:off y="14676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7" name="shape457"/>
            <p:cNvSpPr/>
            <p:nvPr/>
          </p:nvSpPr>
          <p:spPr>
            <a:xfrm>
              <a:off y="1467645" x="67877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8" name="shape458"/>
            <p:cNvSpPr/>
            <p:nvPr/>
          </p:nvSpPr>
          <p:spPr>
            <a:xfrm>
              <a:off y="14676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9" name="shape459"/>
            <p:cNvSpPr/>
            <p:nvPr/>
          </p:nvSpPr>
          <p:spPr>
            <a:xfrm>
              <a:off y="14676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0" name="shape460"/>
            <p:cNvSpPr/>
            <p:nvPr/>
          </p:nvSpPr>
          <p:spPr>
            <a:xfrm>
              <a:off y="1467645" x="80695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1" name="shape461"/>
            <p:cNvSpPr/>
            <p:nvPr/>
          </p:nvSpPr>
          <p:spPr>
            <a:xfrm>
              <a:off y="27494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2" name="shape462"/>
            <p:cNvSpPr/>
            <p:nvPr/>
          </p:nvSpPr>
          <p:spPr>
            <a:xfrm>
              <a:off y="27494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3" name="shape463"/>
            <p:cNvSpPr/>
            <p:nvPr/>
          </p:nvSpPr>
          <p:spPr>
            <a:xfrm>
              <a:off y="2749445" x="3787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4" name="shape464"/>
            <p:cNvSpPr/>
            <p:nvPr/>
          </p:nvSpPr>
          <p:spPr>
            <a:xfrm>
              <a:off y="27494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5" name="shape465"/>
            <p:cNvSpPr/>
            <p:nvPr/>
          </p:nvSpPr>
          <p:spPr>
            <a:xfrm>
              <a:off y="27494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6" name="shape466"/>
            <p:cNvSpPr/>
            <p:nvPr/>
          </p:nvSpPr>
          <p:spPr>
            <a:xfrm>
              <a:off y="2749445" x="16605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7" name="shape467"/>
            <p:cNvSpPr/>
            <p:nvPr/>
          </p:nvSpPr>
          <p:spPr>
            <a:xfrm>
              <a:off y="27494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8" name="shape468"/>
            <p:cNvSpPr/>
            <p:nvPr/>
          </p:nvSpPr>
          <p:spPr>
            <a:xfrm>
              <a:off y="27494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9" name="shape469"/>
            <p:cNvSpPr/>
            <p:nvPr/>
          </p:nvSpPr>
          <p:spPr>
            <a:xfrm>
              <a:off y="2749445" x="29423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0" name="shape470"/>
            <p:cNvSpPr/>
            <p:nvPr/>
          </p:nvSpPr>
          <p:spPr>
            <a:xfrm>
              <a:off y="27494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1" name="shape471"/>
            <p:cNvSpPr/>
            <p:nvPr/>
          </p:nvSpPr>
          <p:spPr>
            <a:xfrm>
              <a:off y="27494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2" name="shape472"/>
            <p:cNvSpPr/>
            <p:nvPr/>
          </p:nvSpPr>
          <p:spPr>
            <a:xfrm>
              <a:off y="2749445" x="42241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3" name="shape473"/>
            <p:cNvSpPr/>
            <p:nvPr/>
          </p:nvSpPr>
          <p:spPr>
            <a:xfrm>
              <a:off y="27494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4" name="shape474"/>
            <p:cNvSpPr/>
            <p:nvPr/>
          </p:nvSpPr>
          <p:spPr>
            <a:xfrm>
              <a:off y="27494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5" name="shape475"/>
            <p:cNvSpPr/>
            <p:nvPr/>
          </p:nvSpPr>
          <p:spPr>
            <a:xfrm>
              <a:off y="2749445" x="55059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6" name="shape476"/>
            <p:cNvSpPr/>
            <p:nvPr/>
          </p:nvSpPr>
          <p:spPr>
            <a:xfrm>
              <a:off y="27494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7" name="shape477"/>
            <p:cNvSpPr/>
            <p:nvPr/>
          </p:nvSpPr>
          <p:spPr>
            <a:xfrm>
              <a:off y="27494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8" name="shape478"/>
            <p:cNvSpPr/>
            <p:nvPr/>
          </p:nvSpPr>
          <p:spPr>
            <a:xfrm>
              <a:off y="2749445" x="67877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9" name="shape479"/>
            <p:cNvSpPr/>
            <p:nvPr/>
          </p:nvSpPr>
          <p:spPr>
            <a:xfrm>
              <a:off y="27494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0" name="shape480"/>
            <p:cNvSpPr/>
            <p:nvPr/>
          </p:nvSpPr>
          <p:spPr>
            <a:xfrm>
              <a:off y="27494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1" name="shape481"/>
            <p:cNvSpPr/>
            <p:nvPr/>
          </p:nvSpPr>
          <p:spPr>
            <a:xfrm>
              <a:off y="2749445" x="80695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2" name="shape482"/>
            <p:cNvSpPr/>
            <p:nvPr/>
          </p:nvSpPr>
          <p:spPr>
            <a:xfrm>
              <a:off y="40312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3" name="shape483"/>
            <p:cNvSpPr/>
            <p:nvPr/>
          </p:nvSpPr>
          <p:spPr>
            <a:xfrm>
              <a:off y="40312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4" name="shape484"/>
            <p:cNvSpPr/>
            <p:nvPr/>
          </p:nvSpPr>
          <p:spPr>
            <a:xfrm>
              <a:off y="4031245" x="3787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5" name="shape485"/>
            <p:cNvSpPr/>
            <p:nvPr/>
          </p:nvSpPr>
          <p:spPr>
            <a:xfrm>
              <a:off y="40312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6" name="shape486"/>
            <p:cNvSpPr/>
            <p:nvPr/>
          </p:nvSpPr>
          <p:spPr>
            <a:xfrm>
              <a:off y="40312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7" name="shape487"/>
            <p:cNvSpPr/>
            <p:nvPr/>
          </p:nvSpPr>
          <p:spPr>
            <a:xfrm>
              <a:off y="4031245" x="16605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8" name="shape488"/>
            <p:cNvSpPr/>
            <p:nvPr/>
          </p:nvSpPr>
          <p:spPr>
            <a:xfrm>
              <a:off y="40312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9" name="shape489"/>
            <p:cNvSpPr/>
            <p:nvPr/>
          </p:nvSpPr>
          <p:spPr>
            <a:xfrm>
              <a:off y="40312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0" name="shape490"/>
            <p:cNvSpPr/>
            <p:nvPr/>
          </p:nvSpPr>
          <p:spPr>
            <a:xfrm>
              <a:off y="4031245" x="29423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1" name="shape491"/>
            <p:cNvSpPr/>
            <p:nvPr/>
          </p:nvSpPr>
          <p:spPr>
            <a:xfrm>
              <a:off y="40312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2" name="shape492"/>
            <p:cNvSpPr/>
            <p:nvPr/>
          </p:nvSpPr>
          <p:spPr>
            <a:xfrm>
              <a:off y="40312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3" name="shape493"/>
            <p:cNvSpPr/>
            <p:nvPr/>
          </p:nvSpPr>
          <p:spPr>
            <a:xfrm>
              <a:off y="4031245" x="42241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4" name="shape494"/>
            <p:cNvSpPr/>
            <p:nvPr/>
          </p:nvSpPr>
          <p:spPr>
            <a:xfrm>
              <a:off y="40312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5" name="shape495"/>
            <p:cNvSpPr/>
            <p:nvPr/>
          </p:nvSpPr>
          <p:spPr>
            <a:xfrm>
              <a:off y="40312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6" name="shape496"/>
            <p:cNvSpPr/>
            <p:nvPr/>
          </p:nvSpPr>
          <p:spPr>
            <a:xfrm>
              <a:off y="4031245" x="55059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7" name="shape497"/>
            <p:cNvSpPr/>
            <p:nvPr/>
          </p:nvSpPr>
          <p:spPr>
            <a:xfrm>
              <a:off y="40312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8" name="shape498"/>
            <p:cNvSpPr/>
            <p:nvPr/>
          </p:nvSpPr>
          <p:spPr>
            <a:xfrm>
              <a:off y="40312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9" name="shape499"/>
            <p:cNvSpPr/>
            <p:nvPr/>
          </p:nvSpPr>
          <p:spPr>
            <a:xfrm>
              <a:off y="4031245" x="67877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0" name="shape500"/>
            <p:cNvSpPr/>
            <p:nvPr/>
          </p:nvSpPr>
          <p:spPr>
            <a:xfrm>
              <a:off y="40312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1" name="shape501"/>
            <p:cNvSpPr/>
            <p:nvPr/>
          </p:nvSpPr>
          <p:spPr>
            <a:xfrm>
              <a:off y="40312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2" name="shape502"/>
            <p:cNvSpPr/>
            <p:nvPr/>
          </p:nvSpPr>
          <p:spPr>
            <a:xfrm>
              <a:off y="4031245" x="80695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3" name="shape503"/>
            <p:cNvSpPr/>
            <p:nvPr/>
          </p:nvSpPr>
          <p:spPr>
            <a:xfrm>
              <a:off y="53130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4" name="shape504"/>
            <p:cNvSpPr/>
            <p:nvPr/>
          </p:nvSpPr>
          <p:spPr>
            <a:xfrm>
              <a:off y="53130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5" name="shape505"/>
            <p:cNvSpPr/>
            <p:nvPr/>
          </p:nvSpPr>
          <p:spPr>
            <a:xfrm>
              <a:off y="5313045" x="3787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6" name="shape506"/>
            <p:cNvSpPr/>
            <p:nvPr/>
          </p:nvSpPr>
          <p:spPr>
            <a:xfrm>
              <a:off y="53130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7" name="shape507"/>
            <p:cNvSpPr/>
            <p:nvPr/>
          </p:nvSpPr>
          <p:spPr>
            <a:xfrm>
              <a:off y="53130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8" name="shape508"/>
            <p:cNvSpPr/>
            <p:nvPr/>
          </p:nvSpPr>
          <p:spPr>
            <a:xfrm>
              <a:off y="5313045" x="16605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9" name="shape509"/>
            <p:cNvSpPr/>
            <p:nvPr/>
          </p:nvSpPr>
          <p:spPr>
            <a:xfrm>
              <a:off y="53130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0" name="shape510"/>
            <p:cNvSpPr/>
            <p:nvPr/>
          </p:nvSpPr>
          <p:spPr>
            <a:xfrm>
              <a:off y="53130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1" name="shape511"/>
            <p:cNvSpPr/>
            <p:nvPr/>
          </p:nvSpPr>
          <p:spPr>
            <a:xfrm>
              <a:off y="5313045" x="29423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2" name="shape512"/>
            <p:cNvSpPr/>
            <p:nvPr/>
          </p:nvSpPr>
          <p:spPr>
            <a:xfrm>
              <a:off y="53130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3" name="shape513"/>
            <p:cNvSpPr/>
            <p:nvPr/>
          </p:nvSpPr>
          <p:spPr>
            <a:xfrm>
              <a:off y="53130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4" name="shape514"/>
            <p:cNvSpPr/>
            <p:nvPr/>
          </p:nvSpPr>
          <p:spPr>
            <a:xfrm>
              <a:off y="5313045" x="42241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5" name="shape515"/>
            <p:cNvSpPr/>
            <p:nvPr/>
          </p:nvSpPr>
          <p:spPr>
            <a:xfrm>
              <a:off y="53130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6" name="shape516"/>
            <p:cNvSpPr/>
            <p:nvPr/>
          </p:nvSpPr>
          <p:spPr>
            <a:xfrm>
              <a:off y="53130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7" name="shape517"/>
            <p:cNvSpPr/>
            <p:nvPr/>
          </p:nvSpPr>
          <p:spPr>
            <a:xfrm>
              <a:off y="5313045" x="55059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8" name="shape518"/>
            <p:cNvSpPr/>
            <p:nvPr/>
          </p:nvSpPr>
          <p:spPr>
            <a:xfrm>
              <a:off y="53130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9" name="shape519"/>
            <p:cNvSpPr/>
            <p:nvPr/>
          </p:nvSpPr>
          <p:spPr>
            <a:xfrm>
              <a:off y="53130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0" name="shape520"/>
            <p:cNvSpPr/>
            <p:nvPr/>
          </p:nvSpPr>
          <p:spPr>
            <a:xfrm>
              <a:off y="5313045" x="67877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1" name="shape521"/>
            <p:cNvSpPr/>
            <p:nvPr/>
          </p:nvSpPr>
          <p:spPr>
            <a:xfrm>
              <a:off y="53130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2" name="shape522"/>
            <p:cNvSpPr/>
            <p:nvPr/>
          </p:nvSpPr>
          <p:spPr>
            <a:xfrm>
              <a:off y="53130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3" name="shape523"/>
            <p:cNvSpPr/>
            <p:nvPr/>
          </p:nvSpPr>
          <p:spPr>
            <a:xfrm>
              <a:off y="5313045" x="80695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4" name="shape524"/>
            <p:cNvSpPr/>
            <p:nvPr/>
          </p:nvSpPr>
          <p:spPr>
            <a:xfrm>
              <a:off y="0" x="7274722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0" x="341003"/>
                  </a:moveTo>
                  <a:lnTo>
                    <a:pt y="0" x="2159683"/>
                  </a:lnTo>
                  <a:lnTo>
                    <a:pt y="519623" x="2159683"/>
                  </a:lnTo>
                  <a:lnTo>
                    <a:pt y="519623" x="508321"/>
                  </a:lnTo>
                  <a:cubicBezTo>
                    <a:pt y="519623" x="449137"/>
                    <a:pt y="519623" x="419545"/>
                    <a:pt y="507922" x="397021"/>
                  </a:cubicBezTo>
                  <a:cubicBezTo>
                    <a:pt y="498063" x="378040"/>
                    <a:pt y="482586" x="362563"/>
                    <a:pt y="463605" x="352703"/>
                  </a:cubicBezTo>
                  <a:cubicBezTo>
                    <a:pt y="441081" x="341003"/>
                    <a:pt y="411488" x="341003"/>
                    <a:pt y="352305" x="341003"/>
                  </a:cubicBezTo>
                  <a:lnTo>
                    <a:pt y="0" x="341003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525" name="shape525"/>
            <p:cNvSpPr/>
            <p:nvPr/>
          </p:nvSpPr>
          <p:spPr>
            <a:xfrm>
              <a:off y="0" x="7274722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53176" x="826931"/>
                  </a:moveTo>
                  <a:cubicBezTo>
                    <a:pt y="118800" x="826931"/>
                    <a:pt y="90934" x="854798"/>
                    <a:pt y="90934" x="889173"/>
                  </a:cubicBezTo>
                  <a:lnTo>
                    <a:pt y="90934" x="1037492"/>
                  </a:lnTo>
                  <a:cubicBezTo>
                    <a:pt y="90934" x="1071867"/>
                    <a:pt y="118800" x="1099733"/>
                    <a:pt y="153176" x="1099733"/>
                  </a:cubicBezTo>
                  <a:lnTo>
                    <a:pt y="301495" x="1099733"/>
                  </a:lnTo>
                  <a:cubicBezTo>
                    <a:pt y="335870" x="1099733"/>
                    <a:pt y="363736" x="1071867"/>
                    <a:pt y="363736" x="1037492"/>
                  </a:cubicBezTo>
                  <a:lnTo>
                    <a:pt y="363736" x="889173"/>
                  </a:lnTo>
                  <a:cubicBezTo>
                    <a:pt y="363736" x="854798"/>
                    <a:pt y="335870" x="826931"/>
                    <a:pt y="301495" x="826931"/>
                  </a:cubicBezTo>
                  <a:lnTo>
                    <a:pt y="153176" x="826931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526" name="shape526"/>
            <p:cNvSpPr/>
            <p:nvPr/>
          </p:nvSpPr>
          <p:spPr>
            <a:xfrm>
              <a:off y="0" x="7274722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84754" x="1010250"/>
                  </a:moveTo>
                  <a:cubicBezTo>
                    <a:pt y="190397" x="1015893"/>
                    <a:pt y="199547" x="1015893"/>
                    <a:pt y="205190" x="1010249"/>
                  </a:cubicBezTo>
                  <a:lnTo>
                    <a:pt y="277441" x="937998"/>
                  </a:lnTo>
                  <a:cubicBezTo>
                    <a:pt y="283084" x="932355"/>
                    <a:pt y="283084" x="923206"/>
                    <a:pt y="277441" x="917563"/>
                  </a:cubicBezTo>
                  <a:cubicBezTo>
                    <a:pt y="271798" x="911920"/>
                    <a:pt y="262649" x="911920"/>
                    <a:pt y="257006" x="917563"/>
                  </a:cubicBezTo>
                  <a:lnTo>
                    <a:pt y="184755" x="989814"/>
                  </a:lnTo>
                  <a:cubicBezTo>
                    <a:pt y="179111" x="995457"/>
                    <a:pt y="179111" x="1004607"/>
                    <a:pt y="184754" x="1010250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527" name="shape527"/>
            <p:cNvSpPr/>
            <p:nvPr/>
          </p:nvSpPr>
          <p:spPr>
            <a:xfrm>
              <a:off y="0" x="7274722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93731" x="906106"/>
                  </a:moveTo>
                  <a:lnTo>
                    <a:pt y="268463" x="906106"/>
                  </a:lnTo>
                  <a:lnTo>
                    <a:pt y="257005" x="917563"/>
                  </a:lnTo>
                  <a:cubicBezTo>
                    <a:pt y="251362" x="923206"/>
                    <a:pt y="251362" x="932356"/>
                    <a:pt y="257005" x="937999"/>
                  </a:cubicBezTo>
                  <a:cubicBezTo>
                    <a:pt y="262648" x="943642"/>
                    <a:pt y="271798" x="943642"/>
                    <a:pt y="277441" x="937999"/>
                  </a:cubicBezTo>
                  <a:lnTo>
                    <a:pt y="301232" x="914207"/>
                  </a:lnTo>
                  <a:cubicBezTo>
                    <a:pt y="314887" x="900553"/>
                    <a:pt y="305216" x="877205"/>
                    <a:pt y="285906" x="877206"/>
                  </a:cubicBezTo>
                  <a:lnTo>
                    <a:pt y="176289" x="877205"/>
                  </a:lnTo>
                  <a:cubicBezTo>
                    <a:pt y="156978" x="877205"/>
                    <a:pt y="147307" x="900553"/>
                    <a:pt y="160962" x="914207"/>
                  </a:cubicBezTo>
                  <a:lnTo>
                    <a:pt y="268463" x="1021708"/>
                  </a:lnTo>
                  <a:lnTo>
                    <a:pt y="193731" x="1021708"/>
                  </a:lnTo>
                  <a:lnTo>
                    <a:pt y="205189" x="1010250"/>
                  </a:lnTo>
                  <a:cubicBezTo>
                    <a:pt y="210833" x="1004607"/>
                    <a:pt y="210833" x="995457"/>
                    <a:pt y="205190" x="989814"/>
                  </a:cubicBezTo>
                  <a:cubicBezTo>
                    <a:pt y="199547" x="984171"/>
                    <a:pt y="190397" x="984171"/>
                    <a:pt y="184754" x="989815"/>
                  </a:cubicBezTo>
                  <a:lnTo>
                    <a:pt y="160963" x="1013606"/>
                  </a:lnTo>
                  <a:cubicBezTo>
                    <a:pt y="147307" x="1027261"/>
                    <a:pt y="156978" x="1050609"/>
                    <a:pt y="176289" x="1050608"/>
                  </a:cubicBezTo>
                  <a:lnTo>
                    <a:pt y="285906" x="1050608"/>
                  </a:lnTo>
                  <a:cubicBezTo>
                    <a:pt y="305216" x="1050609"/>
                    <a:pt y="314887" x="1027261"/>
                    <a:pt y="301232" x="1013607"/>
                  </a:cubicBezTo>
                  <a:lnTo>
                    <a:pt y="193731" x="906106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528" name="shape528"/>
            <p:cNvSpPr/>
            <p:nvPr/>
          </p:nvSpPr>
          <p:spPr>
            <a:xfrm>
              <a:off y="0" x="7274722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0718" x="1261937"/>
                  </a:moveTo>
                  <a:lnTo>
                    <a:pt y="130718" x="1246819"/>
                  </a:lnTo>
                  <a:lnTo>
                    <a:pt y="187551" x="1232838"/>
                  </a:lnTo>
                  <a:lnTo>
                    <a:pt y="130718" x="1215674"/>
                  </a:lnTo>
                  <a:lnTo>
                    <a:pt y="130718" x="1201125"/>
                  </a:lnTo>
                  <a:lnTo>
                    <a:pt y="187438" x="1183961"/>
                  </a:lnTo>
                  <a:lnTo>
                    <a:pt y="130718" x="1169980"/>
                  </a:lnTo>
                  <a:lnTo>
                    <a:pt y="130718" x="1154294"/>
                  </a:lnTo>
                  <a:lnTo>
                    <a:pt y="210285" x="1176004"/>
                  </a:lnTo>
                  <a:lnTo>
                    <a:pt y="210285" x="1190667"/>
                  </a:lnTo>
                  <a:lnTo>
                    <a:pt y="152201" x="1208172"/>
                  </a:lnTo>
                  <a:lnTo>
                    <a:pt y="210285" x="1225677"/>
                  </a:lnTo>
                  <a:lnTo>
                    <a:pt y="210285" x="1240226"/>
                  </a:lnTo>
                  <a:lnTo>
                    <a:pt y="130718" x="1261937"/>
                  </a:lnTo>
                  <a:moveTo>
                    <a:pt y="150723" x="1290331"/>
                  </a:moveTo>
                  <a:cubicBezTo>
                    <a:pt y="150723" x="1273281"/>
                    <a:pt y="162090" x="1261346"/>
                    <a:pt y="181072" x="1261346"/>
                  </a:cubicBezTo>
                  <a:cubicBezTo>
                    <a:pt y="200169" x="1261346"/>
                    <a:pt y="211535" x="1273281"/>
                    <a:pt y="211535" x="1290331"/>
                  </a:cubicBezTo>
                  <a:cubicBezTo>
                    <a:pt y="211535" x="1307495"/>
                    <a:pt y="200169" x="1319430"/>
                    <a:pt y="181072" x="1319430"/>
                  </a:cubicBezTo>
                  <a:cubicBezTo>
                    <a:pt y="162090" x="1319430"/>
                    <a:pt y="150723" x="1307495"/>
                    <a:pt y="150723" x="1290331"/>
                  </a:cubicBezTo>
                  <a:moveTo>
                    <a:pt y="163795" x="1290217"/>
                  </a:moveTo>
                  <a:cubicBezTo>
                    <a:pt y="163795" x="1298743"/>
                    <a:pt y="169365" x="1304994"/>
                    <a:pt y="181072" x="1304994"/>
                  </a:cubicBezTo>
                  <a:cubicBezTo>
                    <a:pt y="192098" x="1304994"/>
                    <a:pt y="198464" x="1299652"/>
                    <a:pt y="198464" x="1290558"/>
                  </a:cubicBezTo>
                  <a:cubicBezTo>
                    <a:pt y="198464" x="1282033"/>
                    <a:pt y="192894" x="1275782"/>
                    <a:pt y="181072" x="1275782"/>
                  </a:cubicBezTo>
                  <a:cubicBezTo>
                    <a:pt y="170160" x="1275782"/>
                    <a:pt y="163795" x="1281124"/>
                    <a:pt y="163795" x="1290217"/>
                  </a:cubicBezTo>
                  <a:moveTo>
                    <a:pt y="150723" x="1360873"/>
                  </a:moveTo>
                  <a:cubicBezTo>
                    <a:pt y="150723" x="1351098"/>
                    <a:pt y="154815" x="1346324"/>
                    <a:pt y="160271" x="1343027"/>
                  </a:cubicBezTo>
                  <a:lnTo>
                    <a:pt y="151746" x="1343027"/>
                  </a:lnTo>
                  <a:lnTo>
                    <a:pt y="151746" x="1329046"/>
                  </a:lnTo>
                  <a:lnTo>
                    <a:pt y="210285" x="1329046"/>
                  </a:lnTo>
                  <a:lnTo>
                    <a:pt y="210285" x="1343141"/>
                  </a:lnTo>
                  <a:lnTo>
                    <a:pt y="178685" x="1343141"/>
                  </a:lnTo>
                  <a:cubicBezTo>
                    <a:pt y="169137" x="1343141"/>
                    <a:pt y="163340" x="1347574"/>
                    <a:pt y="163340" x="1355985"/>
                  </a:cubicBezTo>
                  <a:cubicBezTo>
                    <a:pt y="163340" x="1362919"/>
                    <a:pt y="167205" x="1366898"/>
                    <a:pt y="173798" x="1366898"/>
                  </a:cubicBezTo>
                  <a:lnTo>
                    <a:pt y="210285" x="1366898"/>
                  </a:lnTo>
                  <a:lnTo>
                    <a:pt y="210285" x="1380992"/>
                  </a:lnTo>
                  <a:lnTo>
                    <a:pt y="172547" x="1380992"/>
                  </a:lnTo>
                  <a:cubicBezTo>
                    <a:pt y="158566" x="1380992"/>
                    <a:pt y="150723" x="1374172"/>
                    <a:pt y="150723" x="1360873"/>
                  </a:cubicBezTo>
                  <a:moveTo>
                    <a:pt y="129467" x="1448772"/>
                  </a:moveTo>
                  <a:lnTo>
                    <a:pt y="129467" x="1434678"/>
                  </a:lnTo>
                  <a:lnTo>
                    <a:pt y="159476" x="1434678"/>
                  </a:lnTo>
                  <a:cubicBezTo>
                    <a:pt y="153792" x="1431154"/>
                    <a:pt y="150723" x="1423993"/>
                    <a:pt y="150723" x="1416377"/>
                  </a:cubicBezTo>
                  <a:cubicBezTo>
                    <a:pt y="150723" x="1402055"/>
                    <a:pt y="160726" x="1390120"/>
                    <a:pt y="180959" x="1390120"/>
                  </a:cubicBezTo>
                  <a:cubicBezTo>
                    <a:pt y="201533" x="1390120"/>
                    <a:pt y="211535" x="1402055"/>
                    <a:pt y="211535" x="1416377"/>
                  </a:cubicBezTo>
                  <a:cubicBezTo>
                    <a:pt y="211535" x="1424447"/>
                    <a:pt y="208012" x="1431722"/>
                    <a:pt y="201305" x="1434905"/>
                  </a:cubicBezTo>
                  <a:lnTo>
                    <a:pt y="210285" x="1434905"/>
                  </a:lnTo>
                  <a:lnTo>
                    <a:pt y="210285" x="1448772"/>
                  </a:lnTo>
                  <a:lnTo>
                    <a:pt y="129467" x="1448772"/>
                  </a:lnTo>
                  <a:moveTo>
                    <a:pt y="198577" x="1419673"/>
                  </a:moveTo>
                  <a:cubicBezTo>
                    <a:pt y="198577" x="1411489"/>
                    <a:pt y="192780" x="1404442"/>
                    <a:pt y="180959" x="1404442"/>
                  </a:cubicBezTo>
                  <a:cubicBezTo>
                    <a:pt y="169024" x="1404442"/>
                    <a:pt y="163227" x="1411489"/>
                    <a:pt y="163227" x="1419673"/>
                  </a:cubicBezTo>
                  <a:cubicBezTo>
                    <a:pt y="163227" x="1427289"/>
                    <a:pt y="168910" x="1435019"/>
                    <a:pt y="180959" x="1435019"/>
                  </a:cubicBezTo>
                  <a:cubicBezTo>
                    <a:pt y="192894" x="1435019"/>
                    <a:pt y="198577" x="1427289"/>
                    <a:pt y="198577" x="1419673"/>
                  </a:cubicBezTo>
                  <a:moveTo>
                    <a:pt y="185278" x="1512835"/>
                  </a:moveTo>
                  <a:lnTo>
                    <a:pt y="179481" x="1512835"/>
                  </a:lnTo>
                  <a:cubicBezTo>
                    <a:pt y="160158" x="1512835"/>
                    <a:pt y="150723" x="1500787"/>
                    <a:pt y="150723" x="1486578"/>
                  </a:cubicBezTo>
                  <a:cubicBezTo>
                    <a:pt y="150723" x="1471688"/>
                    <a:pt y="160953" x="1458389"/>
                    <a:pt y="181413" x="1458389"/>
                  </a:cubicBezTo>
                  <a:cubicBezTo>
                    <a:pt y="201760" x="1458389"/>
                    <a:pt y="211535" x="1471460"/>
                    <a:pt y="211535" x="1486237"/>
                  </a:cubicBezTo>
                  <a:cubicBezTo>
                    <a:pt y="211535" x="1498172"/>
                    <a:pt y="205056" x="1509425"/>
                    <a:pt y="192666" x="1512381"/>
                  </a:cubicBezTo>
                  <a:lnTo>
                    <a:pt y="192666" x="1499195"/>
                  </a:lnTo>
                  <a:cubicBezTo>
                    <a:pt y="197327" x="1497149"/>
                    <a:pt y="199373" x="1492375"/>
                    <a:pt y="199373" x="1486805"/>
                  </a:cubicBezTo>
                  <a:cubicBezTo>
                    <a:pt y="199373" x="1478394"/>
                    <a:pt y="194826" x="1472370"/>
                    <a:pt y="185278" x="1472029"/>
                  </a:cubicBezTo>
                  <a:lnTo>
                    <a:pt y="185278" x="1512835"/>
                  </a:lnTo>
                  <a:moveTo>
                    <a:pt y="162886" x="1486464"/>
                  </a:moveTo>
                  <a:cubicBezTo>
                    <a:pt y="162886" x="1494080"/>
                    <a:pt y="167205" x="1498968"/>
                    <a:pt y="174934" x="1498968"/>
                  </a:cubicBezTo>
                  <a:lnTo>
                    <a:pt y="174934" x="1472370"/>
                  </a:lnTo>
                  <a:cubicBezTo>
                    <a:pt y="166409" x="1473620"/>
                    <a:pt y="162886" x="1479758"/>
                    <a:pt y="162886" x="1486464"/>
                  </a:cubicBezTo>
                  <a:moveTo>
                    <a:pt y="151064" x="1555614"/>
                  </a:moveTo>
                  <a:lnTo>
                    <a:pt y="151064" x="1551749"/>
                  </a:lnTo>
                  <a:cubicBezTo>
                    <a:pt y="151064" x="1544929"/>
                    <a:pt y="154020" x="1539473"/>
                    <a:pt y="160385" x="1536518"/>
                  </a:cubicBezTo>
                  <a:lnTo>
                    <a:pt y="151746" x="1536518"/>
                  </a:lnTo>
                  <a:lnTo>
                    <a:pt y="151746" x="1522537"/>
                  </a:lnTo>
                  <a:lnTo>
                    <a:pt y="210285" x="1522537"/>
                  </a:lnTo>
                  <a:lnTo>
                    <a:pt y="210285" x="1536632"/>
                  </a:lnTo>
                  <a:lnTo>
                    <a:pt y="181641" x="1536632"/>
                  </a:lnTo>
                  <a:cubicBezTo>
                    <a:pt y="170160" x="1536632"/>
                    <a:pt y="164818" x="1541974"/>
                    <a:pt y="164818" x="1551863"/>
                  </a:cubicBezTo>
                  <a:lnTo>
                    <a:pt y="164818" x="1555614"/>
                  </a:lnTo>
                  <a:lnTo>
                    <a:pt y="151064" x="1555614"/>
                  </a:lnTo>
                  <a:moveTo>
                    <a:pt y="175389" x="1586361"/>
                  </a:moveTo>
                  <a:cubicBezTo>
                    <a:pt y="174366" x="1579200"/>
                    <a:pt y="173457" x="1574085"/>
                    <a:pt y="168910" x="1574085"/>
                  </a:cubicBezTo>
                  <a:cubicBezTo>
                    <a:pt y="165500" x="1574085"/>
                    <a:pt y="162431" x="1576813"/>
                    <a:pt y="162431" x="1583747"/>
                  </a:cubicBezTo>
                  <a:cubicBezTo>
                    <a:pt y="162431" x="1589771"/>
                    <a:pt y="164704" x="1593863"/>
                    <a:pt y="170501" x="1594432"/>
                  </a:cubicBezTo>
                  <a:lnTo>
                    <a:pt y="170501" x="1608185"/>
                  </a:lnTo>
                  <a:cubicBezTo>
                    <a:pt y="157430" x="1607390"/>
                    <a:pt y="150723" x="1597273"/>
                    <a:pt y="150723" x="1583633"/>
                  </a:cubicBezTo>
                  <a:cubicBezTo>
                    <a:pt y="150723" x="1571471"/>
                    <a:pt y="156066" x="1560331"/>
                    <a:pt y="169365" x="1560331"/>
                  </a:cubicBezTo>
                  <a:cubicBezTo>
                    <a:pt y="183800" x="1560331"/>
                    <a:pt y="185733" x="1573403"/>
                    <a:pt y="187665" x="1584883"/>
                  </a:cubicBezTo>
                  <a:cubicBezTo>
                    <a:pt y="189029" x="1592954"/>
                    <a:pt y="189938" x="1595682"/>
                    <a:pt y="193576" x="1595682"/>
                  </a:cubicBezTo>
                  <a:cubicBezTo>
                    <a:pt y="198009" x="1595682"/>
                    <a:pt y="199941" x="1591476"/>
                    <a:pt y="199941" x="1585452"/>
                  </a:cubicBezTo>
                  <a:cubicBezTo>
                    <a:pt y="199941" x="1578859"/>
                    <a:pt y="197441" x="1573744"/>
                    <a:pt y="191530" x="1572721"/>
                  </a:cubicBezTo>
                  <a:lnTo>
                    <a:pt y="191530" x="1558513"/>
                  </a:lnTo>
                  <a:cubicBezTo>
                    <a:pt y="206307" x="1559536"/>
                    <a:pt y="211535" x="1572607"/>
                    <a:pt y="211535" x="1584770"/>
                  </a:cubicBezTo>
                  <a:cubicBezTo>
                    <a:pt y="211535" x="1597842"/>
                    <a:pt y="205284" x="1609549"/>
                    <a:pt y="192098" x="1609549"/>
                  </a:cubicBezTo>
                  <a:cubicBezTo>
                    <a:pt y="178458" x="1609549"/>
                    <a:pt y="176980" x="1596819"/>
                    <a:pt y="175389" x="1586361"/>
                  </a:cubicBezTo>
                  <a:moveTo>
                    <a:pt y="150723" x="1650504"/>
                  </a:moveTo>
                  <a:cubicBezTo>
                    <a:pt y="150723" x="1640615"/>
                    <a:pt y="154815" x="1636068"/>
                    <a:pt y="160385" x="1632772"/>
                  </a:cubicBezTo>
                  <a:lnTo>
                    <a:pt y="129467" x="1632772"/>
                  </a:lnTo>
                  <a:lnTo>
                    <a:pt y="129467" x="1618677"/>
                  </a:lnTo>
                  <a:lnTo>
                    <a:pt y="210285" x="1618677"/>
                  </a:lnTo>
                  <a:lnTo>
                    <a:pt y="210285" x="1632772"/>
                  </a:lnTo>
                  <a:lnTo>
                    <a:pt y="178685" x="1632772"/>
                  </a:lnTo>
                  <a:cubicBezTo>
                    <a:pt y="169137" x="1632772"/>
                    <a:pt y="163340" x="1637205"/>
                    <a:pt y="163340" x="1645616"/>
                  </a:cubicBezTo>
                  <a:cubicBezTo>
                    <a:pt y="163340" x="1652550"/>
                    <a:pt y="167205" x="1656528"/>
                    <a:pt y="173798" x="1656528"/>
                  </a:cubicBezTo>
                  <a:lnTo>
                    <a:pt y="210285" x="1656528"/>
                  </a:lnTo>
                  <a:lnTo>
                    <a:pt y="210285" x="1670623"/>
                  </a:lnTo>
                  <a:lnTo>
                    <a:pt y="172547" x="1670623"/>
                  </a:lnTo>
                  <a:cubicBezTo>
                    <a:pt y="158566" x="1670623"/>
                    <a:pt y="150723" x="1663803"/>
                    <a:pt y="150723" x="1650504"/>
                  </a:cubicBezTo>
                  <a:moveTo>
                    <a:pt y="150723" x="1708622"/>
                  </a:moveTo>
                  <a:cubicBezTo>
                    <a:pt y="150723" x="1694073"/>
                    <a:pt y="157316" x="1683729"/>
                    <a:pt y="170956" x="1681455"/>
                  </a:cubicBezTo>
                  <a:lnTo>
                    <a:pt y="170956" x="1694868"/>
                  </a:lnTo>
                  <a:cubicBezTo>
                    <a:pt y="166523" x="1696119"/>
                    <a:pt y="162317" x="1698619"/>
                    <a:pt y="162317" x="1707372"/>
                  </a:cubicBezTo>
                  <a:cubicBezTo>
                    <a:pt y="162317" x="1712373"/>
                    <a:pt y="163909" x="1717033"/>
                    <a:pt y="168342" x="1717033"/>
                  </a:cubicBezTo>
                  <a:cubicBezTo>
                    <a:pt y="173229" x="1717033"/>
                    <a:pt y="174139" x="1712487"/>
                    <a:pt y="174480" x="1710213"/>
                  </a:cubicBezTo>
                  <a:lnTo>
                    <a:pt y="176185" x="1698392"/>
                  </a:lnTo>
                  <a:cubicBezTo>
                    <a:pt y="176980" x="1693049"/>
                    <a:pt y="179481" x="1679750"/>
                    <a:pt y="194144" x="1679750"/>
                  </a:cubicBezTo>
                  <a:cubicBezTo>
                    <a:pt y="206534" x="1679750"/>
                    <a:pt y="211535" x="1689298"/>
                    <a:pt y="211535" x="1698619"/>
                  </a:cubicBezTo>
                  <a:cubicBezTo>
                    <a:pt y="211535" x="1704871"/>
                    <a:pt y="209262" x="1712487"/>
                    <a:pt y="201760" x="1717033"/>
                  </a:cubicBezTo>
                  <a:lnTo>
                    <a:pt y="210285" x="1717033"/>
                  </a:lnTo>
                  <a:lnTo>
                    <a:pt y="210285" x="1730787"/>
                  </a:lnTo>
                  <a:lnTo>
                    <a:pt y="169706" x="1730787"/>
                  </a:lnTo>
                  <a:cubicBezTo>
                    <a:pt y="155952" x="1730787"/>
                    <a:pt y="150723" x="1721466"/>
                    <a:pt y="150723" x="1708622"/>
                  </a:cubicBezTo>
                  <a:moveTo>
                    <a:pt y="199828" x="1702257"/>
                  </a:moveTo>
                  <a:cubicBezTo>
                    <a:pt y="199828" x="1697255"/>
                    <a:pt y="197668" x="1693845"/>
                    <a:pt y="193007" x="1693845"/>
                  </a:cubicBezTo>
                  <a:cubicBezTo>
                    <a:pt y="186528" x="1693845"/>
                    <a:pt y="185505" x="1700779"/>
                    <a:pt y="185164" x="1703280"/>
                  </a:cubicBezTo>
                  <a:lnTo>
                    <a:pt y="184255" x="1709190"/>
                  </a:lnTo>
                  <a:cubicBezTo>
                    <a:pt y="183800" x="1712146"/>
                    <a:pt y="183459" x="1714533"/>
                    <a:pt y="182550" x="1716692"/>
                  </a:cubicBezTo>
                  <a:lnTo>
                    <a:pt y="185733" x="1716692"/>
                  </a:lnTo>
                  <a:cubicBezTo>
                    <a:pt y="193576" x="1716692"/>
                    <a:pt y="199828" x="1710782"/>
                    <a:pt y="199828" x="1702257"/>
                  </a:cubicBezTo>
                  <a:moveTo>
                    <a:pt y="151064" x="1776970"/>
                  </a:moveTo>
                  <a:lnTo>
                    <a:pt y="151064" x="1773106"/>
                  </a:lnTo>
                  <a:cubicBezTo>
                    <a:pt y="151064" x="1766285"/>
                    <a:pt y="154020" x="1760829"/>
                    <a:pt y="160385" x="1757874"/>
                  </a:cubicBezTo>
                  <a:lnTo>
                    <a:pt y="151746" x="1757874"/>
                  </a:lnTo>
                  <a:lnTo>
                    <a:pt y="151746" x="1743893"/>
                  </a:lnTo>
                  <a:lnTo>
                    <a:pt y="210285" x="1743893"/>
                  </a:lnTo>
                  <a:lnTo>
                    <a:pt y="210285" x="1757988"/>
                  </a:lnTo>
                  <a:lnTo>
                    <a:pt y="181641" x="1757988"/>
                  </a:lnTo>
                  <a:cubicBezTo>
                    <a:pt y="170160" x="1757988"/>
                    <a:pt y="164818" x="1763330"/>
                    <a:pt y="164818" x="1773219"/>
                  </a:cubicBezTo>
                  <a:lnTo>
                    <a:pt y="164818" x="1776970"/>
                  </a:lnTo>
                  <a:lnTo>
                    <a:pt y="151064" x="1776970"/>
                  </a:lnTo>
                  <a:moveTo>
                    <a:pt y="185278" x="1833776"/>
                  </a:moveTo>
                  <a:lnTo>
                    <a:pt y="179481" x="1833776"/>
                  </a:lnTo>
                  <a:cubicBezTo>
                    <a:pt y="160158" x="1833776"/>
                    <a:pt y="150723" x="1821727"/>
                    <a:pt y="150723" x="1807518"/>
                  </a:cubicBezTo>
                  <a:cubicBezTo>
                    <a:pt y="150723" x="1792628"/>
                    <a:pt y="160953" x="1779329"/>
                    <a:pt y="181413" x="1779329"/>
                  </a:cubicBezTo>
                  <a:cubicBezTo>
                    <a:pt y="201760" x="1779329"/>
                    <a:pt y="211535" x="1792401"/>
                    <a:pt y="211535" x="1807177"/>
                  </a:cubicBezTo>
                  <a:cubicBezTo>
                    <a:pt y="211535" x="1819112"/>
                    <a:pt y="205056" x="1830366"/>
                    <a:pt y="192666" x="1833321"/>
                  </a:cubicBezTo>
                  <a:lnTo>
                    <a:pt y="192666" x="1820135"/>
                  </a:lnTo>
                  <a:cubicBezTo>
                    <a:pt y="197327" x="1818089"/>
                    <a:pt y="199373" x="1813315"/>
                    <a:pt y="199373" x="1807746"/>
                  </a:cubicBezTo>
                  <a:cubicBezTo>
                    <a:pt y="199373" x="1799334"/>
                    <a:pt y="194826" x="1793310"/>
                    <a:pt y="185278" x="1792969"/>
                  </a:cubicBezTo>
                  <a:lnTo>
                    <a:pt y="185278" x="1833776"/>
                  </a:lnTo>
                  <a:moveTo>
                    <a:pt y="162886" x="1807405"/>
                  </a:moveTo>
                  <a:cubicBezTo>
                    <a:pt y="162886" x="1815020"/>
                    <a:pt y="167205" x="1819908"/>
                    <a:pt y="174934" x="1819908"/>
                  </a:cubicBezTo>
                  <a:lnTo>
                    <a:pt y="174934" x="1793310"/>
                  </a:lnTo>
                  <a:cubicBezTo>
                    <a:pt y="166409" x="1794560"/>
                    <a:pt y="162886" x="1800698"/>
                    <a:pt y="162886" x="1807405"/>
                  </a:cubicBezTo>
                  <a:moveTo>
                    <a:pt y="323952" x="1216697"/>
                  </a:moveTo>
                  <a:lnTo>
                    <a:pt y="310085" x="1216697"/>
                  </a:lnTo>
                  <a:lnTo>
                    <a:pt y="310085" x="1175891"/>
                  </a:lnTo>
                  <a:lnTo>
                    <a:pt y="290648" x="1175891"/>
                  </a:lnTo>
                  <a:lnTo>
                    <a:pt y="290648" x="1211469"/>
                  </a:lnTo>
                  <a:lnTo>
                    <a:pt y="276780" x="1211469"/>
                  </a:lnTo>
                  <a:lnTo>
                    <a:pt y="276780" x="1175891"/>
                  </a:lnTo>
                  <a:lnTo>
                    <a:pt y="258253" x="1175891"/>
                  </a:lnTo>
                  <a:lnTo>
                    <a:pt y="258253" x="1214538"/>
                  </a:lnTo>
                  <a:lnTo>
                    <a:pt y="244385" x="1214538"/>
                  </a:lnTo>
                  <a:lnTo>
                    <a:pt y="244385" x="1161114"/>
                  </a:lnTo>
                  <a:lnTo>
                    <a:pt y="323952" x="1161114"/>
                  </a:lnTo>
                  <a:lnTo>
                    <a:pt y="323952" x="1216697"/>
                  </a:lnTo>
                  <a:moveTo>
                    <a:pt y="243135" x="1281033"/>
                  </a:moveTo>
                  <a:lnTo>
                    <a:pt y="243135" x="1266938"/>
                  </a:lnTo>
                  <a:lnTo>
                    <a:pt y="273143" x="1266938"/>
                  </a:lnTo>
                  <a:cubicBezTo>
                    <a:pt y="267460" x="1263415"/>
                    <a:pt y="264391" x="1256254"/>
                    <a:pt y="264391" x="1248638"/>
                  </a:cubicBezTo>
                  <a:cubicBezTo>
                    <a:pt y="264391" x="1234316"/>
                    <a:pt y="274393" x="1222381"/>
                    <a:pt y="294626" x="1222381"/>
                  </a:cubicBezTo>
                  <a:cubicBezTo>
                    <a:pt y="315200" x="1222381"/>
                    <a:pt y="325203" x="1234316"/>
                    <a:pt y="325203" x="1248638"/>
                  </a:cubicBezTo>
                  <a:cubicBezTo>
                    <a:pt y="325203" x="1256708"/>
                    <a:pt y="321679" x="1263983"/>
                    <a:pt y="314973" x="1267166"/>
                  </a:cubicBezTo>
                  <a:lnTo>
                    <a:pt y="323952" x="1267166"/>
                  </a:lnTo>
                  <a:lnTo>
                    <a:pt y="323952" x="1281033"/>
                  </a:lnTo>
                  <a:lnTo>
                    <a:pt y="243135" x="1281033"/>
                  </a:lnTo>
                  <a:moveTo>
                    <a:pt y="312245" x="1251934"/>
                  </a:moveTo>
                  <a:cubicBezTo>
                    <a:pt y="312245" x="1243750"/>
                    <a:pt y="306448" x="1236703"/>
                    <a:pt y="294626" x="1236703"/>
                  </a:cubicBezTo>
                  <a:cubicBezTo>
                    <a:pt y="282691" x="1236703"/>
                    <a:pt y="276894" x="1243750"/>
                    <a:pt y="276894" x="1251934"/>
                  </a:cubicBezTo>
                  <a:cubicBezTo>
                    <a:pt y="276894" x="1259550"/>
                    <a:pt y="282577" x="1267279"/>
                    <a:pt y="294626" x="1267279"/>
                  </a:cubicBezTo>
                  <a:cubicBezTo>
                    <a:pt y="306561" x="1267279"/>
                    <a:pt y="312245" x="1259550"/>
                    <a:pt y="312245" x="1251934"/>
                  </a:cubicBezTo>
                  <a:moveTo>
                    <a:pt y="264732" x="1327711"/>
                  </a:moveTo>
                  <a:lnTo>
                    <a:pt y="264732" x="1323846"/>
                  </a:lnTo>
                  <a:cubicBezTo>
                    <a:pt y="264732" x="1317026"/>
                    <a:pt y="267687" x="1311570"/>
                    <a:pt y="274052" x="1308615"/>
                  </a:cubicBezTo>
                  <a:lnTo>
                    <a:pt y="265414" x="1308615"/>
                  </a:lnTo>
                  <a:lnTo>
                    <a:pt y="265414" x="1294633"/>
                  </a:lnTo>
                  <a:lnTo>
                    <a:pt y="323952" x="1294633"/>
                  </a:lnTo>
                  <a:lnTo>
                    <a:pt y="323952" x="1308728"/>
                  </a:lnTo>
                  <a:lnTo>
                    <a:pt y="295308" x="1308728"/>
                  </a:lnTo>
                  <a:cubicBezTo>
                    <a:pt y="283828" x="1308728"/>
                    <a:pt y="278485" x="1314071"/>
                    <a:pt y="278485" x="1323960"/>
                  </a:cubicBezTo>
                  <a:lnTo>
                    <a:pt y="278485" x="1327711"/>
                  </a:lnTo>
                  <a:lnTo>
                    <a:pt y="264732" x="1327711"/>
                  </a:lnTo>
                  <a:moveTo>
                    <a:pt y="264391" x="1358935"/>
                  </a:moveTo>
                  <a:cubicBezTo>
                    <a:pt y="264391" x="1344386"/>
                    <a:pt y="270983" x="1334042"/>
                    <a:pt y="284624" x="1331769"/>
                  </a:cubicBezTo>
                  <a:lnTo>
                    <a:pt y="284624" x="1345181"/>
                  </a:lnTo>
                  <a:cubicBezTo>
                    <a:pt y="280190" x="1346432"/>
                    <a:pt y="275985" x="1348932"/>
                    <a:pt y="275985" x="1357685"/>
                  </a:cubicBezTo>
                  <a:cubicBezTo>
                    <a:pt y="275985" x="1362686"/>
                    <a:pt y="277576" x="1367347"/>
                    <a:pt y="282009" x="1367347"/>
                  </a:cubicBezTo>
                  <a:cubicBezTo>
                    <a:pt y="286897" x="1367347"/>
                    <a:pt y="287806" x="1362800"/>
                    <a:pt y="288147" x="1360526"/>
                  </a:cubicBezTo>
                  <a:lnTo>
                    <a:pt y="289852" x="1348705"/>
                  </a:lnTo>
                  <a:cubicBezTo>
                    <a:pt y="290648" x="1343363"/>
                    <a:pt y="293149" x="1330064"/>
                    <a:pt y="307812" x="1330064"/>
                  </a:cubicBezTo>
                  <a:cubicBezTo>
                    <a:pt y="320201" x="1330064"/>
                    <a:pt y="325203" x="1339612"/>
                    <a:pt y="325203" x="1348932"/>
                  </a:cubicBezTo>
                  <a:cubicBezTo>
                    <a:pt y="325203" x="1355184"/>
                    <a:pt y="322929" x="1362800"/>
                    <a:pt y="315427" x="1367347"/>
                  </a:cubicBezTo>
                  <a:lnTo>
                    <a:pt y="323952" x="1367347"/>
                  </a:lnTo>
                  <a:lnTo>
                    <a:pt y="323952" x="1381100"/>
                  </a:lnTo>
                  <a:lnTo>
                    <a:pt y="283373" x="1381100"/>
                  </a:lnTo>
                  <a:cubicBezTo>
                    <a:pt y="269619" x="1381100"/>
                    <a:pt y="264391" x="1371780"/>
                    <a:pt y="264391" x="1358935"/>
                  </a:cubicBezTo>
                  <a:moveTo>
                    <a:pt y="313495" x="1352570"/>
                  </a:moveTo>
                  <a:cubicBezTo>
                    <a:pt y="313495" x="1347568"/>
                    <a:pt y="311335" x="1344158"/>
                    <a:pt y="306675" x="1344158"/>
                  </a:cubicBezTo>
                  <a:cubicBezTo>
                    <a:pt y="300196" x="1344158"/>
                    <a:pt y="299173" x="1351092"/>
                    <a:pt y="298832" x="1353593"/>
                  </a:cubicBezTo>
                  <a:lnTo>
                    <a:pt y="297923" x="1359503"/>
                  </a:lnTo>
                  <a:cubicBezTo>
                    <a:pt y="297468" x="1362459"/>
                    <a:pt y="297127" x="1364846"/>
                    <a:pt y="296218" x="1367006"/>
                  </a:cubicBezTo>
                  <a:lnTo>
                    <a:pt y="299400" x="1367006"/>
                  </a:lnTo>
                  <a:cubicBezTo>
                    <a:pt y="307243" x="1367006"/>
                    <a:pt y="313495" x="1361095"/>
                    <a:pt y="313495" x="1352570"/>
                  </a:cubicBezTo>
                  <a:moveTo>
                    <a:pt y="265414" x="1480486"/>
                  </a:moveTo>
                  <a:lnTo>
                    <a:pt y="265414" x="1465936"/>
                  </a:lnTo>
                  <a:lnTo>
                    <a:pt y="305084" x="1453660"/>
                  </a:lnTo>
                  <a:lnTo>
                    <a:pt y="265414" x="1441043"/>
                  </a:lnTo>
                  <a:lnTo>
                    <a:pt y="265414" x="1427289"/>
                  </a:lnTo>
                  <a:lnTo>
                    <a:pt y="305084" x="1414786"/>
                  </a:lnTo>
                  <a:lnTo>
                    <a:pt y="265414" x="1402396"/>
                  </a:lnTo>
                  <a:lnTo>
                    <a:pt y="265414" x="1387392"/>
                  </a:lnTo>
                  <a:lnTo>
                    <a:pt y="323952" x="1407625"/>
                  </a:lnTo>
                  <a:lnTo>
                    <a:pt y="323952" x="1421265"/>
                  </a:lnTo>
                  <a:lnTo>
                    <a:pt y="285988" x="1433882"/>
                  </a:lnTo>
                  <a:lnTo>
                    <a:pt y="323952" x="1446613"/>
                  </a:lnTo>
                  <a:lnTo>
                    <a:pt y="323952" x="1460139"/>
                  </a:lnTo>
                  <a:lnTo>
                    <a:pt y="265414" x="1480486"/>
                  </a:lnTo>
                  <a:moveTo>
                    <a:pt y="244385" x="1570101"/>
                  </a:moveTo>
                  <a:lnTo>
                    <a:pt y="244385" x="1551346"/>
                  </a:lnTo>
                  <a:lnTo>
                    <a:pt y="305197" x="1529294"/>
                  </a:lnTo>
                  <a:lnTo>
                    <a:pt y="244385" x="1507243"/>
                  </a:lnTo>
                  <a:lnTo>
                    <a:pt y="244385" x="1488488"/>
                  </a:lnTo>
                  <a:lnTo>
                    <a:pt y="323952" x="1488488"/>
                  </a:lnTo>
                  <a:lnTo>
                    <a:pt y="323952" x="1502014"/>
                  </a:lnTo>
                  <a:lnTo>
                    <a:pt y="267914" x="1502014"/>
                  </a:lnTo>
                  <a:lnTo>
                    <a:pt y="323952" x="1522474"/>
                  </a:lnTo>
                  <a:lnTo>
                    <a:pt y="323952" x="1535773"/>
                  </a:lnTo>
                  <a:lnTo>
                    <a:pt y="267914" x="1556234"/>
                  </a:lnTo>
                  <a:lnTo>
                    <a:pt y="323952" x="1556234"/>
                  </a:lnTo>
                  <a:lnTo>
                    <a:pt y="323952" x="1570101"/>
                  </a:lnTo>
                  <a:lnTo>
                    <a:pt y="244385" x="1570101"/>
                  </a:lnTo>
                  <a:moveTo>
                    <a:pt y="257684" x="1584128"/>
                  </a:moveTo>
                  <a:lnTo>
                    <a:pt y="257684" x="1599132"/>
                  </a:lnTo>
                  <a:lnTo>
                    <a:pt y="241657" x="1599132"/>
                  </a:lnTo>
                  <a:lnTo>
                    <a:pt y="241657" x="1584128"/>
                  </a:lnTo>
                  <a:lnTo>
                    <a:pt y="257684" x="1584128"/>
                  </a:lnTo>
                  <a:moveTo>
                    <a:pt y="323952" x="1584582"/>
                  </a:moveTo>
                  <a:lnTo>
                    <a:pt y="323952" x="1598677"/>
                  </a:lnTo>
                  <a:lnTo>
                    <a:pt y="265414" x="1598677"/>
                  </a:lnTo>
                  <a:lnTo>
                    <a:pt y="265414" x="1584582"/>
                  </a:lnTo>
                  <a:lnTo>
                    <a:pt y="323952" x="1584582"/>
                  </a:lnTo>
                  <a:moveTo>
                    <a:pt y="264391" x="1643843"/>
                  </a:moveTo>
                  <a:cubicBezTo>
                    <a:pt y="264391" x="1634067"/>
                    <a:pt y="268483" x="1629293"/>
                    <a:pt y="273939" x="1625997"/>
                  </a:cubicBezTo>
                  <a:lnTo>
                    <a:pt y="265414" x="1625997"/>
                  </a:lnTo>
                  <a:lnTo>
                    <a:pt y="265414" x="1612016"/>
                  </a:lnTo>
                  <a:lnTo>
                    <a:pt y="323952" x="1612016"/>
                  </a:lnTo>
                  <a:lnTo>
                    <a:pt y="323952" x="1626111"/>
                  </a:lnTo>
                  <a:lnTo>
                    <a:pt y="292353" x="1626111"/>
                  </a:lnTo>
                  <a:cubicBezTo>
                    <a:pt y="282805" x="1626111"/>
                    <a:pt y="277008" x="1630544"/>
                    <a:pt y="277008" x="1638955"/>
                  </a:cubicBezTo>
                  <a:cubicBezTo>
                    <a:pt y="277008" x="1645889"/>
                    <a:pt y="280872" x="1649867"/>
                    <a:pt y="287465" x="1649867"/>
                  </a:cubicBezTo>
                  <a:lnTo>
                    <a:pt y="323952" x="1649867"/>
                  </a:lnTo>
                  <a:lnTo>
                    <a:pt y="323952" x="1663962"/>
                  </a:lnTo>
                  <a:lnTo>
                    <a:pt y="286215" x="1663962"/>
                  </a:lnTo>
                  <a:cubicBezTo>
                    <a:pt y="272234" x="1663962"/>
                    <a:pt y="264391" x="1657142"/>
                    <a:pt y="264391" x="1643843"/>
                  </a:cubicBezTo>
                  <a:moveTo>
                    <a:pt y="243135" x="1731742"/>
                  </a:moveTo>
                  <a:lnTo>
                    <a:pt y="243135" x="1717647"/>
                  </a:lnTo>
                  <a:lnTo>
                    <a:pt y="273143" x="1717647"/>
                  </a:lnTo>
                  <a:cubicBezTo>
                    <a:pt y="267460" x="1714123"/>
                    <a:pt y="264391" x="1706962"/>
                    <a:pt y="264391" x="1699347"/>
                  </a:cubicBezTo>
                  <a:cubicBezTo>
                    <a:pt y="264391" x="1685025"/>
                    <a:pt y="274393" x="1673089"/>
                    <a:pt y="294626" x="1673089"/>
                  </a:cubicBezTo>
                  <a:cubicBezTo>
                    <a:pt y="315200" x="1673089"/>
                    <a:pt y="325203" x="1685025"/>
                    <a:pt y="325203" x="1699347"/>
                  </a:cubicBezTo>
                  <a:cubicBezTo>
                    <a:pt y="325203" x="1707417"/>
                    <a:pt y="321679" x="1714692"/>
                    <a:pt y="314973" x="1717874"/>
                  </a:cubicBezTo>
                  <a:lnTo>
                    <a:pt y="323952" x="1717874"/>
                  </a:lnTo>
                  <a:lnTo>
                    <a:pt y="323952" x="1731742"/>
                  </a:lnTo>
                  <a:lnTo>
                    <a:pt y="243135" x="1731742"/>
                  </a:lnTo>
                  <a:moveTo>
                    <a:pt y="312245" x="1702643"/>
                  </a:moveTo>
                  <a:cubicBezTo>
                    <a:pt y="312245" x="1694459"/>
                    <a:pt y="306448" x="1687412"/>
                    <a:pt y="294626" x="1687412"/>
                  </a:cubicBezTo>
                  <a:cubicBezTo>
                    <a:pt y="282691" x="1687412"/>
                    <a:pt y="276894" x="1694459"/>
                    <a:pt y="276894" x="1702643"/>
                  </a:cubicBezTo>
                  <a:cubicBezTo>
                    <a:pt y="276894" x="1710259"/>
                    <a:pt y="282577" x="1717988"/>
                    <a:pt y="294626" x="1717988"/>
                  </a:cubicBezTo>
                  <a:cubicBezTo>
                    <a:pt y="306561" x="1717988"/>
                    <a:pt y="312245" x="1710259"/>
                    <a:pt y="312245" x="1702643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529" name="shape529"/>
            <p:cNvSpPr/>
            <p:nvPr/>
          </p:nvSpPr>
          <p:spPr>
            <a:xfrm>
              <a:off y="14676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0" name="shape530"/>
            <p:cNvSpPr/>
            <p:nvPr/>
          </p:nvSpPr>
          <p:spPr>
            <a:xfrm>
              <a:off y="14676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1" name="shape531"/>
            <p:cNvSpPr/>
            <p:nvPr/>
          </p:nvSpPr>
          <p:spPr>
            <a:xfrm>
              <a:off y="1467645" x="3787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2" name="shape532"/>
            <p:cNvSpPr/>
            <p:nvPr/>
          </p:nvSpPr>
          <p:spPr>
            <a:xfrm>
              <a:off y="14676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3" name="shape533"/>
            <p:cNvSpPr/>
            <p:nvPr/>
          </p:nvSpPr>
          <p:spPr>
            <a:xfrm>
              <a:off y="14676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4" name="shape534"/>
            <p:cNvSpPr/>
            <p:nvPr/>
          </p:nvSpPr>
          <p:spPr>
            <a:xfrm>
              <a:off y="1467645" x="16605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5" name="shape535"/>
            <p:cNvSpPr/>
            <p:nvPr/>
          </p:nvSpPr>
          <p:spPr>
            <a:xfrm>
              <a:off y="14676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6" name="shape536"/>
            <p:cNvSpPr/>
            <p:nvPr/>
          </p:nvSpPr>
          <p:spPr>
            <a:xfrm>
              <a:off y="14676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7" name="shape537"/>
            <p:cNvSpPr/>
            <p:nvPr/>
          </p:nvSpPr>
          <p:spPr>
            <a:xfrm>
              <a:off y="1467645" x="29423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8" name="shape538"/>
            <p:cNvSpPr/>
            <p:nvPr/>
          </p:nvSpPr>
          <p:spPr>
            <a:xfrm>
              <a:off y="14676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9" name="shape539"/>
            <p:cNvSpPr/>
            <p:nvPr/>
          </p:nvSpPr>
          <p:spPr>
            <a:xfrm>
              <a:off y="14676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0" name="shape540"/>
            <p:cNvSpPr/>
            <p:nvPr/>
          </p:nvSpPr>
          <p:spPr>
            <a:xfrm>
              <a:off y="1467645" x="42241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1" name="shape541"/>
            <p:cNvSpPr/>
            <p:nvPr/>
          </p:nvSpPr>
          <p:spPr>
            <a:xfrm>
              <a:off y="14676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2" name="shape542"/>
            <p:cNvSpPr/>
            <p:nvPr/>
          </p:nvSpPr>
          <p:spPr>
            <a:xfrm>
              <a:off y="14676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3" name="shape543"/>
            <p:cNvSpPr/>
            <p:nvPr/>
          </p:nvSpPr>
          <p:spPr>
            <a:xfrm>
              <a:off y="1467645" x="55059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4" name="shape544"/>
            <p:cNvSpPr/>
            <p:nvPr/>
          </p:nvSpPr>
          <p:spPr>
            <a:xfrm>
              <a:off y="14676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5" name="shape545"/>
            <p:cNvSpPr/>
            <p:nvPr/>
          </p:nvSpPr>
          <p:spPr>
            <a:xfrm>
              <a:off y="14676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6" name="shape546"/>
            <p:cNvSpPr/>
            <p:nvPr/>
          </p:nvSpPr>
          <p:spPr>
            <a:xfrm>
              <a:off y="1467645" x="67877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7" name="shape547"/>
            <p:cNvSpPr/>
            <p:nvPr/>
          </p:nvSpPr>
          <p:spPr>
            <a:xfrm>
              <a:off y="14676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8" name="shape548"/>
            <p:cNvSpPr/>
            <p:nvPr/>
          </p:nvSpPr>
          <p:spPr>
            <a:xfrm>
              <a:off y="14676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9" name="shape549"/>
            <p:cNvSpPr/>
            <p:nvPr/>
          </p:nvSpPr>
          <p:spPr>
            <a:xfrm>
              <a:off y="1467645" x="80695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0" name="shape550"/>
            <p:cNvSpPr/>
            <p:nvPr/>
          </p:nvSpPr>
          <p:spPr>
            <a:xfrm>
              <a:off y="27494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1" name="shape551"/>
            <p:cNvSpPr/>
            <p:nvPr/>
          </p:nvSpPr>
          <p:spPr>
            <a:xfrm>
              <a:off y="27494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2" name="shape552"/>
            <p:cNvSpPr/>
            <p:nvPr/>
          </p:nvSpPr>
          <p:spPr>
            <a:xfrm>
              <a:off y="2749445" x="3787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3" name="shape553"/>
            <p:cNvSpPr/>
            <p:nvPr/>
          </p:nvSpPr>
          <p:spPr>
            <a:xfrm>
              <a:off y="27494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4" name="shape554"/>
            <p:cNvSpPr/>
            <p:nvPr/>
          </p:nvSpPr>
          <p:spPr>
            <a:xfrm>
              <a:off y="27494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5" name="shape555"/>
            <p:cNvSpPr/>
            <p:nvPr/>
          </p:nvSpPr>
          <p:spPr>
            <a:xfrm>
              <a:off y="2749445" x="16605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6" name="shape556"/>
            <p:cNvSpPr/>
            <p:nvPr/>
          </p:nvSpPr>
          <p:spPr>
            <a:xfrm>
              <a:off y="27494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7" name="shape557"/>
            <p:cNvSpPr/>
            <p:nvPr/>
          </p:nvSpPr>
          <p:spPr>
            <a:xfrm>
              <a:off y="27494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8" name="shape558"/>
            <p:cNvSpPr/>
            <p:nvPr/>
          </p:nvSpPr>
          <p:spPr>
            <a:xfrm>
              <a:off y="2749445" x="29423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9" name="shape559"/>
            <p:cNvSpPr/>
            <p:nvPr/>
          </p:nvSpPr>
          <p:spPr>
            <a:xfrm>
              <a:off y="27494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0" name="shape560"/>
            <p:cNvSpPr/>
            <p:nvPr/>
          </p:nvSpPr>
          <p:spPr>
            <a:xfrm>
              <a:off y="27494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1" name="shape561"/>
            <p:cNvSpPr/>
            <p:nvPr/>
          </p:nvSpPr>
          <p:spPr>
            <a:xfrm>
              <a:off y="2749445" x="42241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2" name="shape562"/>
            <p:cNvSpPr/>
            <p:nvPr/>
          </p:nvSpPr>
          <p:spPr>
            <a:xfrm>
              <a:off y="27494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3" name="shape563"/>
            <p:cNvSpPr/>
            <p:nvPr/>
          </p:nvSpPr>
          <p:spPr>
            <a:xfrm>
              <a:off y="27494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4" name="shape564"/>
            <p:cNvSpPr/>
            <p:nvPr/>
          </p:nvSpPr>
          <p:spPr>
            <a:xfrm>
              <a:off y="2749445" x="55059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5" name="shape565"/>
            <p:cNvSpPr/>
            <p:nvPr/>
          </p:nvSpPr>
          <p:spPr>
            <a:xfrm>
              <a:off y="27494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6" name="shape566"/>
            <p:cNvSpPr/>
            <p:nvPr/>
          </p:nvSpPr>
          <p:spPr>
            <a:xfrm>
              <a:off y="27494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7" name="shape567"/>
            <p:cNvSpPr/>
            <p:nvPr/>
          </p:nvSpPr>
          <p:spPr>
            <a:xfrm>
              <a:off y="2749445" x="67877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8" name="shape568"/>
            <p:cNvSpPr/>
            <p:nvPr/>
          </p:nvSpPr>
          <p:spPr>
            <a:xfrm>
              <a:off y="27494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9" name="shape569"/>
            <p:cNvSpPr/>
            <p:nvPr/>
          </p:nvSpPr>
          <p:spPr>
            <a:xfrm>
              <a:off y="27494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0" name="shape570"/>
            <p:cNvSpPr/>
            <p:nvPr/>
          </p:nvSpPr>
          <p:spPr>
            <a:xfrm>
              <a:off y="2749445" x="80695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1" name="shape571"/>
            <p:cNvSpPr/>
            <p:nvPr/>
          </p:nvSpPr>
          <p:spPr>
            <a:xfrm>
              <a:off y="40312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2" name="shape572"/>
            <p:cNvSpPr/>
            <p:nvPr/>
          </p:nvSpPr>
          <p:spPr>
            <a:xfrm>
              <a:off y="40312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3" name="shape573"/>
            <p:cNvSpPr/>
            <p:nvPr/>
          </p:nvSpPr>
          <p:spPr>
            <a:xfrm>
              <a:off y="4031245" x="3787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4" name="shape574"/>
            <p:cNvSpPr/>
            <p:nvPr/>
          </p:nvSpPr>
          <p:spPr>
            <a:xfrm>
              <a:off y="40312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5" name="shape575"/>
            <p:cNvSpPr/>
            <p:nvPr/>
          </p:nvSpPr>
          <p:spPr>
            <a:xfrm>
              <a:off y="40312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6" name="shape576"/>
            <p:cNvSpPr/>
            <p:nvPr/>
          </p:nvSpPr>
          <p:spPr>
            <a:xfrm>
              <a:off y="4031245" x="16605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7" name="shape577"/>
            <p:cNvSpPr/>
            <p:nvPr/>
          </p:nvSpPr>
          <p:spPr>
            <a:xfrm>
              <a:off y="40312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8" name="shape578"/>
            <p:cNvSpPr/>
            <p:nvPr/>
          </p:nvSpPr>
          <p:spPr>
            <a:xfrm>
              <a:off y="40312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9" name="shape579"/>
            <p:cNvSpPr/>
            <p:nvPr/>
          </p:nvSpPr>
          <p:spPr>
            <a:xfrm>
              <a:off y="4031245" x="29423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0" name="shape580"/>
            <p:cNvSpPr/>
            <p:nvPr/>
          </p:nvSpPr>
          <p:spPr>
            <a:xfrm>
              <a:off y="40312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1" name="shape581"/>
            <p:cNvSpPr/>
            <p:nvPr/>
          </p:nvSpPr>
          <p:spPr>
            <a:xfrm>
              <a:off y="40312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2" name="shape582"/>
            <p:cNvSpPr/>
            <p:nvPr/>
          </p:nvSpPr>
          <p:spPr>
            <a:xfrm>
              <a:off y="4031245" x="42241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3" name="shape583"/>
            <p:cNvSpPr/>
            <p:nvPr/>
          </p:nvSpPr>
          <p:spPr>
            <a:xfrm>
              <a:off y="40312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4" name="shape584"/>
            <p:cNvSpPr/>
            <p:nvPr/>
          </p:nvSpPr>
          <p:spPr>
            <a:xfrm>
              <a:off y="40312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5" name="shape585"/>
            <p:cNvSpPr/>
            <p:nvPr/>
          </p:nvSpPr>
          <p:spPr>
            <a:xfrm>
              <a:off y="4031245" x="55059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6" name="shape586"/>
            <p:cNvSpPr/>
            <p:nvPr/>
          </p:nvSpPr>
          <p:spPr>
            <a:xfrm>
              <a:off y="40312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7" name="shape587"/>
            <p:cNvSpPr/>
            <p:nvPr/>
          </p:nvSpPr>
          <p:spPr>
            <a:xfrm>
              <a:off y="40312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8" name="shape588"/>
            <p:cNvSpPr/>
            <p:nvPr/>
          </p:nvSpPr>
          <p:spPr>
            <a:xfrm>
              <a:off y="4031245" x="67877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9" name="shape589"/>
            <p:cNvSpPr/>
            <p:nvPr/>
          </p:nvSpPr>
          <p:spPr>
            <a:xfrm>
              <a:off y="40312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0" name="shape590"/>
            <p:cNvSpPr/>
            <p:nvPr/>
          </p:nvSpPr>
          <p:spPr>
            <a:xfrm>
              <a:off y="40312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1" name="shape591"/>
            <p:cNvSpPr/>
            <p:nvPr/>
          </p:nvSpPr>
          <p:spPr>
            <a:xfrm>
              <a:off y="4031245" x="80695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2" name="shape592"/>
            <p:cNvSpPr/>
            <p:nvPr/>
          </p:nvSpPr>
          <p:spPr>
            <a:xfrm>
              <a:off y="53130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3" name="shape593"/>
            <p:cNvSpPr/>
            <p:nvPr/>
          </p:nvSpPr>
          <p:spPr>
            <a:xfrm>
              <a:off y="53130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4" name="shape594"/>
            <p:cNvSpPr/>
            <p:nvPr/>
          </p:nvSpPr>
          <p:spPr>
            <a:xfrm>
              <a:off y="5313045" x="3787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5" name="shape595"/>
            <p:cNvSpPr/>
            <p:nvPr/>
          </p:nvSpPr>
          <p:spPr>
            <a:xfrm>
              <a:off y="53130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6" name="shape596"/>
            <p:cNvSpPr/>
            <p:nvPr/>
          </p:nvSpPr>
          <p:spPr>
            <a:xfrm>
              <a:off y="53130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7" name="shape597"/>
            <p:cNvSpPr/>
            <p:nvPr/>
          </p:nvSpPr>
          <p:spPr>
            <a:xfrm>
              <a:off y="5313045" x="16605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8" name="shape598"/>
            <p:cNvSpPr/>
            <p:nvPr/>
          </p:nvSpPr>
          <p:spPr>
            <a:xfrm>
              <a:off y="53130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9" name="shape599"/>
            <p:cNvSpPr/>
            <p:nvPr/>
          </p:nvSpPr>
          <p:spPr>
            <a:xfrm>
              <a:off y="53130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0" name="shape600"/>
            <p:cNvSpPr/>
            <p:nvPr/>
          </p:nvSpPr>
          <p:spPr>
            <a:xfrm>
              <a:off y="5313045" x="29423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1" name="shape601"/>
            <p:cNvSpPr/>
            <p:nvPr/>
          </p:nvSpPr>
          <p:spPr>
            <a:xfrm>
              <a:off y="53130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2" name="shape602"/>
            <p:cNvSpPr/>
            <p:nvPr/>
          </p:nvSpPr>
          <p:spPr>
            <a:xfrm>
              <a:off y="53130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3" name="shape603"/>
            <p:cNvSpPr/>
            <p:nvPr/>
          </p:nvSpPr>
          <p:spPr>
            <a:xfrm>
              <a:off y="5313045" x="42241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4" name="shape604"/>
            <p:cNvSpPr/>
            <p:nvPr/>
          </p:nvSpPr>
          <p:spPr>
            <a:xfrm>
              <a:off y="53130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5" name="shape605"/>
            <p:cNvSpPr/>
            <p:nvPr/>
          </p:nvSpPr>
          <p:spPr>
            <a:xfrm>
              <a:off y="53130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6" name="shape606"/>
            <p:cNvSpPr/>
            <p:nvPr/>
          </p:nvSpPr>
          <p:spPr>
            <a:xfrm>
              <a:off y="5313045" x="55059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7" name="shape607"/>
            <p:cNvSpPr/>
            <p:nvPr/>
          </p:nvSpPr>
          <p:spPr>
            <a:xfrm>
              <a:off y="53130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8" name="shape608"/>
            <p:cNvSpPr/>
            <p:nvPr/>
          </p:nvSpPr>
          <p:spPr>
            <a:xfrm>
              <a:off y="53130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9" name="shape609"/>
            <p:cNvSpPr/>
            <p:nvPr/>
          </p:nvSpPr>
          <p:spPr>
            <a:xfrm>
              <a:off y="5313045" x="67877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0" name="shape610"/>
            <p:cNvSpPr/>
            <p:nvPr/>
          </p:nvSpPr>
          <p:spPr>
            <a:xfrm>
              <a:off y="53130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1" name="shape611"/>
            <p:cNvSpPr/>
            <p:nvPr/>
          </p:nvSpPr>
          <p:spPr>
            <a:xfrm>
              <a:off y="53130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2" name="shape612"/>
            <p:cNvSpPr/>
            <p:nvPr/>
          </p:nvSpPr>
          <p:spPr>
            <a:xfrm>
              <a:off y="5313045" x="80695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3" name="shape613"/>
            <p:cNvSpPr/>
            <p:nvPr/>
          </p:nvSpPr>
          <p:spPr>
            <a:xfrm>
              <a:off y="0" x="7274722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0" x="341003"/>
                  </a:moveTo>
                  <a:lnTo>
                    <a:pt y="0" x="2159683"/>
                  </a:lnTo>
                  <a:lnTo>
                    <a:pt y="519623" x="2159683"/>
                  </a:lnTo>
                  <a:lnTo>
                    <a:pt y="519623" x="508321"/>
                  </a:lnTo>
                  <a:cubicBezTo>
                    <a:pt y="519623" x="449137"/>
                    <a:pt y="519623" x="419545"/>
                    <a:pt y="507922" x="397021"/>
                  </a:cubicBezTo>
                  <a:cubicBezTo>
                    <a:pt y="498063" x="378040"/>
                    <a:pt y="482586" x="362563"/>
                    <a:pt y="463605" x="352703"/>
                  </a:cubicBezTo>
                  <a:cubicBezTo>
                    <a:pt y="441081" x="341003"/>
                    <a:pt y="411488" x="341003"/>
                    <a:pt y="352305" x="341003"/>
                  </a:cubicBezTo>
                  <a:lnTo>
                    <a:pt y="0" x="341003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614" name="shape614"/>
            <p:cNvSpPr/>
            <p:nvPr/>
          </p:nvSpPr>
          <p:spPr>
            <a:xfrm>
              <a:off y="0" x="7274722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53176" x="826931"/>
                  </a:moveTo>
                  <a:cubicBezTo>
                    <a:pt y="118800" x="826931"/>
                    <a:pt y="90934" x="854798"/>
                    <a:pt y="90934" x="889173"/>
                  </a:cubicBezTo>
                  <a:lnTo>
                    <a:pt y="90934" x="1037492"/>
                  </a:lnTo>
                  <a:cubicBezTo>
                    <a:pt y="90934" x="1071867"/>
                    <a:pt y="118800" x="1099733"/>
                    <a:pt y="153176" x="1099733"/>
                  </a:cubicBezTo>
                  <a:lnTo>
                    <a:pt y="301495" x="1099733"/>
                  </a:lnTo>
                  <a:cubicBezTo>
                    <a:pt y="335870" x="1099733"/>
                    <a:pt y="363736" x="1071867"/>
                    <a:pt y="363736" x="1037492"/>
                  </a:cubicBezTo>
                  <a:lnTo>
                    <a:pt y="363736" x="889173"/>
                  </a:lnTo>
                  <a:cubicBezTo>
                    <a:pt y="363736" x="854798"/>
                    <a:pt y="335870" x="826931"/>
                    <a:pt y="301495" x="826931"/>
                  </a:cubicBezTo>
                  <a:lnTo>
                    <a:pt y="153176" x="826931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615" name="shape615"/>
            <p:cNvSpPr/>
            <p:nvPr/>
          </p:nvSpPr>
          <p:spPr>
            <a:xfrm>
              <a:off y="0" x="7274722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84754" x="1010250"/>
                  </a:moveTo>
                  <a:cubicBezTo>
                    <a:pt y="190397" x="1015893"/>
                    <a:pt y="199547" x="1015893"/>
                    <a:pt y="205190" x="1010249"/>
                  </a:cubicBezTo>
                  <a:lnTo>
                    <a:pt y="277441" x="937998"/>
                  </a:lnTo>
                  <a:cubicBezTo>
                    <a:pt y="283084" x="932355"/>
                    <a:pt y="283084" x="923206"/>
                    <a:pt y="277441" x="917563"/>
                  </a:cubicBezTo>
                  <a:cubicBezTo>
                    <a:pt y="271798" x="911920"/>
                    <a:pt y="262649" x="911920"/>
                    <a:pt y="257006" x="917563"/>
                  </a:cubicBezTo>
                  <a:lnTo>
                    <a:pt y="184755" x="989814"/>
                  </a:lnTo>
                  <a:cubicBezTo>
                    <a:pt y="179111" x="995457"/>
                    <a:pt y="179111" x="1004607"/>
                    <a:pt y="184754" x="1010250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616" name="shape616"/>
            <p:cNvSpPr/>
            <p:nvPr/>
          </p:nvSpPr>
          <p:spPr>
            <a:xfrm>
              <a:off y="0" x="7274722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93731" x="906106"/>
                  </a:moveTo>
                  <a:lnTo>
                    <a:pt y="268463" x="906106"/>
                  </a:lnTo>
                  <a:lnTo>
                    <a:pt y="257005" x="917563"/>
                  </a:lnTo>
                  <a:cubicBezTo>
                    <a:pt y="251362" x="923206"/>
                    <a:pt y="251362" x="932356"/>
                    <a:pt y="257005" x="937999"/>
                  </a:cubicBezTo>
                  <a:cubicBezTo>
                    <a:pt y="262648" x="943642"/>
                    <a:pt y="271798" x="943642"/>
                    <a:pt y="277441" x="937999"/>
                  </a:cubicBezTo>
                  <a:lnTo>
                    <a:pt y="301232" x="914207"/>
                  </a:lnTo>
                  <a:cubicBezTo>
                    <a:pt y="314887" x="900553"/>
                    <a:pt y="305216" x="877205"/>
                    <a:pt y="285906" x="877206"/>
                  </a:cubicBezTo>
                  <a:lnTo>
                    <a:pt y="176289" x="877205"/>
                  </a:lnTo>
                  <a:cubicBezTo>
                    <a:pt y="156978" x="877205"/>
                    <a:pt y="147307" x="900553"/>
                    <a:pt y="160962" x="914207"/>
                  </a:cubicBezTo>
                  <a:lnTo>
                    <a:pt y="268463" x="1021708"/>
                  </a:lnTo>
                  <a:lnTo>
                    <a:pt y="193731" x="1021708"/>
                  </a:lnTo>
                  <a:lnTo>
                    <a:pt y="205189" x="1010250"/>
                  </a:lnTo>
                  <a:cubicBezTo>
                    <a:pt y="210833" x="1004607"/>
                    <a:pt y="210833" x="995457"/>
                    <a:pt y="205190" x="989814"/>
                  </a:cubicBezTo>
                  <a:cubicBezTo>
                    <a:pt y="199547" x="984171"/>
                    <a:pt y="190397" x="984171"/>
                    <a:pt y="184754" x="989815"/>
                  </a:cubicBezTo>
                  <a:lnTo>
                    <a:pt y="160963" x="1013606"/>
                  </a:lnTo>
                  <a:cubicBezTo>
                    <a:pt y="147307" x="1027261"/>
                    <a:pt y="156978" x="1050609"/>
                    <a:pt y="176289" x="1050608"/>
                  </a:cubicBezTo>
                  <a:lnTo>
                    <a:pt y="285906" x="1050608"/>
                  </a:lnTo>
                  <a:cubicBezTo>
                    <a:pt y="305216" x="1050609"/>
                    <a:pt y="314887" x="1027261"/>
                    <a:pt y="301232" x="1013607"/>
                  </a:cubicBezTo>
                  <a:lnTo>
                    <a:pt y="193731" x="906106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617" name="shape617"/>
            <p:cNvSpPr/>
            <p:nvPr/>
          </p:nvSpPr>
          <p:spPr>
            <a:xfrm>
              <a:off y="0" x="7274722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0718" x="1261937"/>
                  </a:moveTo>
                  <a:lnTo>
                    <a:pt y="130718" x="1246819"/>
                  </a:lnTo>
                  <a:lnTo>
                    <a:pt y="187551" x="1232838"/>
                  </a:lnTo>
                  <a:lnTo>
                    <a:pt y="130718" x="1215674"/>
                  </a:lnTo>
                  <a:lnTo>
                    <a:pt y="130718" x="1201125"/>
                  </a:lnTo>
                  <a:lnTo>
                    <a:pt y="187438" x="1183961"/>
                  </a:lnTo>
                  <a:lnTo>
                    <a:pt y="130718" x="1169980"/>
                  </a:lnTo>
                  <a:lnTo>
                    <a:pt y="130718" x="1154294"/>
                  </a:lnTo>
                  <a:lnTo>
                    <a:pt y="210285" x="1176004"/>
                  </a:lnTo>
                  <a:lnTo>
                    <a:pt y="210285" x="1190667"/>
                  </a:lnTo>
                  <a:lnTo>
                    <a:pt y="152201" x="1208172"/>
                  </a:lnTo>
                  <a:lnTo>
                    <a:pt y="210285" x="1225677"/>
                  </a:lnTo>
                  <a:lnTo>
                    <a:pt y="210285" x="1240226"/>
                  </a:lnTo>
                  <a:lnTo>
                    <a:pt y="130718" x="1261937"/>
                  </a:lnTo>
                  <a:moveTo>
                    <a:pt y="150723" x="1290331"/>
                  </a:moveTo>
                  <a:cubicBezTo>
                    <a:pt y="150723" x="1273281"/>
                    <a:pt y="162090" x="1261346"/>
                    <a:pt y="181072" x="1261346"/>
                  </a:cubicBezTo>
                  <a:cubicBezTo>
                    <a:pt y="200169" x="1261346"/>
                    <a:pt y="211535" x="1273281"/>
                    <a:pt y="211535" x="1290331"/>
                  </a:cubicBezTo>
                  <a:cubicBezTo>
                    <a:pt y="211535" x="1307495"/>
                    <a:pt y="200169" x="1319430"/>
                    <a:pt y="181072" x="1319430"/>
                  </a:cubicBezTo>
                  <a:cubicBezTo>
                    <a:pt y="162090" x="1319430"/>
                    <a:pt y="150723" x="1307495"/>
                    <a:pt y="150723" x="1290331"/>
                  </a:cubicBezTo>
                  <a:moveTo>
                    <a:pt y="163795" x="1290217"/>
                  </a:moveTo>
                  <a:cubicBezTo>
                    <a:pt y="163795" x="1298743"/>
                    <a:pt y="169365" x="1304994"/>
                    <a:pt y="181072" x="1304994"/>
                  </a:cubicBezTo>
                  <a:cubicBezTo>
                    <a:pt y="192098" x="1304994"/>
                    <a:pt y="198464" x="1299652"/>
                    <a:pt y="198464" x="1290558"/>
                  </a:cubicBezTo>
                  <a:cubicBezTo>
                    <a:pt y="198464" x="1282033"/>
                    <a:pt y="192894" x="1275782"/>
                    <a:pt y="181072" x="1275782"/>
                  </a:cubicBezTo>
                  <a:cubicBezTo>
                    <a:pt y="170160" x="1275782"/>
                    <a:pt y="163795" x="1281124"/>
                    <a:pt y="163795" x="1290217"/>
                  </a:cubicBezTo>
                  <a:moveTo>
                    <a:pt y="150723" x="1360873"/>
                  </a:moveTo>
                  <a:cubicBezTo>
                    <a:pt y="150723" x="1351098"/>
                    <a:pt y="154815" x="1346324"/>
                    <a:pt y="160271" x="1343027"/>
                  </a:cubicBezTo>
                  <a:lnTo>
                    <a:pt y="151746" x="1343027"/>
                  </a:lnTo>
                  <a:lnTo>
                    <a:pt y="151746" x="1329046"/>
                  </a:lnTo>
                  <a:lnTo>
                    <a:pt y="210285" x="1329046"/>
                  </a:lnTo>
                  <a:lnTo>
                    <a:pt y="210285" x="1343141"/>
                  </a:lnTo>
                  <a:lnTo>
                    <a:pt y="178685" x="1343141"/>
                  </a:lnTo>
                  <a:cubicBezTo>
                    <a:pt y="169137" x="1343141"/>
                    <a:pt y="163340" x="1347574"/>
                    <a:pt y="163340" x="1355985"/>
                  </a:cubicBezTo>
                  <a:cubicBezTo>
                    <a:pt y="163340" x="1362919"/>
                    <a:pt y="167205" x="1366898"/>
                    <a:pt y="173798" x="1366898"/>
                  </a:cubicBezTo>
                  <a:lnTo>
                    <a:pt y="210285" x="1366898"/>
                  </a:lnTo>
                  <a:lnTo>
                    <a:pt y="210285" x="1380992"/>
                  </a:lnTo>
                  <a:lnTo>
                    <a:pt y="172547" x="1380992"/>
                  </a:lnTo>
                  <a:cubicBezTo>
                    <a:pt y="158566" x="1380992"/>
                    <a:pt y="150723" x="1374172"/>
                    <a:pt y="150723" x="1360873"/>
                  </a:cubicBezTo>
                  <a:moveTo>
                    <a:pt y="129467" x="1448772"/>
                  </a:moveTo>
                  <a:lnTo>
                    <a:pt y="129467" x="1434678"/>
                  </a:lnTo>
                  <a:lnTo>
                    <a:pt y="159476" x="1434678"/>
                  </a:lnTo>
                  <a:cubicBezTo>
                    <a:pt y="153792" x="1431154"/>
                    <a:pt y="150723" x="1423993"/>
                    <a:pt y="150723" x="1416377"/>
                  </a:cubicBezTo>
                  <a:cubicBezTo>
                    <a:pt y="150723" x="1402055"/>
                    <a:pt y="160726" x="1390120"/>
                    <a:pt y="180959" x="1390120"/>
                  </a:cubicBezTo>
                  <a:cubicBezTo>
                    <a:pt y="201533" x="1390120"/>
                    <a:pt y="211535" x="1402055"/>
                    <a:pt y="211535" x="1416377"/>
                  </a:cubicBezTo>
                  <a:cubicBezTo>
                    <a:pt y="211535" x="1424447"/>
                    <a:pt y="208012" x="1431722"/>
                    <a:pt y="201305" x="1434905"/>
                  </a:cubicBezTo>
                  <a:lnTo>
                    <a:pt y="210285" x="1434905"/>
                  </a:lnTo>
                  <a:lnTo>
                    <a:pt y="210285" x="1448772"/>
                  </a:lnTo>
                  <a:lnTo>
                    <a:pt y="129467" x="1448772"/>
                  </a:lnTo>
                  <a:moveTo>
                    <a:pt y="198577" x="1419673"/>
                  </a:moveTo>
                  <a:cubicBezTo>
                    <a:pt y="198577" x="1411489"/>
                    <a:pt y="192780" x="1404442"/>
                    <a:pt y="180959" x="1404442"/>
                  </a:cubicBezTo>
                  <a:cubicBezTo>
                    <a:pt y="169024" x="1404442"/>
                    <a:pt y="163227" x="1411489"/>
                    <a:pt y="163227" x="1419673"/>
                  </a:cubicBezTo>
                  <a:cubicBezTo>
                    <a:pt y="163227" x="1427289"/>
                    <a:pt y="168910" x="1435019"/>
                    <a:pt y="180959" x="1435019"/>
                  </a:cubicBezTo>
                  <a:cubicBezTo>
                    <a:pt y="192894" x="1435019"/>
                    <a:pt y="198577" x="1427289"/>
                    <a:pt y="198577" x="1419673"/>
                  </a:cubicBezTo>
                  <a:moveTo>
                    <a:pt y="185278" x="1512835"/>
                  </a:moveTo>
                  <a:lnTo>
                    <a:pt y="179481" x="1512835"/>
                  </a:lnTo>
                  <a:cubicBezTo>
                    <a:pt y="160158" x="1512835"/>
                    <a:pt y="150723" x="1500787"/>
                    <a:pt y="150723" x="1486578"/>
                  </a:cubicBezTo>
                  <a:cubicBezTo>
                    <a:pt y="150723" x="1471688"/>
                    <a:pt y="160953" x="1458389"/>
                    <a:pt y="181413" x="1458389"/>
                  </a:cubicBezTo>
                  <a:cubicBezTo>
                    <a:pt y="201760" x="1458389"/>
                    <a:pt y="211535" x="1471460"/>
                    <a:pt y="211535" x="1486237"/>
                  </a:cubicBezTo>
                  <a:cubicBezTo>
                    <a:pt y="211535" x="1498172"/>
                    <a:pt y="205056" x="1509425"/>
                    <a:pt y="192666" x="1512381"/>
                  </a:cubicBezTo>
                  <a:lnTo>
                    <a:pt y="192666" x="1499195"/>
                  </a:lnTo>
                  <a:cubicBezTo>
                    <a:pt y="197327" x="1497149"/>
                    <a:pt y="199373" x="1492375"/>
                    <a:pt y="199373" x="1486805"/>
                  </a:cubicBezTo>
                  <a:cubicBezTo>
                    <a:pt y="199373" x="1478394"/>
                    <a:pt y="194826" x="1472370"/>
                    <a:pt y="185278" x="1472029"/>
                  </a:cubicBezTo>
                  <a:lnTo>
                    <a:pt y="185278" x="1512835"/>
                  </a:lnTo>
                  <a:moveTo>
                    <a:pt y="162886" x="1486464"/>
                  </a:moveTo>
                  <a:cubicBezTo>
                    <a:pt y="162886" x="1494080"/>
                    <a:pt y="167205" x="1498968"/>
                    <a:pt y="174934" x="1498968"/>
                  </a:cubicBezTo>
                  <a:lnTo>
                    <a:pt y="174934" x="1472370"/>
                  </a:lnTo>
                  <a:cubicBezTo>
                    <a:pt y="166409" x="1473620"/>
                    <a:pt y="162886" x="1479758"/>
                    <a:pt y="162886" x="1486464"/>
                  </a:cubicBezTo>
                  <a:moveTo>
                    <a:pt y="151064" x="1555614"/>
                  </a:moveTo>
                  <a:lnTo>
                    <a:pt y="151064" x="1551749"/>
                  </a:lnTo>
                  <a:cubicBezTo>
                    <a:pt y="151064" x="1544929"/>
                    <a:pt y="154020" x="1539473"/>
                    <a:pt y="160385" x="1536518"/>
                  </a:cubicBezTo>
                  <a:lnTo>
                    <a:pt y="151746" x="1536518"/>
                  </a:lnTo>
                  <a:lnTo>
                    <a:pt y="151746" x="1522537"/>
                  </a:lnTo>
                  <a:lnTo>
                    <a:pt y="210285" x="1522537"/>
                  </a:lnTo>
                  <a:lnTo>
                    <a:pt y="210285" x="1536632"/>
                  </a:lnTo>
                  <a:lnTo>
                    <a:pt y="181641" x="1536632"/>
                  </a:lnTo>
                  <a:cubicBezTo>
                    <a:pt y="170160" x="1536632"/>
                    <a:pt y="164818" x="1541974"/>
                    <a:pt y="164818" x="1551863"/>
                  </a:cubicBezTo>
                  <a:lnTo>
                    <a:pt y="164818" x="1555614"/>
                  </a:lnTo>
                  <a:lnTo>
                    <a:pt y="151064" x="1555614"/>
                  </a:lnTo>
                  <a:moveTo>
                    <a:pt y="175389" x="1586361"/>
                  </a:moveTo>
                  <a:cubicBezTo>
                    <a:pt y="174366" x="1579200"/>
                    <a:pt y="173457" x="1574085"/>
                    <a:pt y="168910" x="1574085"/>
                  </a:cubicBezTo>
                  <a:cubicBezTo>
                    <a:pt y="165500" x="1574085"/>
                    <a:pt y="162431" x="1576813"/>
                    <a:pt y="162431" x="1583747"/>
                  </a:cubicBezTo>
                  <a:cubicBezTo>
                    <a:pt y="162431" x="1589771"/>
                    <a:pt y="164704" x="1593863"/>
                    <a:pt y="170501" x="1594432"/>
                  </a:cubicBezTo>
                  <a:lnTo>
                    <a:pt y="170501" x="1608185"/>
                  </a:lnTo>
                  <a:cubicBezTo>
                    <a:pt y="157430" x="1607390"/>
                    <a:pt y="150723" x="1597273"/>
                    <a:pt y="150723" x="1583633"/>
                  </a:cubicBezTo>
                  <a:cubicBezTo>
                    <a:pt y="150723" x="1571471"/>
                    <a:pt y="156066" x="1560331"/>
                    <a:pt y="169365" x="1560331"/>
                  </a:cubicBezTo>
                  <a:cubicBezTo>
                    <a:pt y="183800" x="1560331"/>
                    <a:pt y="185733" x="1573403"/>
                    <a:pt y="187665" x="1584883"/>
                  </a:cubicBezTo>
                  <a:cubicBezTo>
                    <a:pt y="189029" x="1592954"/>
                    <a:pt y="189938" x="1595682"/>
                    <a:pt y="193576" x="1595682"/>
                  </a:cubicBezTo>
                  <a:cubicBezTo>
                    <a:pt y="198009" x="1595682"/>
                    <a:pt y="199941" x="1591476"/>
                    <a:pt y="199941" x="1585452"/>
                  </a:cubicBezTo>
                  <a:cubicBezTo>
                    <a:pt y="199941" x="1578859"/>
                    <a:pt y="197441" x="1573744"/>
                    <a:pt y="191530" x="1572721"/>
                  </a:cubicBezTo>
                  <a:lnTo>
                    <a:pt y="191530" x="1558513"/>
                  </a:lnTo>
                  <a:cubicBezTo>
                    <a:pt y="206307" x="1559536"/>
                    <a:pt y="211535" x="1572607"/>
                    <a:pt y="211535" x="1584770"/>
                  </a:cubicBezTo>
                  <a:cubicBezTo>
                    <a:pt y="211535" x="1597842"/>
                    <a:pt y="205284" x="1609549"/>
                    <a:pt y="192098" x="1609549"/>
                  </a:cubicBezTo>
                  <a:cubicBezTo>
                    <a:pt y="178458" x="1609549"/>
                    <a:pt y="176980" x="1596819"/>
                    <a:pt y="175389" x="1586361"/>
                  </a:cubicBezTo>
                  <a:moveTo>
                    <a:pt y="150723" x="1650504"/>
                  </a:moveTo>
                  <a:cubicBezTo>
                    <a:pt y="150723" x="1640615"/>
                    <a:pt y="154815" x="1636068"/>
                    <a:pt y="160385" x="1632772"/>
                  </a:cubicBezTo>
                  <a:lnTo>
                    <a:pt y="129467" x="1632772"/>
                  </a:lnTo>
                  <a:lnTo>
                    <a:pt y="129467" x="1618677"/>
                  </a:lnTo>
                  <a:lnTo>
                    <a:pt y="210285" x="1618677"/>
                  </a:lnTo>
                  <a:lnTo>
                    <a:pt y="210285" x="1632772"/>
                  </a:lnTo>
                  <a:lnTo>
                    <a:pt y="178685" x="1632772"/>
                  </a:lnTo>
                  <a:cubicBezTo>
                    <a:pt y="169137" x="1632772"/>
                    <a:pt y="163340" x="1637205"/>
                    <a:pt y="163340" x="1645616"/>
                  </a:cubicBezTo>
                  <a:cubicBezTo>
                    <a:pt y="163340" x="1652550"/>
                    <a:pt y="167205" x="1656528"/>
                    <a:pt y="173798" x="1656528"/>
                  </a:cubicBezTo>
                  <a:lnTo>
                    <a:pt y="210285" x="1656528"/>
                  </a:lnTo>
                  <a:lnTo>
                    <a:pt y="210285" x="1670623"/>
                  </a:lnTo>
                  <a:lnTo>
                    <a:pt y="172547" x="1670623"/>
                  </a:lnTo>
                  <a:cubicBezTo>
                    <a:pt y="158566" x="1670623"/>
                    <a:pt y="150723" x="1663803"/>
                    <a:pt y="150723" x="1650504"/>
                  </a:cubicBezTo>
                  <a:moveTo>
                    <a:pt y="150723" x="1708622"/>
                  </a:moveTo>
                  <a:cubicBezTo>
                    <a:pt y="150723" x="1694073"/>
                    <a:pt y="157316" x="1683729"/>
                    <a:pt y="170956" x="1681455"/>
                  </a:cubicBezTo>
                  <a:lnTo>
                    <a:pt y="170956" x="1694868"/>
                  </a:lnTo>
                  <a:cubicBezTo>
                    <a:pt y="166523" x="1696119"/>
                    <a:pt y="162317" x="1698619"/>
                    <a:pt y="162317" x="1707372"/>
                  </a:cubicBezTo>
                  <a:cubicBezTo>
                    <a:pt y="162317" x="1712373"/>
                    <a:pt y="163909" x="1717033"/>
                    <a:pt y="168342" x="1717033"/>
                  </a:cubicBezTo>
                  <a:cubicBezTo>
                    <a:pt y="173229" x="1717033"/>
                    <a:pt y="174139" x="1712487"/>
                    <a:pt y="174480" x="1710213"/>
                  </a:cubicBezTo>
                  <a:lnTo>
                    <a:pt y="176185" x="1698392"/>
                  </a:lnTo>
                  <a:cubicBezTo>
                    <a:pt y="176980" x="1693049"/>
                    <a:pt y="179481" x="1679750"/>
                    <a:pt y="194144" x="1679750"/>
                  </a:cubicBezTo>
                  <a:cubicBezTo>
                    <a:pt y="206534" x="1679750"/>
                    <a:pt y="211535" x="1689298"/>
                    <a:pt y="211535" x="1698619"/>
                  </a:cubicBezTo>
                  <a:cubicBezTo>
                    <a:pt y="211535" x="1704871"/>
                    <a:pt y="209262" x="1712487"/>
                    <a:pt y="201760" x="1717033"/>
                  </a:cubicBezTo>
                  <a:lnTo>
                    <a:pt y="210285" x="1717033"/>
                  </a:lnTo>
                  <a:lnTo>
                    <a:pt y="210285" x="1730787"/>
                  </a:lnTo>
                  <a:lnTo>
                    <a:pt y="169706" x="1730787"/>
                  </a:lnTo>
                  <a:cubicBezTo>
                    <a:pt y="155952" x="1730787"/>
                    <a:pt y="150723" x="1721466"/>
                    <a:pt y="150723" x="1708622"/>
                  </a:cubicBezTo>
                  <a:moveTo>
                    <a:pt y="199828" x="1702257"/>
                  </a:moveTo>
                  <a:cubicBezTo>
                    <a:pt y="199828" x="1697255"/>
                    <a:pt y="197668" x="1693845"/>
                    <a:pt y="193007" x="1693845"/>
                  </a:cubicBezTo>
                  <a:cubicBezTo>
                    <a:pt y="186528" x="1693845"/>
                    <a:pt y="185505" x="1700779"/>
                    <a:pt y="185164" x="1703280"/>
                  </a:cubicBezTo>
                  <a:lnTo>
                    <a:pt y="184255" x="1709190"/>
                  </a:lnTo>
                  <a:cubicBezTo>
                    <a:pt y="183800" x="1712146"/>
                    <a:pt y="183459" x="1714533"/>
                    <a:pt y="182550" x="1716692"/>
                  </a:cubicBezTo>
                  <a:lnTo>
                    <a:pt y="185733" x="1716692"/>
                  </a:lnTo>
                  <a:cubicBezTo>
                    <a:pt y="193576" x="1716692"/>
                    <a:pt y="199828" x="1710782"/>
                    <a:pt y="199828" x="1702257"/>
                  </a:cubicBezTo>
                  <a:moveTo>
                    <a:pt y="151064" x="1776970"/>
                  </a:moveTo>
                  <a:lnTo>
                    <a:pt y="151064" x="1773106"/>
                  </a:lnTo>
                  <a:cubicBezTo>
                    <a:pt y="151064" x="1766285"/>
                    <a:pt y="154020" x="1760829"/>
                    <a:pt y="160385" x="1757874"/>
                  </a:cubicBezTo>
                  <a:lnTo>
                    <a:pt y="151746" x="1757874"/>
                  </a:lnTo>
                  <a:lnTo>
                    <a:pt y="151746" x="1743893"/>
                  </a:lnTo>
                  <a:lnTo>
                    <a:pt y="210285" x="1743893"/>
                  </a:lnTo>
                  <a:lnTo>
                    <a:pt y="210285" x="1757988"/>
                  </a:lnTo>
                  <a:lnTo>
                    <a:pt y="181641" x="1757988"/>
                  </a:lnTo>
                  <a:cubicBezTo>
                    <a:pt y="170160" x="1757988"/>
                    <a:pt y="164818" x="1763330"/>
                    <a:pt y="164818" x="1773219"/>
                  </a:cubicBezTo>
                  <a:lnTo>
                    <a:pt y="164818" x="1776970"/>
                  </a:lnTo>
                  <a:lnTo>
                    <a:pt y="151064" x="1776970"/>
                  </a:lnTo>
                  <a:moveTo>
                    <a:pt y="185278" x="1833776"/>
                  </a:moveTo>
                  <a:lnTo>
                    <a:pt y="179481" x="1833776"/>
                  </a:lnTo>
                  <a:cubicBezTo>
                    <a:pt y="160158" x="1833776"/>
                    <a:pt y="150723" x="1821727"/>
                    <a:pt y="150723" x="1807518"/>
                  </a:cubicBezTo>
                  <a:cubicBezTo>
                    <a:pt y="150723" x="1792628"/>
                    <a:pt y="160953" x="1779329"/>
                    <a:pt y="181413" x="1779329"/>
                  </a:cubicBezTo>
                  <a:cubicBezTo>
                    <a:pt y="201760" x="1779329"/>
                    <a:pt y="211535" x="1792401"/>
                    <a:pt y="211535" x="1807177"/>
                  </a:cubicBezTo>
                  <a:cubicBezTo>
                    <a:pt y="211535" x="1819112"/>
                    <a:pt y="205056" x="1830366"/>
                    <a:pt y="192666" x="1833321"/>
                  </a:cubicBezTo>
                  <a:lnTo>
                    <a:pt y="192666" x="1820135"/>
                  </a:lnTo>
                  <a:cubicBezTo>
                    <a:pt y="197327" x="1818089"/>
                    <a:pt y="199373" x="1813315"/>
                    <a:pt y="199373" x="1807746"/>
                  </a:cubicBezTo>
                  <a:cubicBezTo>
                    <a:pt y="199373" x="1799334"/>
                    <a:pt y="194826" x="1793310"/>
                    <a:pt y="185278" x="1792969"/>
                  </a:cubicBezTo>
                  <a:lnTo>
                    <a:pt y="185278" x="1833776"/>
                  </a:lnTo>
                  <a:moveTo>
                    <a:pt y="162886" x="1807405"/>
                  </a:moveTo>
                  <a:cubicBezTo>
                    <a:pt y="162886" x="1815020"/>
                    <a:pt y="167205" x="1819908"/>
                    <a:pt y="174934" x="1819908"/>
                  </a:cubicBezTo>
                  <a:lnTo>
                    <a:pt y="174934" x="1793310"/>
                  </a:lnTo>
                  <a:cubicBezTo>
                    <a:pt y="166409" x="1794560"/>
                    <a:pt y="162886" x="1800698"/>
                    <a:pt y="162886" x="1807405"/>
                  </a:cubicBezTo>
                  <a:moveTo>
                    <a:pt y="323952" x="1216697"/>
                  </a:moveTo>
                  <a:lnTo>
                    <a:pt y="310085" x="1216697"/>
                  </a:lnTo>
                  <a:lnTo>
                    <a:pt y="310085" x="1175891"/>
                  </a:lnTo>
                  <a:lnTo>
                    <a:pt y="290648" x="1175891"/>
                  </a:lnTo>
                  <a:lnTo>
                    <a:pt y="290648" x="1211469"/>
                  </a:lnTo>
                  <a:lnTo>
                    <a:pt y="276780" x="1211469"/>
                  </a:lnTo>
                  <a:lnTo>
                    <a:pt y="276780" x="1175891"/>
                  </a:lnTo>
                  <a:lnTo>
                    <a:pt y="258253" x="1175891"/>
                  </a:lnTo>
                  <a:lnTo>
                    <a:pt y="258253" x="1214538"/>
                  </a:lnTo>
                  <a:lnTo>
                    <a:pt y="244385" x="1214538"/>
                  </a:lnTo>
                  <a:lnTo>
                    <a:pt y="244385" x="1161114"/>
                  </a:lnTo>
                  <a:lnTo>
                    <a:pt y="323952" x="1161114"/>
                  </a:lnTo>
                  <a:lnTo>
                    <a:pt y="323952" x="1216697"/>
                  </a:lnTo>
                  <a:moveTo>
                    <a:pt y="243135" x="1281033"/>
                  </a:moveTo>
                  <a:lnTo>
                    <a:pt y="243135" x="1266938"/>
                  </a:lnTo>
                  <a:lnTo>
                    <a:pt y="273143" x="1266938"/>
                  </a:lnTo>
                  <a:cubicBezTo>
                    <a:pt y="267460" x="1263415"/>
                    <a:pt y="264391" x="1256254"/>
                    <a:pt y="264391" x="1248638"/>
                  </a:cubicBezTo>
                  <a:cubicBezTo>
                    <a:pt y="264391" x="1234316"/>
                    <a:pt y="274393" x="1222381"/>
                    <a:pt y="294626" x="1222381"/>
                  </a:cubicBezTo>
                  <a:cubicBezTo>
                    <a:pt y="315200" x="1222381"/>
                    <a:pt y="325203" x="1234316"/>
                    <a:pt y="325203" x="1248638"/>
                  </a:cubicBezTo>
                  <a:cubicBezTo>
                    <a:pt y="325203" x="1256708"/>
                    <a:pt y="321679" x="1263983"/>
                    <a:pt y="314973" x="1267166"/>
                  </a:cubicBezTo>
                  <a:lnTo>
                    <a:pt y="323952" x="1267166"/>
                  </a:lnTo>
                  <a:lnTo>
                    <a:pt y="323952" x="1281033"/>
                  </a:lnTo>
                  <a:lnTo>
                    <a:pt y="243135" x="1281033"/>
                  </a:lnTo>
                  <a:moveTo>
                    <a:pt y="312245" x="1251934"/>
                  </a:moveTo>
                  <a:cubicBezTo>
                    <a:pt y="312245" x="1243750"/>
                    <a:pt y="306448" x="1236703"/>
                    <a:pt y="294626" x="1236703"/>
                  </a:cubicBezTo>
                  <a:cubicBezTo>
                    <a:pt y="282691" x="1236703"/>
                    <a:pt y="276894" x="1243750"/>
                    <a:pt y="276894" x="1251934"/>
                  </a:cubicBezTo>
                  <a:cubicBezTo>
                    <a:pt y="276894" x="1259550"/>
                    <a:pt y="282577" x="1267279"/>
                    <a:pt y="294626" x="1267279"/>
                  </a:cubicBezTo>
                  <a:cubicBezTo>
                    <a:pt y="306561" x="1267279"/>
                    <a:pt y="312245" x="1259550"/>
                    <a:pt y="312245" x="1251934"/>
                  </a:cubicBezTo>
                  <a:moveTo>
                    <a:pt y="264732" x="1327711"/>
                  </a:moveTo>
                  <a:lnTo>
                    <a:pt y="264732" x="1323846"/>
                  </a:lnTo>
                  <a:cubicBezTo>
                    <a:pt y="264732" x="1317026"/>
                    <a:pt y="267687" x="1311570"/>
                    <a:pt y="274052" x="1308615"/>
                  </a:cubicBezTo>
                  <a:lnTo>
                    <a:pt y="265414" x="1308615"/>
                  </a:lnTo>
                  <a:lnTo>
                    <a:pt y="265414" x="1294633"/>
                  </a:lnTo>
                  <a:lnTo>
                    <a:pt y="323952" x="1294633"/>
                  </a:lnTo>
                  <a:lnTo>
                    <a:pt y="323952" x="1308728"/>
                  </a:lnTo>
                  <a:lnTo>
                    <a:pt y="295308" x="1308728"/>
                  </a:lnTo>
                  <a:cubicBezTo>
                    <a:pt y="283828" x="1308728"/>
                    <a:pt y="278485" x="1314071"/>
                    <a:pt y="278485" x="1323960"/>
                  </a:cubicBezTo>
                  <a:lnTo>
                    <a:pt y="278485" x="1327711"/>
                  </a:lnTo>
                  <a:lnTo>
                    <a:pt y="264732" x="1327711"/>
                  </a:lnTo>
                  <a:moveTo>
                    <a:pt y="264391" x="1358935"/>
                  </a:moveTo>
                  <a:cubicBezTo>
                    <a:pt y="264391" x="1344386"/>
                    <a:pt y="270983" x="1334042"/>
                    <a:pt y="284624" x="1331769"/>
                  </a:cubicBezTo>
                  <a:lnTo>
                    <a:pt y="284624" x="1345181"/>
                  </a:lnTo>
                  <a:cubicBezTo>
                    <a:pt y="280190" x="1346432"/>
                    <a:pt y="275985" x="1348932"/>
                    <a:pt y="275985" x="1357685"/>
                  </a:cubicBezTo>
                  <a:cubicBezTo>
                    <a:pt y="275985" x="1362686"/>
                    <a:pt y="277576" x="1367347"/>
                    <a:pt y="282009" x="1367347"/>
                  </a:cubicBezTo>
                  <a:cubicBezTo>
                    <a:pt y="286897" x="1367347"/>
                    <a:pt y="287806" x="1362800"/>
                    <a:pt y="288147" x="1360526"/>
                  </a:cubicBezTo>
                  <a:lnTo>
                    <a:pt y="289852" x="1348705"/>
                  </a:lnTo>
                  <a:cubicBezTo>
                    <a:pt y="290648" x="1343363"/>
                    <a:pt y="293149" x="1330064"/>
                    <a:pt y="307812" x="1330064"/>
                  </a:cubicBezTo>
                  <a:cubicBezTo>
                    <a:pt y="320201" x="1330064"/>
                    <a:pt y="325203" x="1339612"/>
                    <a:pt y="325203" x="1348932"/>
                  </a:cubicBezTo>
                  <a:cubicBezTo>
                    <a:pt y="325203" x="1355184"/>
                    <a:pt y="322929" x="1362800"/>
                    <a:pt y="315427" x="1367347"/>
                  </a:cubicBezTo>
                  <a:lnTo>
                    <a:pt y="323952" x="1367347"/>
                  </a:lnTo>
                  <a:lnTo>
                    <a:pt y="323952" x="1381100"/>
                  </a:lnTo>
                  <a:lnTo>
                    <a:pt y="283373" x="1381100"/>
                  </a:lnTo>
                  <a:cubicBezTo>
                    <a:pt y="269619" x="1381100"/>
                    <a:pt y="264391" x="1371780"/>
                    <a:pt y="264391" x="1358935"/>
                  </a:cubicBezTo>
                  <a:moveTo>
                    <a:pt y="313495" x="1352570"/>
                  </a:moveTo>
                  <a:cubicBezTo>
                    <a:pt y="313495" x="1347568"/>
                    <a:pt y="311335" x="1344158"/>
                    <a:pt y="306675" x="1344158"/>
                  </a:cubicBezTo>
                  <a:cubicBezTo>
                    <a:pt y="300196" x="1344158"/>
                    <a:pt y="299173" x="1351092"/>
                    <a:pt y="298832" x="1353593"/>
                  </a:cubicBezTo>
                  <a:lnTo>
                    <a:pt y="297923" x="1359503"/>
                  </a:lnTo>
                  <a:cubicBezTo>
                    <a:pt y="297468" x="1362459"/>
                    <a:pt y="297127" x="1364846"/>
                    <a:pt y="296218" x="1367006"/>
                  </a:cubicBezTo>
                  <a:lnTo>
                    <a:pt y="299400" x="1367006"/>
                  </a:lnTo>
                  <a:cubicBezTo>
                    <a:pt y="307243" x="1367006"/>
                    <a:pt y="313495" x="1361095"/>
                    <a:pt y="313495" x="1352570"/>
                  </a:cubicBezTo>
                  <a:moveTo>
                    <a:pt y="265414" x="1480486"/>
                  </a:moveTo>
                  <a:lnTo>
                    <a:pt y="265414" x="1465936"/>
                  </a:lnTo>
                  <a:lnTo>
                    <a:pt y="305084" x="1453660"/>
                  </a:lnTo>
                  <a:lnTo>
                    <a:pt y="265414" x="1441043"/>
                  </a:lnTo>
                  <a:lnTo>
                    <a:pt y="265414" x="1427289"/>
                  </a:lnTo>
                  <a:lnTo>
                    <a:pt y="305084" x="1414786"/>
                  </a:lnTo>
                  <a:lnTo>
                    <a:pt y="265414" x="1402396"/>
                  </a:lnTo>
                  <a:lnTo>
                    <a:pt y="265414" x="1387392"/>
                  </a:lnTo>
                  <a:lnTo>
                    <a:pt y="323952" x="1407625"/>
                  </a:lnTo>
                  <a:lnTo>
                    <a:pt y="323952" x="1421265"/>
                  </a:lnTo>
                  <a:lnTo>
                    <a:pt y="285988" x="1433882"/>
                  </a:lnTo>
                  <a:lnTo>
                    <a:pt y="323952" x="1446613"/>
                  </a:lnTo>
                  <a:lnTo>
                    <a:pt y="323952" x="1460139"/>
                  </a:lnTo>
                  <a:lnTo>
                    <a:pt y="265414" x="1480486"/>
                  </a:lnTo>
                  <a:moveTo>
                    <a:pt y="244385" x="1570101"/>
                  </a:moveTo>
                  <a:lnTo>
                    <a:pt y="244385" x="1551346"/>
                  </a:lnTo>
                  <a:lnTo>
                    <a:pt y="305197" x="1529294"/>
                  </a:lnTo>
                  <a:lnTo>
                    <a:pt y="244385" x="1507243"/>
                  </a:lnTo>
                  <a:lnTo>
                    <a:pt y="244385" x="1488488"/>
                  </a:lnTo>
                  <a:lnTo>
                    <a:pt y="323952" x="1488488"/>
                  </a:lnTo>
                  <a:lnTo>
                    <a:pt y="323952" x="1502014"/>
                  </a:lnTo>
                  <a:lnTo>
                    <a:pt y="267914" x="1502014"/>
                  </a:lnTo>
                  <a:lnTo>
                    <a:pt y="323952" x="1522474"/>
                  </a:lnTo>
                  <a:lnTo>
                    <a:pt y="323952" x="1535773"/>
                  </a:lnTo>
                  <a:lnTo>
                    <a:pt y="267914" x="1556234"/>
                  </a:lnTo>
                  <a:lnTo>
                    <a:pt y="323952" x="1556234"/>
                  </a:lnTo>
                  <a:lnTo>
                    <a:pt y="323952" x="1570101"/>
                  </a:lnTo>
                  <a:lnTo>
                    <a:pt y="244385" x="1570101"/>
                  </a:lnTo>
                  <a:moveTo>
                    <a:pt y="257684" x="1584128"/>
                  </a:moveTo>
                  <a:lnTo>
                    <a:pt y="257684" x="1599132"/>
                  </a:lnTo>
                  <a:lnTo>
                    <a:pt y="241657" x="1599132"/>
                  </a:lnTo>
                  <a:lnTo>
                    <a:pt y="241657" x="1584128"/>
                  </a:lnTo>
                  <a:lnTo>
                    <a:pt y="257684" x="1584128"/>
                  </a:lnTo>
                  <a:moveTo>
                    <a:pt y="323952" x="1584582"/>
                  </a:moveTo>
                  <a:lnTo>
                    <a:pt y="323952" x="1598677"/>
                  </a:lnTo>
                  <a:lnTo>
                    <a:pt y="265414" x="1598677"/>
                  </a:lnTo>
                  <a:lnTo>
                    <a:pt y="265414" x="1584582"/>
                  </a:lnTo>
                  <a:lnTo>
                    <a:pt y="323952" x="1584582"/>
                  </a:lnTo>
                  <a:moveTo>
                    <a:pt y="264391" x="1643843"/>
                  </a:moveTo>
                  <a:cubicBezTo>
                    <a:pt y="264391" x="1634067"/>
                    <a:pt y="268483" x="1629293"/>
                    <a:pt y="273939" x="1625997"/>
                  </a:cubicBezTo>
                  <a:lnTo>
                    <a:pt y="265414" x="1625997"/>
                  </a:lnTo>
                  <a:lnTo>
                    <a:pt y="265414" x="1612016"/>
                  </a:lnTo>
                  <a:lnTo>
                    <a:pt y="323952" x="1612016"/>
                  </a:lnTo>
                  <a:lnTo>
                    <a:pt y="323952" x="1626111"/>
                  </a:lnTo>
                  <a:lnTo>
                    <a:pt y="292353" x="1626111"/>
                  </a:lnTo>
                  <a:cubicBezTo>
                    <a:pt y="282805" x="1626111"/>
                    <a:pt y="277008" x="1630544"/>
                    <a:pt y="277008" x="1638955"/>
                  </a:cubicBezTo>
                  <a:cubicBezTo>
                    <a:pt y="277008" x="1645889"/>
                    <a:pt y="280872" x="1649867"/>
                    <a:pt y="287465" x="1649867"/>
                  </a:cubicBezTo>
                  <a:lnTo>
                    <a:pt y="323952" x="1649867"/>
                  </a:lnTo>
                  <a:lnTo>
                    <a:pt y="323952" x="1663962"/>
                  </a:lnTo>
                  <a:lnTo>
                    <a:pt y="286215" x="1663962"/>
                  </a:lnTo>
                  <a:cubicBezTo>
                    <a:pt y="272234" x="1663962"/>
                    <a:pt y="264391" x="1657142"/>
                    <a:pt y="264391" x="1643843"/>
                  </a:cubicBezTo>
                  <a:moveTo>
                    <a:pt y="243135" x="1731742"/>
                  </a:moveTo>
                  <a:lnTo>
                    <a:pt y="243135" x="1717647"/>
                  </a:lnTo>
                  <a:lnTo>
                    <a:pt y="273143" x="1717647"/>
                  </a:lnTo>
                  <a:cubicBezTo>
                    <a:pt y="267460" x="1714123"/>
                    <a:pt y="264391" x="1706962"/>
                    <a:pt y="264391" x="1699347"/>
                  </a:cubicBezTo>
                  <a:cubicBezTo>
                    <a:pt y="264391" x="1685025"/>
                    <a:pt y="274393" x="1673089"/>
                    <a:pt y="294626" x="1673089"/>
                  </a:cubicBezTo>
                  <a:cubicBezTo>
                    <a:pt y="315200" x="1673089"/>
                    <a:pt y="325203" x="1685025"/>
                    <a:pt y="325203" x="1699347"/>
                  </a:cubicBezTo>
                  <a:cubicBezTo>
                    <a:pt y="325203" x="1707417"/>
                    <a:pt y="321679" x="1714692"/>
                    <a:pt y="314973" x="1717874"/>
                  </a:cubicBezTo>
                  <a:lnTo>
                    <a:pt y="323952" x="1717874"/>
                  </a:lnTo>
                  <a:lnTo>
                    <a:pt y="323952" x="1731742"/>
                  </a:lnTo>
                  <a:lnTo>
                    <a:pt y="243135" x="1731742"/>
                  </a:lnTo>
                  <a:moveTo>
                    <a:pt y="312245" x="1702643"/>
                  </a:moveTo>
                  <a:cubicBezTo>
                    <a:pt y="312245" x="1694459"/>
                    <a:pt y="306448" x="1687412"/>
                    <a:pt y="294626" x="1687412"/>
                  </a:cubicBezTo>
                  <a:cubicBezTo>
                    <a:pt y="282691" x="1687412"/>
                    <a:pt y="276894" x="1694459"/>
                    <a:pt y="276894" x="1702643"/>
                  </a:cubicBezTo>
                  <a:cubicBezTo>
                    <a:pt y="276894" x="1710259"/>
                    <a:pt y="282577" x="1717988"/>
                    <a:pt y="294626" x="1717988"/>
                  </a:cubicBezTo>
                  <a:cubicBezTo>
                    <a:pt y="306561" x="1717988"/>
                    <a:pt y="312245" x="1710259"/>
                    <a:pt y="312245" x="1702643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618" name="shape618"/>
            <p:cNvSpPr/>
            <p:nvPr/>
          </p:nvSpPr>
          <p:spPr>
            <a:xfrm>
              <a:off y="14676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9" name="shape619"/>
            <p:cNvSpPr/>
            <p:nvPr/>
          </p:nvSpPr>
          <p:spPr>
            <a:xfrm>
              <a:off y="14676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0" name="shape620"/>
            <p:cNvSpPr/>
            <p:nvPr/>
          </p:nvSpPr>
          <p:spPr>
            <a:xfrm>
              <a:off y="1467645" x="3787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1" name="shape621"/>
            <p:cNvSpPr/>
            <p:nvPr/>
          </p:nvSpPr>
          <p:spPr>
            <a:xfrm>
              <a:off y="14676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2" name="shape622"/>
            <p:cNvSpPr/>
            <p:nvPr/>
          </p:nvSpPr>
          <p:spPr>
            <a:xfrm>
              <a:off y="14676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3" name="shape623"/>
            <p:cNvSpPr/>
            <p:nvPr/>
          </p:nvSpPr>
          <p:spPr>
            <a:xfrm>
              <a:off y="1467645" x="16605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4" name="shape624"/>
            <p:cNvSpPr/>
            <p:nvPr/>
          </p:nvSpPr>
          <p:spPr>
            <a:xfrm>
              <a:off y="14676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5" name="shape625"/>
            <p:cNvSpPr/>
            <p:nvPr/>
          </p:nvSpPr>
          <p:spPr>
            <a:xfrm>
              <a:off y="14676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6" name="shape626"/>
            <p:cNvSpPr/>
            <p:nvPr/>
          </p:nvSpPr>
          <p:spPr>
            <a:xfrm>
              <a:off y="1467645" x="29423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7" name="shape627"/>
            <p:cNvSpPr/>
            <p:nvPr/>
          </p:nvSpPr>
          <p:spPr>
            <a:xfrm>
              <a:off y="14676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8" name="shape628"/>
            <p:cNvSpPr/>
            <p:nvPr/>
          </p:nvSpPr>
          <p:spPr>
            <a:xfrm>
              <a:off y="14676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9" name="shape629"/>
            <p:cNvSpPr/>
            <p:nvPr/>
          </p:nvSpPr>
          <p:spPr>
            <a:xfrm>
              <a:off y="1467645" x="42241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30" name="shape630"/>
            <p:cNvSpPr/>
            <p:nvPr/>
          </p:nvSpPr>
          <p:spPr>
            <a:xfrm>
              <a:off y="14676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31" name="shape631"/>
            <p:cNvSpPr/>
            <p:nvPr/>
          </p:nvSpPr>
          <p:spPr>
            <a:xfrm>
              <a:off y="14676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32" name="shape632"/>
            <p:cNvSpPr/>
            <p:nvPr/>
          </p:nvSpPr>
          <p:spPr>
            <a:xfrm>
              <a:off y="1467645" x="55059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33" name="shape633"/>
            <p:cNvSpPr/>
            <p:nvPr/>
          </p:nvSpPr>
          <p:spPr>
            <a:xfrm>
              <a:off y="14676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34" name="shape634"/>
            <p:cNvSpPr/>
            <p:nvPr/>
          </p:nvSpPr>
          <p:spPr>
            <a:xfrm>
              <a:off y="14676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35" name="shape635"/>
            <p:cNvSpPr/>
            <p:nvPr/>
          </p:nvSpPr>
          <p:spPr>
            <a:xfrm>
              <a:off y="1467645" x="67877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36" name="shape636"/>
            <p:cNvSpPr/>
            <p:nvPr/>
          </p:nvSpPr>
          <p:spPr>
            <a:xfrm>
              <a:off y="14676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37" name="shape637"/>
            <p:cNvSpPr/>
            <p:nvPr/>
          </p:nvSpPr>
          <p:spPr>
            <a:xfrm>
              <a:off y="14676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38" name="shape638"/>
            <p:cNvSpPr/>
            <p:nvPr/>
          </p:nvSpPr>
          <p:spPr>
            <a:xfrm>
              <a:off y="1467645" x="80695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39" name="shape639"/>
            <p:cNvSpPr/>
            <p:nvPr/>
          </p:nvSpPr>
          <p:spPr>
            <a:xfrm>
              <a:off y="27494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40" name="shape640"/>
            <p:cNvSpPr/>
            <p:nvPr/>
          </p:nvSpPr>
          <p:spPr>
            <a:xfrm>
              <a:off y="27494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41" name="shape641"/>
            <p:cNvSpPr/>
            <p:nvPr/>
          </p:nvSpPr>
          <p:spPr>
            <a:xfrm>
              <a:off y="2749445" x="3787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42" name="shape642"/>
            <p:cNvSpPr/>
            <p:nvPr/>
          </p:nvSpPr>
          <p:spPr>
            <a:xfrm>
              <a:off y="27494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43" name="shape643"/>
            <p:cNvSpPr/>
            <p:nvPr/>
          </p:nvSpPr>
          <p:spPr>
            <a:xfrm>
              <a:off y="27494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44" name="shape644"/>
            <p:cNvSpPr/>
            <p:nvPr/>
          </p:nvSpPr>
          <p:spPr>
            <a:xfrm>
              <a:off y="2749445" x="16605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45" name="shape645"/>
            <p:cNvSpPr/>
            <p:nvPr/>
          </p:nvSpPr>
          <p:spPr>
            <a:xfrm>
              <a:off y="27494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46" name="shape646"/>
            <p:cNvSpPr/>
            <p:nvPr/>
          </p:nvSpPr>
          <p:spPr>
            <a:xfrm>
              <a:off y="27494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47" name="shape647"/>
            <p:cNvSpPr/>
            <p:nvPr/>
          </p:nvSpPr>
          <p:spPr>
            <a:xfrm>
              <a:off y="2749445" x="29423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48" name="shape648"/>
            <p:cNvSpPr/>
            <p:nvPr/>
          </p:nvSpPr>
          <p:spPr>
            <a:xfrm>
              <a:off y="27494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49" name="shape649"/>
            <p:cNvSpPr/>
            <p:nvPr/>
          </p:nvSpPr>
          <p:spPr>
            <a:xfrm>
              <a:off y="27494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50" name="shape650"/>
            <p:cNvSpPr/>
            <p:nvPr/>
          </p:nvSpPr>
          <p:spPr>
            <a:xfrm>
              <a:off y="2749445" x="42241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51" name="shape651"/>
            <p:cNvSpPr/>
            <p:nvPr/>
          </p:nvSpPr>
          <p:spPr>
            <a:xfrm>
              <a:off y="27494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52" name="shape652"/>
            <p:cNvSpPr/>
            <p:nvPr/>
          </p:nvSpPr>
          <p:spPr>
            <a:xfrm>
              <a:off y="27494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53" name="shape653"/>
            <p:cNvSpPr/>
            <p:nvPr/>
          </p:nvSpPr>
          <p:spPr>
            <a:xfrm>
              <a:off y="2749445" x="55059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54" name="shape654"/>
            <p:cNvSpPr/>
            <p:nvPr/>
          </p:nvSpPr>
          <p:spPr>
            <a:xfrm>
              <a:off y="27494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55" name="shape655"/>
            <p:cNvSpPr/>
            <p:nvPr/>
          </p:nvSpPr>
          <p:spPr>
            <a:xfrm>
              <a:off y="27494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56" name="shape656"/>
            <p:cNvSpPr/>
            <p:nvPr/>
          </p:nvSpPr>
          <p:spPr>
            <a:xfrm>
              <a:off y="2749445" x="67877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57" name="shape657"/>
            <p:cNvSpPr/>
            <p:nvPr/>
          </p:nvSpPr>
          <p:spPr>
            <a:xfrm>
              <a:off y="27494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58" name="shape658"/>
            <p:cNvSpPr/>
            <p:nvPr/>
          </p:nvSpPr>
          <p:spPr>
            <a:xfrm>
              <a:off y="27494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59" name="shape659"/>
            <p:cNvSpPr/>
            <p:nvPr/>
          </p:nvSpPr>
          <p:spPr>
            <a:xfrm>
              <a:off y="2749445" x="80695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60" name="shape660"/>
            <p:cNvSpPr/>
            <p:nvPr/>
          </p:nvSpPr>
          <p:spPr>
            <a:xfrm>
              <a:off y="40312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61" name="shape661"/>
            <p:cNvSpPr/>
            <p:nvPr/>
          </p:nvSpPr>
          <p:spPr>
            <a:xfrm>
              <a:off y="40312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62" name="shape662"/>
            <p:cNvSpPr/>
            <p:nvPr/>
          </p:nvSpPr>
          <p:spPr>
            <a:xfrm>
              <a:off y="4031245" x="3787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63" name="shape663"/>
            <p:cNvSpPr/>
            <p:nvPr/>
          </p:nvSpPr>
          <p:spPr>
            <a:xfrm>
              <a:off y="40312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64" name="shape664"/>
            <p:cNvSpPr/>
            <p:nvPr/>
          </p:nvSpPr>
          <p:spPr>
            <a:xfrm>
              <a:off y="40312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65" name="shape665"/>
            <p:cNvSpPr/>
            <p:nvPr/>
          </p:nvSpPr>
          <p:spPr>
            <a:xfrm>
              <a:off y="4031245" x="16605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66" name="shape666"/>
            <p:cNvSpPr/>
            <p:nvPr/>
          </p:nvSpPr>
          <p:spPr>
            <a:xfrm>
              <a:off y="40312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67" name="shape667"/>
            <p:cNvSpPr/>
            <p:nvPr/>
          </p:nvSpPr>
          <p:spPr>
            <a:xfrm>
              <a:off y="40312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68" name="shape668"/>
            <p:cNvSpPr/>
            <p:nvPr/>
          </p:nvSpPr>
          <p:spPr>
            <a:xfrm>
              <a:off y="4031245" x="29423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69" name="shape669"/>
            <p:cNvSpPr/>
            <p:nvPr/>
          </p:nvSpPr>
          <p:spPr>
            <a:xfrm>
              <a:off y="40312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70" name="shape670"/>
            <p:cNvSpPr/>
            <p:nvPr/>
          </p:nvSpPr>
          <p:spPr>
            <a:xfrm>
              <a:off y="40312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71" name="shape671"/>
            <p:cNvSpPr/>
            <p:nvPr/>
          </p:nvSpPr>
          <p:spPr>
            <a:xfrm>
              <a:off y="4031245" x="42241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72" name="shape672"/>
            <p:cNvSpPr/>
            <p:nvPr/>
          </p:nvSpPr>
          <p:spPr>
            <a:xfrm>
              <a:off y="40312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73" name="shape673"/>
            <p:cNvSpPr/>
            <p:nvPr/>
          </p:nvSpPr>
          <p:spPr>
            <a:xfrm>
              <a:off y="40312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74" name="shape674"/>
            <p:cNvSpPr/>
            <p:nvPr/>
          </p:nvSpPr>
          <p:spPr>
            <a:xfrm>
              <a:off y="4031245" x="55059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75" name="shape675"/>
            <p:cNvSpPr/>
            <p:nvPr/>
          </p:nvSpPr>
          <p:spPr>
            <a:xfrm>
              <a:off y="40312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76" name="shape676"/>
            <p:cNvSpPr/>
            <p:nvPr/>
          </p:nvSpPr>
          <p:spPr>
            <a:xfrm>
              <a:off y="40312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77" name="shape677"/>
            <p:cNvSpPr/>
            <p:nvPr/>
          </p:nvSpPr>
          <p:spPr>
            <a:xfrm>
              <a:off y="4031245" x="67877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78" name="shape678"/>
            <p:cNvSpPr/>
            <p:nvPr/>
          </p:nvSpPr>
          <p:spPr>
            <a:xfrm>
              <a:off y="40312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79" name="shape679"/>
            <p:cNvSpPr/>
            <p:nvPr/>
          </p:nvSpPr>
          <p:spPr>
            <a:xfrm>
              <a:off y="40312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80" name="shape680"/>
            <p:cNvSpPr/>
            <p:nvPr/>
          </p:nvSpPr>
          <p:spPr>
            <a:xfrm>
              <a:off y="4031245" x="80695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81" name="shape681"/>
            <p:cNvSpPr/>
            <p:nvPr/>
          </p:nvSpPr>
          <p:spPr>
            <a:xfrm>
              <a:off y="53130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82" name="shape682"/>
            <p:cNvSpPr/>
            <p:nvPr/>
          </p:nvSpPr>
          <p:spPr>
            <a:xfrm>
              <a:off y="5313045" x="3787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83" name="shape683"/>
            <p:cNvSpPr/>
            <p:nvPr/>
          </p:nvSpPr>
          <p:spPr>
            <a:xfrm>
              <a:off y="5313045" x="3787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84" name="shape684"/>
            <p:cNvSpPr/>
            <p:nvPr/>
          </p:nvSpPr>
          <p:spPr>
            <a:xfrm>
              <a:off y="53130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85" name="shape685"/>
            <p:cNvSpPr/>
            <p:nvPr/>
          </p:nvSpPr>
          <p:spPr>
            <a:xfrm>
              <a:off y="5313045" x="16605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86" name="shape686"/>
            <p:cNvSpPr/>
            <p:nvPr/>
          </p:nvSpPr>
          <p:spPr>
            <a:xfrm>
              <a:off y="5313045" x="16605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87" name="shape687"/>
            <p:cNvSpPr/>
            <p:nvPr/>
          </p:nvSpPr>
          <p:spPr>
            <a:xfrm>
              <a:off y="53130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88" name="shape688"/>
            <p:cNvSpPr/>
            <p:nvPr/>
          </p:nvSpPr>
          <p:spPr>
            <a:xfrm>
              <a:off y="5313045" x="29423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89" name="shape689"/>
            <p:cNvSpPr/>
            <p:nvPr/>
          </p:nvSpPr>
          <p:spPr>
            <a:xfrm>
              <a:off y="5313045" x="29423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90" name="shape690"/>
            <p:cNvSpPr/>
            <p:nvPr/>
          </p:nvSpPr>
          <p:spPr>
            <a:xfrm>
              <a:off y="53130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91" name="shape691"/>
            <p:cNvSpPr/>
            <p:nvPr/>
          </p:nvSpPr>
          <p:spPr>
            <a:xfrm>
              <a:off y="5313045" x="42241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92" name="shape692"/>
            <p:cNvSpPr/>
            <p:nvPr/>
          </p:nvSpPr>
          <p:spPr>
            <a:xfrm>
              <a:off y="5313045" x="42241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93" name="shape693"/>
            <p:cNvSpPr/>
            <p:nvPr/>
          </p:nvSpPr>
          <p:spPr>
            <a:xfrm>
              <a:off y="53130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94" name="shape694"/>
            <p:cNvSpPr/>
            <p:nvPr/>
          </p:nvSpPr>
          <p:spPr>
            <a:xfrm>
              <a:off y="5313045" x="5505966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95" name="shape695"/>
            <p:cNvSpPr/>
            <p:nvPr/>
          </p:nvSpPr>
          <p:spPr>
            <a:xfrm>
              <a:off y="5313045" x="5505966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96" name="shape696"/>
            <p:cNvSpPr/>
            <p:nvPr/>
          </p:nvSpPr>
          <p:spPr>
            <a:xfrm>
              <a:off y="53130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97" name="shape697"/>
            <p:cNvSpPr/>
            <p:nvPr/>
          </p:nvSpPr>
          <p:spPr>
            <a:xfrm>
              <a:off y="5313045" x="67877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98" name="shape698"/>
            <p:cNvSpPr/>
            <p:nvPr/>
          </p:nvSpPr>
          <p:spPr>
            <a:xfrm>
              <a:off y="5313045" x="67877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99" name="shape699"/>
            <p:cNvSpPr/>
            <p:nvPr/>
          </p:nvSpPr>
          <p:spPr>
            <a:xfrm>
              <a:off y="53130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186948" x="40323"/>
                  </a:moveTo>
                  <a:lnTo>
                    <a:pt y="202328" x="24943"/>
                  </a:lnTo>
                  <a:cubicBezTo>
                    <a:pt y="206389" x="20882"/>
                    <a:pt y="209350" x="17924"/>
                    <a:pt y="211872" x="15782"/>
                  </a:cubicBezTo>
                  <a:cubicBezTo>
                    <a:pt y="214376" x="13656"/>
                    <a:pt y="216314" x="12455"/>
                    <a:pt y="218284" x="11815"/>
                  </a:cubicBezTo>
                  <a:cubicBezTo>
                    <a:pt y="221970" x="10618"/>
                    <a:pt y="225940" x="10618"/>
                    <a:pt y="229626" x="11815"/>
                  </a:cubicBezTo>
                  <a:cubicBezTo>
                    <a:pt y="231596" x="12455"/>
                    <a:pt y="233534" x="13656"/>
                    <a:pt y="236039" x="15782"/>
                  </a:cubicBezTo>
                  <a:cubicBezTo>
                    <a:pt y="238561" x="17924"/>
                    <a:pt y="241522" x="20882"/>
                    <a:pt y="245583" x="24943"/>
                  </a:cubicBezTo>
                  <a:lnTo>
                    <a:pt y="260962" x="40323"/>
                  </a:lnTo>
                  <a:cubicBezTo>
                    <a:pt y="265024" x="44384"/>
                    <a:pt y="267982" x="47344"/>
                    <a:pt y="270123" x="49867"/>
                  </a:cubicBezTo>
                  <a:cubicBezTo>
                    <a:pt y="272249" x="52371"/>
                    <a:pt y="273450" x="54309"/>
                    <a:pt y="274090" x="56279"/>
                  </a:cubicBezTo>
                  <a:cubicBezTo>
                    <a:pt y="275288" x="59965"/>
                    <a:pt y="275288" x="63935"/>
                    <a:pt y="274090" x="67621"/>
                  </a:cubicBezTo>
                  <a:cubicBezTo>
                    <a:pt y="273450" x="69591"/>
                    <a:pt y="272249" x="71529"/>
                    <a:pt y="270123" x="74034"/>
                  </a:cubicBezTo>
                  <a:cubicBezTo>
                    <a:pt y="267982" x="76556"/>
                    <a:pt y="265024" x="79516"/>
                    <a:pt y="260962" x="83578"/>
                  </a:cubicBezTo>
                  <a:lnTo>
                    <a:pt y="245583" x="98957"/>
                  </a:lnTo>
                  <a:cubicBezTo>
                    <a:pt y="241522" x="103018"/>
                    <a:pt y="238561" x="105977"/>
                    <a:pt y="236039" x="108118"/>
                  </a:cubicBezTo>
                  <a:cubicBezTo>
                    <a:pt y="233534" x="110244"/>
                    <a:pt y="231596" x="111445"/>
                    <a:pt y="229626" x="112085"/>
                  </a:cubicBezTo>
                  <a:cubicBezTo>
                    <a:pt y="225940" x="113283"/>
                    <a:pt y="221970" x="113283"/>
                    <a:pt y="218284" x="112085"/>
                  </a:cubicBezTo>
                  <a:cubicBezTo>
                    <a:pt y="216314" x="111445"/>
                    <a:pt y="214376" x="110244"/>
                    <a:pt y="211872" x="108118"/>
                  </a:cubicBezTo>
                  <a:cubicBezTo>
                    <a:pt y="209350" x="105977"/>
                    <a:pt y="206389" x="103018"/>
                    <a:pt y="202328" x="98957"/>
                  </a:cubicBezTo>
                  <a:lnTo>
                    <a:pt y="186948" x="83578"/>
                  </a:lnTo>
                  <a:cubicBezTo>
                    <a:pt y="182887" x="79516"/>
                    <a:pt y="179929" x="76556"/>
                    <a:pt y="177787" x="74034"/>
                  </a:cubicBezTo>
                  <a:cubicBezTo>
                    <a:pt y="175661" x="71529"/>
                    <a:pt y="174460" x="69591"/>
                    <a:pt y="173820" x="67621"/>
                  </a:cubicBezTo>
                  <a:cubicBezTo>
                    <a:pt y="172623" x="63935"/>
                    <a:pt y="172623" x="59965"/>
                    <a:pt y="173820" x="56279"/>
                  </a:cubicBezTo>
                  <a:cubicBezTo>
                    <a:pt y="174460" x="54309"/>
                    <a:pt y="175661" x="52371"/>
                    <a:pt y="177787" x="49867"/>
                  </a:cubicBezTo>
                  <a:cubicBezTo>
                    <a:pt y="179929" x="47344"/>
                    <a:pt y="182887" x="44384"/>
                    <a:pt y="186948" x="40323"/>
                  </a:cubicBezTo>
                  <a:moveTo>
                    <a:pt y="230256" x="9876"/>
                  </a:moveTo>
                  <a:cubicBezTo>
                    <a:pt y="234912" x="11389"/>
                    <a:pt y="238950" x="15426"/>
                    <a:pt y="247025" x="23501"/>
                  </a:cubicBezTo>
                  <a:lnTo>
                    <a:pt y="262404" x="38881"/>
                  </a:lnTo>
                  <a:cubicBezTo>
                    <a:pt y="270479" x="46956"/>
                    <a:pt y="274517" x="50993"/>
                    <a:pt y="276030" x="55649"/>
                  </a:cubicBezTo>
                  <a:cubicBezTo>
                    <a:pt y="277360" x="59744"/>
                    <a:pt y="277360" x="64156"/>
                    <a:pt y="276030" x="68251"/>
                  </a:cubicBezTo>
                  <a:cubicBezTo>
                    <a:pt y="274517" x="72907"/>
                    <a:pt y="270479" x="76945"/>
                    <a:pt y="262404" x="85020"/>
                  </a:cubicBezTo>
                  <a:lnTo>
                    <a:pt y="247025" x="100399"/>
                  </a:lnTo>
                  <a:cubicBezTo>
                    <a:pt y="238950" x="108474"/>
                    <a:pt y="234912" x="112512"/>
                    <a:pt y="230256" x="114025"/>
                  </a:cubicBezTo>
                  <a:cubicBezTo>
                    <a:pt y="226161" x="115355"/>
                    <a:pt y="221750" x="115355"/>
                    <a:pt y="217654" x="114025"/>
                  </a:cubicBezTo>
                  <a:cubicBezTo>
                    <a:pt y="212998" x="112512"/>
                    <a:pt y="208961" x="108474"/>
                    <a:pt y="200886" x="100399"/>
                  </a:cubicBezTo>
                  <a:lnTo>
                    <a:pt y="185506" x="85020"/>
                  </a:lnTo>
                  <a:cubicBezTo>
                    <a:pt y="177431" x="76945"/>
                    <a:pt y="173394" x="72907"/>
                    <a:pt y="171881" x="68251"/>
                  </a:cubicBezTo>
                  <a:cubicBezTo>
                    <a:pt y="170550" x="64156"/>
                    <a:pt y="170550" x="59744"/>
                    <a:pt y="171881" x="55649"/>
                  </a:cubicBezTo>
                  <a:cubicBezTo>
                    <a:pt y="173394" x="50993"/>
                    <a:pt y="177431" x="46956"/>
                    <a:pt y="185506" x="38881"/>
                  </a:cubicBezTo>
                  <a:lnTo>
                    <a:pt y="200886" x="23501"/>
                  </a:lnTo>
                  <a:cubicBezTo>
                    <a:pt y="208961" x="15426"/>
                    <a:pt y="212998" x="11389"/>
                    <a:pt y="217654" x="9876"/>
                  </a:cubicBezTo>
                  <a:cubicBezTo>
                    <a:pt y="221750" x="8545"/>
                    <a:pt y="226161" x="8545"/>
                    <a:pt y="230256" x="987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700" name="shape700"/>
            <p:cNvSpPr/>
            <p:nvPr/>
          </p:nvSpPr>
          <p:spPr>
            <a:xfrm>
              <a:off y="5313045" x="8069565"/>
              <a:ext cx="92800" cy="92800"/>
            </a:xfrm>
            <a:custGeom>
              <a:avLst/>
              <a:gdLst/>
              <a:ahLst/>
              <a:cxnLst/>
              <a:pathLst>
                <a:path h="92800" w="92800">
                  <a:moveTo>
                    <a:pt y="228363" x="41280"/>
                  </a:moveTo>
                  <a:lnTo>
                    <a:pt y="244541" x="57458"/>
                  </a:lnTo>
                  <a:lnTo>
                    <a:pt y="239580" x="57458"/>
                  </a:lnTo>
                  <a:cubicBezTo>
                    <a:pt y="237137" x="57458"/>
                    <a:pt y="235156" x="59439"/>
                    <a:pt y="235156" x="61882"/>
                  </a:cubicBezTo>
                  <a:cubicBezTo>
                    <a:pt y="235156" x="64325"/>
                    <a:pt y="237137" x="66306"/>
                    <a:pt y="239580" x="66306"/>
                  </a:cubicBezTo>
                  <a:lnTo>
                    <a:pt y="249881" x="66306"/>
                  </a:lnTo>
                  <a:cubicBezTo>
                    <a:pt y="255793" x="66306"/>
                    <a:pt y="258754" x="59158"/>
                    <a:pt y="254573" x="54978"/>
                  </a:cubicBezTo>
                  <a:lnTo>
                    <a:pt y="230843" x="31247"/>
                  </a:lnTo>
                  <a:cubicBezTo>
                    <a:pt y="226663" x="27067"/>
                    <a:pt y="219515" x="30027"/>
                    <a:pt y="219515" x="35939"/>
                  </a:cubicBezTo>
                  <a:lnTo>
                    <a:pt y="219515" x="82484"/>
                  </a:lnTo>
                  <a:lnTo>
                    <a:pt y="203336" x="66306"/>
                  </a:lnTo>
                  <a:lnTo>
                    <a:pt y="208297" x="66306"/>
                  </a:lnTo>
                  <a:cubicBezTo>
                    <a:pt y="210741" x="66306"/>
                    <a:pt y="212721" x="64325"/>
                    <a:pt y="212721" x="61882"/>
                  </a:cubicBezTo>
                  <a:cubicBezTo>
                    <a:pt y="212721" x="59439"/>
                    <a:pt y="210741" x="57458"/>
                    <a:pt y="208297" x="57458"/>
                  </a:cubicBezTo>
                  <a:lnTo>
                    <a:pt y="197996" x="57458"/>
                  </a:lnTo>
                  <a:cubicBezTo>
                    <a:pt y="192084" x="57458"/>
                    <a:pt y="189123" x="64606"/>
                    <a:pt y="193304" x="68786"/>
                  </a:cubicBezTo>
                  <a:lnTo>
                    <a:pt y="217034" x="92517"/>
                  </a:lnTo>
                  <a:cubicBezTo>
                    <a:pt y="221215" x="96697"/>
                    <a:pt y="228363" x="93736"/>
                    <a:pt y="228363" x="87824"/>
                  </a:cubicBezTo>
                  <a:lnTo>
                    <a:pt y="228363" x="41280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701" name="shape701"/>
            <p:cNvSpPr/>
            <p:nvPr/>
          </p:nvSpPr>
          <p:spPr>
            <a:xfrm>
              <a:off y="5313045" x="8069565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9719" x="106811"/>
                  </a:moveTo>
                  <a:lnTo>
                    <a:pt y="143128" x="103402"/>
                  </a:lnTo>
                  <a:lnTo>
                    <a:pt y="159097" x="113065"/>
                  </a:lnTo>
                  <a:lnTo>
                    <a:pt y="150152" x="96379"/>
                  </a:lnTo>
                  <a:lnTo>
                    <a:pt y="153433" x="93098"/>
                  </a:lnTo>
                  <a:lnTo>
                    <a:pt y="170094" x="102018"/>
                  </a:lnTo>
                  <a:lnTo>
                    <a:pt y="160456" x="86074"/>
                  </a:lnTo>
                  <a:lnTo>
                    <a:pt y="163994" x="82537"/>
                  </a:lnTo>
                  <a:lnTo>
                    <a:pt y="177040" x="105376"/>
                  </a:lnTo>
                  <a:lnTo>
                    <a:pt y="173734" x="108682"/>
                  </a:lnTo>
                  <a:lnTo>
                    <a:pt y="156688" x="99531"/>
                  </a:lnTo>
                  <a:lnTo>
                    <a:pt y="165839" x="116577"/>
                  </a:lnTo>
                  <a:lnTo>
                    <a:pt y="162558" x="119858"/>
                  </a:lnTo>
                  <a:lnTo>
                    <a:pt y="139719" x="106811"/>
                  </a:lnTo>
                  <a:moveTo>
                    <a:pt y="137828" x="117726"/>
                  </a:moveTo>
                  <a:cubicBezTo>
                    <a:pt y="141673" x="113881"/>
                    <a:pt y="146927" x="113753"/>
                    <a:pt y="151208" x="118033"/>
                  </a:cubicBezTo>
                  <a:cubicBezTo>
                    <a:pt y="155514" x="122339"/>
                    <a:pt y="155386" x="127594"/>
                    <a:pt y="151541" x="131439"/>
                  </a:cubicBezTo>
                  <a:cubicBezTo>
                    <a:pt y="147671" x="135309"/>
                    <a:pt y="142416" x="135438"/>
                    <a:pt y="138110" x="131131"/>
                  </a:cubicBezTo>
                  <a:cubicBezTo>
                    <a:pt y="133829" x="126851"/>
                    <a:pt y="133957" x="121596"/>
                    <a:pt y="137828" x="117726"/>
                  </a:cubicBezTo>
                  <a:moveTo>
                    <a:pt y="140801" x="120648"/>
                  </a:moveTo>
                  <a:cubicBezTo>
                    <a:pt y="138879" x="122570"/>
                    <a:pt y="138725" x="125236"/>
                    <a:pt y="141365" x="127876"/>
                  </a:cubicBezTo>
                  <a:cubicBezTo>
                    <a:pt y="143851" x="130362"/>
                    <a:pt y="146491" x="130593"/>
                    <a:pt y="148542" x="128543"/>
                  </a:cubicBezTo>
                  <a:cubicBezTo>
                    <a:pt y="150464" x="126620"/>
                    <a:pt y="150618" x="123954"/>
                    <a:pt y="147952" x="121288"/>
                  </a:cubicBezTo>
                  <a:cubicBezTo>
                    <a:pt y="145492" x="118828"/>
                    <a:pt y="142852" x="118597"/>
                    <a:pt y="140801" x="120648"/>
                  </a:cubicBezTo>
                  <a:moveTo>
                    <a:pt y="121920" x="133633"/>
                  </a:moveTo>
                  <a:cubicBezTo>
                    <a:pt y="124125" x="131428"/>
                    <a:pt y="126124" x="131275"/>
                    <a:pt y="128098" x="131762"/>
                  </a:cubicBezTo>
                  <a:lnTo>
                    <a:pt y="126176" x="129839"/>
                  </a:lnTo>
                  <a:lnTo>
                    <a:pt y="129328" x="126686"/>
                  </a:lnTo>
                  <a:lnTo>
                    <a:pt y="142529" x="139887"/>
                  </a:lnTo>
                  <a:lnTo>
                    <a:pt y="139351" x="143065"/>
                  </a:lnTo>
                  <a:lnTo>
                    <a:pt y="132225" x="135940"/>
                  </a:lnTo>
                  <a:cubicBezTo>
                    <a:pt y="130072" x="133787"/>
                    <a:pt y="127765" x="133479"/>
                    <a:pt y="125868" x="135376"/>
                  </a:cubicBezTo>
                  <a:cubicBezTo>
                    <a:pt y="124304" x="136939"/>
                    <a:pt y="124279" x="138708"/>
                    <a:pt y="125765" x="140195"/>
                  </a:cubicBezTo>
                  <a:lnTo>
                    <a:pt y="133993" x="148423"/>
                  </a:lnTo>
                  <a:lnTo>
                    <a:pt y="130815" x="151601"/>
                  </a:lnTo>
                  <a:lnTo>
                    <a:pt y="122305" x="143091"/>
                  </a:lnTo>
                  <a:cubicBezTo>
                    <a:pt y="119152" x="139938"/>
                    <a:pt y="118921" x="136632"/>
                    <a:pt y="121920" x="133633"/>
                  </a:cubicBezTo>
                  <a:moveTo>
                    <a:pt y="97305" x="148661"/>
                  </a:moveTo>
                  <a:lnTo>
                    <a:pt y="100484" x="145483"/>
                  </a:lnTo>
                  <a:lnTo>
                    <a:pt y="107251" x="152250"/>
                  </a:lnTo>
                  <a:cubicBezTo>
                    <a:pt y="106764" x="150174"/>
                    <a:pt y="107687" x="147867"/>
                    <a:pt y="109404" x="146149"/>
                  </a:cubicBezTo>
                  <a:cubicBezTo>
                    <a:pt y="112634" x="142920"/>
                    <a:pt y="117581" x="142484"/>
                    <a:pt y="122143" x="147047"/>
                  </a:cubicBezTo>
                  <a:cubicBezTo>
                    <a:pt y="126783" x="151686"/>
                    <a:pt y="126347" x="156633"/>
                    <a:pt y="123117" x="159863"/>
                  </a:cubicBezTo>
                  <a:cubicBezTo>
                    <a:pt y="121297" x="161683"/>
                    <a:pt y="118862" x="162528"/>
                    <a:pt y="116632" x="161734"/>
                  </a:cubicBezTo>
                  <a:lnTo>
                    <a:pt y="118657" x="163759"/>
                  </a:lnTo>
                  <a:lnTo>
                    <a:pt y="115530" x="166886"/>
                  </a:lnTo>
                  <a:lnTo>
                    <a:pt y="97305" x="148661"/>
                  </a:lnTo>
                  <a:moveTo>
                    <a:pt y="119452" x="157684"/>
                  </a:moveTo>
                  <a:cubicBezTo>
                    <a:pt y="121297" x="155838"/>
                    <a:pt y="121579" x="152942"/>
                    <a:pt y="118914" x="150276"/>
                  </a:cubicBezTo>
                  <a:cubicBezTo>
                    <a:pt y="116222" x="147585"/>
                    <a:pt y="113326" x="147867"/>
                    <a:pt y="111480" x="149712"/>
                  </a:cubicBezTo>
                  <a:cubicBezTo>
                    <a:pt y="109763" x="151430"/>
                    <a:pt y="109301" x="154454"/>
                    <a:pt y="112019" x="157171"/>
                  </a:cubicBezTo>
                  <a:cubicBezTo>
                    <a:pt y="114710" x="159863"/>
                    <a:pt y="117734" x="159401"/>
                    <a:pt y="119452" x="157684"/>
                  </a:cubicBezTo>
                  <a:moveTo>
                    <a:pt y="95444" x="175694"/>
                  </a:moveTo>
                  <a:lnTo>
                    <a:pt y="94137" x="174387"/>
                  </a:lnTo>
                  <a:cubicBezTo>
                    <a:pt y="89779" x="170029"/>
                    <a:pt y="90369" x="165185"/>
                    <a:pt y="93573" x="161981"/>
                  </a:cubicBezTo>
                  <a:cubicBezTo>
                    <a:pt y="96930" x="158623"/>
                    <a:pt y="102236" x="157931"/>
                    <a:pt y="106850" x="162544"/>
                  </a:cubicBezTo>
                  <a:cubicBezTo>
                    <a:pt y="111439" x="167133"/>
                    <a:pt y="110695" x="172285"/>
                    <a:pt y="107363" x="175617"/>
                  </a:cubicBezTo>
                  <a:cubicBezTo>
                    <a:pt y="104671" x="178309"/>
                    <a:pt y="100673" x="179385"/>
                    <a:pt y="97212" x="177258"/>
                  </a:cubicBezTo>
                  <a:lnTo>
                    <a:pt y="100186" x="174284"/>
                  </a:lnTo>
                  <a:cubicBezTo>
                    <a:pt y="101698" x="174874"/>
                    <a:pt y="103236" x="174259"/>
                    <a:pt y="104492" x="173003"/>
                  </a:cubicBezTo>
                  <a:cubicBezTo>
                    <a:pt y="106389" x="171106"/>
                    <a:pt y="106722" x="168722"/>
                    <a:pt y="104646" x="166492"/>
                  </a:cubicBezTo>
                  <a:lnTo>
                    <a:pt y="95444" x="175694"/>
                  </a:lnTo>
                  <a:moveTo>
                    <a:pt y="96341" x="164698"/>
                  </a:moveTo>
                  <a:cubicBezTo>
                    <a:pt y="94624" x="166415"/>
                    <a:pt y="94495" x="168491"/>
                    <a:pt y="96239" x="170234"/>
                  </a:cubicBezTo>
                  <a:lnTo>
                    <a:pt y="102236" x="164236"/>
                  </a:lnTo>
                  <a:cubicBezTo>
                    <a:pt y="100032" x="162596"/>
                    <a:pt y="97853" x="163185"/>
                    <a:pt y="96341" x="164698"/>
                  </a:cubicBezTo>
                  <a:moveTo>
                    <a:pt y="78082" x="177625"/>
                  </a:moveTo>
                  <a:lnTo>
                    <a:pt y="78953" x="176754"/>
                  </a:lnTo>
                  <a:cubicBezTo>
                    <a:pt y="80491" x="175216"/>
                    <a:pt y="82388" x="174652"/>
                    <a:pt y="84490" x="175421"/>
                  </a:cubicBezTo>
                  <a:lnTo>
                    <a:pt y="82542" x="173473"/>
                  </a:lnTo>
                  <a:lnTo>
                    <a:pt y="85695" x="170320"/>
                  </a:lnTo>
                  <a:lnTo>
                    <a:pt y="98896" x="183521"/>
                  </a:lnTo>
                  <a:lnTo>
                    <a:pt y="95717" x="186699"/>
                  </a:lnTo>
                  <a:lnTo>
                    <a:pt y="89258" x="180240"/>
                  </a:lnTo>
                  <a:cubicBezTo>
                    <a:pt y="86669" x="177651"/>
                    <a:pt y="84260" x="177651"/>
                    <a:pt y="82029" x="179881"/>
                  </a:cubicBezTo>
                  <a:lnTo>
                    <a:pt y="81183" x="180727"/>
                  </a:lnTo>
                  <a:lnTo>
                    <a:pt y="78082" x="177625"/>
                  </a:lnTo>
                  <a:moveTo>
                    <a:pt y="76634" x="190044"/>
                  </a:moveTo>
                  <a:cubicBezTo>
                    <a:pt y="78018" x="188198"/>
                    <a:pt y="78967" x="186840"/>
                    <a:pt y="77941" x="185814"/>
                  </a:cubicBezTo>
                  <a:cubicBezTo>
                    <a:pt y="77172" x="185045"/>
                    <a:pt y="75865" x="184968"/>
                    <a:pt y="74301" x="186532"/>
                  </a:cubicBezTo>
                  <a:cubicBezTo>
                    <a:pt y="72943" x="187891"/>
                    <a:pt y="72533" x="189326"/>
                    <a:pt y="73712" x="190761"/>
                  </a:cubicBezTo>
                  <a:lnTo>
                    <a:pt y="70610" x="193863"/>
                  </a:lnTo>
                  <a:cubicBezTo>
                    <a:pt y="67842" x="190736"/>
                    <a:pt y="68611" x="186942"/>
                    <a:pt y="71687" x="183866"/>
                  </a:cubicBezTo>
                  <a:cubicBezTo>
                    <a:pt y="74430" x="181124"/>
                    <a:pt y="78146" x="179816"/>
                    <a:pt y="81145" x="182815"/>
                  </a:cubicBezTo>
                  <a:cubicBezTo>
                    <a:pt y="84401" x="186071"/>
                    <a:pt y="81889" x="189454"/>
                    <a:pt y="79736" x="192479"/>
                  </a:cubicBezTo>
                  <a:cubicBezTo>
                    <a:pt y="78223" x="194606"/>
                    <a:pt y="77813" x="195427"/>
                    <a:pt y="78634" x="196247"/>
                  </a:cubicBezTo>
                  <a:cubicBezTo>
                    <a:pt y="79633" x="197246"/>
                    <a:pt y="81017" x="196734"/>
                    <a:pt y="82376" x="195375"/>
                  </a:cubicBezTo>
                  <a:cubicBezTo>
                    <a:pt y="83862" x="193888"/>
                    <a:pt y="84452" x="192171"/>
                    <a:pt y="83350" x="190608"/>
                  </a:cubicBezTo>
                  <a:lnTo>
                    <a:pt y="86554" x="187404"/>
                  </a:lnTo>
                  <a:cubicBezTo>
                    <a:pt y="89656" x="190966"/>
                    <a:pt y="87887" x="195093"/>
                    <a:pt y="85144" x="197836"/>
                  </a:cubicBezTo>
                  <a:cubicBezTo>
                    <a:pt y="82196" x="200784"/>
                    <a:pt y="78146" x="202014"/>
                    <a:pt y="75173" x="199041"/>
                  </a:cubicBezTo>
                  <a:cubicBezTo>
                    <a:pt y="72097" x="195965"/>
                    <a:pt y="74635" x="192761"/>
                    <a:pt y="76634" x="190044"/>
                  </a:cubicBezTo>
                  <a:moveTo>
                    <a:pt y="56607" x="198946"/>
                  </a:moveTo>
                  <a:cubicBezTo>
                    <a:pt y="58838" x="196716"/>
                    <a:pt y="60785" x="196613"/>
                    <a:pt y="62785" x="197126"/>
                  </a:cubicBezTo>
                  <a:lnTo>
                    <a:pt y="55813" x="190154"/>
                  </a:lnTo>
                  <a:lnTo>
                    <a:pt y="58991" x="186975"/>
                  </a:lnTo>
                  <a:lnTo>
                    <a:pt y="77216" x="205200"/>
                  </a:lnTo>
                  <a:lnTo>
                    <a:pt y="74038" x="208379"/>
                  </a:lnTo>
                  <a:lnTo>
                    <a:pt y="66912" x="201253"/>
                  </a:lnTo>
                  <a:cubicBezTo>
                    <a:pt y="64758" x="199100"/>
                    <a:pt y="62452" x="198792"/>
                    <a:pt y="60555" x="200689"/>
                  </a:cubicBezTo>
                  <a:cubicBezTo>
                    <a:pt y="58991" x="202252"/>
                    <a:pt y="58966" x="204021"/>
                    <a:pt y="60452" x="205508"/>
                  </a:cubicBezTo>
                  <a:lnTo>
                    <a:pt y="68680" x="213736"/>
                  </a:lnTo>
                  <a:lnTo>
                    <a:pt y="65502" x="216914"/>
                  </a:lnTo>
                  <a:lnTo>
                    <a:pt y="56992" x="208404"/>
                  </a:lnTo>
                  <a:cubicBezTo>
                    <a:pt y="53839" x="205252"/>
                    <a:pt y="53608" x="201945"/>
                    <a:pt y="56607" x="198946"/>
                  </a:cubicBezTo>
                  <a:moveTo>
                    <a:pt y="43501" x="212052"/>
                  </a:moveTo>
                  <a:cubicBezTo>
                    <a:pt y="46782" x="208771"/>
                    <a:pt y="50602" x="207925"/>
                    <a:pt y="54190" x="210488"/>
                  </a:cubicBezTo>
                  <a:lnTo>
                    <a:pt y="51166" x="213513"/>
                  </a:lnTo>
                  <a:cubicBezTo>
                    <a:pt y="49884" x="212795"/>
                    <a:pt y="48371" x="212411"/>
                    <a:pt y="46398" x="214385"/>
                  </a:cubicBezTo>
                  <a:cubicBezTo>
                    <a:pt y="45270" x="215512"/>
                    <a:pt y="44578" x="216922"/>
                    <a:pt y="45578" x="217922"/>
                  </a:cubicBezTo>
                  <a:cubicBezTo>
                    <a:pt y="46680" x="219024"/>
                    <a:pt y="47910" x="218204"/>
                    <a:pt y="48500" x="217768"/>
                  </a:cubicBezTo>
                  <a:lnTo>
                    <a:pt y="51550" x="215487"/>
                  </a:lnTo>
                  <a:cubicBezTo>
                    <a:pt y="52934" x="214461"/>
                    <a:pt y="56497" x="212026"/>
                    <a:pt y="59804" x="215333"/>
                  </a:cubicBezTo>
                  <a:cubicBezTo>
                    <a:pt y="62598" x="218127"/>
                    <a:pt y="61572" x="221408"/>
                    <a:pt y="59470" x="223510"/>
                  </a:cubicBezTo>
                  <a:cubicBezTo>
                    <a:pt y="58061" x="224920"/>
                    <a:pt y="55831" x="226124"/>
                    <a:pt y="53114" x="225458"/>
                  </a:cubicBezTo>
                  <a:lnTo>
                    <a:pt y="55036" x="227380"/>
                  </a:lnTo>
                  <a:lnTo>
                    <a:pt y="51934" x="230482"/>
                  </a:lnTo>
                  <a:lnTo>
                    <a:pt y="42784" x="221331"/>
                  </a:lnTo>
                  <a:cubicBezTo>
                    <a:pt y="39682" x="218229"/>
                    <a:pt y="40605" x="214948"/>
                    <a:pt y="43501" x="212052"/>
                  </a:cubicBezTo>
                  <a:moveTo>
                    <a:pt y="56010" x="221690"/>
                  </a:moveTo>
                  <a:cubicBezTo>
                    <a:pt y="57138" x="220562"/>
                    <a:pt y="57420" x="219306"/>
                    <a:pt y="56369" x="218255"/>
                  </a:cubicBezTo>
                  <a:cubicBezTo>
                    <a:pt y="54908" x="216794"/>
                    <a:pt y="53114" x="218127"/>
                    <a:pt y="52473" x="218614"/>
                  </a:cubicBezTo>
                  <a:lnTo>
                    <a:pt y="50935" x="219742"/>
                  </a:lnTo>
                  <a:cubicBezTo>
                    <a:pt y="50166" x="220306"/>
                    <a:pt y="49551" x="220767"/>
                    <a:pt y="48859" x="221049"/>
                  </a:cubicBezTo>
                  <a:lnTo>
                    <a:pt y="49576" x="221767"/>
                  </a:lnTo>
                  <a:cubicBezTo>
                    <a:pt y="51345" x="223535"/>
                    <a:pt y="54088" x="223612"/>
                    <a:pt y="56010" x="221690"/>
                  </a:cubicBezTo>
                  <a:moveTo>
                    <a:pt y="28164" x="227543"/>
                  </a:moveTo>
                  <a:lnTo>
                    <a:pt y="29036" x="226671"/>
                  </a:lnTo>
                  <a:cubicBezTo>
                    <a:pt y="30574" x="225133"/>
                    <a:pt y="32471" x="224569"/>
                    <a:pt y="34573" x="225338"/>
                  </a:cubicBezTo>
                  <a:lnTo>
                    <a:pt y="32624" x="223390"/>
                  </a:lnTo>
                  <a:lnTo>
                    <a:pt y="35777" x="220237"/>
                  </a:lnTo>
                  <a:lnTo>
                    <a:pt y="48978" x="233438"/>
                  </a:lnTo>
                  <a:lnTo>
                    <a:pt y="45800" x="236617"/>
                  </a:lnTo>
                  <a:lnTo>
                    <a:pt y="39340" x="230157"/>
                  </a:lnTo>
                  <a:cubicBezTo>
                    <a:pt y="36751" x="227568"/>
                    <a:pt y="34342" x="227568"/>
                    <a:pt y="32112" x="229798"/>
                  </a:cubicBezTo>
                  <a:lnTo>
                    <a:pt y="31266" x="230644"/>
                  </a:lnTo>
                  <a:lnTo>
                    <a:pt y="28164" x="227543"/>
                  </a:lnTo>
                  <a:moveTo>
                    <a:pt y="23071" x="248067"/>
                  </a:moveTo>
                  <a:lnTo>
                    <a:pt y="21763" x="246760"/>
                  </a:lnTo>
                  <a:cubicBezTo>
                    <a:pt y="17406" x="242402"/>
                    <a:pt y="17995" x="237558"/>
                    <a:pt y="21199" x="234354"/>
                  </a:cubicBezTo>
                  <a:cubicBezTo>
                    <a:pt y="24557" x="230996"/>
                    <a:pt y="29863" x="230304"/>
                    <a:pt y="34477" x="234918"/>
                  </a:cubicBezTo>
                  <a:cubicBezTo>
                    <a:pt y="39065" x="239506"/>
                    <a:pt y="38322" x="244658"/>
                    <a:pt y="34990" x="247990"/>
                  </a:cubicBezTo>
                  <a:cubicBezTo>
                    <a:pt y="32298" x="250682"/>
                    <a:pt y="28300" x="251758"/>
                    <a:pt y="24839" x="249631"/>
                  </a:cubicBezTo>
                  <a:lnTo>
                    <a:pt y="27813" x="246657"/>
                  </a:lnTo>
                  <a:cubicBezTo>
                    <a:pt y="29325" x="247247"/>
                    <a:pt y="30863" x="246632"/>
                    <a:pt y="32119" x="245376"/>
                  </a:cubicBezTo>
                  <a:cubicBezTo>
                    <a:pt y="34016" x="243479"/>
                    <a:pt y="34349" x="241095"/>
                    <a:pt y="32273" x="238865"/>
                  </a:cubicBezTo>
                  <a:lnTo>
                    <a:pt y="23071" x="248067"/>
                  </a:lnTo>
                  <a:moveTo>
                    <a:pt y="23968" x="237071"/>
                  </a:moveTo>
                  <a:cubicBezTo>
                    <a:pt y="22250" x="238788"/>
                    <a:pt y="22122" x="240864"/>
                    <a:pt y="23865" x="242607"/>
                  </a:cubicBezTo>
                  <a:lnTo>
                    <a:pt y="29863" x="236609"/>
                  </a:lnTo>
                  <a:cubicBezTo>
                    <a:pt y="27659" x="234969"/>
                    <a:pt y="25480" x="235559"/>
                    <a:pt y="23968" x="237071"/>
                  </a:cubicBezTo>
                  <a:moveTo>
                    <a:pt y="194522" x="141210"/>
                  </a:moveTo>
                  <a:lnTo>
                    <a:pt y="191395" x="138083"/>
                  </a:lnTo>
                  <a:lnTo>
                    <a:pt y="200597" x="128881"/>
                  </a:lnTo>
                  <a:lnTo>
                    <a:pt y="196214" x="124498"/>
                  </a:lnTo>
                  <a:lnTo>
                    <a:pt y="188191" x="132521"/>
                  </a:lnTo>
                  <a:lnTo>
                    <a:pt y="185064" x="129394"/>
                  </a:lnTo>
                  <a:lnTo>
                    <a:pt y="193086" x="121371"/>
                  </a:lnTo>
                  <a:lnTo>
                    <a:pt y="188908" x="117192"/>
                  </a:lnTo>
                  <a:lnTo>
                    <a:pt y="180193" x="125908"/>
                  </a:lnTo>
                  <a:lnTo>
                    <a:pt y="177066" x="122780"/>
                  </a:lnTo>
                  <a:lnTo>
                    <a:pt y="189113" x="110733"/>
                  </a:lnTo>
                  <a:lnTo>
                    <a:pt y="207056" x="128676"/>
                  </a:lnTo>
                  <a:lnTo>
                    <a:pt y="194522" x="141210"/>
                  </a:lnTo>
                  <a:moveTo>
                    <a:pt y="161788" x="137494"/>
                  </a:moveTo>
                  <a:lnTo>
                    <a:pt y="164967" x="134316"/>
                  </a:lnTo>
                  <a:lnTo>
                    <a:pt y="171734" x="141083"/>
                  </a:lnTo>
                  <a:cubicBezTo>
                    <a:pt y="171247" x="139006"/>
                    <a:pt y="172170" x="136699"/>
                    <a:pt y="173887" x="134982"/>
                  </a:cubicBezTo>
                  <a:cubicBezTo>
                    <a:pt y="177117" x="131752"/>
                    <a:pt y="182064" x="131317"/>
                    <a:pt y="186626" x="135879"/>
                  </a:cubicBezTo>
                  <a:cubicBezTo>
                    <a:pt y="191266" x="140519"/>
                    <a:pt y="190830" x="145466"/>
                    <a:pt y="187600" x="148695"/>
                  </a:cubicBezTo>
                  <a:cubicBezTo>
                    <a:pt y="185781" x="150516"/>
                    <a:pt y="183346" x="151361"/>
                    <a:pt y="181115" x="150567"/>
                  </a:cubicBezTo>
                  <a:lnTo>
                    <a:pt y="183141" x="152592"/>
                  </a:lnTo>
                  <a:lnTo>
                    <a:pt y="180013" x="155719"/>
                  </a:lnTo>
                  <a:lnTo>
                    <a:pt y="161788" x="137494"/>
                  </a:lnTo>
                  <a:moveTo>
                    <a:pt y="183935" x="146517"/>
                  </a:moveTo>
                  <a:cubicBezTo>
                    <a:pt y="185781" x="144671"/>
                    <a:pt y="186063" x="141775"/>
                    <a:pt y="183397" x="139109"/>
                  </a:cubicBezTo>
                  <a:cubicBezTo>
                    <a:pt y="180705" x="136417"/>
                    <a:pt y="177809" x="136699"/>
                    <a:pt y="175963" x="138545"/>
                  </a:cubicBezTo>
                  <a:cubicBezTo>
                    <a:pt y="174246" x="140262"/>
                    <a:pt y="173785" x="143287"/>
                    <a:pt y="176502" x="146004"/>
                  </a:cubicBezTo>
                  <a:cubicBezTo>
                    <a:pt y="179193" x="148695"/>
                    <a:pt y="182218" x="148234"/>
                    <a:pt y="183935" x="146517"/>
                  </a:cubicBezTo>
                  <a:moveTo>
                    <a:pt y="156133" x="152890"/>
                  </a:moveTo>
                  <a:lnTo>
                    <a:pt y="157005" x="152018"/>
                  </a:lnTo>
                  <a:cubicBezTo>
                    <a:pt y="158543" x="150480"/>
                    <a:pt y="160440" x="149916"/>
                    <a:pt y="162541" x="150685"/>
                  </a:cubicBezTo>
                  <a:lnTo>
                    <a:pt y="160593" x="148737"/>
                  </a:lnTo>
                  <a:lnTo>
                    <a:pt y="163746" x="145584"/>
                  </a:lnTo>
                  <a:lnTo>
                    <a:pt y="176947" x="158785"/>
                  </a:lnTo>
                  <a:lnTo>
                    <a:pt y="173769" x="161964"/>
                  </a:lnTo>
                  <a:lnTo>
                    <a:pt y="167309" x="155504"/>
                  </a:lnTo>
                  <a:cubicBezTo>
                    <a:pt y="164720" x="152915"/>
                    <a:pt y="162311" x="152915"/>
                    <a:pt y="160081" x="155145"/>
                  </a:cubicBezTo>
                  <a:lnTo>
                    <a:pt y="159235" x="155991"/>
                  </a:lnTo>
                  <a:lnTo>
                    <a:pt y="156133" x="152890"/>
                  </a:lnTo>
                  <a:moveTo>
                    <a:pt y="149014" x="159854"/>
                  </a:moveTo>
                  <a:cubicBezTo>
                    <a:pt y="152296" x="156574"/>
                    <a:pt y="156115" x="155728"/>
                    <a:pt y="159703" x="158291"/>
                  </a:cubicBezTo>
                  <a:lnTo>
                    <a:pt y="156679" x="161316"/>
                  </a:lnTo>
                  <a:cubicBezTo>
                    <a:pt y="155397" x="160598"/>
                    <a:pt y="153885" x="160213"/>
                    <a:pt y="151911" x="162187"/>
                  </a:cubicBezTo>
                  <a:cubicBezTo>
                    <a:pt y="150783" x="163315"/>
                    <a:pt y="150091" x="164725"/>
                    <a:pt y="151091" x="165724"/>
                  </a:cubicBezTo>
                  <a:cubicBezTo>
                    <a:pt y="152193" x="166827"/>
                    <a:pt y="153423" x="166006"/>
                    <a:pt y="154013" x="165571"/>
                  </a:cubicBezTo>
                  <a:lnTo>
                    <a:pt y="157063" x="163289"/>
                  </a:lnTo>
                  <a:cubicBezTo>
                    <a:pt y="158447" x="162264"/>
                    <a:pt y="162010" x="159829"/>
                    <a:pt y="165317" x="163135"/>
                  </a:cubicBezTo>
                  <a:cubicBezTo>
                    <a:pt y="168111" x="165929"/>
                    <a:pt y="167086" x="169210"/>
                    <a:pt y="164984" x="171312"/>
                  </a:cubicBezTo>
                  <a:cubicBezTo>
                    <a:pt y="163574" x="172722"/>
                    <a:pt y="161344" x="173927"/>
                    <a:pt y="158627" x="173261"/>
                  </a:cubicBezTo>
                  <a:lnTo>
                    <a:pt y="160549" x="175183"/>
                  </a:lnTo>
                  <a:lnTo>
                    <a:pt y="157448" x="178284"/>
                  </a:lnTo>
                  <a:lnTo>
                    <a:pt y="148297" x="169134"/>
                  </a:lnTo>
                  <a:cubicBezTo>
                    <a:pt y="145195" x="166032"/>
                    <a:pt y="146118" x="162751"/>
                    <a:pt y="149014" x="159854"/>
                  </a:cubicBezTo>
                  <a:moveTo>
                    <a:pt y="161523" x="169492"/>
                  </a:moveTo>
                  <a:cubicBezTo>
                    <a:pt y="162651" x="168364"/>
                    <a:pt y="162933" x="167108"/>
                    <a:pt y="161882" x="166057"/>
                  </a:cubicBezTo>
                  <a:cubicBezTo>
                    <a:pt y="160421" x="164596"/>
                    <a:pt y="158627" x="165929"/>
                    <a:pt y="157986" x="166417"/>
                  </a:cubicBezTo>
                  <a:lnTo>
                    <a:pt y="156448" x="167544"/>
                  </a:lnTo>
                  <a:cubicBezTo>
                    <a:pt y="155679" x="168108"/>
                    <a:pt y="155064" x="168569"/>
                    <a:pt y="154372" x="168852"/>
                  </a:cubicBezTo>
                  <a:lnTo>
                    <a:pt y="155089" x="169569"/>
                  </a:lnTo>
                  <a:cubicBezTo>
                    <a:pt y="156858" x="171338"/>
                    <a:pt y="159601" x="171415"/>
                    <a:pt y="161523" x="169492"/>
                  </a:cubicBezTo>
                  <a:moveTo>
                    <a:pt y="121835" x="187495"/>
                  </a:moveTo>
                  <a:lnTo>
                    <a:pt y="125116" x="184214"/>
                  </a:lnTo>
                  <a:lnTo>
                    <a:pt y="136830" x="190392"/>
                  </a:lnTo>
                  <a:lnTo>
                    <a:pt y="130730" x="178601"/>
                  </a:lnTo>
                  <a:lnTo>
                    <a:pt y="133832" x="175499"/>
                  </a:lnTo>
                  <a:lnTo>
                    <a:pt y="145597" x="181625"/>
                  </a:lnTo>
                  <a:lnTo>
                    <a:pt y="139445" x="169885"/>
                  </a:lnTo>
                  <a:lnTo>
                    <a:pt y="142828" x="166502"/>
                  </a:lnTo>
                  <a:lnTo>
                    <a:pt y="151467" x="184265"/>
                  </a:lnTo>
                  <a:lnTo>
                    <a:pt y="148391" x="187341"/>
                  </a:lnTo>
                  <a:lnTo>
                    <a:pt y="136984" x="181625"/>
                  </a:lnTo>
                  <a:lnTo>
                    <a:pt y="142675" x="193057"/>
                  </a:lnTo>
                  <a:lnTo>
                    <a:pt y="139624" x="196108"/>
                  </a:lnTo>
                  <a:lnTo>
                    <a:pt y="121835" x="187495"/>
                  </a:lnTo>
                  <a:moveTo>
                    <a:pt y="96885" x="202961"/>
                  </a:moveTo>
                  <a:lnTo>
                    <a:pt y="101115" x="198732"/>
                  </a:lnTo>
                  <a:lnTo>
                    <a:pt y="119801" x="207472"/>
                  </a:lnTo>
                  <a:lnTo>
                    <a:pt y="111060" x="188786"/>
                  </a:lnTo>
                  <a:lnTo>
                    <a:pt y="115290" x="184557"/>
                  </a:lnTo>
                  <a:lnTo>
                    <a:pt y="133232" x="202500"/>
                  </a:lnTo>
                  <a:lnTo>
                    <a:pt y="130182" x="205550"/>
                  </a:lnTo>
                  <a:lnTo>
                    <a:pt y="117545" x="192913"/>
                  </a:lnTo>
                  <a:lnTo>
                    <a:pt y="125568" x="210164"/>
                  </a:lnTo>
                  <a:lnTo>
                    <a:pt y="122569" x="213163"/>
                  </a:lnTo>
                  <a:lnTo>
                    <a:pt y="105318" x="205140"/>
                  </a:lnTo>
                  <a:lnTo>
                    <a:pt y="117955" x="217777"/>
                  </a:lnTo>
                  <a:lnTo>
                    <a:pt y="114828" x="220904"/>
                  </a:lnTo>
                  <a:lnTo>
                    <a:pt y="96885" x="202961"/>
                  </a:lnTo>
                  <a:moveTo>
                    <a:pt y="96720" x="209124"/>
                  </a:moveTo>
                  <a:lnTo>
                    <a:pt y="93337" x="212508"/>
                  </a:lnTo>
                  <a:lnTo>
                    <a:pt y="89723" x="208893"/>
                  </a:lnTo>
                  <a:lnTo>
                    <a:pt y="93106" x="205510"/>
                  </a:lnTo>
                  <a:lnTo>
                    <a:pt y="96720" x="209124"/>
                  </a:lnTo>
                  <a:moveTo>
                    <a:pt y="111562" x="224171"/>
                  </a:moveTo>
                  <a:lnTo>
                    <a:pt y="108383" x="227349"/>
                  </a:lnTo>
                  <a:lnTo>
                    <a:pt y="95182" x="214148"/>
                  </a:lnTo>
                  <a:lnTo>
                    <a:pt y="98361" x="210970"/>
                  </a:lnTo>
                  <a:lnTo>
                    <a:pt y="111562" x="224171"/>
                  </a:lnTo>
                  <a:moveTo>
                    <a:pt y="84767" x="224102"/>
                  </a:moveTo>
                  <a:cubicBezTo>
                    <a:pt y="86972" x="221898"/>
                    <a:pt y="88971" x="221744"/>
                    <a:pt y="90945" x="222231"/>
                  </a:cubicBezTo>
                  <a:lnTo>
                    <a:pt y="89022" x="220308"/>
                  </a:lnTo>
                  <a:lnTo>
                    <a:pt y="92175" x="217155"/>
                  </a:lnTo>
                  <a:lnTo>
                    <a:pt y="105376" x="230356"/>
                  </a:lnTo>
                  <a:lnTo>
                    <a:pt y="102197" x="233535"/>
                  </a:lnTo>
                  <a:lnTo>
                    <a:pt y="95072" x="226409"/>
                  </a:lnTo>
                  <a:cubicBezTo>
                    <a:pt y="92918" x="224256"/>
                    <a:pt y="90611" x="223948"/>
                    <a:pt y="88714" x="225845"/>
                  </a:cubicBezTo>
                  <a:cubicBezTo>
                    <a:pt y="87151" x="227408"/>
                    <a:pt y="87125" x="229177"/>
                    <a:pt y="88612" x="230664"/>
                  </a:cubicBezTo>
                  <a:lnTo>
                    <a:pt y="96840" x="238892"/>
                  </a:lnTo>
                  <a:lnTo>
                    <a:pt y="93662" x="242070"/>
                  </a:lnTo>
                  <a:lnTo>
                    <a:pt y="85152" x="233560"/>
                  </a:lnTo>
                  <a:cubicBezTo>
                    <a:pt y="81999" x="230408"/>
                    <a:pt y="81768" x="227101"/>
                    <a:pt y="84767" x="224102"/>
                  </a:cubicBezTo>
                  <a:moveTo>
                    <a:pt y="60152" x="239131"/>
                  </a:moveTo>
                  <a:lnTo>
                    <a:pt y="63330" x="235952"/>
                  </a:lnTo>
                  <a:lnTo>
                    <a:pt y="70098" x="242719"/>
                  </a:lnTo>
                  <a:cubicBezTo>
                    <a:pt y="69610" x="240643"/>
                    <a:pt y="70533" x="238336"/>
                    <a:pt y="72251" x="236618"/>
                  </a:cubicBezTo>
                  <a:cubicBezTo>
                    <a:pt y="75480" x="233389"/>
                    <a:pt y="80427" x="232953"/>
                    <a:pt y="84990" x="237516"/>
                  </a:cubicBezTo>
                  <a:cubicBezTo>
                    <a:pt y="89630" x="242155"/>
                    <a:pt y="89194" x="247102"/>
                    <a:pt y="85964" x="250332"/>
                  </a:cubicBezTo>
                  <a:cubicBezTo>
                    <a:pt y="84144" x="252152"/>
                    <a:pt y="81709" x="252998"/>
                    <a:pt y="79479" x="252203"/>
                  </a:cubicBezTo>
                  <a:lnTo>
                    <a:pt y="81504" x="254228"/>
                  </a:lnTo>
                  <a:lnTo>
                    <a:pt y="78377" x="257355"/>
                  </a:lnTo>
                  <a:lnTo>
                    <a:pt y="60152" x="239131"/>
                  </a:lnTo>
                  <a:moveTo>
                    <a:pt y="82299" x="248153"/>
                  </a:moveTo>
                  <a:cubicBezTo>
                    <a:pt y="84144" x="246307"/>
                    <a:pt y="84426" x="243411"/>
                    <a:pt y="81760" x="240745"/>
                  </a:cubicBezTo>
                  <a:cubicBezTo>
                    <a:pt y="79069" x="238054"/>
                    <a:pt y="76173" x="238336"/>
                    <a:pt y="74327" x="240181"/>
                  </a:cubicBezTo>
                  <a:cubicBezTo>
                    <a:pt y="72610" x="241899"/>
                    <a:pt y="72148" x="244923"/>
                    <a:pt y="74865" x="247640"/>
                  </a:cubicBezTo>
                  <a:cubicBezTo>
                    <a:pt y="77557" x="250332"/>
                    <a:pt y="80581" x="249870"/>
                    <a:pt y="82299" x="2481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702" name="shape702"/>
            <p:cNvSpPr/>
            <p:nvPr/>
          </p:nvSpPr>
          <p:spPr>
            <a:xfrm>
              <a:off y="0" x="7274722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0" x="341003"/>
                  </a:moveTo>
                  <a:lnTo>
                    <a:pt y="0" x="2159683"/>
                  </a:lnTo>
                  <a:lnTo>
                    <a:pt y="519623" x="2159683"/>
                  </a:lnTo>
                  <a:lnTo>
                    <a:pt y="519623" x="508321"/>
                  </a:lnTo>
                  <a:cubicBezTo>
                    <a:pt y="519623" x="449137"/>
                    <a:pt y="519623" x="419545"/>
                    <a:pt y="507922" x="397021"/>
                  </a:cubicBezTo>
                  <a:cubicBezTo>
                    <a:pt y="498063" x="378040"/>
                    <a:pt y="482586" x="362563"/>
                    <a:pt y="463605" x="352703"/>
                  </a:cubicBezTo>
                  <a:cubicBezTo>
                    <a:pt y="441081" x="341003"/>
                    <a:pt y="411488" x="341003"/>
                    <a:pt y="352305" x="341003"/>
                  </a:cubicBezTo>
                  <a:lnTo>
                    <a:pt y="0" x="341003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703" name="shape703"/>
            <p:cNvSpPr/>
            <p:nvPr/>
          </p:nvSpPr>
          <p:spPr>
            <a:xfrm>
              <a:off y="0" x="7274722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53176" x="826931"/>
                  </a:moveTo>
                  <a:cubicBezTo>
                    <a:pt y="118800" x="826931"/>
                    <a:pt y="90934" x="854798"/>
                    <a:pt y="90934" x="889173"/>
                  </a:cubicBezTo>
                  <a:lnTo>
                    <a:pt y="90934" x="1037492"/>
                  </a:lnTo>
                  <a:cubicBezTo>
                    <a:pt y="90934" x="1071867"/>
                    <a:pt y="118800" x="1099733"/>
                    <a:pt y="153176" x="1099733"/>
                  </a:cubicBezTo>
                  <a:lnTo>
                    <a:pt y="301495" x="1099733"/>
                  </a:lnTo>
                  <a:cubicBezTo>
                    <a:pt y="335870" x="1099733"/>
                    <a:pt y="363736" x="1071867"/>
                    <a:pt y="363736" x="1037492"/>
                  </a:cubicBezTo>
                  <a:lnTo>
                    <a:pt y="363736" x="889173"/>
                  </a:lnTo>
                  <a:cubicBezTo>
                    <a:pt y="363736" x="854798"/>
                    <a:pt y="335870" x="826931"/>
                    <a:pt y="301495" x="826931"/>
                  </a:cubicBezTo>
                  <a:lnTo>
                    <a:pt y="153176" x="826931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704" name="shape704"/>
            <p:cNvSpPr/>
            <p:nvPr/>
          </p:nvSpPr>
          <p:spPr>
            <a:xfrm>
              <a:off y="0" x="7274722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84754" x="1010250"/>
                  </a:moveTo>
                  <a:cubicBezTo>
                    <a:pt y="190397" x="1015893"/>
                    <a:pt y="199547" x="1015893"/>
                    <a:pt y="205190" x="1010249"/>
                  </a:cubicBezTo>
                  <a:lnTo>
                    <a:pt y="277441" x="937998"/>
                  </a:lnTo>
                  <a:cubicBezTo>
                    <a:pt y="283084" x="932355"/>
                    <a:pt y="283084" x="923206"/>
                    <a:pt y="277441" x="917563"/>
                  </a:cubicBezTo>
                  <a:cubicBezTo>
                    <a:pt y="271798" x="911920"/>
                    <a:pt y="262649" x="911920"/>
                    <a:pt y="257006" x="917563"/>
                  </a:cubicBezTo>
                  <a:lnTo>
                    <a:pt y="184755" x="989814"/>
                  </a:lnTo>
                  <a:cubicBezTo>
                    <a:pt y="179111" x="995457"/>
                    <a:pt y="179111" x="1004607"/>
                    <a:pt y="184754" x="1010250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705" name="shape705"/>
            <p:cNvSpPr/>
            <p:nvPr/>
          </p:nvSpPr>
          <p:spPr>
            <a:xfrm>
              <a:off y="0" x="7274722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93731" x="906106"/>
                  </a:moveTo>
                  <a:lnTo>
                    <a:pt y="268463" x="906106"/>
                  </a:lnTo>
                  <a:lnTo>
                    <a:pt y="257005" x="917563"/>
                  </a:lnTo>
                  <a:cubicBezTo>
                    <a:pt y="251362" x="923206"/>
                    <a:pt y="251362" x="932356"/>
                    <a:pt y="257005" x="937999"/>
                  </a:cubicBezTo>
                  <a:cubicBezTo>
                    <a:pt y="262648" x="943642"/>
                    <a:pt y="271798" x="943642"/>
                    <a:pt y="277441" x="937999"/>
                  </a:cubicBezTo>
                  <a:lnTo>
                    <a:pt y="301232" x="914207"/>
                  </a:lnTo>
                  <a:cubicBezTo>
                    <a:pt y="314887" x="900553"/>
                    <a:pt y="305216" x="877205"/>
                    <a:pt y="285906" x="877206"/>
                  </a:cubicBezTo>
                  <a:lnTo>
                    <a:pt y="176289" x="877205"/>
                  </a:lnTo>
                  <a:cubicBezTo>
                    <a:pt y="156978" x="877205"/>
                    <a:pt y="147307" x="900553"/>
                    <a:pt y="160962" x="914207"/>
                  </a:cubicBezTo>
                  <a:lnTo>
                    <a:pt y="268463" x="1021708"/>
                  </a:lnTo>
                  <a:lnTo>
                    <a:pt y="193731" x="1021708"/>
                  </a:lnTo>
                  <a:lnTo>
                    <a:pt y="205189" x="1010250"/>
                  </a:lnTo>
                  <a:cubicBezTo>
                    <a:pt y="210833" x="1004607"/>
                    <a:pt y="210833" x="995457"/>
                    <a:pt y="205190" x="989814"/>
                  </a:cubicBezTo>
                  <a:cubicBezTo>
                    <a:pt y="199547" x="984171"/>
                    <a:pt y="190397" x="984171"/>
                    <a:pt y="184754" x="989815"/>
                  </a:cubicBezTo>
                  <a:lnTo>
                    <a:pt y="160963" x="1013606"/>
                  </a:lnTo>
                  <a:cubicBezTo>
                    <a:pt y="147307" x="1027261"/>
                    <a:pt y="156978" x="1050609"/>
                    <a:pt y="176289" x="1050608"/>
                  </a:cubicBezTo>
                  <a:lnTo>
                    <a:pt y="285906" x="1050608"/>
                  </a:lnTo>
                  <a:cubicBezTo>
                    <a:pt y="305216" x="1050609"/>
                    <a:pt y="314887" x="1027261"/>
                    <a:pt y="301232" x="1013607"/>
                  </a:cubicBezTo>
                  <a:lnTo>
                    <a:pt y="193731" x="906106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706" name="shape706"/>
            <p:cNvSpPr/>
            <p:nvPr/>
          </p:nvSpPr>
          <p:spPr>
            <a:xfrm>
              <a:off y="0" x="7274722"/>
              <a:ext cx="1281800" cy="1281800"/>
            </a:xfrm>
            <a:custGeom>
              <a:avLst/>
              <a:gdLst/>
              <a:ahLst/>
              <a:cxnLst/>
              <a:pathLst>
                <a:path h="1281800" w="1281800">
                  <a:moveTo>
                    <a:pt y="130718" x="1261937"/>
                  </a:moveTo>
                  <a:lnTo>
                    <a:pt y="130718" x="1246819"/>
                  </a:lnTo>
                  <a:lnTo>
                    <a:pt y="187551" x="1232838"/>
                  </a:lnTo>
                  <a:lnTo>
                    <a:pt y="130718" x="1215674"/>
                  </a:lnTo>
                  <a:lnTo>
                    <a:pt y="130718" x="1201125"/>
                  </a:lnTo>
                  <a:lnTo>
                    <a:pt y="187438" x="1183961"/>
                  </a:lnTo>
                  <a:lnTo>
                    <a:pt y="130718" x="1169980"/>
                  </a:lnTo>
                  <a:lnTo>
                    <a:pt y="130718" x="1154294"/>
                  </a:lnTo>
                  <a:lnTo>
                    <a:pt y="210285" x="1176004"/>
                  </a:lnTo>
                  <a:lnTo>
                    <a:pt y="210285" x="1190667"/>
                  </a:lnTo>
                  <a:lnTo>
                    <a:pt y="152201" x="1208172"/>
                  </a:lnTo>
                  <a:lnTo>
                    <a:pt y="210285" x="1225677"/>
                  </a:lnTo>
                  <a:lnTo>
                    <a:pt y="210285" x="1240226"/>
                  </a:lnTo>
                  <a:lnTo>
                    <a:pt y="130718" x="1261937"/>
                  </a:lnTo>
                  <a:moveTo>
                    <a:pt y="150723" x="1290331"/>
                  </a:moveTo>
                  <a:cubicBezTo>
                    <a:pt y="150723" x="1273281"/>
                    <a:pt y="162090" x="1261346"/>
                    <a:pt y="181072" x="1261346"/>
                  </a:cubicBezTo>
                  <a:cubicBezTo>
                    <a:pt y="200169" x="1261346"/>
                    <a:pt y="211535" x="1273281"/>
                    <a:pt y="211535" x="1290331"/>
                  </a:cubicBezTo>
                  <a:cubicBezTo>
                    <a:pt y="211535" x="1307495"/>
                    <a:pt y="200169" x="1319430"/>
                    <a:pt y="181072" x="1319430"/>
                  </a:cubicBezTo>
                  <a:cubicBezTo>
                    <a:pt y="162090" x="1319430"/>
                    <a:pt y="150723" x="1307495"/>
                    <a:pt y="150723" x="1290331"/>
                  </a:cubicBezTo>
                  <a:moveTo>
                    <a:pt y="163795" x="1290217"/>
                  </a:moveTo>
                  <a:cubicBezTo>
                    <a:pt y="163795" x="1298743"/>
                    <a:pt y="169365" x="1304994"/>
                    <a:pt y="181072" x="1304994"/>
                  </a:cubicBezTo>
                  <a:cubicBezTo>
                    <a:pt y="192098" x="1304994"/>
                    <a:pt y="198464" x="1299652"/>
                    <a:pt y="198464" x="1290558"/>
                  </a:cubicBezTo>
                  <a:cubicBezTo>
                    <a:pt y="198464" x="1282033"/>
                    <a:pt y="192894" x="1275782"/>
                    <a:pt y="181072" x="1275782"/>
                  </a:cubicBezTo>
                  <a:cubicBezTo>
                    <a:pt y="170160" x="1275782"/>
                    <a:pt y="163795" x="1281124"/>
                    <a:pt y="163795" x="1290217"/>
                  </a:cubicBezTo>
                  <a:moveTo>
                    <a:pt y="150723" x="1360873"/>
                  </a:moveTo>
                  <a:cubicBezTo>
                    <a:pt y="150723" x="1351098"/>
                    <a:pt y="154815" x="1346324"/>
                    <a:pt y="160271" x="1343027"/>
                  </a:cubicBezTo>
                  <a:lnTo>
                    <a:pt y="151746" x="1343027"/>
                  </a:lnTo>
                  <a:lnTo>
                    <a:pt y="151746" x="1329046"/>
                  </a:lnTo>
                  <a:lnTo>
                    <a:pt y="210285" x="1329046"/>
                  </a:lnTo>
                  <a:lnTo>
                    <a:pt y="210285" x="1343141"/>
                  </a:lnTo>
                  <a:lnTo>
                    <a:pt y="178685" x="1343141"/>
                  </a:lnTo>
                  <a:cubicBezTo>
                    <a:pt y="169137" x="1343141"/>
                    <a:pt y="163340" x="1347574"/>
                    <a:pt y="163340" x="1355985"/>
                  </a:cubicBezTo>
                  <a:cubicBezTo>
                    <a:pt y="163340" x="1362919"/>
                    <a:pt y="167205" x="1366898"/>
                    <a:pt y="173798" x="1366898"/>
                  </a:cubicBezTo>
                  <a:lnTo>
                    <a:pt y="210285" x="1366898"/>
                  </a:lnTo>
                  <a:lnTo>
                    <a:pt y="210285" x="1380992"/>
                  </a:lnTo>
                  <a:lnTo>
                    <a:pt y="172547" x="1380992"/>
                  </a:lnTo>
                  <a:cubicBezTo>
                    <a:pt y="158566" x="1380992"/>
                    <a:pt y="150723" x="1374172"/>
                    <a:pt y="150723" x="1360873"/>
                  </a:cubicBezTo>
                  <a:moveTo>
                    <a:pt y="129467" x="1448772"/>
                  </a:moveTo>
                  <a:lnTo>
                    <a:pt y="129467" x="1434678"/>
                  </a:lnTo>
                  <a:lnTo>
                    <a:pt y="159476" x="1434678"/>
                  </a:lnTo>
                  <a:cubicBezTo>
                    <a:pt y="153792" x="1431154"/>
                    <a:pt y="150723" x="1423993"/>
                    <a:pt y="150723" x="1416377"/>
                  </a:cubicBezTo>
                  <a:cubicBezTo>
                    <a:pt y="150723" x="1402055"/>
                    <a:pt y="160726" x="1390120"/>
                    <a:pt y="180959" x="1390120"/>
                  </a:cubicBezTo>
                  <a:cubicBezTo>
                    <a:pt y="201533" x="1390120"/>
                    <a:pt y="211535" x="1402055"/>
                    <a:pt y="211535" x="1416377"/>
                  </a:cubicBezTo>
                  <a:cubicBezTo>
                    <a:pt y="211535" x="1424447"/>
                    <a:pt y="208012" x="1431722"/>
                    <a:pt y="201305" x="1434905"/>
                  </a:cubicBezTo>
                  <a:lnTo>
                    <a:pt y="210285" x="1434905"/>
                  </a:lnTo>
                  <a:lnTo>
                    <a:pt y="210285" x="1448772"/>
                  </a:lnTo>
                  <a:lnTo>
                    <a:pt y="129467" x="1448772"/>
                  </a:lnTo>
                  <a:moveTo>
                    <a:pt y="198577" x="1419673"/>
                  </a:moveTo>
                  <a:cubicBezTo>
                    <a:pt y="198577" x="1411489"/>
                    <a:pt y="192780" x="1404442"/>
                    <a:pt y="180959" x="1404442"/>
                  </a:cubicBezTo>
                  <a:cubicBezTo>
                    <a:pt y="169024" x="1404442"/>
                    <a:pt y="163227" x="1411489"/>
                    <a:pt y="163227" x="1419673"/>
                  </a:cubicBezTo>
                  <a:cubicBezTo>
                    <a:pt y="163227" x="1427289"/>
                    <a:pt y="168910" x="1435019"/>
                    <a:pt y="180959" x="1435019"/>
                  </a:cubicBezTo>
                  <a:cubicBezTo>
                    <a:pt y="192894" x="1435019"/>
                    <a:pt y="198577" x="1427289"/>
                    <a:pt y="198577" x="1419673"/>
                  </a:cubicBezTo>
                  <a:moveTo>
                    <a:pt y="185278" x="1512835"/>
                  </a:moveTo>
                  <a:lnTo>
                    <a:pt y="179481" x="1512835"/>
                  </a:lnTo>
                  <a:cubicBezTo>
                    <a:pt y="160158" x="1512835"/>
                    <a:pt y="150723" x="1500787"/>
                    <a:pt y="150723" x="1486578"/>
                  </a:cubicBezTo>
                  <a:cubicBezTo>
                    <a:pt y="150723" x="1471688"/>
                    <a:pt y="160953" x="1458389"/>
                    <a:pt y="181413" x="1458389"/>
                  </a:cubicBezTo>
                  <a:cubicBezTo>
                    <a:pt y="201760" x="1458389"/>
                    <a:pt y="211535" x="1471460"/>
                    <a:pt y="211535" x="1486237"/>
                  </a:cubicBezTo>
                  <a:cubicBezTo>
                    <a:pt y="211535" x="1498172"/>
                    <a:pt y="205056" x="1509425"/>
                    <a:pt y="192666" x="1512381"/>
                  </a:cubicBezTo>
                  <a:lnTo>
                    <a:pt y="192666" x="1499195"/>
                  </a:lnTo>
                  <a:cubicBezTo>
                    <a:pt y="197327" x="1497149"/>
                    <a:pt y="199373" x="1492375"/>
                    <a:pt y="199373" x="1486805"/>
                  </a:cubicBezTo>
                  <a:cubicBezTo>
                    <a:pt y="199373" x="1478394"/>
                    <a:pt y="194826" x="1472370"/>
                    <a:pt y="185278" x="1472029"/>
                  </a:cubicBezTo>
                  <a:lnTo>
                    <a:pt y="185278" x="1512835"/>
                  </a:lnTo>
                  <a:moveTo>
                    <a:pt y="162886" x="1486464"/>
                  </a:moveTo>
                  <a:cubicBezTo>
                    <a:pt y="162886" x="1494080"/>
                    <a:pt y="167205" x="1498968"/>
                    <a:pt y="174934" x="1498968"/>
                  </a:cubicBezTo>
                  <a:lnTo>
                    <a:pt y="174934" x="1472370"/>
                  </a:lnTo>
                  <a:cubicBezTo>
                    <a:pt y="166409" x="1473620"/>
                    <a:pt y="162886" x="1479758"/>
                    <a:pt y="162886" x="1486464"/>
                  </a:cubicBezTo>
                  <a:moveTo>
                    <a:pt y="151064" x="1555614"/>
                  </a:moveTo>
                  <a:lnTo>
                    <a:pt y="151064" x="1551749"/>
                  </a:lnTo>
                  <a:cubicBezTo>
                    <a:pt y="151064" x="1544929"/>
                    <a:pt y="154020" x="1539473"/>
                    <a:pt y="160385" x="1536518"/>
                  </a:cubicBezTo>
                  <a:lnTo>
                    <a:pt y="151746" x="1536518"/>
                  </a:lnTo>
                  <a:lnTo>
                    <a:pt y="151746" x="1522537"/>
                  </a:lnTo>
                  <a:lnTo>
                    <a:pt y="210285" x="1522537"/>
                  </a:lnTo>
                  <a:lnTo>
                    <a:pt y="210285" x="1536632"/>
                  </a:lnTo>
                  <a:lnTo>
                    <a:pt y="181641" x="1536632"/>
                  </a:lnTo>
                  <a:cubicBezTo>
                    <a:pt y="170160" x="1536632"/>
                    <a:pt y="164818" x="1541974"/>
                    <a:pt y="164818" x="1551863"/>
                  </a:cubicBezTo>
                  <a:lnTo>
                    <a:pt y="164818" x="1555614"/>
                  </a:lnTo>
                  <a:lnTo>
                    <a:pt y="151064" x="1555614"/>
                  </a:lnTo>
                  <a:moveTo>
                    <a:pt y="175389" x="1586361"/>
                  </a:moveTo>
                  <a:cubicBezTo>
                    <a:pt y="174366" x="1579200"/>
                    <a:pt y="173457" x="1574085"/>
                    <a:pt y="168910" x="1574085"/>
                  </a:cubicBezTo>
                  <a:cubicBezTo>
                    <a:pt y="165500" x="1574085"/>
                    <a:pt y="162431" x="1576813"/>
                    <a:pt y="162431" x="1583747"/>
                  </a:cubicBezTo>
                  <a:cubicBezTo>
                    <a:pt y="162431" x="1589771"/>
                    <a:pt y="164704" x="1593863"/>
                    <a:pt y="170501" x="1594432"/>
                  </a:cubicBezTo>
                  <a:lnTo>
                    <a:pt y="170501" x="1608185"/>
                  </a:lnTo>
                  <a:cubicBezTo>
                    <a:pt y="157430" x="1607390"/>
                    <a:pt y="150723" x="1597273"/>
                    <a:pt y="150723" x="1583633"/>
                  </a:cubicBezTo>
                  <a:cubicBezTo>
                    <a:pt y="150723" x="1571471"/>
                    <a:pt y="156066" x="1560331"/>
                    <a:pt y="169365" x="1560331"/>
                  </a:cubicBezTo>
                  <a:cubicBezTo>
                    <a:pt y="183800" x="1560331"/>
                    <a:pt y="185733" x="1573403"/>
                    <a:pt y="187665" x="1584883"/>
                  </a:cubicBezTo>
                  <a:cubicBezTo>
                    <a:pt y="189029" x="1592954"/>
                    <a:pt y="189938" x="1595682"/>
                    <a:pt y="193576" x="1595682"/>
                  </a:cubicBezTo>
                  <a:cubicBezTo>
                    <a:pt y="198009" x="1595682"/>
                    <a:pt y="199941" x="1591476"/>
                    <a:pt y="199941" x="1585452"/>
                  </a:cubicBezTo>
                  <a:cubicBezTo>
                    <a:pt y="199941" x="1578859"/>
                    <a:pt y="197441" x="1573744"/>
                    <a:pt y="191530" x="1572721"/>
                  </a:cubicBezTo>
                  <a:lnTo>
                    <a:pt y="191530" x="1558513"/>
                  </a:lnTo>
                  <a:cubicBezTo>
                    <a:pt y="206307" x="1559536"/>
                    <a:pt y="211535" x="1572607"/>
                    <a:pt y="211535" x="1584770"/>
                  </a:cubicBezTo>
                  <a:cubicBezTo>
                    <a:pt y="211535" x="1597842"/>
                    <a:pt y="205284" x="1609549"/>
                    <a:pt y="192098" x="1609549"/>
                  </a:cubicBezTo>
                  <a:cubicBezTo>
                    <a:pt y="178458" x="1609549"/>
                    <a:pt y="176980" x="1596819"/>
                    <a:pt y="175389" x="1586361"/>
                  </a:cubicBezTo>
                  <a:moveTo>
                    <a:pt y="150723" x="1650504"/>
                  </a:moveTo>
                  <a:cubicBezTo>
                    <a:pt y="150723" x="1640615"/>
                    <a:pt y="154815" x="1636068"/>
                    <a:pt y="160385" x="1632772"/>
                  </a:cubicBezTo>
                  <a:lnTo>
                    <a:pt y="129467" x="1632772"/>
                  </a:lnTo>
                  <a:lnTo>
                    <a:pt y="129467" x="1618677"/>
                  </a:lnTo>
                  <a:lnTo>
                    <a:pt y="210285" x="1618677"/>
                  </a:lnTo>
                  <a:lnTo>
                    <a:pt y="210285" x="1632772"/>
                  </a:lnTo>
                  <a:lnTo>
                    <a:pt y="178685" x="1632772"/>
                  </a:lnTo>
                  <a:cubicBezTo>
                    <a:pt y="169137" x="1632772"/>
                    <a:pt y="163340" x="1637205"/>
                    <a:pt y="163340" x="1645616"/>
                  </a:cubicBezTo>
                  <a:cubicBezTo>
                    <a:pt y="163340" x="1652550"/>
                    <a:pt y="167205" x="1656528"/>
                    <a:pt y="173798" x="1656528"/>
                  </a:cubicBezTo>
                  <a:lnTo>
                    <a:pt y="210285" x="1656528"/>
                  </a:lnTo>
                  <a:lnTo>
                    <a:pt y="210285" x="1670623"/>
                  </a:lnTo>
                  <a:lnTo>
                    <a:pt y="172547" x="1670623"/>
                  </a:lnTo>
                  <a:cubicBezTo>
                    <a:pt y="158566" x="1670623"/>
                    <a:pt y="150723" x="1663803"/>
                    <a:pt y="150723" x="1650504"/>
                  </a:cubicBezTo>
                  <a:moveTo>
                    <a:pt y="150723" x="1708622"/>
                  </a:moveTo>
                  <a:cubicBezTo>
                    <a:pt y="150723" x="1694073"/>
                    <a:pt y="157316" x="1683729"/>
                    <a:pt y="170956" x="1681455"/>
                  </a:cubicBezTo>
                  <a:lnTo>
                    <a:pt y="170956" x="1694868"/>
                  </a:lnTo>
                  <a:cubicBezTo>
                    <a:pt y="166523" x="1696119"/>
                    <a:pt y="162317" x="1698619"/>
                    <a:pt y="162317" x="1707372"/>
                  </a:cubicBezTo>
                  <a:cubicBezTo>
                    <a:pt y="162317" x="1712373"/>
                    <a:pt y="163909" x="1717033"/>
                    <a:pt y="168342" x="1717033"/>
                  </a:cubicBezTo>
                  <a:cubicBezTo>
                    <a:pt y="173229" x="1717033"/>
                    <a:pt y="174139" x="1712487"/>
                    <a:pt y="174480" x="1710213"/>
                  </a:cubicBezTo>
                  <a:lnTo>
                    <a:pt y="176185" x="1698392"/>
                  </a:lnTo>
                  <a:cubicBezTo>
                    <a:pt y="176980" x="1693049"/>
                    <a:pt y="179481" x="1679750"/>
                    <a:pt y="194144" x="1679750"/>
                  </a:cubicBezTo>
                  <a:cubicBezTo>
                    <a:pt y="206534" x="1679750"/>
                    <a:pt y="211535" x="1689298"/>
                    <a:pt y="211535" x="1698619"/>
                  </a:cubicBezTo>
                  <a:cubicBezTo>
                    <a:pt y="211535" x="1704871"/>
                    <a:pt y="209262" x="1712487"/>
                    <a:pt y="201760" x="1717033"/>
                  </a:cubicBezTo>
                  <a:lnTo>
                    <a:pt y="210285" x="1717033"/>
                  </a:lnTo>
                  <a:lnTo>
                    <a:pt y="210285" x="1730787"/>
                  </a:lnTo>
                  <a:lnTo>
                    <a:pt y="169706" x="1730787"/>
                  </a:lnTo>
                  <a:cubicBezTo>
                    <a:pt y="155952" x="1730787"/>
                    <a:pt y="150723" x="1721466"/>
                    <a:pt y="150723" x="1708622"/>
                  </a:cubicBezTo>
                  <a:moveTo>
                    <a:pt y="199828" x="1702257"/>
                  </a:moveTo>
                  <a:cubicBezTo>
                    <a:pt y="199828" x="1697255"/>
                    <a:pt y="197668" x="1693845"/>
                    <a:pt y="193007" x="1693845"/>
                  </a:cubicBezTo>
                  <a:cubicBezTo>
                    <a:pt y="186528" x="1693845"/>
                    <a:pt y="185505" x="1700779"/>
                    <a:pt y="185164" x="1703280"/>
                  </a:cubicBezTo>
                  <a:lnTo>
                    <a:pt y="184255" x="1709190"/>
                  </a:lnTo>
                  <a:cubicBezTo>
                    <a:pt y="183800" x="1712146"/>
                    <a:pt y="183459" x="1714533"/>
                    <a:pt y="182550" x="1716692"/>
                  </a:cubicBezTo>
                  <a:lnTo>
                    <a:pt y="185733" x="1716692"/>
                  </a:lnTo>
                  <a:cubicBezTo>
                    <a:pt y="193576" x="1716692"/>
                    <a:pt y="199828" x="1710782"/>
                    <a:pt y="199828" x="1702257"/>
                  </a:cubicBezTo>
                  <a:moveTo>
                    <a:pt y="151064" x="1776970"/>
                  </a:moveTo>
                  <a:lnTo>
                    <a:pt y="151064" x="1773106"/>
                  </a:lnTo>
                  <a:cubicBezTo>
                    <a:pt y="151064" x="1766285"/>
                    <a:pt y="154020" x="1760829"/>
                    <a:pt y="160385" x="1757874"/>
                  </a:cubicBezTo>
                  <a:lnTo>
                    <a:pt y="151746" x="1757874"/>
                  </a:lnTo>
                  <a:lnTo>
                    <a:pt y="151746" x="1743893"/>
                  </a:lnTo>
                  <a:lnTo>
                    <a:pt y="210285" x="1743893"/>
                  </a:lnTo>
                  <a:lnTo>
                    <a:pt y="210285" x="1757988"/>
                  </a:lnTo>
                  <a:lnTo>
                    <a:pt y="181641" x="1757988"/>
                  </a:lnTo>
                  <a:cubicBezTo>
                    <a:pt y="170160" x="1757988"/>
                    <a:pt y="164818" x="1763330"/>
                    <a:pt y="164818" x="1773219"/>
                  </a:cubicBezTo>
                  <a:lnTo>
                    <a:pt y="164818" x="1776970"/>
                  </a:lnTo>
                  <a:lnTo>
                    <a:pt y="151064" x="1776970"/>
                  </a:lnTo>
                  <a:moveTo>
                    <a:pt y="185278" x="1833776"/>
                  </a:moveTo>
                  <a:lnTo>
                    <a:pt y="179481" x="1833776"/>
                  </a:lnTo>
                  <a:cubicBezTo>
                    <a:pt y="160158" x="1833776"/>
                    <a:pt y="150723" x="1821727"/>
                    <a:pt y="150723" x="1807518"/>
                  </a:cubicBezTo>
                  <a:cubicBezTo>
                    <a:pt y="150723" x="1792628"/>
                    <a:pt y="160953" x="1779329"/>
                    <a:pt y="181413" x="1779329"/>
                  </a:cubicBezTo>
                  <a:cubicBezTo>
                    <a:pt y="201760" x="1779329"/>
                    <a:pt y="211535" x="1792401"/>
                    <a:pt y="211535" x="1807177"/>
                  </a:cubicBezTo>
                  <a:cubicBezTo>
                    <a:pt y="211535" x="1819112"/>
                    <a:pt y="205056" x="1830366"/>
                    <a:pt y="192666" x="1833321"/>
                  </a:cubicBezTo>
                  <a:lnTo>
                    <a:pt y="192666" x="1820135"/>
                  </a:lnTo>
                  <a:cubicBezTo>
                    <a:pt y="197327" x="1818089"/>
                    <a:pt y="199373" x="1813315"/>
                    <a:pt y="199373" x="1807746"/>
                  </a:cubicBezTo>
                  <a:cubicBezTo>
                    <a:pt y="199373" x="1799334"/>
                    <a:pt y="194826" x="1793310"/>
                    <a:pt y="185278" x="1792969"/>
                  </a:cubicBezTo>
                  <a:lnTo>
                    <a:pt y="185278" x="1833776"/>
                  </a:lnTo>
                  <a:moveTo>
                    <a:pt y="162886" x="1807405"/>
                  </a:moveTo>
                  <a:cubicBezTo>
                    <a:pt y="162886" x="1815020"/>
                    <a:pt y="167205" x="1819908"/>
                    <a:pt y="174934" x="1819908"/>
                  </a:cubicBezTo>
                  <a:lnTo>
                    <a:pt y="174934" x="1793310"/>
                  </a:lnTo>
                  <a:cubicBezTo>
                    <a:pt y="166409" x="1794560"/>
                    <a:pt y="162886" x="1800698"/>
                    <a:pt y="162886" x="1807405"/>
                  </a:cubicBezTo>
                  <a:moveTo>
                    <a:pt y="323952" x="1216697"/>
                  </a:moveTo>
                  <a:lnTo>
                    <a:pt y="310085" x="1216697"/>
                  </a:lnTo>
                  <a:lnTo>
                    <a:pt y="310085" x="1175891"/>
                  </a:lnTo>
                  <a:lnTo>
                    <a:pt y="290648" x="1175891"/>
                  </a:lnTo>
                  <a:lnTo>
                    <a:pt y="290648" x="1211469"/>
                  </a:lnTo>
                  <a:lnTo>
                    <a:pt y="276780" x="1211469"/>
                  </a:lnTo>
                  <a:lnTo>
                    <a:pt y="276780" x="1175891"/>
                  </a:lnTo>
                  <a:lnTo>
                    <a:pt y="258253" x="1175891"/>
                  </a:lnTo>
                  <a:lnTo>
                    <a:pt y="258253" x="1214538"/>
                  </a:lnTo>
                  <a:lnTo>
                    <a:pt y="244385" x="1214538"/>
                  </a:lnTo>
                  <a:lnTo>
                    <a:pt y="244385" x="1161114"/>
                  </a:lnTo>
                  <a:lnTo>
                    <a:pt y="323952" x="1161114"/>
                  </a:lnTo>
                  <a:lnTo>
                    <a:pt y="323952" x="1216697"/>
                  </a:lnTo>
                  <a:moveTo>
                    <a:pt y="243135" x="1281033"/>
                  </a:moveTo>
                  <a:lnTo>
                    <a:pt y="243135" x="1266938"/>
                  </a:lnTo>
                  <a:lnTo>
                    <a:pt y="273143" x="1266938"/>
                  </a:lnTo>
                  <a:cubicBezTo>
                    <a:pt y="267460" x="1263415"/>
                    <a:pt y="264391" x="1256254"/>
                    <a:pt y="264391" x="1248638"/>
                  </a:cubicBezTo>
                  <a:cubicBezTo>
                    <a:pt y="264391" x="1234316"/>
                    <a:pt y="274393" x="1222381"/>
                    <a:pt y="294626" x="1222381"/>
                  </a:cubicBezTo>
                  <a:cubicBezTo>
                    <a:pt y="315200" x="1222381"/>
                    <a:pt y="325203" x="1234316"/>
                    <a:pt y="325203" x="1248638"/>
                  </a:cubicBezTo>
                  <a:cubicBezTo>
                    <a:pt y="325203" x="1256708"/>
                    <a:pt y="321679" x="1263983"/>
                    <a:pt y="314973" x="1267166"/>
                  </a:cubicBezTo>
                  <a:lnTo>
                    <a:pt y="323952" x="1267166"/>
                  </a:lnTo>
                  <a:lnTo>
                    <a:pt y="323952" x="1281033"/>
                  </a:lnTo>
                  <a:lnTo>
                    <a:pt y="243135" x="1281033"/>
                  </a:lnTo>
                  <a:moveTo>
                    <a:pt y="312245" x="1251934"/>
                  </a:moveTo>
                  <a:cubicBezTo>
                    <a:pt y="312245" x="1243750"/>
                    <a:pt y="306448" x="1236703"/>
                    <a:pt y="294626" x="1236703"/>
                  </a:cubicBezTo>
                  <a:cubicBezTo>
                    <a:pt y="282691" x="1236703"/>
                    <a:pt y="276894" x="1243750"/>
                    <a:pt y="276894" x="1251934"/>
                  </a:cubicBezTo>
                  <a:cubicBezTo>
                    <a:pt y="276894" x="1259550"/>
                    <a:pt y="282577" x="1267279"/>
                    <a:pt y="294626" x="1267279"/>
                  </a:cubicBezTo>
                  <a:cubicBezTo>
                    <a:pt y="306561" x="1267279"/>
                    <a:pt y="312245" x="1259550"/>
                    <a:pt y="312245" x="1251934"/>
                  </a:cubicBezTo>
                  <a:moveTo>
                    <a:pt y="264732" x="1327711"/>
                  </a:moveTo>
                  <a:lnTo>
                    <a:pt y="264732" x="1323846"/>
                  </a:lnTo>
                  <a:cubicBezTo>
                    <a:pt y="264732" x="1317026"/>
                    <a:pt y="267687" x="1311570"/>
                    <a:pt y="274052" x="1308615"/>
                  </a:cubicBezTo>
                  <a:lnTo>
                    <a:pt y="265414" x="1308615"/>
                  </a:lnTo>
                  <a:lnTo>
                    <a:pt y="265414" x="1294633"/>
                  </a:lnTo>
                  <a:lnTo>
                    <a:pt y="323952" x="1294633"/>
                  </a:lnTo>
                  <a:lnTo>
                    <a:pt y="323952" x="1308728"/>
                  </a:lnTo>
                  <a:lnTo>
                    <a:pt y="295308" x="1308728"/>
                  </a:lnTo>
                  <a:cubicBezTo>
                    <a:pt y="283828" x="1308728"/>
                    <a:pt y="278485" x="1314071"/>
                    <a:pt y="278485" x="1323960"/>
                  </a:cubicBezTo>
                  <a:lnTo>
                    <a:pt y="278485" x="1327711"/>
                  </a:lnTo>
                  <a:lnTo>
                    <a:pt y="264732" x="1327711"/>
                  </a:lnTo>
                  <a:moveTo>
                    <a:pt y="264391" x="1358935"/>
                  </a:moveTo>
                  <a:cubicBezTo>
                    <a:pt y="264391" x="1344386"/>
                    <a:pt y="270983" x="1334042"/>
                    <a:pt y="284624" x="1331769"/>
                  </a:cubicBezTo>
                  <a:lnTo>
                    <a:pt y="284624" x="1345181"/>
                  </a:lnTo>
                  <a:cubicBezTo>
                    <a:pt y="280190" x="1346432"/>
                    <a:pt y="275985" x="1348932"/>
                    <a:pt y="275985" x="1357685"/>
                  </a:cubicBezTo>
                  <a:cubicBezTo>
                    <a:pt y="275985" x="1362686"/>
                    <a:pt y="277576" x="1367347"/>
                    <a:pt y="282009" x="1367347"/>
                  </a:cubicBezTo>
                  <a:cubicBezTo>
                    <a:pt y="286897" x="1367347"/>
                    <a:pt y="287806" x="1362800"/>
                    <a:pt y="288147" x="1360526"/>
                  </a:cubicBezTo>
                  <a:lnTo>
                    <a:pt y="289852" x="1348705"/>
                  </a:lnTo>
                  <a:cubicBezTo>
                    <a:pt y="290648" x="1343363"/>
                    <a:pt y="293149" x="1330064"/>
                    <a:pt y="307812" x="1330064"/>
                  </a:cubicBezTo>
                  <a:cubicBezTo>
                    <a:pt y="320201" x="1330064"/>
                    <a:pt y="325203" x="1339612"/>
                    <a:pt y="325203" x="1348932"/>
                  </a:cubicBezTo>
                  <a:cubicBezTo>
                    <a:pt y="325203" x="1355184"/>
                    <a:pt y="322929" x="1362800"/>
                    <a:pt y="315427" x="1367347"/>
                  </a:cubicBezTo>
                  <a:lnTo>
                    <a:pt y="323952" x="1367347"/>
                  </a:lnTo>
                  <a:lnTo>
                    <a:pt y="323952" x="1381100"/>
                  </a:lnTo>
                  <a:lnTo>
                    <a:pt y="283373" x="1381100"/>
                  </a:lnTo>
                  <a:cubicBezTo>
                    <a:pt y="269619" x="1381100"/>
                    <a:pt y="264391" x="1371780"/>
                    <a:pt y="264391" x="1358935"/>
                  </a:cubicBezTo>
                  <a:moveTo>
                    <a:pt y="313495" x="1352570"/>
                  </a:moveTo>
                  <a:cubicBezTo>
                    <a:pt y="313495" x="1347568"/>
                    <a:pt y="311335" x="1344158"/>
                    <a:pt y="306675" x="1344158"/>
                  </a:cubicBezTo>
                  <a:cubicBezTo>
                    <a:pt y="300196" x="1344158"/>
                    <a:pt y="299173" x="1351092"/>
                    <a:pt y="298832" x="1353593"/>
                  </a:cubicBezTo>
                  <a:lnTo>
                    <a:pt y="297923" x="1359503"/>
                  </a:lnTo>
                  <a:cubicBezTo>
                    <a:pt y="297468" x="1362459"/>
                    <a:pt y="297127" x="1364846"/>
                    <a:pt y="296218" x="1367006"/>
                  </a:cubicBezTo>
                  <a:lnTo>
                    <a:pt y="299400" x="1367006"/>
                  </a:lnTo>
                  <a:cubicBezTo>
                    <a:pt y="307243" x="1367006"/>
                    <a:pt y="313495" x="1361095"/>
                    <a:pt y="313495" x="1352570"/>
                  </a:cubicBezTo>
                  <a:moveTo>
                    <a:pt y="265414" x="1480486"/>
                  </a:moveTo>
                  <a:lnTo>
                    <a:pt y="265414" x="1465936"/>
                  </a:lnTo>
                  <a:lnTo>
                    <a:pt y="305084" x="1453660"/>
                  </a:lnTo>
                  <a:lnTo>
                    <a:pt y="265414" x="1441043"/>
                  </a:lnTo>
                  <a:lnTo>
                    <a:pt y="265414" x="1427289"/>
                  </a:lnTo>
                  <a:lnTo>
                    <a:pt y="305084" x="1414786"/>
                  </a:lnTo>
                  <a:lnTo>
                    <a:pt y="265414" x="1402396"/>
                  </a:lnTo>
                  <a:lnTo>
                    <a:pt y="265414" x="1387392"/>
                  </a:lnTo>
                  <a:lnTo>
                    <a:pt y="323952" x="1407625"/>
                  </a:lnTo>
                  <a:lnTo>
                    <a:pt y="323952" x="1421265"/>
                  </a:lnTo>
                  <a:lnTo>
                    <a:pt y="285988" x="1433882"/>
                  </a:lnTo>
                  <a:lnTo>
                    <a:pt y="323952" x="1446613"/>
                  </a:lnTo>
                  <a:lnTo>
                    <a:pt y="323952" x="1460139"/>
                  </a:lnTo>
                  <a:lnTo>
                    <a:pt y="265414" x="1480486"/>
                  </a:lnTo>
                  <a:moveTo>
                    <a:pt y="244385" x="1570101"/>
                  </a:moveTo>
                  <a:lnTo>
                    <a:pt y="244385" x="1551346"/>
                  </a:lnTo>
                  <a:lnTo>
                    <a:pt y="305197" x="1529294"/>
                  </a:lnTo>
                  <a:lnTo>
                    <a:pt y="244385" x="1507243"/>
                  </a:lnTo>
                  <a:lnTo>
                    <a:pt y="244385" x="1488488"/>
                  </a:lnTo>
                  <a:lnTo>
                    <a:pt y="323952" x="1488488"/>
                  </a:lnTo>
                  <a:lnTo>
                    <a:pt y="323952" x="1502014"/>
                  </a:lnTo>
                  <a:lnTo>
                    <a:pt y="267914" x="1502014"/>
                  </a:lnTo>
                  <a:lnTo>
                    <a:pt y="323952" x="1522474"/>
                  </a:lnTo>
                  <a:lnTo>
                    <a:pt y="323952" x="1535773"/>
                  </a:lnTo>
                  <a:lnTo>
                    <a:pt y="267914" x="1556234"/>
                  </a:lnTo>
                  <a:lnTo>
                    <a:pt y="323952" x="1556234"/>
                  </a:lnTo>
                  <a:lnTo>
                    <a:pt y="323952" x="1570101"/>
                  </a:lnTo>
                  <a:lnTo>
                    <a:pt y="244385" x="1570101"/>
                  </a:lnTo>
                  <a:moveTo>
                    <a:pt y="257684" x="1584128"/>
                  </a:moveTo>
                  <a:lnTo>
                    <a:pt y="257684" x="1599132"/>
                  </a:lnTo>
                  <a:lnTo>
                    <a:pt y="241657" x="1599132"/>
                  </a:lnTo>
                  <a:lnTo>
                    <a:pt y="241657" x="1584128"/>
                  </a:lnTo>
                  <a:lnTo>
                    <a:pt y="257684" x="1584128"/>
                  </a:lnTo>
                  <a:moveTo>
                    <a:pt y="323952" x="1584582"/>
                  </a:moveTo>
                  <a:lnTo>
                    <a:pt y="323952" x="1598677"/>
                  </a:lnTo>
                  <a:lnTo>
                    <a:pt y="265414" x="1598677"/>
                  </a:lnTo>
                  <a:lnTo>
                    <a:pt y="265414" x="1584582"/>
                  </a:lnTo>
                  <a:lnTo>
                    <a:pt y="323952" x="1584582"/>
                  </a:lnTo>
                  <a:moveTo>
                    <a:pt y="264391" x="1643843"/>
                  </a:moveTo>
                  <a:cubicBezTo>
                    <a:pt y="264391" x="1634067"/>
                    <a:pt y="268483" x="1629293"/>
                    <a:pt y="273939" x="1625997"/>
                  </a:cubicBezTo>
                  <a:lnTo>
                    <a:pt y="265414" x="1625997"/>
                  </a:lnTo>
                  <a:lnTo>
                    <a:pt y="265414" x="1612016"/>
                  </a:lnTo>
                  <a:lnTo>
                    <a:pt y="323952" x="1612016"/>
                  </a:lnTo>
                  <a:lnTo>
                    <a:pt y="323952" x="1626111"/>
                  </a:lnTo>
                  <a:lnTo>
                    <a:pt y="292353" x="1626111"/>
                  </a:lnTo>
                  <a:cubicBezTo>
                    <a:pt y="282805" x="1626111"/>
                    <a:pt y="277008" x="1630544"/>
                    <a:pt y="277008" x="1638955"/>
                  </a:cubicBezTo>
                  <a:cubicBezTo>
                    <a:pt y="277008" x="1645889"/>
                    <a:pt y="280872" x="1649867"/>
                    <a:pt y="287465" x="1649867"/>
                  </a:cubicBezTo>
                  <a:lnTo>
                    <a:pt y="323952" x="1649867"/>
                  </a:lnTo>
                  <a:lnTo>
                    <a:pt y="323952" x="1663962"/>
                  </a:lnTo>
                  <a:lnTo>
                    <a:pt y="286215" x="1663962"/>
                  </a:lnTo>
                  <a:cubicBezTo>
                    <a:pt y="272234" x="1663962"/>
                    <a:pt y="264391" x="1657142"/>
                    <a:pt y="264391" x="1643843"/>
                  </a:cubicBezTo>
                  <a:moveTo>
                    <a:pt y="243135" x="1731742"/>
                  </a:moveTo>
                  <a:lnTo>
                    <a:pt y="243135" x="1717647"/>
                  </a:lnTo>
                  <a:lnTo>
                    <a:pt y="273143" x="1717647"/>
                  </a:lnTo>
                  <a:cubicBezTo>
                    <a:pt y="267460" x="1714123"/>
                    <a:pt y="264391" x="1706962"/>
                    <a:pt y="264391" x="1699347"/>
                  </a:cubicBezTo>
                  <a:cubicBezTo>
                    <a:pt y="264391" x="1685025"/>
                    <a:pt y="274393" x="1673089"/>
                    <a:pt y="294626" x="1673089"/>
                  </a:cubicBezTo>
                  <a:cubicBezTo>
                    <a:pt y="315200" x="1673089"/>
                    <a:pt y="325203" x="1685025"/>
                    <a:pt y="325203" x="1699347"/>
                  </a:cubicBezTo>
                  <a:cubicBezTo>
                    <a:pt y="325203" x="1707417"/>
                    <a:pt y="321679" x="1714692"/>
                    <a:pt y="314973" x="1717874"/>
                  </a:cubicBezTo>
                  <a:lnTo>
                    <a:pt y="323952" x="1717874"/>
                  </a:lnTo>
                  <a:lnTo>
                    <a:pt y="323952" x="1731742"/>
                  </a:lnTo>
                  <a:lnTo>
                    <a:pt y="243135" x="1731742"/>
                  </a:lnTo>
                  <a:moveTo>
                    <a:pt y="312245" x="1702643"/>
                  </a:moveTo>
                  <a:cubicBezTo>
                    <a:pt y="312245" x="1694459"/>
                    <a:pt y="306448" x="1687412"/>
                    <a:pt y="294626" x="1687412"/>
                  </a:cubicBezTo>
                  <a:cubicBezTo>
                    <a:pt y="282691" x="1687412"/>
                    <a:pt y="276894" x="1694459"/>
                    <a:pt y="276894" x="1702643"/>
                  </a:cubicBezTo>
                  <a:cubicBezTo>
                    <a:pt y="276894" x="1710259"/>
                    <a:pt y="282577" x="1717988"/>
                    <a:pt y="294626" x="1717988"/>
                  </a:cubicBezTo>
                  <a:cubicBezTo>
                    <a:pt y="306561" x="1717988"/>
                    <a:pt y="312245" x="1710259"/>
                    <a:pt y="312245" x="1702643"/>
                  </a:cubicBezTo>
                </a:path>
              </a:pathLst>
            </a:custGeom>
            <a:solidFill>
              <a:srgbClr val="FFFFFF"/>
            </a:solidFill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0</PresentationFormat>
  <Paragraphs>0</Paragraphs>
  <Slides>1</Slides>
  <Notes>0</Notes>
  <HiddenSlides>0</HiddenSlides>
  <MMClips>0</MMClips>
  <ScaleCrop>false</ScaleCrop>
  <HeadingPairs>
    <vt:vector size="4" baseType="variant">
      <vt:variant>
        <vt:lpstr>Topic</vt:lpstr>
      </vt:variant>
      <vt:variant>
        <vt:i4>1</vt:i4>
      </vt:variant>
      <vt:variant>
        <vt:lpstr>Slide Title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xsi="http://www.w3.org/2001/XMLSchema-instance" xmlns:dc="http://purl.org/dc/elements/1.1/" xmlns:dcterms="http://purl.org/dc/terms/" xmlns:dcmitype="http://purl.org/dc/dcmitype/" xmlns:cp="http://schemas.openxmlformats.org/package/2006/metadata/core-properties">
  <dc:title>PowerPoint Presentation</dc:title>
  <dc:creator>MyPC</dc:creator>
  <cp:lastModifiedBy>MyPC</cp:lastModifiedBy>
  <cp:revision>1</cp:revision>
  <dcterms:created xsi:type="dcterms:W3CDTF">2023-05-21T15:09:08Z</dcterms:created>
  <dcterms:modified xsi:type="dcterms:W3CDTF">2023-05-21T15:09:08Z</dcterms:modified>
</cp:coreProperties>
</file>