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66" r:id="rId5"/>
    <p:sldId id="256" r:id="rId6"/>
    <p:sldId id="258" r:id="rId7"/>
    <p:sldId id="257" r:id="rId8"/>
    <p:sldId id="260" r:id="rId9"/>
    <p:sldId id="259" r:id="rId10"/>
    <p:sldId id="282" r:id="rId11"/>
    <p:sldId id="283" r:id="rId12"/>
    <p:sldId id="284" r:id="rId13"/>
    <p:sldId id="285" r:id="rId14"/>
    <p:sldId id="315" r:id="rId15"/>
    <p:sldId id="287" r:id="rId16"/>
    <p:sldId id="286" r:id="rId17"/>
    <p:sldId id="320" r:id="rId18"/>
    <p:sldId id="288" r:id="rId19"/>
    <p:sldId id="289" r:id="rId20"/>
    <p:sldId id="316" r:id="rId21"/>
    <p:sldId id="317" r:id="rId22"/>
    <p:sldId id="322" r:id="rId23"/>
    <p:sldId id="318" r:id="rId24"/>
    <p:sldId id="319" r:id="rId25"/>
    <p:sldId id="32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19" autoAdjust="0"/>
  </p:normalViewPr>
  <p:slideViewPr>
    <p:cSldViewPr snapToGrid="0">
      <p:cViewPr>
        <p:scale>
          <a:sx n="85" d="100"/>
          <a:sy n="85" d="100"/>
        </p:scale>
        <p:origin x="48"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317A65-8390-4E3C-8A24-9C1005BCEABA}"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01B965F8-E325-43B3-80B3-B9D1E0388BA4}">
      <dgm:prSet custT="1"/>
      <dgm:spPr/>
      <dgm:t>
        <a:bodyPr/>
        <a:lstStyle/>
        <a:p>
          <a:r>
            <a:rPr lang="en-US" sz="2400" b="1" dirty="0">
              <a:latin typeface="Times New Roman" panose="02020603050405020304" pitchFamily="18" charset="0"/>
              <a:cs typeface="Times New Roman" panose="02020603050405020304" pitchFamily="18" charset="0"/>
            </a:rPr>
            <a:t>01. DÂN CƯ CHÂU ĐẠI DƯƠNG</a:t>
          </a:r>
        </a:p>
      </dgm:t>
    </dgm:pt>
    <dgm:pt modelId="{54BC3EB5-4779-4295-B263-A5EE4BC01C72}" type="parTrans" cxnId="{AE30458B-DAD5-4515-A0A8-7AF405483E95}">
      <dgm:prSet/>
      <dgm:spPr/>
      <dgm:t>
        <a:bodyPr/>
        <a:lstStyle/>
        <a:p>
          <a:endParaRPr lang="en-US"/>
        </a:p>
      </dgm:t>
    </dgm:pt>
    <dgm:pt modelId="{D9FB109A-2592-4A30-94DA-80D89CA21E17}" type="sibTrans" cxnId="{AE30458B-DAD5-4515-A0A8-7AF405483E95}">
      <dgm:prSet/>
      <dgm:spPr/>
      <dgm:t>
        <a:bodyPr/>
        <a:lstStyle/>
        <a:p>
          <a:endParaRPr lang="en-US"/>
        </a:p>
      </dgm:t>
    </dgm:pt>
    <dgm:pt modelId="{E25CB8D7-2E39-4D62-85A9-BEB48A46DBE6}">
      <dgm:prSet custT="1"/>
      <dgm:spPr/>
      <dgm:t>
        <a:bodyPr/>
        <a:lstStyle/>
        <a:p>
          <a:r>
            <a:rPr lang="en-US" sz="2400" b="1" dirty="0">
              <a:latin typeface="Times New Roman" panose="02020603050405020304" pitchFamily="18" charset="0"/>
              <a:cs typeface="Times New Roman" panose="02020603050405020304" pitchFamily="18" charset="0"/>
            </a:rPr>
            <a:t>03: LUYỆN TẬP, VẬN DỤNG</a:t>
          </a:r>
        </a:p>
      </dgm:t>
    </dgm:pt>
    <dgm:pt modelId="{864BA4B8-618E-4E49-A6C4-E31689422AD4}" type="parTrans" cxnId="{F4C8ED5B-F2B8-499C-B1A5-085EC230F845}">
      <dgm:prSet/>
      <dgm:spPr/>
      <dgm:t>
        <a:bodyPr/>
        <a:lstStyle/>
        <a:p>
          <a:endParaRPr lang="en-US"/>
        </a:p>
      </dgm:t>
    </dgm:pt>
    <dgm:pt modelId="{6EF84E7B-CD53-49F5-9901-898CB2DB0284}" type="sibTrans" cxnId="{F4C8ED5B-F2B8-499C-B1A5-085EC230F845}">
      <dgm:prSet/>
      <dgm:spPr/>
      <dgm:t>
        <a:bodyPr/>
        <a:lstStyle/>
        <a:p>
          <a:endParaRPr lang="en-US"/>
        </a:p>
      </dgm:t>
    </dgm:pt>
    <dgm:pt modelId="{E1C50BCF-4341-4FE3-909A-A05E62610686}">
      <dgm:prSet custT="1"/>
      <dgm:spPr/>
      <dgm:t>
        <a:bodyPr/>
        <a:lstStyle/>
        <a:p>
          <a:r>
            <a:rPr lang="en-US" sz="2400" b="1" dirty="0">
              <a:latin typeface="Times New Roman" panose="02020603050405020304" pitchFamily="18" charset="0"/>
              <a:cs typeface="Times New Roman" panose="02020603050405020304" pitchFamily="18" charset="0"/>
            </a:rPr>
            <a:t>02: KINH TẾ CHÂU ĐẠI DƯƠNG</a:t>
          </a:r>
        </a:p>
      </dgm:t>
    </dgm:pt>
    <dgm:pt modelId="{DA290AD4-4CCE-4E29-8FD8-F344753A610C}" type="sibTrans" cxnId="{C746E1DB-6C1C-4011-8F33-80397E2199E4}">
      <dgm:prSet/>
      <dgm:spPr/>
      <dgm:t>
        <a:bodyPr/>
        <a:lstStyle/>
        <a:p>
          <a:endParaRPr lang="en-US"/>
        </a:p>
      </dgm:t>
    </dgm:pt>
    <dgm:pt modelId="{37287D1C-9A77-4D5F-9D2B-78D65EC7BE06}" type="parTrans" cxnId="{C746E1DB-6C1C-4011-8F33-80397E2199E4}">
      <dgm:prSet/>
      <dgm:spPr/>
      <dgm:t>
        <a:bodyPr/>
        <a:lstStyle/>
        <a:p>
          <a:endParaRPr lang="en-US"/>
        </a:p>
      </dgm:t>
    </dgm:pt>
    <dgm:pt modelId="{C8F25F9E-6B1C-40BE-81D8-31B97CE64E36}" type="pres">
      <dgm:prSet presAssocID="{05317A65-8390-4E3C-8A24-9C1005BCEABA}" presName="Name0" presStyleCnt="0">
        <dgm:presLayoutVars>
          <dgm:chMax/>
          <dgm:chPref/>
          <dgm:animLvl val="lvl"/>
        </dgm:presLayoutVars>
      </dgm:prSet>
      <dgm:spPr/>
    </dgm:pt>
    <dgm:pt modelId="{4F58C91C-FB1A-447A-97CF-21B61CB6E1BD}" type="pres">
      <dgm:prSet presAssocID="{01B965F8-E325-43B3-80B3-B9D1E0388BA4}" presName="composite" presStyleCnt="0"/>
      <dgm:spPr/>
    </dgm:pt>
    <dgm:pt modelId="{5DCCE6F8-4341-4646-A084-F3DC31275922}" type="pres">
      <dgm:prSet presAssocID="{01B965F8-E325-43B3-80B3-B9D1E0388BA4}" presName="Parent1" presStyleLbl="alignNode1" presStyleIdx="0" presStyleCnt="3" custScaleX="100828" custScaleY="243577">
        <dgm:presLayoutVars>
          <dgm:chMax val="1"/>
          <dgm:chPref val="1"/>
          <dgm:bulletEnabled val="1"/>
        </dgm:presLayoutVars>
      </dgm:prSet>
      <dgm:spPr/>
    </dgm:pt>
    <dgm:pt modelId="{D71B0C25-D16A-4FA5-B934-11CB1F2F3DC3}" type="pres">
      <dgm:prSet presAssocID="{01B965F8-E325-43B3-80B3-B9D1E0388BA4}" presName="Childtext1" presStyleLbl="revTx" presStyleIdx="0" presStyleCnt="3">
        <dgm:presLayoutVars>
          <dgm:chMax val="0"/>
          <dgm:chPref val="0"/>
          <dgm:bulletEnabled/>
        </dgm:presLayoutVars>
      </dgm:prSet>
      <dgm:spPr/>
    </dgm:pt>
    <dgm:pt modelId="{0F192616-A69A-44BA-A0BB-1FEC56024EF1}" type="pres">
      <dgm:prSet presAssocID="{01B965F8-E325-43B3-80B3-B9D1E0388BA4}" presName="ConnectLine" presStyleLbl="sibTrans1D1" presStyleIdx="0" presStyleCnt="3"/>
      <dgm:spPr>
        <a:noFill/>
        <a:ln w="12700" cap="rnd" cmpd="sng" algn="ctr">
          <a:solidFill>
            <a:schemeClr val="accent1">
              <a:hueOff val="0"/>
              <a:satOff val="0"/>
              <a:lumOff val="0"/>
              <a:alphaOff val="0"/>
            </a:schemeClr>
          </a:solidFill>
          <a:prstDash val="dash"/>
        </a:ln>
        <a:effectLst/>
      </dgm:spPr>
    </dgm:pt>
    <dgm:pt modelId="{C72818FE-5426-47CF-8217-593D962B2816}" type="pres">
      <dgm:prSet presAssocID="{01B965F8-E325-43B3-80B3-B9D1E0388BA4}" presName="ConnectLineEnd" presStyleLbl="node1" presStyleIdx="0" presStyleCnt="3"/>
      <dgm:spPr/>
    </dgm:pt>
    <dgm:pt modelId="{7E84F1D4-186F-49B7-9436-D8EEB352F101}" type="pres">
      <dgm:prSet presAssocID="{01B965F8-E325-43B3-80B3-B9D1E0388BA4}" presName="EmptyPane" presStyleCnt="0"/>
      <dgm:spPr/>
    </dgm:pt>
    <dgm:pt modelId="{CDDFF639-A5A5-4B69-9D4B-7FE3C8F95615}" type="pres">
      <dgm:prSet presAssocID="{D9FB109A-2592-4A30-94DA-80D89CA21E17}" presName="spaceBetweenRectangles" presStyleLbl="fgAcc1" presStyleIdx="0" presStyleCnt="2"/>
      <dgm:spPr/>
    </dgm:pt>
    <dgm:pt modelId="{B28B0E8D-AACC-404C-AA43-CAFE6067C63B}" type="pres">
      <dgm:prSet presAssocID="{E1C50BCF-4341-4FE3-909A-A05E62610686}" presName="composite" presStyleCnt="0"/>
      <dgm:spPr/>
    </dgm:pt>
    <dgm:pt modelId="{A8DED61D-A7B6-4CBE-9F37-0CC6544904EA}" type="pres">
      <dgm:prSet presAssocID="{E1C50BCF-4341-4FE3-909A-A05E62610686}" presName="Parent1" presStyleLbl="alignNode1" presStyleIdx="1" presStyleCnt="3" custAng="10800000" custFlipVert="1" custFlipHor="0" custScaleX="99904" custScaleY="407824" custLinFactY="-10427" custLinFactNeighborX="14" custLinFactNeighborY="-100000">
        <dgm:presLayoutVars>
          <dgm:chMax val="1"/>
          <dgm:chPref val="1"/>
          <dgm:bulletEnabled val="1"/>
        </dgm:presLayoutVars>
      </dgm:prSet>
      <dgm:spPr/>
    </dgm:pt>
    <dgm:pt modelId="{ECC76F64-70E8-4C84-B855-77BE880B7902}" type="pres">
      <dgm:prSet presAssocID="{E1C50BCF-4341-4FE3-909A-A05E62610686}" presName="Childtext1" presStyleLbl="revTx" presStyleIdx="1" presStyleCnt="3">
        <dgm:presLayoutVars>
          <dgm:chMax val="0"/>
          <dgm:chPref val="0"/>
          <dgm:bulletEnabled/>
        </dgm:presLayoutVars>
      </dgm:prSet>
      <dgm:spPr/>
    </dgm:pt>
    <dgm:pt modelId="{AA59C428-BF0D-418D-979F-D049ABDECB1E}" type="pres">
      <dgm:prSet presAssocID="{E1C50BCF-4341-4FE3-909A-A05E62610686}" presName="ConnectLine" presStyleLbl="sibTrans1D1" presStyleIdx="1" presStyleCnt="3"/>
      <dgm:spPr>
        <a:noFill/>
        <a:ln w="12700" cap="rnd" cmpd="sng" algn="ctr">
          <a:solidFill>
            <a:schemeClr val="accent1">
              <a:hueOff val="0"/>
              <a:satOff val="0"/>
              <a:lumOff val="0"/>
              <a:alphaOff val="0"/>
            </a:schemeClr>
          </a:solidFill>
          <a:prstDash val="dash"/>
        </a:ln>
        <a:effectLst/>
      </dgm:spPr>
    </dgm:pt>
    <dgm:pt modelId="{B012B43E-9763-4723-8C6E-70C089A54634}" type="pres">
      <dgm:prSet presAssocID="{E1C50BCF-4341-4FE3-909A-A05E62610686}" presName="ConnectLineEnd" presStyleLbl="node1" presStyleIdx="1" presStyleCnt="3"/>
      <dgm:spPr/>
    </dgm:pt>
    <dgm:pt modelId="{E32FA19F-7E13-42FD-A05C-C88BF6CF10B7}" type="pres">
      <dgm:prSet presAssocID="{E1C50BCF-4341-4FE3-909A-A05E62610686}" presName="EmptyPane" presStyleCnt="0"/>
      <dgm:spPr/>
    </dgm:pt>
    <dgm:pt modelId="{3980426A-4B2A-4916-BA8E-2A46A1935B3A}" type="pres">
      <dgm:prSet presAssocID="{DA290AD4-4CCE-4E29-8FD8-F344753A610C}" presName="spaceBetweenRectangles" presStyleLbl="fgAcc1" presStyleIdx="1" presStyleCnt="2"/>
      <dgm:spPr/>
    </dgm:pt>
    <dgm:pt modelId="{71AC6B0B-6C83-4151-BEC5-501A956E93A4}" type="pres">
      <dgm:prSet presAssocID="{E25CB8D7-2E39-4D62-85A9-BEB48A46DBE6}" presName="composite" presStyleCnt="0"/>
      <dgm:spPr/>
    </dgm:pt>
    <dgm:pt modelId="{D7CFD748-515A-4C82-ABED-134EC9682E75}" type="pres">
      <dgm:prSet presAssocID="{E25CB8D7-2E39-4D62-85A9-BEB48A46DBE6}" presName="Parent1" presStyleLbl="alignNode1" presStyleIdx="2" presStyleCnt="3" custScaleX="100848" custScaleY="236864">
        <dgm:presLayoutVars>
          <dgm:chMax val="1"/>
          <dgm:chPref val="1"/>
          <dgm:bulletEnabled val="1"/>
        </dgm:presLayoutVars>
      </dgm:prSet>
      <dgm:spPr/>
    </dgm:pt>
    <dgm:pt modelId="{B94D21D0-2A8F-4CEE-A05D-23DA38BFDEB1}" type="pres">
      <dgm:prSet presAssocID="{E25CB8D7-2E39-4D62-85A9-BEB48A46DBE6}" presName="Childtext1" presStyleLbl="revTx" presStyleIdx="2" presStyleCnt="3">
        <dgm:presLayoutVars>
          <dgm:chMax val="0"/>
          <dgm:chPref val="0"/>
          <dgm:bulletEnabled/>
        </dgm:presLayoutVars>
      </dgm:prSet>
      <dgm:spPr/>
    </dgm:pt>
    <dgm:pt modelId="{45DC5BF2-7EA5-421C-9F58-176ED56B0D8F}" type="pres">
      <dgm:prSet presAssocID="{E25CB8D7-2E39-4D62-85A9-BEB48A46DBE6}" presName="ConnectLine" presStyleLbl="sibTrans1D1" presStyleIdx="2" presStyleCnt="3"/>
      <dgm:spPr>
        <a:noFill/>
        <a:ln w="12700" cap="rnd" cmpd="sng" algn="ctr">
          <a:solidFill>
            <a:schemeClr val="accent1">
              <a:hueOff val="0"/>
              <a:satOff val="0"/>
              <a:lumOff val="0"/>
              <a:alphaOff val="0"/>
            </a:schemeClr>
          </a:solidFill>
          <a:prstDash val="dash"/>
        </a:ln>
        <a:effectLst/>
      </dgm:spPr>
    </dgm:pt>
    <dgm:pt modelId="{C8B05CFD-58BC-4D28-A026-D2CDA45CA1B7}" type="pres">
      <dgm:prSet presAssocID="{E25CB8D7-2E39-4D62-85A9-BEB48A46DBE6}" presName="ConnectLineEnd" presStyleLbl="node1" presStyleIdx="2" presStyleCnt="3"/>
      <dgm:spPr/>
    </dgm:pt>
    <dgm:pt modelId="{0CC7D028-53D6-4C76-900C-964A0062F777}" type="pres">
      <dgm:prSet presAssocID="{E25CB8D7-2E39-4D62-85A9-BEB48A46DBE6}" presName="EmptyPane" presStyleCnt="0"/>
      <dgm:spPr/>
    </dgm:pt>
  </dgm:ptLst>
  <dgm:cxnLst>
    <dgm:cxn modelId="{5B89CE32-1571-43FE-ADC1-56FE9C70269D}" type="presOf" srcId="{01B965F8-E325-43B3-80B3-B9D1E0388BA4}" destId="{5DCCE6F8-4341-4646-A084-F3DC31275922}" srcOrd="0" destOrd="0" presId="urn:microsoft.com/office/officeart/2016/7/layout/HexagonTimeline"/>
    <dgm:cxn modelId="{F4C8ED5B-F2B8-499C-B1A5-085EC230F845}" srcId="{05317A65-8390-4E3C-8A24-9C1005BCEABA}" destId="{E25CB8D7-2E39-4D62-85A9-BEB48A46DBE6}" srcOrd="2" destOrd="0" parTransId="{864BA4B8-618E-4E49-A6C4-E31689422AD4}" sibTransId="{6EF84E7B-CD53-49F5-9901-898CB2DB0284}"/>
    <dgm:cxn modelId="{51E16887-90AA-43B1-A622-B2F7807B3CE3}" type="presOf" srcId="{05317A65-8390-4E3C-8A24-9C1005BCEABA}" destId="{C8F25F9E-6B1C-40BE-81D8-31B97CE64E36}" srcOrd="0" destOrd="0" presId="urn:microsoft.com/office/officeart/2016/7/layout/HexagonTimeline"/>
    <dgm:cxn modelId="{AE30458B-DAD5-4515-A0A8-7AF405483E95}" srcId="{05317A65-8390-4E3C-8A24-9C1005BCEABA}" destId="{01B965F8-E325-43B3-80B3-B9D1E0388BA4}" srcOrd="0" destOrd="0" parTransId="{54BC3EB5-4779-4295-B263-A5EE4BC01C72}" sibTransId="{D9FB109A-2592-4A30-94DA-80D89CA21E17}"/>
    <dgm:cxn modelId="{D2DB33BF-C21E-482A-8D25-2B5A0606CD9E}" type="presOf" srcId="{E25CB8D7-2E39-4D62-85A9-BEB48A46DBE6}" destId="{D7CFD748-515A-4C82-ABED-134EC9682E75}" srcOrd="0" destOrd="0" presId="urn:microsoft.com/office/officeart/2016/7/layout/HexagonTimeline"/>
    <dgm:cxn modelId="{C746E1DB-6C1C-4011-8F33-80397E2199E4}" srcId="{05317A65-8390-4E3C-8A24-9C1005BCEABA}" destId="{E1C50BCF-4341-4FE3-909A-A05E62610686}" srcOrd="1" destOrd="0" parTransId="{37287D1C-9A77-4D5F-9D2B-78D65EC7BE06}" sibTransId="{DA290AD4-4CCE-4E29-8FD8-F344753A610C}"/>
    <dgm:cxn modelId="{DFE613E4-EF32-4AE9-B879-74FE3C2A78F9}" type="presOf" srcId="{E1C50BCF-4341-4FE3-909A-A05E62610686}" destId="{A8DED61D-A7B6-4CBE-9F37-0CC6544904EA}" srcOrd="0" destOrd="0" presId="urn:microsoft.com/office/officeart/2016/7/layout/HexagonTimeline"/>
    <dgm:cxn modelId="{D88FE23C-2633-4C19-9881-4F690D92EE67}" type="presParOf" srcId="{C8F25F9E-6B1C-40BE-81D8-31B97CE64E36}" destId="{4F58C91C-FB1A-447A-97CF-21B61CB6E1BD}" srcOrd="0" destOrd="0" presId="urn:microsoft.com/office/officeart/2016/7/layout/HexagonTimeline"/>
    <dgm:cxn modelId="{F0C2A06F-D4AF-4D16-8CE9-B002C133DE8D}" type="presParOf" srcId="{4F58C91C-FB1A-447A-97CF-21B61CB6E1BD}" destId="{5DCCE6F8-4341-4646-A084-F3DC31275922}" srcOrd="0" destOrd="0" presId="urn:microsoft.com/office/officeart/2016/7/layout/HexagonTimeline"/>
    <dgm:cxn modelId="{21CC5E01-6960-4BA8-81DD-DEF2104B3B86}" type="presParOf" srcId="{4F58C91C-FB1A-447A-97CF-21B61CB6E1BD}" destId="{D71B0C25-D16A-4FA5-B934-11CB1F2F3DC3}" srcOrd="1" destOrd="0" presId="urn:microsoft.com/office/officeart/2016/7/layout/HexagonTimeline"/>
    <dgm:cxn modelId="{C855D545-2C4C-48C0-88E5-D5BC9B2C5162}" type="presParOf" srcId="{4F58C91C-FB1A-447A-97CF-21B61CB6E1BD}" destId="{0F192616-A69A-44BA-A0BB-1FEC56024EF1}" srcOrd="2" destOrd="0" presId="urn:microsoft.com/office/officeart/2016/7/layout/HexagonTimeline"/>
    <dgm:cxn modelId="{19AEC4CB-9C25-4B7D-B74F-D9E6434C6B84}" type="presParOf" srcId="{4F58C91C-FB1A-447A-97CF-21B61CB6E1BD}" destId="{C72818FE-5426-47CF-8217-593D962B2816}" srcOrd="3" destOrd="0" presId="urn:microsoft.com/office/officeart/2016/7/layout/HexagonTimeline"/>
    <dgm:cxn modelId="{BC99F1E9-ACE9-41FD-AC37-147FCE821B3C}" type="presParOf" srcId="{4F58C91C-FB1A-447A-97CF-21B61CB6E1BD}" destId="{7E84F1D4-186F-49B7-9436-D8EEB352F101}" srcOrd="4" destOrd="0" presId="urn:microsoft.com/office/officeart/2016/7/layout/HexagonTimeline"/>
    <dgm:cxn modelId="{6CA43468-05BD-4B1B-ADC8-18D8026EC811}" type="presParOf" srcId="{C8F25F9E-6B1C-40BE-81D8-31B97CE64E36}" destId="{CDDFF639-A5A5-4B69-9D4B-7FE3C8F95615}" srcOrd="1" destOrd="0" presId="urn:microsoft.com/office/officeart/2016/7/layout/HexagonTimeline"/>
    <dgm:cxn modelId="{97D89984-8F19-45F9-AFF2-5CD113FED1CC}" type="presParOf" srcId="{C8F25F9E-6B1C-40BE-81D8-31B97CE64E36}" destId="{B28B0E8D-AACC-404C-AA43-CAFE6067C63B}" srcOrd="2" destOrd="0" presId="urn:microsoft.com/office/officeart/2016/7/layout/HexagonTimeline"/>
    <dgm:cxn modelId="{BECD33F4-F30F-4706-95F0-68C465EE7063}" type="presParOf" srcId="{B28B0E8D-AACC-404C-AA43-CAFE6067C63B}" destId="{A8DED61D-A7B6-4CBE-9F37-0CC6544904EA}" srcOrd="0" destOrd="0" presId="urn:microsoft.com/office/officeart/2016/7/layout/HexagonTimeline"/>
    <dgm:cxn modelId="{0511A70A-0325-4C3A-9399-832087767E2B}" type="presParOf" srcId="{B28B0E8D-AACC-404C-AA43-CAFE6067C63B}" destId="{ECC76F64-70E8-4C84-B855-77BE880B7902}" srcOrd="1" destOrd="0" presId="urn:microsoft.com/office/officeart/2016/7/layout/HexagonTimeline"/>
    <dgm:cxn modelId="{90A6FF04-E441-47A5-AB9B-50A8483BB17D}" type="presParOf" srcId="{B28B0E8D-AACC-404C-AA43-CAFE6067C63B}" destId="{AA59C428-BF0D-418D-979F-D049ABDECB1E}" srcOrd="2" destOrd="0" presId="urn:microsoft.com/office/officeart/2016/7/layout/HexagonTimeline"/>
    <dgm:cxn modelId="{068038BC-686F-494E-948D-7185A6CC3E52}" type="presParOf" srcId="{B28B0E8D-AACC-404C-AA43-CAFE6067C63B}" destId="{B012B43E-9763-4723-8C6E-70C089A54634}" srcOrd="3" destOrd="0" presId="urn:microsoft.com/office/officeart/2016/7/layout/HexagonTimeline"/>
    <dgm:cxn modelId="{55C6B5D2-2DD3-4A6D-B05C-57983E462399}" type="presParOf" srcId="{B28B0E8D-AACC-404C-AA43-CAFE6067C63B}" destId="{E32FA19F-7E13-42FD-A05C-C88BF6CF10B7}" srcOrd="4" destOrd="0" presId="urn:microsoft.com/office/officeart/2016/7/layout/HexagonTimeline"/>
    <dgm:cxn modelId="{6C723158-AF8A-43F3-8D32-D4C461EBCD30}" type="presParOf" srcId="{C8F25F9E-6B1C-40BE-81D8-31B97CE64E36}" destId="{3980426A-4B2A-4916-BA8E-2A46A1935B3A}" srcOrd="3" destOrd="0" presId="urn:microsoft.com/office/officeart/2016/7/layout/HexagonTimeline"/>
    <dgm:cxn modelId="{D043AEC3-A601-49F4-B095-34EE667D9367}" type="presParOf" srcId="{C8F25F9E-6B1C-40BE-81D8-31B97CE64E36}" destId="{71AC6B0B-6C83-4151-BEC5-501A956E93A4}" srcOrd="4" destOrd="0" presId="urn:microsoft.com/office/officeart/2016/7/layout/HexagonTimeline"/>
    <dgm:cxn modelId="{6EACA22A-4300-4EAB-9864-10E33DE0FA45}" type="presParOf" srcId="{71AC6B0B-6C83-4151-BEC5-501A956E93A4}" destId="{D7CFD748-515A-4C82-ABED-134EC9682E75}" srcOrd="0" destOrd="0" presId="urn:microsoft.com/office/officeart/2016/7/layout/HexagonTimeline"/>
    <dgm:cxn modelId="{FB00FDD9-1686-4300-A512-09C689087A8B}" type="presParOf" srcId="{71AC6B0B-6C83-4151-BEC5-501A956E93A4}" destId="{B94D21D0-2A8F-4CEE-A05D-23DA38BFDEB1}" srcOrd="1" destOrd="0" presId="urn:microsoft.com/office/officeart/2016/7/layout/HexagonTimeline"/>
    <dgm:cxn modelId="{3622ADB9-4F2F-4A2E-9CD8-8EDEB5B3545F}" type="presParOf" srcId="{71AC6B0B-6C83-4151-BEC5-501A956E93A4}" destId="{45DC5BF2-7EA5-421C-9F58-176ED56B0D8F}" srcOrd="2" destOrd="0" presId="urn:microsoft.com/office/officeart/2016/7/layout/HexagonTimeline"/>
    <dgm:cxn modelId="{8A19B20A-8245-4E67-BA7D-47F784F01DFD}" type="presParOf" srcId="{71AC6B0B-6C83-4151-BEC5-501A956E93A4}" destId="{C8B05CFD-58BC-4D28-A026-D2CDA45CA1B7}" srcOrd="3" destOrd="0" presId="urn:microsoft.com/office/officeart/2016/7/layout/HexagonTimeline"/>
    <dgm:cxn modelId="{A6B320BD-E957-45D9-8D8E-88C392494498}" type="presParOf" srcId="{71AC6B0B-6C83-4151-BEC5-501A956E93A4}" destId="{0CC7D028-53D6-4C76-900C-964A0062F777}"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025161-0C83-4306-8839-8DB52D6E59DD}"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US"/>
        </a:p>
      </dgm:t>
    </dgm:pt>
    <dgm:pt modelId="{E1937791-62B6-4AA1-A963-DEED191B4878}">
      <dgm:prSet phldrT="[Text]"/>
      <dgm:spPr/>
      <dgm:t>
        <a:bodyPr/>
        <a:lstStyle/>
        <a:p>
          <a:r>
            <a:rPr lang="en-US" dirty="0">
              <a:latin typeface="Times New Roman" panose="02020603050405020304" pitchFamily="18" charset="0"/>
              <a:cs typeface="Times New Roman" panose="02020603050405020304" pitchFamily="18" charset="0"/>
            </a:rPr>
            <a:t>CÁC ĐỘI SẼ LẦN LƯỢT LÊN BẢNG VIẾT </a:t>
          </a:r>
          <a:r>
            <a:rPr lang="vi-VN" dirty="0">
              <a:latin typeface="Times New Roman" panose="02020603050405020304" pitchFamily="18" charset="0"/>
              <a:cs typeface="Times New Roman" panose="02020603050405020304" pitchFamily="18" charset="0"/>
            </a:rPr>
            <a:t>CÁC THÔNG TIN THEO YÊU CẦU </a:t>
          </a:r>
          <a:r>
            <a:rPr lang="en-US" dirty="0">
              <a:latin typeface="Times New Roman" panose="02020603050405020304" pitchFamily="18" charset="0"/>
              <a:cs typeface="Times New Roman" panose="02020603050405020304" pitchFamily="18" charset="0"/>
            </a:rPr>
            <a:t>THEO HÌNH THỨC TIẾP SỨC</a:t>
          </a:r>
          <a:endParaRPr lang="en-US" b="1" dirty="0">
            <a:latin typeface="Times New Roman" pitchFamily="18" charset="0"/>
            <a:cs typeface="Times New Roman" pitchFamily="18" charset="0"/>
          </a:endParaRPr>
        </a:p>
      </dgm:t>
    </dgm:pt>
    <dgm:pt modelId="{58D9D887-70DD-486B-8CF2-13D86074BA27}" type="parTrans" cxnId="{6192AE02-AA82-42B3-AE3A-3BBF7A9DEA86}">
      <dgm:prSet/>
      <dgm:spPr/>
      <dgm:t>
        <a:bodyPr/>
        <a:lstStyle/>
        <a:p>
          <a:endParaRPr lang="en-US"/>
        </a:p>
      </dgm:t>
    </dgm:pt>
    <dgm:pt modelId="{41E12921-C0BC-435A-A06F-61625A0C32C1}" type="sibTrans" cxnId="{6192AE02-AA82-42B3-AE3A-3BBF7A9DEA86}">
      <dgm:prSet/>
      <dgm:spPr/>
      <dgm:t>
        <a:bodyPr/>
        <a:lstStyle/>
        <a:p>
          <a:endParaRPr lang="en-US"/>
        </a:p>
      </dgm:t>
    </dgm:pt>
    <dgm:pt modelId="{3A352836-22D8-4C00-87C4-0C6F698BEB6D}">
      <dgm:prSet phldrT="[Text]"/>
      <dgm:spPr/>
      <dgm:t>
        <a:bodyPr/>
        <a:lstStyle/>
        <a:p>
          <a:r>
            <a:rPr lang="en-US" dirty="0">
              <a:latin typeface="Times New Roman" panose="02020603050405020304" pitchFamily="18" charset="0"/>
              <a:cs typeface="Times New Roman" panose="02020603050405020304" pitchFamily="18" charset="0"/>
            </a:rPr>
            <a:t>THỜI GIAN 3 PHÚT </a:t>
          </a:r>
          <a:endParaRPr lang="en-US" b="1" dirty="0">
            <a:latin typeface="Times New Roman" pitchFamily="18" charset="0"/>
            <a:cs typeface="Times New Roman" pitchFamily="18" charset="0"/>
          </a:endParaRPr>
        </a:p>
      </dgm:t>
    </dgm:pt>
    <dgm:pt modelId="{78756EDF-6B9F-4E93-853E-3CB893C5F284}" type="parTrans" cxnId="{6226DE8D-304F-44FA-8E92-30480CB16509}">
      <dgm:prSet/>
      <dgm:spPr/>
      <dgm:t>
        <a:bodyPr/>
        <a:lstStyle/>
        <a:p>
          <a:endParaRPr lang="en-US"/>
        </a:p>
      </dgm:t>
    </dgm:pt>
    <dgm:pt modelId="{49C66924-0144-4BE3-B35D-FBEFA6E4FE0D}" type="sibTrans" cxnId="{6226DE8D-304F-44FA-8E92-30480CB16509}">
      <dgm:prSet/>
      <dgm:spPr/>
      <dgm:t>
        <a:bodyPr/>
        <a:lstStyle/>
        <a:p>
          <a:endParaRPr lang="en-US"/>
        </a:p>
      </dgm:t>
    </dgm:pt>
    <dgm:pt modelId="{A0B226F1-75D4-4256-9592-121F605A1FE3}">
      <dgm:prSet phldrT="[Text]"/>
      <dgm:spPr/>
      <dgm:t>
        <a:bodyPr/>
        <a:lstStyle/>
        <a:p>
          <a:r>
            <a:rPr lang="en-US" dirty="0">
              <a:latin typeface="Times New Roman" panose="02020603050405020304" pitchFamily="18" charset="0"/>
              <a:cs typeface="Times New Roman" panose="02020603050405020304" pitchFamily="18" charset="0"/>
            </a:rPr>
            <a:t>MỖI MỘT </a:t>
          </a:r>
          <a:r>
            <a:rPr lang="vi-VN" dirty="0">
              <a:latin typeface="Times New Roman" panose="02020603050405020304" pitchFamily="18" charset="0"/>
              <a:cs typeface="Times New Roman" panose="02020603050405020304" pitchFamily="18" charset="0"/>
            </a:rPr>
            <a:t>ĐÁP ÁN ĐÚNG </a:t>
          </a:r>
          <a:r>
            <a:rPr lang="en-US" dirty="0">
              <a:latin typeface="Times New Roman" panose="02020603050405020304" pitchFamily="18" charset="0"/>
              <a:cs typeface="Times New Roman" panose="02020603050405020304" pitchFamily="18" charset="0"/>
            </a:rPr>
            <a:t>SẼ GHI ĐƯỢC 1 ĐIỂM.</a:t>
          </a:r>
          <a:endParaRPr lang="en-US" b="1" dirty="0">
            <a:latin typeface="Times New Roman" pitchFamily="18" charset="0"/>
            <a:cs typeface="Times New Roman" pitchFamily="18" charset="0"/>
          </a:endParaRPr>
        </a:p>
      </dgm:t>
    </dgm:pt>
    <dgm:pt modelId="{37034293-3177-49B7-97E6-D5D3E1E889D6}" type="parTrans" cxnId="{CF5AEB09-D811-4560-BF2D-5B90789755A9}">
      <dgm:prSet/>
      <dgm:spPr/>
      <dgm:t>
        <a:bodyPr/>
        <a:lstStyle/>
        <a:p>
          <a:endParaRPr lang="en-US"/>
        </a:p>
      </dgm:t>
    </dgm:pt>
    <dgm:pt modelId="{6F68886C-23D7-4244-B830-A1704722A9F6}" type="sibTrans" cxnId="{CF5AEB09-D811-4560-BF2D-5B90789755A9}">
      <dgm:prSet/>
      <dgm:spPr/>
      <dgm:t>
        <a:bodyPr/>
        <a:lstStyle/>
        <a:p>
          <a:endParaRPr lang="en-US"/>
        </a:p>
      </dgm:t>
    </dgm:pt>
    <dgm:pt modelId="{E6431DF5-30C5-4003-8F74-31AAE6000B75}" type="pres">
      <dgm:prSet presAssocID="{7E025161-0C83-4306-8839-8DB52D6E59DD}" presName="Name0" presStyleCnt="0">
        <dgm:presLayoutVars>
          <dgm:dir/>
          <dgm:resizeHandles val="exact"/>
        </dgm:presLayoutVars>
      </dgm:prSet>
      <dgm:spPr/>
    </dgm:pt>
    <dgm:pt modelId="{F5DAE981-CA3A-4D93-BF7D-02CB62E0294A}" type="pres">
      <dgm:prSet presAssocID="{E1937791-62B6-4AA1-A963-DEED191B4878}" presName="node" presStyleLbl="node1" presStyleIdx="0" presStyleCnt="3">
        <dgm:presLayoutVars>
          <dgm:bulletEnabled val="1"/>
        </dgm:presLayoutVars>
      </dgm:prSet>
      <dgm:spPr/>
    </dgm:pt>
    <dgm:pt modelId="{051FDC8F-C2AA-4CCB-B5F4-529914233F34}" type="pres">
      <dgm:prSet presAssocID="{41E12921-C0BC-435A-A06F-61625A0C32C1}" presName="sibTrans" presStyleCnt="0"/>
      <dgm:spPr/>
    </dgm:pt>
    <dgm:pt modelId="{0CBC1302-5D9A-48BD-B7C3-91114FDDA765}" type="pres">
      <dgm:prSet presAssocID="{3A352836-22D8-4C00-87C4-0C6F698BEB6D}" presName="node" presStyleLbl="node1" presStyleIdx="1" presStyleCnt="3">
        <dgm:presLayoutVars>
          <dgm:bulletEnabled val="1"/>
        </dgm:presLayoutVars>
      </dgm:prSet>
      <dgm:spPr/>
    </dgm:pt>
    <dgm:pt modelId="{92A50F4E-4814-4BEE-A67C-A6A15D85AAFA}" type="pres">
      <dgm:prSet presAssocID="{49C66924-0144-4BE3-B35D-FBEFA6E4FE0D}" presName="sibTrans" presStyleCnt="0"/>
      <dgm:spPr/>
    </dgm:pt>
    <dgm:pt modelId="{35814F13-BEF4-4772-AFD4-31848AD6971F}" type="pres">
      <dgm:prSet presAssocID="{A0B226F1-75D4-4256-9592-121F605A1FE3}" presName="node" presStyleLbl="node1" presStyleIdx="2" presStyleCnt="3">
        <dgm:presLayoutVars>
          <dgm:bulletEnabled val="1"/>
        </dgm:presLayoutVars>
      </dgm:prSet>
      <dgm:spPr/>
    </dgm:pt>
  </dgm:ptLst>
  <dgm:cxnLst>
    <dgm:cxn modelId="{6192AE02-AA82-42B3-AE3A-3BBF7A9DEA86}" srcId="{7E025161-0C83-4306-8839-8DB52D6E59DD}" destId="{E1937791-62B6-4AA1-A963-DEED191B4878}" srcOrd="0" destOrd="0" parTransId="{58D9D887-70DD-486B-8CF2-13D86074BA27}" sibTransId="{41E12921-C0BC-435A-A06F-61625A0C32C1}"/>
    <dgm:cxn modelId="{CF5AEB09-D811-4560-BF2D-5B90789755A9}" srcId="{7E025161-0C83-4306-8839-8DB52D6E59DD}" destId="{A0B226F1-75D4-4256-9592-121F605A1FE3}" srcOrd="2" destOrd="0" parTransId="{37034293-3177-49B7-97E6-D5D3E1E889D6}" sibTransId="{6F68886C-23D7-4244-B830-A1704722A9F6}"/>
    <dgm:cxn modelId="{C3A75612-6E58-4559-A7B9-5A83BD181193}" type="presOf" srcId="{A0B226F1-75D4-4256-9592-121F605A1FE3}" destId="{35814F13-BEF4-4772-AFD4-31848AD6971F}" srcOrd="0" destOrd="0" presId="urn:microsoft.com/office/officeart/2005/8/layout/hList6"/>
    <dgm:cxn modelId="{A273F040-E8C1-47DF-B695-EFDC291CAFF4}" type="presOf" srcId="{E1937791-62B6-4AA1-A963-DEED191B4878}" destId="{F5DAE981-CA3A-4D93-BF7D-02CB62E0294A}" srcOrd="0" destOrd="0" presId="urn:microsoft.com/office/officeart/2005/8/layout/hList6"/>
    <dgm:cxn modelId="{64186972-43C1-4D88-8F1B-2C085EA75514}" type="presOf" srcId="{7E025161-0C83-4306-8839-8DB52D6E59DD}" destId="{E6431DF5-30C5-4003-8F74-31AAE6000B75}" srcOrd="0" destOrd="0" presId="urn:microsoft.com/office/officeart/2005/8/layout/hList6"/>
    <dgm:cxn modelId="{6639D58B-C603-4E19-BE33-6316D03405DF}" type="presOf" srcId="{3A352836-22D8-4C00-87C4-0C6F698BEB6D}" destId="{0CBC1302-5D9A-48BD-B7C3-91114FDDA765}" srcOrd="0" destOrd="0" presId="urn:microsoft.com/office/officeart/2005/8/layout/hList6"/>
    <dgm:cxn modelId="{6226DE8D-304F-44FA-8E92-30480CB16509}" srcId="{7E025161-0C83-4306-8839-8DB52D6E59DD}" destId="{3A352836-22D8-4C00-87C4-0C6F698BEB6D}" srcOrd="1" destOrd="0" parTransId="{78756EDF-6B9F-4E93-853E-3CB893C5F284}" sibTransId="{49C66924-0144-4BE3-B35D-FBEFA6E4FE0D}"/>
    <dgm:cxn modelId="{BA27A927-82E6-4550-9CC8-643C007BBE30}" type="presParOf" srcId="{E6431DF5-30C5-4003-8F74-31AAE6000B75}" destId="{F5DAE981-CA3A-4D93-BF7D-02CB62E0294A}" srcOrd="0" destOrd="0" presId="urn:microsoft.com/office/officeart/2005/8/layout/hList6"/>
    <dgm:cxn modelId="{A0B2E8C9-5423-4BAB-8BD1-2836BC601149}" type="presParOf" srcId="{E6431DF5-30C5-4003-8F74-31AAE6000B75}" destId="{051FDC8F-C2AA-4CCB-B5F4-529914233F34}" srcOrd="1" destOrd="0" presId="urn:microsoft.com/office/officeart/2005/8/layout/hList6"/>
    <dgm:cxn modelId="{60621523-6B48-4CBB-8969-5AE30CC40BD9}" type="presParOf" srcId="{E6431DF5-30C5-4003-8F74-31AAE6000B75}" destId="{0CBC1302-5D9A-48BD-B7C3-91114FDDA765}" srcOrd="2" destOrd="0" presId="urn:microsoft.com/office/officeart/2005/8/layout/hList6"/>
    <dgm:cxn modelId="{87DD0B87-C1B6-4DDC-9F0B-79918B306B9F}" type="presParOf" srcId="{E6431DF5-30C5-4003-8F74-31AAE6000B75}" destId="{92A50F4E-4814-4BEE-A67C-A6A15D85AAFA}" srcOrd="3" destOrd="0" presId="urn:microsoft.com/office/officeart/2005/8/layout/hList6"/>
    <dgm:cxn modelId="{4AE25A4C-4B16-404E-BE0C-3CCCABCCE1B4}" type="presParOf" srcId="{E6431DF5-30C5-4003-8F74-31AAE6000B75}" destId="{35814F13-BEF4-4772-AFD4-31848AD6971F}"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EB803A-E9B2-477F-823A-189B3DA4EAB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359BC38-2440-49F4-AE8D-9C52E4B61744}">
      <dgm:prSet phldrT="[Text]" custT="1"/>
      <dgm:spPr/>
      <dgm:t>
        <a:bodyPr/>
        <a:lstStyle/>
        <a:p>
          <a:r>
            <a:rPr lang="vi-VN" sz="2800" b="1" dirty="0">
              <a:solidFill>
                <a:schemeClr val="tx1"/>
              </a:solidFill>
              <a:latin typeface="Times New Roman" panose="02020603050405020304" pitchFamily="18" charset="0"/>
              <a:cs typeface="Times New Roman" panose="02020603050405020304" pitchFamily="18" charset="0"/>
            </a:rPr>
            <a:t>THÀNH PHẦN DÂN CƯ</a:t>
          </a:r>
          <a:endParaRPr lang="en-US" sz="2800" b="1" dirty="0">
            <a:solidFill>
              <a:schemeClr val="tx1"/>
            </a:solidFill>
            <a:latin typeface="Times New Roman" panose="02020603050405020304" pitchFamily="18" charset="0"/>
            <a:cs typeface="Times New Roman" panose="02020603050405020304" pitchFamily="18" charset="0"/>
          </a:endParaRPr>
        </a:p>
      </dgm:t>
    </dgm:pt>
    <dgm:pt modelId="{BBD8FBC5-1B8D-447B-BF1C-B2D6F2BB0DE1}" type="parTrans" cxnId="{6416A25F-095D-4CAC-94A4-A5C642376171}">
      <dgm:prSet/>
      <dgm:spPr/>
      <dgm:t>
        <a:bodyPr/>
        <a:lstStyle/>
        <a:p>
          <a:endParaRPr lang="en-US"/>
        </a:p>
      </dgm:t>
    </dgm:pt>
    <dgm:pt modelId="{AFFA4B2F-4B19-4FE2-B087-447E30143B7F}" type="sibTrans" cxnId="{6416A25F-095D-4CAC-94A4-A5C642376171}">
      <dgm:prSet/>
      <dgm:spPr/>
      <dgm:t>
        <a:bodyPr/>
        <a:lstStyle/>
        <a:p>
          <a:endParaRPr lang="en-US"/>
        </a:p>
      </dgm:t>
    </dgm:pt>
    <dgm:pt modelId="{13884F75-A662-4B48-B1C8-FD8F05CDA859}">
      <dgm:prSet phldrT="[Text]" phldr="1"/>
      <dgm:spPr/>
      <dgm:t>
        <a:bodyPr/>
        <a:lstStyle/>
        <a:p>
          <a:endParaRPr lang="en-US"/>
        </a:p>
      </dgm:t>
    </dgm:pt>
    <dgm:pt modelId="{9EEAA7CC-E4D9-44AC-94C0-2CDB3FA032EC}" type="parTrans" cxnId="{190539A1-35D2-4F81-9F16-A1C3898233ED}">
      <dgm:prSet/>
      <dgm:spPr/>
      <dgm:t>
        <a:bodyPr/>
        <a:lstStyle/>
        <a:p>
          <a:endParaRPr lang="en-US"/>
        </a:p>
      </dgm:t>
    </dgm:pt>
    <dgm:pt modelId="{3FE8AA3E-9E8A-4D9B-ABC6-33C1A35AB441}" type="sibTrans" cxnId="{190539A1-35D2-4F81-9F16-A1C3898233ED}">
      <dgm:prSet/>
      <dgm:spPr/>
      <dgm:t>
        <a:bodyPr/>
        <a:lstStyle/>
        <a:p>
          <a:endParaRPr lang="en-US"/>
        </a:p>
      </dgm:t>
    </dgm:pt>
    <dgm:pt modelId="{D412E70B-D9F6-4E74-B50C-565891050C27}">
      <dgm:prSet phldrT="[Text]" phldr="1"/>
      <dgm:spPr/>
      <dgm:t>
        <a:bodyPr/>
        <a:lstStyle/>
        <a:p>
          <a:endParaRPr lang="en-US"/>
        </a:p>
      </dgm:t>
    </dgm:pt>
    <dgm:pt modelId="{0093D4FE-9274-4303-9AA1-770980393266}" type="parTrans" cxnId="{544FA6C7-3FE5-4FFF-A4BC-9E1321F02E2C}">
      <dgm:prSet/>
      <dgm:spPr/>
      <dgm:t>
        <a:bodyPr/>
        <a:lstStyle/>
        <a:p>
          <a:endParaRPr lang="en-US"/>
        </a:p>
      </dgm:t>
    </dgm:pt>
    <dgm:pt modelId="{926F27BC-68E9-41E3-948F-7DE78F406A22}" type="sibTrans" cxnId="{544FA6C7-3FE5-4FFF-A4BC-9E1321F02E2C}">
      <dgm:prSet/>
      <dgm:spPr/>
      <dgm:t>
        <a:bodyPr/>
        <a:lstStyle/>
        <a:p>
          <a:endParaRPr lang="en-US"/>
        </a:p>
      </dgm:t>
    </dgm:pt>
    <dgm:pt modelId="{7B3D0299-6BB7-42A0-9C99-E3DCFB867C29}">
      <dgm:prSet phldrT="[Text]" phldr="1"/>
      <dgm:spPr/>
      <dgm:t>
        <a:bodyPr/>
        <a:lstStyle/>
        <a:p>
          <a:endParaRPr lang="en-US"/>
        </a:p>
      </dgm:t>
    </dgm:pt>
    <dgm:pt modelId="{EC1EC3E7-F4DF-4AFF-B5B6-6E93F5265192}" type="parTrans" cxnId="{F0D92B74-74F4-444D-9E8A-A7FD38FAA062}">
      <dgm:prSet/>
      <dgm:spPr/>
      <dgm:t>
        <a:bodyPr/>
        <a:lstStyle/>
        <a:p>
          <a:endParaRPr lang="en-US"/>
        </a:p>
      </dgm:t>
    </dgm:pt>
    <dgm:pt modelId="{BA867210-1618-4755-A169-F461E69EBBC0}" type="sibTrans" cxnId="{F0D92B74-74F4-444D-9E8A-A7FD38FAA062}">
      <dgm:prSet/>
      <dgm:spPr/>
      <dgm:t>
        <a:bodyPr/>
        <a:lstStyle/>
        <a:p>
          <a:endParaRPr lang="en-US"/>
        </a:p>
      </dgm:t>
    </dgm:pt>
    <dgm:pt modelId="{401F7445-5BD0-4EB2-BB8F-C4846743B45B}">
      <dgm:prSet phldrT="[Text]" phldr="1"/>
      <dgm:spPr/>
      <dgm:t>
        <a:bodyPr/>
        <a:lstStyle/>
        <a:p>
          <a:endParaRPr lang="en-US" dirty="0"/>
        </a:p>
      </dgm:t>
    </dgm:pt>
    <dgm:pt modelId="{6B654E61-27BF-4205-A831-BD620E5744CB}" type="parTrans" cxnId="{D35AB3A3-4E90-4960-905D-6197B2D38450}">
      <dgm:prSet/>
      <dgm:spPr/>
      <dgm:t>
        <a:bodyPr/>
        <a:lstStyle/>
        <a:p>
          <a:endParaRPr lang="en-US"/>
        </a:p>
      </dgm:t>
    </dgm:pt>
    <dgm:pt modelId="{68E0CF8E-8E6E-4B9B-BBFB-5F679D878FF4}" type="sibTrans" cxnId="{D35AB3A3-4E90-4960-905D-6197B2D38450}">
      <dgm:prSet/>
      <dgm:spPr/>
      <dgm:t>
        <a:bodyPr/>
        <a:lstStyle/>
        <a:p>
          <a:endParaRPr lang="en-US"/>
        </a:p>
      </dgm:t>
    </dgm:pt>
    <dgm:pt modelId="{74F36040-2419-46A9-B8FB-DCC82356DD26}">
      <dgm:prSet phldrT="[Text]" phldr="1"/>
      <dgm:spPr/>
      <dgm:t>
        <a:bodyPr/>
        <a:lstStyle/>
        <a:p>
          <a:endParaRPr lang="en-US" dirty="0"/>
        </a:p>
      </dgm:t>
    </dgm:pt>
    <dgm:pt modelId="{7FFF1BBD-9643-4382-82A3-7A74B0AEFE39}" type="parTrans" cxnId="{76941EC7-20E6-4DB5-861F-FA83815B0C06}">
      <dgm:prSet/>
      <dgm:spPr/>
      <dgm:t>
        <a:bodyPr/>
        <a:lstStyle/>
        <a:p>
          <a:endParaRPr lang="en-US"/>
        </a:p>
      </dgm:t>
    </dgm:pt>
    <dgm:pt modelId="{580B51ED-40C4-45F1-A905-5704D826C2EB}" type="sibTrans" cxnId="{76941EC7-20E6-4DB5-861F-FA83815B0C06}">
      <dgm:prSet/>
      <dgm:spPr/>
      <dgm:t>
        <a:bodyPr/>
        <a:lstStyle/>
        <a:p>
          <a:endParaRPr lang="en-US"/>
        </a:p>
      </dgm:t>
    </dgm:pt>
    <dgm:pt modelId="{82A301E0-43A9-45B5-9369-CBBE42635743}">
      <dgm:prSet phldrT="[Text]" phldr="1"/>
      <dgm:spPr/>
      <dgm:t>
        <a:bodyPr/>
        <a:lstStyle/>
        <a:p>
          <a:endParaRPr lang="en-US"/>
        </a:p>
      </dgm:t>
    </dgm:pt>
    <dgm:pt modelId="{EC6562E6-157C-4E0B-963B-C4E3DA0214D9}" type="parTrans" cxnId="{954F097A-0C22-4BB4-80F2-7357424EF518}">
      <dgm:prSet/>
      <dgm:spPr/>
      <dgm:t>
        <a:bodyPr/>
        <a:lstStyle/>
        <a:p>
          <a:endParaRPr lang="en-US"/>
        </a:p>
      </dgm:t>
    </dgm:pt>
    <dgm:pt modelId="{D1A1A0B9-2E86-4728-AB47-11381291EAA3}" type="sibTrans" cxnId="{954F097A-0C22-4BB4-80F2-7357424EF518}">
      <dgm:prSet/>
      <dgm:spPr/>
      <dgm:t>
        <a:bodyPr/>
        <a:lstStyle/>
        <a:p>
          <a:endParaRPr lang="en-US"/>
        </a:p>
      </dgm:t>
    </dgm:pt>
    <dgm:pt modelId="{F03CD5BC-85A2-4C9B-9D67-1E0CB9EF4B5E}">
      <dgm:prSet phldrT="[Text]" phldr="1"/>
      <dgm:spPr/>
      <dgm:t>
        <a:bodyPr/>
        <a:lstStyle/>
        <a:p>
          <a:endParaRPr lang="en-US"/>
        </a:p>
      </dgm:t>
    </dgm:pt>
    <dgm:pt modelId="{34BF5829-630D-4C8E-AC03-B49994E87C27}" type="parTrans" cxnId="{BA5B07FA-0509-479B-ADEA-F10F621B309D}">
      <dgm:prSet/>
      <dgm:spPr/>
      <dgm:t>
        <a:bodyPr/>
        <a:lstStyle/>
        <a:p>
          <a:endParaRPr lang="en-US"/>
        </a:p>
      </dgm:t>
    </dgm:pt>
    <dgm:pt modelId="{573D6AA7-A9D4-4C48-9DBB-ABAF750775CD}" type="sibTrans" cxnId="{BA5B07FA-0509-479B-ADEA-F10F621B309D}">
      <dgm:prSet/>
      <dgm:spPr/>
      <dgm:t>
        <a:bodyPr/>
        <a:lstStyle/>
        <a:p>
          <a:endParaRPr lang="en-US"/>
        </a:p>
      </dgm:t>
    </dgm:pt>
    <dgm:pt modelId="{1C020BD7-3C13-4A4F-AB56-F22E7DF040A9}">
      <dgm:prSet phldrT="[Text]" phldr="1"/>
      <dgm:spPr/>
      <dgm:t>
        <a:bodyPr/>
        <a:lstStyle/>
        <a:p>
          <a:endParaRPr lang="en-US" dirty="0"/>
        </a:p>
      </dgm:t>
    </dgm:pt>
    <dgm:pt modelId="{A29561CC-F748-4E79-90A4-EBAC24B81123}" type="parTrans" cxnId="{4E8D3660-E694-45DD-9471-C418770898CB}">
      <dgm:prSet/>
      <dgm:spPr/>
      <dgm:t>
        <a:bodyPr/>
        <a:lstStyle/>
        <a:p>
          <a:endParaRPr lang="en-US"/>
        </a:p>
      </dgm:t>
    </dgm:pt>
    <dgm:pt modelId="{BA759D43-579F-4F4A-9EEF-FE37FD791A20}" type="sibTrans" cxnId="{4E8D3660-E694-45DD-9471-C418770898CB}">
      <dgm:prSet/>
      <dgm:spPr/>
      <dgm:t>
        <a:bodyPr/>
        <a:lstStyle/>
        <a:p>
          <a:endParaRPr lang="en-US"/>
        </a:p>
      </dgm:t>
    </dgm:pt>
    <dgm:pt modelId="{CF5D0E06-E774-4ED6-AF60-B3718D18D395}" type="pres">
      <dgm:prSet presAssocID="{A2EB803A-E9B2-477F-823A-189B3DA4EAB9}" presName="diagram" presStyleCnt="0">
        <dgm:presLayoutVars>
          <dgm:chPref val="1"/>
          <dgm:dir/>
          <dgm:animOne val="branch"/>
          <dgm:animLvl val="lvl"/>
          <dgm:resizeHandles val="exact"/>
        </dgm:presLayoutVars>
      </dgm:prSet>
      <dgm:spPr/>
    </dgm:pt>
    <dgm:pt modelId="{071A4876-5BF9-4998-9C79-B1ABE1A9CFAC}" type="pres">
      <dgm:prSet presAssocID="{1359BC38-2440-49F4-AE8D-9C52E4B61744}" presName="root1" presStyleCnt="0"/>
      <dgm:spPr/>
    </dgm:pt>
    <dgm:pt modelId="{29FA269D-36D8-4D83-981F-84CD67CCFA3F}" type="pres">
      <dgm:prSet presAssocID="{1359BC38-2440-49F4-AE8D-9C52E4B61744}" presName="LevelOneTextNode" presStyleLbl="node0" presStyleIdx="0" presStyleCnt="1" custScaleX="168054">
        <dgm:presLayoutVars>
          <dgm:chPref val="3"/>
        </dgm:presLayoutVars>
      </dgm:prSet>
      <dgm:spPr/>
    </dgm:pt>
    <dgm:pt modelId="{F464B467-FFBF-44C4-8BB5-9CF7D4AC70A9}" type="pres">
      <dgm:prSet presAssocID="{1359BC38-2440-49F4-AE8D-9C52E4B61744}" presName="level2hierChild" presStyleCnt="0"/>
      <dgm:spPr/>
    </dgm:pt>
    <dgm:pt modelId="{2DEE738B-123F-481C-848A-6118F57096B7}" type="pres">
      <dgm:prSet presAssocID="{9EEAA7CC-E4D9-44AC-94C0-2CDB3FA032EC}" presName="conn2-1" presStyleLbl="parChTrans1D2" presStyleIdx="0" presStyleCnt="2"/>
      <dgm:spPr/>
    </dgm:pt>
    <dgm:pt modelId="{171135E6-D873-49F9-9CD2-E958B7520930}" type="pres">
      <dgm:prSet presAssocID="{9EEAA7CC-E4D9-44AC-94C0-2CDB3FA032EC}" presName="connTx" presStyleLbl="parChTrans1D2" presStyleIdx="0" presStyleCnt="2"/>
      <dgm:spPr/>
    </dgm:pt>
    <dgm:pt modelId="{2864B06E-0E1C-4803-951E-FFD175D7B4F5}" type="pres">
      <dgm:prSet presAssocID="{13884F75-A662-4B48-B1C8-FD8F05CDA859}" presName="root2" presStyleCnt="0"/>
      <dgm:spPr/>
    </dgm:pt>
    <dgm:pt modelId="{8ED9EE8E-6745-4E80-B804-37C804DFD17F}" type="pres">
      <dgm:prSet presAssocID="{13884F75-A662-4B48-B1C8-FD8F05CDA859}" presName="LevelTwoTextNode" presStyleLbl="node2" presStyleIdx="0" presStyleCnt="2" custScaleX="184518">
        <dgm:presLayoutVars>
          <dgm:chPref val="3"/>
        </dgm:presLayoutVars>
      </dgm:prSet>
      <dgm:spPr/>
    </dgm:pt>
    <dgm:pt modelId="{3A711880-157A-49B4-BB8E-CB132D946E3C}" type="pres">
      <dgm:prSet presAssocID="{13884F75-A662-4B48-B1C8-FD8F05CDA859}" presName="level3hierChild" presStyleCnt="0"/>
      <dgm:spPr/>
    </dgm:pt>
    <dgm:pt modelId="{B4662BBF-8679-47CC-ADDE-4C09CC9B4F35}" type="pres">
      <dgm:prSet presAssocID="{0093D4FE-9274-4303-9AA1-770980393266}" presName="conn2-1" presStyleLbl="parChTrans1D3" presStyleIdx="0" presStyleCnt="6"/>
      <dgm:spPr/>
    </dgm:pt>
    <dgm:pt modelId="{A4FD3240-F266-44CE-9AAF-82CCA5BED980}" type="pres">
      <dgm:prSet presAssocID="{0093D4FE-9274-4303-9AA1-770980393266}" presName="connTx" presStyleLbl="parChTrans1D3" presStyleIdx="0" presStyleCnt="6"/>
      <dgm:spPr/>
    </dgm:pt>
    <dgm:pt modelId="{8DA025F3-CC47-4FC1-B67F-23009887005A}" type="pres">
      <dgm:prSet presAssocID="{D412E70B-D9F6-4E74-B50C-565891050C27}" presName="root2" presStyleCnt="0"/>
      <dgm:spPr/>
    </dgm:pt>
    <dgm:pt modelId="{56C490CE-6313-4F03-8150-C75142E58410}" type="pres">
      <dgm:prSet presAssocID="{D412E70B-D9F6-4E74-B50C-565891050C27}" presName="LevelTwoTextNode" presStyleLbl="node3" presStyleIdx="0" presStyleCnt="6" custScaleX="243856">
        <dgm:presLayoutVars>
          <dgm:chPref val="3"/>
        </dgm:presLayoutVars>
      </dgm:prSet>
      <dgm:spPr/>
    </dgm:pt>
    <dgm:pt modelId="{5296B665-4DA7-4C7E-9934-21A5CE459DD9}" type="pres">
      <dgm:prSet presAssocID="{D412E70B-D9F6-4E74-B50C-565891050C27}" presName="level3hierChild" presStyleCnt="0"/>
      <dgm:spPr/>
    </dgm:pt>
    <dgm:pt modelId="{2791918B-FFD1-463E-95CC-CE84C9B0EFDC}" type="pres">
      <dgm:prSet presAssocID="{EC1EC3E7-F4DF-4AFF-B5B6-6E93F5265192}" presName="conn2-1" presStyleLbl="parChTrans1D3" presStyleIdx="1" presStyleCnt="6"/>
      <dgm:spPr/>
    </dgm:pt>
    <dgm:pt modelId="{4224B179-8210-4811-A103-5D60A8980766}" type="pres">
      <dgm:prSet presAssocID="{EC1EC3E7-F4DF-4AFF-B5B6-6E93F5265192}" presName="connTx" presStyleLbl="parChTrans1D3" presStyleIdx="1" presStyleCnt="6"/>
      <dgm:spPr/>
    </dgm:pt>
    <dgm:pt modelId="{5DE3E6BC-8BDD-43E2-9688-911D709314DE}" type="pres">
      <dgm:prSet presAssocID="{7B3D0299-6BB7-42A0-9C99-E3DCFB867C29}" presName="root2" presStyleCnt="0"/>
      <dgm:spPr/>
    </dgm:pt>
    <dgm:pt modelId="{78345BBE-FB2A-4760-A61A-B6DAF7816B47}" type="pres">
      <dgm:prSet presAssocID="{7B3D0299-6BB7-42A0-9C99-E3DCFB867C29}" presName="LevelTwoTextNode" presStyleLbl="node3" presStyleIdx="1" presStyleCnt="6" custScaleX="242830" custLinFactNeighborX="-377">
        <dgm:presLayoutVars>
          <dgm:chPref val="3"/>
        </dgm:presLayoutVars>
      </dgm:prSet>
      <dgm:spPr/>
    </dgm:pt>
    <dgm:pt modelId="{518D878C-9CED-4926-ACAB-99CEA8446E74}" type="pres">
      <dgm:prSet presAssocID="{7B3D0299-6BB7-42A0-9C99-E3DCFB867C29}" presName="level3hierChild" presStyleCnt="0"/>
      <dgm:spPr/>
    </dgm:pt>
    <dgm:pt modelId="{97C3B849-EF09-42C0-BDAB-12BB41B0A80C}" type="pres">
      <dgm:prSet presAssocID="{A29561CC-F748-4E79-90A4-EBAC24B81123}" presName="conn2-1" presStyleLbl="parChTrans1D3" presStyleIdx="2" presStyleCnt="6"/>
      <dgm:spPr/>
    </dgm:pt>
    <dgm:pt modelId="{BCC24251-7E20-4DF5-A1C9-8A6B3ECAADB1}" type="pres">
      <dgm:prSet presAssocID="{A29561CC-F748-4E79-90A4-EBAC24B81123}" presName="connTx" presStyleLbl="parChTrans1D3" presStyleIdx="2" presStyleCnt="6"/>
      <dgm:spPr/>
    </dgm:pt>
    <dgm:pt modelId="{97776C9F-4FB4-4335-9A28-ABCA43E07AB4}" type="pres">
      <dgm:prSet presAssocID="{1C020BD7-3C13-4A4F-AB56-F22E7DF040A9}" presName="root2" presStyleCnt="0"/>
      <dgm:spPr/>
    </dgm:pt>
    <dgm:pt modelId="{C65117C1-16C8-4BE9-8E5C-337B07AE285E}" type="pres">
      <dgm:prSet presAssocID="{1C020BD7-3C13-4A4F-AB56-F22E7DF040A9}" presName="LevelTwoTextNode" presStyleLbl="node3" presStyleIdx="2" presStyleCnt="6" custScaleX="244343">
        <dgm:presLayoutVars>
          <dgm:chPref val="3"/>
        </dgm:presLayoutVars>
      </dgm:prSet>
      <dgm:spPr/>
    </dgm:pt>
    <dgm:pt modelId="{E39135FF-14A5-4920-8FB6-9FBEEF58BFAA}" type="pres">
      <dgm:prSet presAssocID="{1C020BD7-3C13-4A4F-AB56-F22E7DF040A9}" presName="level3hierChild" presStyleCnt="0"/>
      <dgm:spPr/>
    </dgm:pt>
    <dgm:pt modelId="{9F283D72-EFF4-431D-B61F-D3B07427E0BE}" type="pres">
      <dgm:prSet presAssocID="{6B654E61-27BF-4205-A831-BD620E5744CB}" presName="conn2-1" presStyleLbl="parChTrans1D2" presStyleIdx="1" presStyleCnt="2"/>
      <dgm:spPr/>
    </dgm:pt>
    <dgm:pt modelId="{5AC35DE6-EF1D-4231-90A5-5829701F0CEF}" type="pres">
      <dgm:prSet presAssocID="{6B654E61-27BF-4205-A831-BD620E5744CB}" presName="connTx" presStyleLbl="parChTrans1D2" presStyleIdx="1" presStyleCnt="2"/>
      <dgm:spPr/>
    </dgm:pt>
    <dgm:pt modelId="{D14559F6-D60F-4CB4-90F4-5CFFC53942DD}" type="pres">
      <dgm:prSet presAssocID="{401F7445-5BD0-4EB2-BB8F-C4846743B45B}" presName="root2" presStyleCnt="0"/>
      <dgm:spPr/>
    </dgm:pt>
    <dgm:pt modelId="{D052985F-3BFC-4A2A-B569-4C38C6CF8A07}" type="pres">
      <dgm:prSet presAssocID="{401F7445-5BD0-4EB2-BB8F-C4846743B45B}" presName="LevelTwoTextNode" presStyleLbl="node2" presStyleIdx="1" presStyleCnt="2" custScaleX="195539">
        <dgm:presLayoutVars>
          <dgm:chPref val="3"/>
        </dgm:presLayoutVars>
      </dgm:prSet>
      <dgm:spPr/>
    </dgm:pt>
    <dgm:pt modelId="{1D6DA993-9601-4BBF-BA72-5B85130ADB5D}" type="pres">
      <dgm:prSet presAssocID="{401F7445-5BD0-4EB2-BB8F-C4846743B45B}" presName="level3hierChild" presStyleCnt="0"/>
      <dgm:spPr/>
    </dgm:pt>
    <dgm:pt modelId="{49924922-C820-4396-9C1F-60851F85AFC8}" type="pres">
      <dgm:prSet presAssocID="{7FFF1BBD-9643-4382-82A3-7A74B0AEFE39}" presName="conn2-1" presStyleLbl="parChTrans1D3" presStyleIdx="3" presStyleCnt="6"/>
      <dgm:spPr/>
    </dgm:pt>
    <dgm:pt modelId="{43668CB3-1B96-4B32-97C9-646268A67F32}" type="pres">
      <dgm:prSet presAssocID="{7FFF1BBD-9643-4382-82A3-7A74B0AEFE39}" presName="connTx" presStyleLbl="parChTrans1D3" presStyleIdx="3" presStyleCnt="6"/>
      <dgm:spPr/>
    </dgm:pt>
    <dgm:pt modelId="{FAA5484E-8BE8-4B6B-B460-136EA1106132}" type="pres">
      <dgm:prSet presAssocID="{74F36040-2419-46A9-B8FB-DCC82356DD26}" presName="root2" presStyleCnt="0"/>
      <dgm:spPr/>
    </dgm:pt>
    <dgm:pt modelId="{B471A679-8702-476E-B007-590AB3412885}" type="pres">
      <dgm:prSet presAssocID="{74F36040-2419-46A9-B8FB-DCC82356DD26}" presName="LevelTwoTextNode" presStyleLbl="node3" presStyleIdx="3" presStyleCnt="6" custScaleX="232019">
        <dgm:presLayoutVars>
          <dgm:chPref val="3"/>
        </dgm:presLayoutVars>
      </dgm:prSet>
      <dgm:spPr/>
    </dgm:pt>
    <dgm:pt modelId="{F3B6B4A3-B4C4-4196-BEA8-B81B146C8B88}" type="pres">
      <dgm:prSet presAssocID="{74F36040-2419-46A9-B8FB-DCC82356DD26}" presName="level3hierChild" presStyleCnt="0"/>
      <dgm:spPr/>
    </dgm:pt>
    <dgm:pt modelId="{E45B17FF-FB60-487D-88FA-177B43DCCE1E}" type="pres">
      <dgm:prSet presAssocID="{EC6562E6-157C-4E0B-963B-C4E3DA0214D9}" presName="conn2-1" presStyleLbl="parChTrans1D3" presStyleIdx="4" presStyleCnt="6"/>
      <dgm:spPr/>
    </dgm:pt>
    <dgm:pt modelId="{5FC19E32-0C6E-4896-B7D8-79FCE414EC20}" type="pres">
      <dgm:prSet presAssocID="{EC6562E6-157C-4E0B-963B-C4E3DA0214D9}" presName="connTx" presStyleLbl="parChTrans1D3" presStyleIdx="4" presStyleCnt="6"/>
      <dgm:spPr/>
    </dgm:pt>
    <dgm:pt modelId="{580913F4-F8FC-47C8-96E2-8AB82672359E}" type="pres">
      <dgm:prSet presAssocID="{82A301E0-43A9-45B5-9369-CBBE42635743}" presName="root2" presStyleCnt="0"/>
      <dgm:spPr/>
    </dgm:pt>
    <dgm:pt modelId="{E3F4F01E-FA73-47D8-A2AD-B63C9C843F69}" type="pres">
      <dgm:prSet presAssocID="{82A301E0-43A9-45B5-9369-CBBE42635743}" presName="LevelTwoTextNode" presStyleLbl="node3" presStyleIdx="4" presStyleCnt="6" custScaleX="233065">
        <dgm:presLayoutVars>
          <dgm:chPref val="3"/>
        </dgm:presLayoutVars>
      </dgm:prSet>
      <dgm:spPr/>
    </dgm:pt>
    <dgm:pt modelId="{9636965C-82A0-4267-BC2F-ACDE86E1E889}" type="pres">
      <dgm:prSet presAssocID="{82A301E0-43A9-45B5-9369-CBBE42635743}" presName="level3hierChild" presStyleCnt="0"/>
      <dgm:spPr/>
    </dgm:pt>
    <dgm:pt modelId="{1556F535-28E0-4835-9D0A-15918EE3653E}" type="pres">
      <dgm:prSet presAssocID="{34BF5829-630D-4C8E-AC03-B49994E87C27}" presName="conn2-1" presStyleLbl="parChTrans1D3" presStyleIdx="5" presStyleCnt="6"/>
      <dgm:spPr/>
    </dgm:pt>
    <dgm:pt modelId="{021645EC-9ECB-41FF-ADE0-105E4C70F68A}" type="pres">
      <dgm:prSet presAssocID="{34BF5829-630D-4C8E-AC03-B49994E87C27}" presName="connTx" presStyleLbl="parChTrans1D3" presStyleIdx="5" presStyleCnt="6"/>
      <dgm:spPr/>
    </dgm:pt>
    <dgm:pt modelId="{7868286E-0235-4AF7-9CEE-6AEC6C7ABC96}" type="pres">
      <dgm:prSet presAssocID="{F03CD5BC-85A2-4C9B-9D67-1E0CB9EF4B5E}" presName="root2" presStyleCnt="0"/>
      <dgm:spPr/>
    </dgm:pt>
    <dgm:pt modelId="{56C78142-4231-42CE-BE76-F57577D5FBF9}" type="pres">
      <dgm:prSet presAssocID="{F03CD5BC-85A2-4C9B-9D67-1E0CB9EF4B5E}" presName="LevelTwoTextNode" presStyleLbl="node3" presStyleIdx="5" presStyleCnt="6" custScaleX="229416">
        <dgm:presLayoutVars>
          <dgm:chPref val="3"/>
        </dgm:presLayoutVars>
      </dgm:prSet>
      <dgm:spPr/>
    </dgm:pt>
    <dgm:pt modelId="{B424FC88-8A29-46CF-B871-BFEA19669FBF}" type="pres">
      <dgm:prSet presAssocID="{F03CD5BC-85A2-4C9B-9D67-1E0CB9EF4B5E}" presName="level3hierChild" presStyleCnt="0"/>
      <dgm:spPr/>
    </dgm:pt>
  </dgm:ptLst>
  <dgm:cxnLst>
    <dgm:cxn modelId="{72C36900-02D4-4541-9395-DDB9409E3B29}" type="presOf" srcId="{A29561CC-F748-4E79-90A4-EBAC24B81123}" destId="{97C3B849-EF09-42C0-BDAB-12BB41B0A80C}" srcOrd="0" destOrd="0" presId="urn:microsoft.com/office/officeart/2005/8/layout/hierarchy2"/>
    <dgm:cxn modelId="{891A6D06-2F70-4D89-8070-A71E367E15E5}" type="presOf" srcId="{1359BC38-2440-49F4-AE8D-9C52E4B61744}" destId="{29FA269D-36D8-4D83-981F-84CD67CCFA3F}" srcOrd="0" destOrd="0" presId="urn:microsoft.com/office/officeart/2005/8/layout/hierarchy2"/>
    <dgm:cxn modelId="{89C1EE2E-F394-4110-97E8-BC3F2DAE03D4}" type="presOf" srcId="{74F36040-2419-46A9-B8FB-DCC82356DD26}" destId="{B471A679-8702-476E-B007-590AB3412885}" srcOrd="0" destOrd="0" presId="urn:microsoft.com/office/officeart/2005/8/layout/hierarchy2"/>
    <dgm:cxn modelId="{BE3E933E-048F-4BEB-A113-2633FC42F53E}" type="presOf" srcId="{9EEAA7CC-E4D9-44AC-94C0-2CDB3FA032EC}" destId="{171135E6-D873-49F9-9CD2-E958B7520930}" srcOrd="1" destOrd="0" presId="urn:microsoft.com/office/officeart/2005/8/layout/hierarchy2"/>
    <dgm:cxn modelId="{6416A25F-095D-4CAC-94A4-A5C642376171}" srcId="{A2EB803A-E9B2-477F-823A-189B3DA4EAB9}" destId="{1359BC38-2440-49F4-AE8D-9C52E4B61744}" srcOrd="0" destOrd="0" parTransId="{BBD8FBC5-1B8D-447B-BF1C-B2D6F2BB0DE1}" sibTransId="{AFFA4B2F-4B19-4FE2-B087-447E30143B7F}"/>
    <dgm:cxn modelId="{4E8D3660-E694-45DD-9471-C418770898CB}" srcId="{13884F75-A662-4B48-B1C8-FD8F05CDA859}" destId="{1C020BD7-3C13-4A4F-AB56-F22E7DF040A9}" srcOrd="2" destOrd="0" parTransId="{A29561CC-F748-4E79-90A4-EBAC24B81123}" sibTransId="{BA759D43-579F-4F4A-9EEF-FE37FD791A20}"/>
    <dgm:cxn modelId="{FF4A6061-3A75-4CE7-926D-6FBF5017F9D1}" type="presOf" srcId="{EC6562E6-157C-4E0B-963B-C4E3DA0214D9}" destId="{E45B17FF-FB60-487D-88FA-177B43DCCE1E}" srcOrd="0" destOrd="0" presId="urn:microsoft.com/office/officeart/2005/8/layout/hierarchy2"/>
    <dgm:cxn modelId="{D0FB2362-51F0-489E-B04E-022DE66A8207}" type="presOf" srcId="{A2EB803A-E9B2-477F-823A-189B3DA4EAB9}" destId="{CF5D0E06-E774-4ED6-AF60-B3718D18D395}" srcOrd="0" destOrd="0" presId="urn:microsoft.com/office/officeart/2005/8/layout/hierarchy2"/>
    <dgm:cxn modelId="{7127E344-7089-41CC-BDC9-C69300B25209}" type="presOf" srcId="{7FFF1BBD-9643-4382-82A3-7A74B0AEFE39}" destId="{49924922-C820-4396-9C1F-60851F85AFC8}" srcOrd="0" destOrd="0" presId="urn:microsoft.com/office/officeart/2005/8/layout/hierarchy2"/>
    <dgm:cxn modelId="{71DD2A68-7445-44A3-8223-7FAD91428DBC}" type="presOf" srcId="{EC1EC3E7-F4DF-4AFF-B5B6-6E93F5265192}" destId="{4224B179-8210-4811-A103-5D60A8980766}" srcOrd="1" destOrd="0" presId="urn:microsoft.com/office/officeart/2005/8/layout/hierarchy2"/>
    <dgm:cxn modelId="{FF29FF49-8232-4B79-A92B-09E52153B534}" type="presOf" srcId="{34BF5829-630D-4C8E-AC03-B49994E87C27}" destId="{1556F535-28E0-4835-9D0A-15918EE3653E}" srcOrd="0" destOrd="0" presId="urn:microsoft.com/office/officeart/2005/8/layout/hierarchy2"/>
    <dgm:cxn modelId="{4029A64E-9654-4E44-80D9-122FE83E7F77}" type="presOf" srcId="{82A301E0-43A9-45B5-9369-CBBE42635743}" destId="{E3F4F01E-FA73-47D8-A2AD-B63C9C843F69}" srcOrd="0" destOrd="0" presId="urn:microsoft.com/office/officeart/2005/8/layout/hierarchy2"/>
    <dgm:cxn modelId="{ED385351-B61B-48F9-9D8D-275E9D862302}" type="presOf" srcId="{F03CD5BC-85A2-4C9B-9D67-1E0CB9EF4B5E}" destId="{56C78142-4231-42CE-BE76-F57577D5FBF9}" srcOrd="0" destOrd="0" presId="urn:microsoft.com/office/officeart/2005/8/layout/hierarchy2"/>
    <dgm:cxn modelId="{F0D92B74-74F4-444D-9E8A-A7FD38FAA062}" srcId="{13884F75-A662-4B48-B1C8-FD8F05CDA859}" destId="{7B3D0299-6BB7-42A0-9C99-E3DCFB867C29}" srcOrd="1" destOrd="0" parTransId="{EC1EC3E7-F4DF-4AFF-B5B6-6E93F5265192}" sibTransId="{BA867210-1618-4755-A169-F461E69EBBC0}"/>
    <dgm:cxn modelId="{25D37559-6B30-42A0-9ACE-7DB44DBEABFF}" type="presOf" srcId="{13884F75-A662-4B48-B1C8-FD8F05CDA859}" destId="{8ED9EE8E-6745-4E80-B804-37C804DFD17F}" srcOrd="0" destOrd="0" presId="urn:microsoft.com/office/officeart/2005/8/layout/hierarchy2"/>
    <dgm:cxn modelId="{954F097A-0C22-4BB4-80F2-7357424EF518}" srcId="{401F7445-5BD0-4EB2-BB8F-C4846743B45B}" destId="{82A301E0-43A9-45B5-9369-CBBE42635743}" srcOrd="1" destOrd="0" parTransId="{EC6562E6-157C-4E0B-963B-C4E3DA0214D9}" sibTransId="{D1A1A0B9-2E86-4728-AB47-11381291EAA3}"/>
    <dgm:cxn modelId="{5EA4EA8A-631D-471E-B734-8C20533EAE07}" type="presOf" srcId="{6B654E61-27BF-4205-A831-BD620E5744CB}" destId="{5AC35DE6-EF1D-4231-90A5-5829701F0CEF}" srcOrd="1" destOrd="0" presId="urn:microsoft.com/office/officeart/2005/8/layout/hierarchy2"/>
    <dgm:cxn modelId="{9F973C8B-B889-47BA-9F2F-731807D94CF7}" type="presOf" srcId="{0093D4FE-9274-4303-9AA1-770980393266}" destId="{B4662BBF-8679-47CC-ADDE-4C09CC9B4F35}" srcOrd="0" destOrd="0" presId="urn:microsoft.com/office/officeart/2005/8/layout/hierarchy2"/>
    <dgm:cxn modelId="{FB8DE598-21AE-4A3E-AB88-857E53EA8839}" type="presOf" srcId="{34BF5829-630D-4C8E-AC03-B49994E87C27}" destId="{021645EC-9ECB-41FF-ADE0-105E4C70F68A}" srcOrd="1" destOrd="0" presId="urn:microsoft.com/office/officeart/2005/8/layout/hierarchy2"/>
    <dgm:cxn modelId="{0CD48799-2E18-435E-B0CD-3793AF23E0AB}" type="presOf" srcId="{EC1EC3E7-F4DF-4AFF-B5B6-6E93F5265192}" destId="{2791918B-FFD1-463E-95CC-CE84C9B0EFDC}" srcOrd="0" destOrd="0" presId="urn:microsoft.com/office/officeart/2005/8/layout/hierarchy2"/>
    <dgm:cxn modelId="{C12FCB9C-F072-426F-BCD6-60900855D6F0}" type="presOf" srcId="{7FFF1BBD-9643-4382-82A3-7A74B0AEFE39}" destId="{43668CB3-1B96-4B32-97C9-646268A67F32}" srcOrd="1" destOrd="0" presId="urn:microsoft.com/office/officeart/2005/8/layout/hierarchy2"/>
    <dgm:cxn modelId="{235DBD9F-DD1A-4877-8E3F-C26F06643780}" type="presOf" srcId="{0093D4FE-9274-4303-9AA1-770980393266}" destId="{A4FD3240-F266-44CE-9AAF-82CCA5BED980}" srcOrd="1" destOrd="0" presId="urn:microsoft.com/office/officeart/2005/8/layout/hierarchy2"/>
    <dgm:cxn modelId="{190539A1-35D2-4F81-9F16-A1C3898233ED}" srcId="{1359BC38-2440-49F4-AE8D-9C52E4B61744}" destId="{13884F75-A662-4B48-B1C8-FD8F05CDA859}" srcOrd="0" destOrd="0" parTransId="{9EEAA7CC-E4D9-44AC-94C0-2CDB3FA032EC}" sibTransId="{3FE8AA3E-9E8A-4D9B-ABC6-33C1A35AB441}"/>
    <dgm:cxn modelId="{D35AB3A3-4E90-4960-905D-6197B2D38450}" srcId="{1359BC38-2440-49F4-AE8D-9C52E4B61744}" destId="{401F7445-5BD0-4EB2-BB8F-C4846743B45B}" srcOrd="1" destOrd="0" parTransId="{6B654E61-27BF-4205-A831-BD620E5744CB}" sibTransId="{68E0CF8E-8E6E-4B9B-BBFB-5F679D878FF4}"/>
    <dgm:cxn modelId="{B7122ABA-E05D-4086-9CCB-C6E6C695BBEA}" type="presOf" srcId="{1C020BD7-3C13-4A4F-AB56-F22E7DF040A9}" destId="{C65117C1-16C8-4BE9-8E5C-337B07AE285E}" srcOrd="0" destOrd="0" presId="urn:microsoft.com/office/officeart/2005/8/layout/hierarchy2"/>
    <dgm:cxn modelId="{A6EE1FBE-C983-4C78-BF57-ACE7856C1D33}" type="presOf" srcId="{EC6562E6-157C-4E0B-963B-C4E3DA0214D9}" destId="{5FC19E32-0C6E-4896-B7D8-79FCE414EC20}" srcOrd="1" destOrd="0" presId="urn:microsoft.com/office/officeart/2005/8/layout/hierarchy2"/>
    <dgm:cxn modelId="{76941EC7-20E6-4DB5-861F-FA83815B0C06}" srcId="{401F7445-5BD0-4EB2-BB8F-C4846743B45B}" destId="{74F36040-2419-46A9-B8FB-DCC82356DD26}" srcOrd="0" destOrd="0" parTransId="{7FFF1BBD-9643-4382-82A3-7A74B0AEFE39}" sibTransId="{580B51ED-40C4-45F1-A905-5704D826C2EB}"/>
    <dgm:cxn modelId="{544FA6C7-3FE5-4FFF-A4BC-9E1321F02E2C}" srcId="{13884F75-A662-4B48-B1C8-FD8F05CDA859}" destId="{D412E70B-D9F6-4E74-B50C-565891050C27}" srcOrd="0" destOrd="0" parTransId="{0093D4FE-9274-4303-9AA1-770980393266}" sibTransId="{926F27BC-68E9-41E3-948F-7DE78F406A22}"/>
    <dgm:cxn modelId="{95E4FACE-02B4-4A44-8925-000EBB8D3CCD}" type="presOf" srcId="{9EEAA7CC-E4D9-44AC-94C0-2CDB3FA032EC}" destId="{2DEE738B-123F-481C-848A-6118F57096B7}" srcOrd="0" destOrd="0" presId="urn:microsoft.com/office/officeart/2005/8/layout/hierarchy2"/>
    <dgm:cxn modelId="{431D72D0-3C35-4F7B-B0A9-9742ED12CD5D}" type="presOf" srcId="{D412E70B-D9F6-4E74-B50C-565891050C27}" destId="{56C490CE-6313-4F03-8150-C75142E58410}" srcOrd="0" destOrd="0" presId="urn:microsoft.com/office/officeart/2005/8/layout/hierarchy2"/>
    <dgm:cxn modelId="{85B30FD2-BBCB-42F0-BF0D-65DDFB9C8CDE}" type="presOf" srcId="{A29561CC-F748-4E79-90A4-EBAC24B81123}" destId="{BCC24251-7E20-4DF5-A1C9-8A6B3ECAADB1}" srcOrd="1" destOrd="0" presId="urn:microsoft.com/office/officeart/2005/8/layout/hierarchy2"/>
    <dgm:cxn modelId="{7B3790DD-28FA-49F4-A31D-9808FD3790E1}" type="presOf" srcId="{401F7445-5BD0-4EB2-BB8F-C4846743B45B}" destId="{D052985F-3BFC-4A2A-B569-4C38C6CF8A07}" srcOrd="0" destOrd="0" presId="urn:microsoft.com/office/officeart/2005/8/layout/hierarchy2"/>
    <dgm:cxn modelId="{4D2438DF-00FC-4104-9364-6D004672F423}" type="presOf" srcId="{7B3D0299-6BB7-42A0-9C99-E3DCFB867C29}" destId="{78345BBE-FB2A-4760-A61A-B6DAF7816B47}" srcOrd="0" destOrd="0" presId="urn:microsoft.com/office/officeart/2005/8/layout/hierarchy2"/>
    <dgm:cxn modelId="{2EE2FFF4-6D3B-4DBA-BC50-E60B371E5DD8}" type="presOf" srcId="{6B654E61-27BF-4205-A831-BD620E5744CB}" destId="{9F283D72-EFF4-431D-B61F-D3B07427E0BE}" srcOrd="0" destOrd="0" presId="urn:microsoft.com/office/officeart/2005/8/layout/hierarchy2"/>
    <dgm:cxn modelId="{BA5B07FA-0509-479B-ADEA-F10F621B309D}" srcId="{401F7445-5BD0-4EB2-BB8F-C4846743B45B}" destId="{F03CD5BC-85A2-4C9B-9D67-1E0CB9EF4B5E}" srcOrd="2" destOrd="0" parTransId="{34BF5829-630D-4C8E-AC03-B49994E87C27}" sibTransId="{573D6AA7-A9D4-4C48-9DBB-ABAF750775CD}"/>
    <dgm:cxn modelId="{CB878E58-B053-4B3E-969C-23205A00898A}" type="presParOf" srcId="{CF5D0E06-E774-4ED6-AF60-B3718D18D395}" destId="{071A4876-5BF9-4998-9C79-B1ABE1A9CFAC}" srcOrd="0" destOrd="0" presId="urn:microsoft.com/office/officeart/2005/8/layout/hierarchy2"/>
    <dgm:cxn modelId="{EEA29576-A423-499A-AF27-2775D766C524}" type="presParOf" srcId="{071A4876-5BF9-4998-9C79-B1ABE1A9CFAC}" destId="{29FA269D-36D8-4D83-981F-84CD67CCFA3F}" srcOrd="0" destOrd="0" presId="urn:microsoft.com/office/officeart/2005/8/layout/hierarchy2"/>
    <dgm:cxn modelId="{FE18FE09-1F66-436D-9A2A-0DB3A8376FE7}" type="presParOf" srcId="{071A4876-5BF9-4998-9C79-B1ABE1A9CFAC}" destId="{F464B467-FFBF-44C4-8BB5-9CF7D4AC70A9}" srcOrd="1" destOrd="0" presId="urn:microsoft.com/office/officeart/2005/8/layout/hierarchy2"/>
    <dgm:cxn modelId="{DEE74497-BD3B-469B-8D45-D98FA02DFFB6}" type="presParOf" srcId="{F464B467-FFBF-44C4-8BB5-9CF7D4AC70A9}" destId="{2DEE738B-123F-481C-848A-6118F57096B7}" srcOrd="0" destOrd="0" presId="urn:microsoft.com/office/officeart/2005/8/layout/hierarchy2"/>
    <dgm:cxn modelId="{A8B2A91F-798C-4105-BF18-AD8CA4F10899}" type="presParOf" srcId="{2DEE738B-123F-481C-848A-6118F57096B7}" destId="{171135E6-D873-49F9-9CD2-E958B7520930}" srcOrd="0" destOrd="0" presId="urn:microsoft.com/office/officeart/2005/8/layout/hierarchy2"/>
    <dgm:cxn modelId="{37AFB45F-1F40-460C-9531-B175312BBA23}" type="presParOf" srcId="{F464B467-FFBF-44C4-8BB5-9CF7D4AC70A9}" destId="{2864B06E-0E1C-4803-951E-FFD175D7B4F5}" srcOrd="1" destOrd="0" presId="urn:microsoft.com/office/officeart/2005/8/layout/hierarchy2"/>
    <dgm:cxn modelId="{C0F0E6A8-6BA0-47A1-96AF-817EE7CCEE45}" type="presParOf" srcId="{2864B06E-0E1C-4803-951E-FFD175D7B4F5}" destId="{8ED9EE8E-6745-4E80-B804-37C804DFD17F}" srcOrd="0" destOrd="0" presId="urn:microsoft.com/office/officeart/2005/8/layout/hierarchy2"/>
    <dgm:cxn modelId="{EECF42D5-7C00-48B8-B2D6-23198F0C7072}" type="presParOf" srcId="{2864B06E-0E1C-4803-951E-FFD175D7B4F5}" destId="{3A711880-157A-49B4-BB8E-CB132D946E3C}" srcOrd="1" destOrd="0" presId="urn:microsoft.com/office/officeart/2005/8/layout/hierarchy2"/>
    <dgm:cxn modelId="{84923FFD-29DD-4477-B1C1-E30CCC33E403}" type="presParOf" srcId="{3A711880-157A-49B4-BB8E-CB132D946E3C}" destId="{B4662BBF-8679-47CC-ADDE-4C09CC9B4F35}" srcOrd="0" destOrd="0" presId="urn:microsoft.com/office/officeart/2005/8/layout/hierarchy2"/>
    <dgm:cxn modelId="{F68D456A-A100-4100-BD47-CE6E3E8EE074}" type="presParOf" srcId="{B4662BBF-8679-47CC-ADDE-4C09CC9B4F35}" destId="{A4FD3240-F266-44CE-9AAF-82CCA5BED980}" srcOrd="0" destOrd="0" presId="urn:microsoft.com/office/officeart/2005/8/layout/hierarchy2"/>
    <dgm:cxn modelId="{0BE1B12D-2218-41A0-A4F9-FADF4C8F545B}" type="presParOf" srcId="{3A711880-157A-49B4-BB8E-CB132D946E3C}" destId="{8DA025F3-CC47-4FC1-B67F-23009887005A}" srcOrd="1" destOrd="0" presId="urn:microsoft.com/office/officeart/2005/8/layout/hierarchy2"/>
    <dgm:cxn modelId="{06EF3B3F-C72A-405B-8D14-BCDA9B9DD1F8}" type="presParOf" srcId="{8DA025F3-CC47-4FC1-B67F-23009887005A}" destId="{56C490CE-6313-4F03-8150-C75142E58410}" srcOrd="0" destOrd="0" presId="urn:microsoft.com/office/officeart/2005/8/layout/hierarchy2"/>
    <dgm:cxn modelId="{857CC4EE-968A-4F27-BF02-44714D8F7EF3}" type="presParOf" srcId="{8DA025F3-CC47-4FC1-B67F-23009887005A}" destId="{5296B665-4DA7-4C7E-9934-21A5CE459DD9}" srcOrd="1" destOrd="0" presId="urn:microsoft.com/office/officeart/2005/8/layout/hierarchy2"/>
    <dgm:cxn modelId="{F86C65BB-7D6E-48ED-8898-A5C450C850F6}" type="presParOf" srcId="{3A711880-157A-49B4-BB8E-CB132D946E3C}" destId="{2791918B-FFD1-463E-95CC-CE84C9B0EFDC}" srcOrd="2" destOrd="0" presId="urn:microsoft.com/office/officeart/2005/8/layout/hierarchy2"/>
    <dgm:cxn modelId="{20A2AA8C-A936-42FE-B94D-16C9553870CA}" type="presParOf" srcId="{2791918B-FFD1-463E-95CC-CE84C9B0EFDC}" destId="{4224B179-8210-4811-A103-5D60A8980766}" srcOrd="0" destOrd="0" presId="urn:microsoft.com/office/officeart/2005/8/layout/hierarchy2"/>
    <dgm:cxn modelId="{E8310F03-59D7-4395-9E00-363C1BA1B74C}" type="presParOf" srcId="{3A711880-157A-49B4-BB8E-CB132D946E3C}" destId="{5DE3E6BC-8BDD-43E2-9688-911D709314DE}" srcOrd="3" destOrd="0" presId="urn:microsoft.com/office/officeart/2005/8/layout/hierarchy2"/>
    <dgm:cxn modelId="{D8C266E8-650F-4A9A-BD1B-C30A5B1DB819}" type="presParOf" srcId="{5DE3E6BC-8BDD-43E2-9688-911D709314DE}" destId="{78345BBE-FB2A-4760-A61A-B6DAF7816B47}" srcOrd="0" destOrd="0" presId="urn:microsoft.com/office/officeart/2005/8/layout/hierarchy2"/>
    <dgm:cxn modelId="{92F8EB9E-93A5-46AE-AA54-71DE7F299A80}" type="presParOf" srcId="{5DE3E6BC-8BDD-43E2-9688-911D709314DE}" destId="{518D878C-9CED-4926-ACAB-99CEA8446E74}" srcOrd="1" destOrd="0" presId="urn:microsoft.com/office/officeart/2005/8/layout/hierarchy2"/>
    <dgm:cxn modelId="{4DA73D71-94E9-485E-980E-7E93A5DB1FB2}" type="presParOf" srcId="{3A711880-157A-49B4-BB8E-CB132D946E3C}" destId="{97C3B849-EF09-42C0-BDAB-12BB41B0A80C}" srcOrd="4" destOrd="0" presId="urn:microsoft.com/office/officeart/2005/8/layout/hierarchy2"/>
    <dgm:cxn modelId="{F052F5C5-E0ED-436B-B527-D3B89CB71F17}" type="presParOf" srcId="{97C3B849-EF09-42C0-BDAB-12BB41B0A80C}" destId="{BCC24251-7E20-4DF5-A1C9-8A6B3ECAADB1}" srcOrd="0" destOrd="0" presId="urn:microsoft.com/office/officeart/2005/8/layout/hierarchy2"/>
    <dgm:cxn modelId="{942E6A55-3A74-483B-B4B1-B4EA9ADCB10F}" type="presParOf" srcId="{3A711880-157A-49B4-BB8E-CB132D946E3C}" destId="{97776C9F-4FB4-4335-9A28-ABCA43E07AB4}" srcOrd="5" destOrd="0" presId="urn:microsoft.com/office/officeart/2005/8/layout/hierarchy2"/>
    <dgm:cxn modelId="{8C94F269-BC99-4926-BFEB-D4DB5496B1C4}" type="presParOf" srcId="{97776C9F-4FB4-4335-9A28-ABCA43E07AB4}" destId="{C65117C1-16C8-4BE9-8E5C-337B07AE285E}" srcOrd="0" destOrd="0" presId="urn:microsoft.com/office/officeart/2005/8/layout/hierarchy2"/>
    <dgm:cxn modelId="{CAC8DB49-CFEE-4858-A331-290321AC13B1}" type="presParOf" srcId="{97776C9F-4FB4-4335-9A28-ABCA43E07AB4}" destId="{E39135FF-14A5-4920-8FB6-9FBEEF58BFAA}" srcOrd="1" destOrd="0" presId="urn:microsoft.com/office/officeart/2005/8/layout/hierarchy2"/>
    <dgm:cxn modelId="{2C353955-275A-42FA-9718-66B472601147}" type="presParOf" srcId="{F464B467-FFBF-44C4-8BB5-9CF7D4AC70A9}" destId="{9F283D72-EFF4-431D-B61F-D3B07427E0BE}" srcOrd="2" destOrd="0" presId="urn:microsoft.com/office/officeart/2005/8/layout/hierarchy2"/>
    <dgm:cxn modelId="{F93A770A-8957-4408-829C-49EC6B8160D0}" type="presParOf" srcId="{9F283D72-EFF4-431D-B61F-D3B07427E0BE}" destId="{5AC35DE6-EF1D-4231-90A5-5829701F0CEF}" srcOrd="0" destOrd="0" presId="urn:microsoft.com/office/officeart/2005/8/layout/hierarchy2"/>
    <dgm:cxn modelId="{23F6E901-8FA3-4C30-961C-CB5F02A773AA}" type="presParOf" srcId="{F464B467-FFBF-44C4-8BB5-9CF7D4AC70A9}" destId="{D14559F6-D60F-4CB4-90F4-5CFFC53942DD}" srcOrd="3" destOrd="0" presId="urn:microsoft.com/office/officeart/2005/8/layout/hierarchy2"/>
    <dgm:cxn modelId="{D910D59B-9DCE-44C2-A30D-F173B450BA75}" type="presParOf" srcId="{D14559F6-D60F-4CB4-90F4-5CFFC53942DD}" destId="{D052985F-3BFC-4A2A-B569-4C38C6CF8A07}" srcOrd="0" destOrd="0" presId="urn:microsoft.com/office/officeart/2005/8/layout/hierarchy2"/>
    <dgm:cxn modelId="{DF33AB97-A57E-4902-9B7F-6B2F008E93BA}" type="presParOf" srcId="{D14559F6-D60F-4CB4-90F4-5CFFC53942DD}" destId="{1D6DA993-9601-4BBF-BA72-5B85130ADB5D}" srcOrd="1" destOrd="0" presId="urn:microsoft.com/office/officeart/2005/8/layout/hierarchy2"/>
    <dgm:cxn modelId="{7177928A-22A1-45E0-901A-867319575605}" type="presParOf" srcId="{1D6DA993-9601-4BBF-BA72-5B85130ADB5D}" destId="{49924922-C820-4396-9C1F-60851F85AFC8}" srcOrd="0" destOrd="0" presId="urn:microsoft.com/office/officeart/2005/8/layout/hierarchy2"/>
    <dgm:cxn modelId="{1A080B95-A9F7-4561-925E-217F7CB6FB4A}" type="presParOf" srcId="{49924922-C820-4396-9C1F-60851F85AFC8}" destId="{43668CB3-1B96-4B32-97C9-646268A67F32}" srcOrd="0" destOrd="0" presId="urn:microsoft.com/office/officeart/2005/8/layout/hierarchy2"/>
    <dgm:cxn modelId="{4AB35441-7A99-4E63-8886-CD79FB029D6F}" type="presParOf" srcId="{1D6DA993-9601-4BBF-BA72-5B85130ADB5D}" destId="{FAA5484E-8BE8-4B6B-B460-136EA1106132}" srcOrd="1" destOrd="0" presId="urn:microsoft.com/office/officeart/2005/8/layout/hierarchy2"/>
    <dgm:cxn modelId="{25EBF5BE-1EF7-4FAD-9916-1EB75D8D393F}" type="presParOf" srcId="{FAA5484E-8BE8-4B6B-B460-136EA1106132}" destId="{B471A679-8702-476E-B007-590AB3412885}" srcOrd="0" destOrd="0" presId="urn:microsoft.com/office/officeart/2005/8/layout/hierarchy2"/>
    <dgm:cxn modelId="{040E19F1-539A-4017-9DED-03311EDFA0E4}" type="presParOf" srcId="{FAA5484E-8BE8-4B6B-B460-136EA1106132}" destId="{F3B6B4A3-B4C4-4196-BEA8-B81B146C8B88}" srcOrd="1" destOrd="0" presId="urn:microsoft.com/office/officeart/2005/8/layout/hierarchy2"/>
    <dgm:cxn modelId="{170662D0-0B60-488C-8701-DD14C8C1C6E8}" type="presParOf" srcId="{1D6DA993-9601-4BBF-BA72-5B85130ADB5D}" destId="{E45B17FF-FB60-487D-88FA-177B43DCCE1E}" srcOrd="2" destOrd="0" presId="urn:microsoft.com/office/officeart/2005/8/layout/hierarchy2"/>
    <dgm:cxn modelId="{9B3691FA-1DBD-4642-A25E-A8C9222CF685}" type="presParOf" srcId="{E45B17FF-FB60-487D-88FA-177B43DCCE1E}" destId="{5FC19E32-0C6E-4896-B7D8-79FCE414EC20}" srcOrd="0" destOrd="0" presId="urn:microsoft.com/office/officeart/2005/8/layout/hierarchy2"/>
    <dgm:cxn modelId="{B3C2EBB9-BBD8-4C93-9AE6-49FE068DB69E}" type="presParOf" srcId="{1D6DA993-9601-4BBF-BA72-5B85130ADB5D}" destId="{580913F4-F8FC-47C8-96E2-8AB82672359E}" srcOrd="3" destOrd="0" presId="urn:microsoft.com/office/officeart/2005/8/layout/hierarchy2"/>
    <dgm:cxn modelId="{A3F31598-4B59-45B2-B12C-0DAB5D797F25}" type="presParOf" srcId="{580913F4-F8FC-47C8-96E2-8AB82672359E}" destId="{E3F4F01E-FA73-47D8-A2AD-B63C9C843F69}" srcOrd="0" destOrd="0" presId="urn:microsoft.com/office/officeart/2005/8/layout/hierarchy2"/>
    <dgm:cxn modelId="{B9F25C5C-4729-4433-AEF6-0213B036F730}" type="presParOf" srcId="{580913F4-F8FC-47C8-96E2-8AB82672359E}" destId="{9636965C-82A0-4267-BC2F-ACDE86E1E889}" srcOrd="1" destOrd="0" presId="urn:microsoft.com/office/officeart/2005/8/layout/hierarchy2"/>
    <dgm:cxn modelId="{B9AF9073-2888-45ED-9FC8-BFFC3A667EC0}" type="presParOf" srcId="{1D6DA993-9601-4BBF-BA72-5B85130ADB5D}" destId="{1556F535-28E0-4835-9D0A-15918EE3653E}" srcOrd="4" destOrd="0" presId="urn:microsoft.com/office/officeart/2005/8/layout/hierarchy2"/>
    <dgm:cxn modelId="{8B10FA60-5596-4868-BE56-8EDD4933D6D7}" type="presParOf" srcId="{1556F535-28E0-4835-9D0A-15918EE3653E}" destId="{021645EC-9ECB-41FF-ADE0-105E4C70F68A}" srcOrd="0" destOrd="0" presId="urn:microsoft.com/office/officeart/2005/8/layout/hierarchy2"/>
    <dgm:cxn modelId="{8E54D228-AC0B-4737-A688-599E3537BF46}" type="presParOf" srcId="{1D6DA993-9601-4BBF-BA72-5B85130ADB5D}" destId="{7868286E-0235-4AF7-9CEE-6AEC6C7ABC96}" srcOrd="5" destOrd="0" presId="urn:microsoft.com/office/officeart/2005/8/layout/hierarchy2"/>
    <dgm:cxn modelId="{9564185D-46DE-4381-BEE4-EDA3B3726E11}" type="presParOf" srcId="{7868286E-0235-4AF7-9CEE-6AEC6C7ABC96}" destId="{56C78142-4231-42CE-BE76-F57577D5FBF9}" srcOrd="0" destOrd="0" presId="urn:microsoft.com/office/officeart/2005/8/layout/hierarchy2"/>
    <dgm:cxn modelId="{95F3D586-771D-4A9E-94F0-91BD72D8752A}" type="presParOf" srcId="{7868286E-0235-4AF7-9CEE-6AEC6C7ABC96}" destId="{B424FC88-8A29-46CF-B871-BFEA19669FB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CE6F8-4341-4646-A084-F3DC31275922}">
      <dsp:nvSpPr>
        <dsp:cNvPr id="0" name=""/>
        <dsp:cNvSpPr/>
      </dsp:nvSpPr>
      <dsp:spPr>
        <a:xfrm>
          <a:off x="516937" y="1185404"/>
          <a:ext cx="2654770" cy="1114885"/>
        </a:xfrm>
        <a:prstGeom prst="homePlate">
          <a:avLst>
            <a:gd name="adj" fmla="val 40000"/>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01. DÂN CƯ CHÂU ĐẠI DƯƠNG</a:t>
          </a:r>
        </a:p>
      </dsp:txBody>
      <dsp:txXfrm>
        <a:off x="516937" y="1185404"/>
        <a:ext cx="2431793" cy="1114885"/>
      </dsp:txXfrm>
    </dsp:sp>
    <dsp:sp modelId="{D71B0C25-D16A-4FA5-B934-11CB1F2F3DC3}">
      <dsp:nvSpPr>
        <dsp:cNvPr id="0" name=""/>
        <dsp:cNvSpPr/>
      </dsp:nvSpPr>
      <dsp:spPr>
        <a:xfrm>
          <a:off x="731" y="-1040521"/>
          <a:ext cx="3687181" cy="2973027"/>
        </a:xfrm>
        <a:prstGeom prst="rect">
          <a:avLst/>
        </a:prstGeom>
        <a:noFill/>
        <a:ln>
          <a:noFill/>
        </a:ln>
        <a:effectLst/>
      </dsp:spPr>
      <dsp:style>
        <a:lnRef idx="0">
          <a:scrgbClr r="0" g="0" b="0"/>
        </a:lnRef>
        <a:fillRef idx="0">
          <a:scrgbClr r="0" g="0" b="0"/>
        </a:fillRef>
        <a:effectRef idx="0">
          <a:scrgbClr r="0" g="0" b="0"/>
        </a:effectRef>
        <a:fontRef idx="minor"/>
      </dsp:style>
    </dsp:sp>
    <dsp:sp modelId="{CDDFF639-A5A5-4B69-9D4B-7FE3C8F95615}">
      <dsp:nvSpPr>
        <dsp:cNvPr id="0" name=""/>
        <dsp:cNvSpPr/>
      </dsp:nvSpPr>
      <dsp:spPr>
        <a:xfrm rot="37088">
          <a:off x="3171678" y="1748393"/>
          <a:ext cx="1028108" cy="0"/>
        </a:xfrm>
        <a:custGeom>
          <a:avLst/>
          <a:gdLst/>
          <a:ahLst/>
          <a:cxnLst/>
          <a:rect l="0" t="0" r="0" b="0"/>
          <a:pathLst>
            <a:path>
              <a:moveTo>
                <a:pt x="0" y="0"/>
              </a:moveTo>
              <a:lnTo>
                <a:pt x="1028108" y="0"/>
              </a:lnTo>
            </a:path>
          </a:pathLst>
        </a:custGeom>
        <a:no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192616-A69A-44BA-A0BB-1FEC56024EF1}">
      <dsp:nvSpPr>
        <dsp:cNvPr id="0" name=""/>
        <dsp:cNvSpPr/>
      </dsp:nvSpPr>
      <dsp:spPr>
        <a:xfrm>
          <a:off x="1844322" y="858741"/>
          <a:ext cx="0" cy="929071"/>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72818FE-5426-47CF-8217-593D962B2816}">
      <dsp:nvSpPr>
        <dsp:cNvPr id="0" name=""/>
        <dsp:cNvSpPr/>
      </dsp:nvSpPr>
      <dsp:spPr>
        <a:xfrm>
          <a:off x="1805864" y="1001512"/>
          <a:ext cx="76917" cy="185814"/>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DED61D-A7B6-4CBE-9F37-0CC6544904EA}">
      <dsp:nvSpPr>
        <dsp:cNvPr id="0" name=""/>
        <dsp:cNvSpPr/>
      </dsp:nvSpPr>
      <dsp:spPr>
        <a:xfrm rot="10800000" flipV="1">
          <a:off x="4199756" y="820605"/>
          <a:ext cx="2630442" cy="1866666"/>
        </a:xfrm>
        <a:prstGeom prst="hexagon">
          <a:avLst>
            <a:gd name="adj" fmla="val 40000"/>
            <a:gd name="vf" fmla="val 115470"/>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02: KINH TẾ CHÂU ĐẠI DƯƠNG</a:t>
          </a:r>
        </a:p>
      </dsp:txBody>
      <dsp:txXfrm rot="-10800000">
        <a:off x="4682691" y="1163315"/>
        <a:ext cx="1664572" cy="1181246"/>
      </dsp:txXfrm>
    </dsp:sp>
    <dsp:sp modelId="{ECC76F64-70E8-4C84-B855-77BE880B7902}">
      <dsp:nvSpPr>
        <dsp:cNvPr id="0" name=""/>
        <dsp:cNvSpPr/>
      </dsp:nvSpPr>
      <dsp:spPr>
        <a:xfrm rot="10800000" flipV="1">
          <a:off x="3688282" y="561906"/>
          <a:ext cx="3653391" cy="4977777"/>
        </a:xfrm>
        <a:prstGeom prst="rect">
          <a:avLst/>
        </a:prstGeom>
        <a:noFill/>
        <a:ln>
          <a:noFill/>
        </a:ln>
        <a:effectLst/>
      </dsp:spPr>
      <dsp:style>
        <a:lnRef idx="0">
          <a:scrgbClr r="0" g="0" b="0"/>
        </a:lnRef>
        <a:fillRef idx="0">
          <a:scrgbClr r="0" g="0" b="0"/>
        </a:fillRef>
        <a:effectRef idx="0">
          <a:scrgbClr r="0" g="0" b="0"/>
        </a:effectRef>
        <a:fontRef idx="minor"/>
      </dsp:style>
    </dsp:sp>
    <dsp:sp modelId="{3980426A-4B2A-4916-BA8E-2A46A1935B3A}">
      <dsp:nvSpPr>
        <dsp:cNvPr id="0" name=""/>
        <dsp:cNvSpPr/>
      </dsp:nvSpPr>
      <dsp:spPr>
        <a:xfrm rot="21588590">
          <a:off x="6830196" y="1752234"/>
          <a:ext cx="1027419" cy="0"/>
        </a:xfrm>
        <a:custGeom>
          <a:avLst/>
          <a:gdLst/>
          <a:ahLst/>
          <a:cxnLst/>
          <a:rect l="0" t="0" r="0" b="0"/>
          <a:pathLst>
            <a:path>
              <a:moveTo>
                <a:pt x="0" y="0"/>
              </a:moveTo>
              <a:lnTo>
                <a:pt x="1027419" y="0"/>
              </a:lnTo>
            </a:path>
          </a:pathLst>
        </a:custGeom>
        <a:no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59C428-BF0D-418D-979F-D049ABDECB1E}">
      <dsp:nvSpPr>
        <dsp:cNvPr id="0" name=""/>
        <dsp:cNvSpPr/>
      </dsp:nvSpPr>
      <dsp:spPr>
        <a:xfrm rot="10800000" flipV="1">
          <a:off x="5514977" y="1395732"/>
          <a:ext cx="0" cy="1555555"/>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012B43E-9763-4723-8C6E-70C089A54634}">
      <dsp:nvSpPr>
        <dsp:cNvPr id="0" name=""/>
        <dsp:cNvSpPr/>
      </dsp:nvSpPr>
      <dsp:spPr>
        <a:xfrm rot="10800000" flipV="1">
          <a:off x="5476871" y="2246811"/>
          <a:ext cx="76212" cy="31111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CFD748-515A-4C82-ABED-134EC9682E75}">
      <dsp:nvSpPr>
        <dsp:cNvPr id="0" name=""/>
        <dsp:cNvSpPr/>
      </dsp:nvSpPr>
      <dsp:spPr>
        <a:xfrm rot="10800000">
          <a:off x="7857612" y="1208449"/>
          <a:ext cx="2655297" cy="1084159"/>
        </a:xfrm>
        <a:prstGeom prst="homePlate">
          <a:avLst>
            <a:gd name="adj" fmla="val 40000"/>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03: LUYỆN TẬP, VẬN DỤNG</a:t>
          </a:r>
        </a:p>
      </dsp:txBody>
      <dsp:txXfrm rot="10800000">
        <a:off x="8074444" y="1208449"/>
        <a:ext cx="2438465" cy="1084159"/>
      </dsp:txXfrm>
    </dsp:sp>
    <dsp:sp modelId="{B94D21D0-2A8F-4CEE-A05D-23DA38BFDEB1}">
      <dsp:nvSpPr>
        <dsp:cNvPr id="0" name=""/>
        <dsp:cNvSpPr/>
      </dsp:nvSpPr>
      <dsp:spPr>
        <a:xfrm>
          <a:off x="7341305" y="-991871"/>
          <a:ext cx="3687912" cy="2891090"/>
        </a:xfrm>
        <a:prstGeom prst="rect">
          <a:avLst/>
        </a:prstGeom>
        <a:noFill/>
        <a:ln>
          <a:noFill/>
        </a:ln>
        <a:effectLst/>
      </dsp:spPr>
      <dsp:style>
        <a:lnRef idx="0">
          <a:scrgbClr r="0" g="0" b="0"/>
        </a:lnRef>
        <a:fillRef idx="0">
          <a:scrgbClr r="0" g="0" b="0"/>
        </a:fillRef>
        <a:effectRef idx="0">
          <a:scrgbClr r="0" g="0" b="0"/>
        </a:effectRef>
        <a:fontRef idx="minor"/>
      </dsp:style>
    </dsp:sp>
    <dsp:sp modelId="{45DC5BF2-7EA5-421C-9F58-176ED56B0D8F}">
      <dsp:nvSpPr>
        <dsp:cNvPr id="0" name=""/>
        <dsp:cNvSpPr/>
      </dsp:nvSpPr>
      <dsp:spPr>
        <a:xfrm>
          <a:off x="9185261" y="879225"/>
          <a:ext cx="0" cy="903465"/>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8B05CFD-58BC-4D28-A026-D2CDA45CA1B7}">
      <dsp:nvSpPr>
        <dsp:cNvPr id="0" name=""/>
        <dsp:cNvSpPr/>
      </dsp:nvSpPr>
      <dsp:spPr>
        <a:xfrm>
          <a:off x="9146795" y="1011754"/>
          <a:ext cx="76932" cy="180693"/>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AE981-CA3A-4D93-BF7D-02CB62E0294A}">
      <dsp:nvSpPr>
        <dsp:cNvPr id="0" name=""/>
        <dsp:cNvSpPr/>
      </dsp:nvSpPr>
      <dsp:spPr>
        <a:xfrm rot="16200000">
          <a:off x="-173576" y="174671"/>
          <a:ext cx="3197595" cy="2848251"/>
        </a:xfrm>
        <a:prstGeom prst="flowChartManualOperation">
          <a:avLst/>
        </a:prstGeom>
        <a:gradFill rotWithShape="0">
          <a:gsLst>
            <a:gs pos="0">
              <a:schemeClr val="accent1">
                <a:hueOff val="0"/>
                <a:satOff val="0"/>
                <a:lumOff val="0"/>
                <a:alphaOff val="0"/>
                <a:tint val="68000"/>
                <a:alpha val="90000"/>
                <a:lumMod val="100000"/>
              </a:schemeClr>
            </a:gs>
            <a:gs pos="100000">
              <a:schemeClr val="accent1">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0" rIns="155463"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CÁC ĐỘI SẼ LẦN LƯỢT LÊN BẢNG VIẾT </a:t>
          </a:r>
          <a:r>
            <a:rPr lang="vi-VN" sz="2400" kern="1200" dirty="0">
              <a:latin typeface="Times New Roman" panose="02020603050405020304" pitchFamily="18" charset="0"/>
              <a:cs typeface="Times New Roman" panose="02020603050405020304" pitchFamily="18" charset="0"/>
            </a:rPr>
            <a:t>CÁC THÔNG TIN THEO YÊU CẦU </a:t>
          </a:r>
          <a:r>
            <a:rPr lang="en-US" sz="2400" kern="1200" dirty="0">
              <a:latin typeface="Times New Roman" panose="02020603050405020304" pitchFamily="18" charset="0"/>
              <a:cs typeface="Times New Roman" panose="02020603050405020304" pitchFamily="18" charset="0"/>
            </a:rPr>
            <a:t>THEO HÌNH THỨC TIẾP SỨC</a:t>
          </a:r>
          <a:endParaRPr lang="en-US" sz="2400" b="1" kern="1200" dirty="0">
            <a:latin typeface="Times New Roman" pitchFamily="18" charset="0"/>
            <a:cs typeface="Times New Roman" pitchFamily="18" charset="0"/>
          </a:endParaRPr>
        </a:p>
      </dsp:txBody>
      <dsp:txXfrm rot="5400000">
        <a:off x="1096" y="639518"/>
        <a:ext cx="2848251" cy="1918557"/>
      </dsp:txXfrm>
    </dsp:sp>
    <dsp:sp modelId="{0CBC1302-5D9A-48BD-B7C3-91114FDDA765}">
      <dsp:nvSpPr>
        <dsp:cNvPr id="0" name=""/>
        <dsp:cNvSpPr/>
      </dsp:nvSpPr>
      <dsp:spPr>
        <a:xfrm rot="16200000">
          <a:off x="2888294" y="174671"/>
          <a:ext cx="3197595" cy="2848251"/>
        </a:xfrm>
        <a:prstGeom prst="flowChartManualOperation">
          <a:avLst/>
        </a:prstGeom>
        <a:gradFill rotWithShape="0">
          <a:gsLst>
            <a:gs pos="0">
              <a:schemeClr val="accent1">
                <a:hueOff val="0"/>
                <a:satOff val="0"/>
                <a:lumOff val="0"/>
                <a:alphaOff val="0"/>
                <a:tint val="68000"/>
                <a:alpha val="90000"/>
                <a:lumMod val="100000"/>
              </a:schemeClr>
            </a:gs>
            <a:gs pos="100000">
              <a:schemeClr val="accent1">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0" rIns="155463"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THỜI GIAN 3 PHÚT </a:t>
          </a:r>
          <a:endParaRPr lang="en-US" sz="2400" b="1" kern="1200" dirty="0">
            <a:latin typeface="Times New Roman" pitchFamily="18" charset="0"/>
            <a:cs typeface="Times New Roman" pitchFamily="18" charset="0"/>
          </a:endParaRPr>
        </a:p>
      </dsp:txBody>
      <dsp:txXfrm rot="5400000">
        <a:off x="3062966" y="639518"/>
        <a:ext cx="2848251" cy="1918557"/>
      </dsp:txXfrm>
    </dsp:sp>
    <dsp:sp modelId="{35814F13-BEF4-4772-AFD4-31848AD6971F}">
      <dsp:nvSpPr>
        <dsp:cNvPr id="0" name=""/>
        <dsp:cNvSpPr/>
      </dsp:nvSpPr>
      <dsp:spPr>
        <a:xfrm rot="16200000">
          <a:off x="5950164" y="174671"/>
          <a:ext cx="3197595" cy="2848251"/>
        </a:xfrm>
        <a:prstGeom prst="flowChartManualOperation">
          <a:avLst/>
        </a:prstGeom>
        <a:gradFill rotWithShape="0">
          <a:gsLst>
            <a:gs pos="0">
              <a:schemeClr val="accent1">
                <a:hueOff val="0"/>
                <a:satOff val="0"/>
                <a:lumOff val="0"/>
                <a:alphaOff val="0"/>
                <a:tint val="68000"/>
                <a:alpha val="90000"/>
                <a:lumMod val="100000"/>
              </a:schemeClr>
            </a:gs>
            <a:gs pos="100000">
              <a:schemeClr val="accent1">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0" rIns="155463"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MỖI MỘT </a:t>
          </a:r>
          <a:r>
            <a:rPr lang="vi-VN" sz="2400" kern="1200" dirty="0">
              <a:latin typeface="Times New Roman" panose="02020603050405020304" pitchFamily="18" charset="0"/>
              <a:cs typeface="Times New Roman" panose="02020603050405020304" pitchFamily="18" charset="0"/>
            </a:rPr>
            <a:t>ĐÁP ÁN ĐÚNG </a:t>
          </a:r>
          <a:r>
            <a:rPr lang="en-US" sz="2400" kern="1200" dirty="0">
              <a:latin typeface="Times New Roman" panose="02020603050405020304" pitchFamily="18" charset="0"/>
              <a:cs typeface="Times New Roman" panose="02020603050405020304" pitchFamily="18" charset="0"/>
            </a:rPr>
            <a:t>SẼ GHI ĐƯỢC 1 ĐIỂM.</a:t>
          </a:r>
          <a:endParaRPr lang="en-US" sz="2400" b="1" kern="1200" dirty="0">
            <a:latin typeface="Times New Roman" pitchFamily="18" charset="0"/>
            <a:cs typeface="Times New Roman" pitchFamily="18" charset="0"/>
          </a:endParaRPr>
        </a:p>
      </dsp:txBody>
      <dsp:txXfrm rot="5400000">
        <a:off x="6124836" y="639518"/>
        <a:ext cx="2848251" cy="19185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A269D-36D8-4D83-981F-84CD67CCFA3F}">
      <dsp:nvSpPr>
        <dsp:cNvPr id="0" name=""/>
        <dsp:cNvSpPr/>
      </dsp:nvSpPr>
      <dsp:spPr>
        <a:xfrm>
          <a:off x="890043" y="2145548"/>
          <a:ext cx="2501476" cy="74424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b="1" kern="1200" dirty="0">
              <a:solidFill>
                <a:schemeClr val="tx1"/>
              </a:solidFill>
              <a:latin typeface="Times New Roman" panose="02020603050405020304" pitchFamily="18" charset="0"/>
              <a:cs typeface="Times New Roman" panose="02020603050405020304" pitchFamily="18" charset="0"/>
            </a:rPr>
            <a:t>THÀNH PHẦN DÂN CƯ</a:t>
          </a:r>
          <a:endParaRPr lang="en-US" sz="2800" b="1" kern="1200" dirty="0">
            <a:solidFill>
              <a:schemeClr val="tx1"/>
            </a:solidFill>
            <a:latin typeface="Times New Roman" panose="02020603050405020304" pitchFamily="18" charset="0"/>
            <a:cs typeface="Times New Roman" panose="02020603050405020304" pitchFamily="18" charset="0"/>
          </a:endParaRPr>
        </a:p>
      </dsp:txBody>
      <dsp:txXfrm>
        <a:off x="911841" y="2167346"/>
        <a:ext cx="2457880" cy="700651"/>
      </dsp:txXfrm>
    </dsp:sp>
    <dsp:sp modelId="{2DEE738B-123F-481C-848A-6118F57096B7}">
      <dsp:nvSpPr>
        <dsp:cNvPr id="0" name=""/>
        <dsp:cNvSpPr/>
      </dsp:nvSpPr>
      <dsp:spPr>
        <a:xfrm rot="17692822">
          <a:off x="2981632" y="1862456"/>
          <a:ext cx="1415172" cy="26604"/>
        </a:xfrm>
        <a:custGeom>
          <a:avLst/>
          <a:gdLst/>
          <a:ahLst/>
          <a:cxnLst/>
          <a:rect l="0" t="0" r="0" b="0"/>
          <a:pathLst>
            <a:path>
              <a:moveTo>
                <a:pt x="0" y="13302"/>
              </a:moveTo>
              <a:lnTo>
                <a:pt x="1415172" y="1330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53839" y="1840379"/>
        <a:ext cx="70758" cy="70758"/>
      </dsp:txXfrm>
    </dsp:sp>
    <dsp:sp modelId="{8ED9EE8E-6745-4E80-B804-37C804DFD17F}">
      <dsp:nvSpPr>
        <dsp:cNvPr id="0" name=""/>
        <dsp:cNvSpPr/>
      </dsp:nvSpPr>
      <dsp:spPr>
        <a:xfrm>
          <a:off x="3986918" y="861721"/>
          <a:ext cx="2746542" cy="74424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4008716" y="883519"/>
        <a:ext cx="2702946" cy="700651"/>
      </dsp:txXfrm>
    </dsp:sp>
    <dsp:sp modelId="{B4662BBF-8679-47CC-ADDE-4C09CC9B4F35}">
      <dsp:nvSpPr>
        <dsp:cNvPr id="0" name=""/>
        <dsp:cNvSpPr/>
      </dsp:nvSpPr>
      <dsp:spPr>
        <a:xfrm rot="18289469">
          <a:off x="6509853" y="792600"/>
          <a:ext cx="1042611" cy="26604"/>
        </a:xfrm>
        <a:custGeom>
          <a:avLst/>
          <a:gdLst/>
          <a:ahLst/>
          <a:cxnLst/>
          <a:rect l="0" t="0" r="0" b="0"/>
          <a:pathLst>
            <a:path>
              <a:moveTo>
                <a:pt x="0" y="13302"/>
              </a:moveTo>
              <a:lnTo>
                <a:pt x="1042611" y="13302"/>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05094" y="779837"/>
        <a:ext cx="52130" cy="52130"/>
      </dsp:txXfrm>
    </dsp:sp>
    <dsp:sp modelId="{56C490CE-6313-4F03-8150-C75142E58410}">
      <dsp:nvSpPr>
        <dsp:cNvPr id="0" name=""/>
        <dsp:cNvSpPr/>
      </dsp:nvSpPr>
      <dsp:spPr>
        <a:xfrm>
          <a:off x="7328858" y="5836"/>
          <a:ext cx="3629786" cy="74424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7350656" y="27634"/>
        <a:ext cx="3586190" cy="700651"/>
      </dsp:txXfrm>
    </dsp:sp>
    <dsp:sp modelId="{2791918B-FFD1-463E-95CC-CE84C9B0EFDC}">
      <dsp:nvSpPr>
        <dsp:cNvPr id="0" name=""/>
        <dsp:cNvSpPr/>
      </dsp:nvSpPr>
      <dsp:spPr>
        <a:xfrm>
          <a:off x="6733460" y="1220542"/>
          <a:ext cx="589786" cy="26604"/>
        </a:xfrm>
        <a:custGeom>
          <a:avLst/>
          <a:gdLst/>
          <a:ahLst/>
          <a:cxnLst/>
          <a:rect l="0" t="0" r="0" b="0"/>
          <a:pathLst>
            <a:path>
              <a:moveTo>
                <a:pt x="0" y="13302"/>
              </a:moveTo>
              <a:lnTo>
                <a:pt x="589786" y="13302"/>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13609" y="1219100"/>
        <a:ext cx="29489" cy="29489"/>
      </dsp:txXfrm>
    </dsp:sp>
    <dsp:sp modelId="{78345BBE-FB2A-4760-A61A-B6DAF7816B47}">
      <dsp:nvSpPr>
        <dsp:cNvPr id="0" name=""/>
        <dsp:cNvSpPr/>
      </dsp:nvSpPr>
      <dsp:spPr>
        <a:xfrm>
          <a:off x="7323247" y="861721"/>
          <a:ext cx="3614514" cy="74424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7345045" y="883519"/>
        <a:ext cx="3570918" cy="700651"/>
      </dsp:txXfrm>
    </dsp:sp>
    <dsp:sp modelId="{97C3B849-EF09-42C0-BDAB-12BB41B0A80C}">
      <dsp:nvSpPr>
        <dsp:cNvPr id="0" name=""/>
        <dsp:cNvSpPr/>
      </dsp:nvSpPr>
      <dsp:spPr>
        <a:xfrm rot="3310531">
          <a:off x="6509853" y="1648485"/>
          <a:ext cx="1042611" cy="26604"/>
        </a:xfrm>
        <a:custGeom>
          <a:avLst/>
          <a:gdLst/>
          <a:ahLst/>
          <a:cxnLst/>
          <a:rect l="0" t="0" r="0" b="0"/>
          <a:pathLst>
            <a:path>
              <a:moveTo>
                <a:pt x="0" y="13302"/>
              </a:moveTo>
              <a:lnTo>
                <a:pt x="1042611" y="13302"/>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05094" y="1635722"/>
        <a:ext cx="52130" cy="52130"/>
      </dsp:txXfrm>
    </dsp:sp>
    <dsp:sp modelId="{C65117C1-16C8-4BE9-8E5C-337B07AE285E}">
      <dsp:nvSpPr>
        <dsp:cNvPr id="0" name=""/>
        <dsp:cNvSpPr/>
      </dsp:nvSpPr>
      <dsp:spPr>
        <a:xfrm>
          <a:off x="7328858" y="1717606"/>
          <a:ext cx="3637035" cy="74424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7350656" y="1739404"/>
        <a:ext cx="3593439" cy="700651"/>
      </dsp:txXfrm>
    </dsp:sp>
    <dsp:sp modelId="{9F283D72-EFF4-431D-B61F-D3B07427E0BE}">
      <dsp:nvSpPr>
        <dsp:cNvPr id="0" name=""/>
        <dsp:cNvSpPr/>
      </dsp:nvSpPr>
      <dsp:spPr>
        <a:xfrm rot="3907178">
          <a:off x="2981632" y="3146283"/>
          <a:ext cx="1415172" cy="26604"/>
        </a:xfrm>
        <a:custGeom>
          <a:avLst/>
          <a:gdLst/>
          <a:ahLst/>
          <a:cxnLst/>
          <a:rect l="0" t="0" r="0" b="0"/>
          <a:pathLst>
            <a:path>
              <a:moveTo>
                <a:pt x="0" y="13302"/>
              </a:moveTo>
              <a:lnTo>
                <a:pt x="1415172" y="1330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53839" y="3124206"/>
        <a:ext cx="70758" cy="70758"/>
      </dsp:txXfrm>
    </dsp:sp>
    <dsp:sp modelId="{D052985F-3BFC-4A2A-B569-4C38C6CF8A07}">
      <dsp:nvSpPr>
        <dsp:cNvPr id="0" name=""/>
        <dsp:cNvSpPr/>
      </dsp:nvSpPr>
      <dsp:spPr>
        <a:xfrm>
          <a:off x="3986918" y="3429376"/>
          <a:ext cx="2910589" cy="74424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4008716" y="3451174"/>
        <a:ext cx="2866993" cy="700651"/>
      </dsp:txXfrm>
    </dsp:sp>
    <dsp:sp modelId="{49924922-C820-4396-9C1F-60851F85AFC8}">
      <dsp:nvSpPr>
        <dsp:cNvPr id="0" name=""/>
        <dsp:cNvSpPr/>
      </dsp:nvSpPr>
      <dsp:spPr>
        <a:xfrm rot="18289469">
          <a:off x="6673901" y="3360255"/>
          <a:ext cx="1042611" cy="26604"/>
        </a:xfrm>
        <a:custGeom>
          <a:avLst/>
          <a:gdLst/>
          <a:ahLst/>
          <a:cxnLst/>
          <a:rect l="0" t="0" r="0" b="0"/>
          <a:pathLst>
            <a:path>
              <a:moveTo>
                <a:pt x="0" y="13302"/>
              </a:moveTo>
              <a:lnTo>
                <a:pt x="1042611" y="13302"/>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169141" y="3347492"/>
        <a:ext cx="52130" cy="52130"/>
      </dsp:txXfrm>
    </dsp:sp>
    <dsp:sp modelId="{B471A679-8702-476E-B007-590AB3412885}">
      <dsp:nvSpPr>
        <dsp:cNvPr id="0" name=""/>
        <dsp:cNvSpPr/>
      </dsp:nvSpPr>
      <dsp:spPr>
        <a:xfrm>
          <a:off x="7492905" y="2573491"/>
          <a:ext cx="3453592" cy="74424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7514703" y="2595289"/>
        <a:ext cx="3409996" cy="700651"/>
      </dsp:txXfrm>
    </dsp:sp>
    <dsp:sp modelId="{E45B17FF-FB60-487D-88FA-177B43DCCE1E}">
      <dsp:nvSpPr>
        <dsp:cNvPr id="0" name=""/>
        <dsp:cNvSpPr/>
      </dsp:nvSpPr>
      <dsp:spPr>
        <a:xfrm>
          <a:off x="6897507" y="3788197"/>
          <a:ext cx="595398" cy="26604"/>
        </a:xfrm>
        <a:custGeom>
          <a:avLst/>
          <a:gdLst/>
          <a:ahLst/>
          <a:cxnLst/>
          <a:rect l="0" t="0" r="0" b="0"/>
          <a:pathLst>
            <a:path>
              <a:moveTo>
                <a:pt x="0" y="13302"/>
              </a:moveTo>
              <a:lnTo>
                <a:pt x="595398" y="13302"/>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180321" y="3786615"/>
        <a:ext cx="29769" cy="29769"/>
      </dsp:txXfrm>
    </dsp:sp>
    <dsp:sp modelId="{E3F4F01E-FA73-47D8-A2AD-B63C9C843F69}">
      <dsp:nvSpPr>
        <dsp:cNvPr id="0" name=""/>
        <dsp:cNvSpPr/>
      </dsp:nvSpPr>
      <dsp:spPr>
        <a:xfrm>
          <a:off x="7492905" y="3429376"/>
          <a:ext cx="3469162" cy="74424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7514703" y="3451174"/>
        <a:ext cx="3425566" cy="700651"/>
      </dsp:txXfrm>
    </dsp:sp>
    <dsp:sp modelId="{1556F535-28E0-4835-9D0A-15918EE3653E}">
      <dsp:nvSpPr>
        <dsp:cNvPr id="0" name=""/>
        <dsp:cNvSpPr/>
      </dsp:nvSpPr>
      <dsp:spPr>
        <a:xfrm rot="3310531">
          <a:off x="6673901" y="4216140"/>
          <a:ext cx="1042611" cy="26604"/>
        </a:xfrm>
        <a:custGeom>
          <a:avLst/>
          <a:gdLst/>
          <a:ahLst/>
          <a:cxnLst/>
          <a:rect l="0" t="0" r="0" b="0"/>
          <a:pathLst>
            <a:path>
              <a:moveTo>
                <a:pt x="0" y="13302"/>
              </a:moveTo>
              <a:lnTo>
                <a:pt x="1042611" y="13302"/>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169141" y="4203377"/>
        <a:ext cx="52130" cy="52130"/>
      </dsp:txXfrm>
    </dsp:sp>
    <dsp:sp modelId="{56C78142-4231-42CE-BE76-F57577D5FBF9}">
      <dsp:nvSpPr>
        <dsp:cNvPr id="0" name=""/>
        <dsp:cNvSpPr/>
      </dsp:nvSpPr>
      <dsp:spPr>
        <a:xfrm>
          <a:off x="7492905" y="4285261"/>
          <a:ext cx="3414847" cy="744247"/>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7514703" y="4307059"/>
        <a:ext cx="3371251" cy="700651"/>
      </dsp:txXfrm>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8/28/2021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913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8/28/2021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3977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8/28/2021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368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8/28/2021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511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8/28/2021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1938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45993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7174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814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47817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8/28/2021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28855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8/28/2021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19146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8/28/2021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97890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png"/><Relationship Id="rId5" Type="http://schemas.microsoft.com/office/2007/relationships/media" Target="../media/media3.mp3"/><Relationship Id="rId10" Type="http://schemas.openxmlformats.org/officeDocument/2006/relationships/image" Target="../media/image1.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png"/><Relationship Id="rId5" Type="http://schemas.microsoft.com/office/2007/relationships/media" Target="../media/media3.mp3"/><Relationship Id="rId10" Type="http://schemas.openxmlformats.org/officeDocument/2006/relationships/image" Target="../media/image1.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9.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png"/><Relationship Id="rId5" Type="http://schemas.microsoft.com/office/2007/relationships/media" Target="../media/media3.mp3"/><Relationship Id="rId10" Type="http://schemas.openxmlformats.org/officeDocument/2006/relationships/image" Target="../media/image1.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png"/><Relationship Id="rId5" Type="http://schemas.microsoft.com/office/2007/relationships/media" Target="../media/media3.mp3"/><Relationship Id="rId10" Type="http://schemas.openxmlformats.org/officeDocument/2006/relationships/image" Target="../media/image1.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png"/><Relationship Id="rId5" Type="http://schemas.microsoft.com/office/2007/relationships/media" Target="../media/media3.mp3"/><Relationship Id="rId10" Type="http://schemas.openxmlformats.org/officeDocument/2006/relationships/image" Target="../media/image1.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png"/><Relationship Id="rId5" Type="http://schemas.microsoft.com/office/2007/relationships/media" Target="../media/media3.mp3"/><Relationship Id="rId10" Type="http://schemas.openxmlformats.org/officeDocument/2006/relationships/image" Target="../media/image1.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n-US" sz="2800" dirty="0" err="1">
                <a:solidFill>
                  <a:schemeClr val="tx1"/>
                </a:solidFill>
                <a:latin typeface="Times New Roman" pitchFamily="18" charset="0"/>
                <a:cs typeface="Times New Roman" pitchFamily="18" charset="0"/>
              </a:rPr>
              <a:t>Có</a:t>
            </a:r>
            <a:r>
              <a:rPr lang="vi-VN" sz="2800" dirty="0">
                <a:solidFill>
                  <a:schemeClr val="tx1"/>
                </a:solidFill>
                <a:latin typeface="Times New Roman" pitchFamily="18" charset="0"/>
                <a:cs typeface="Times New Roman" pitchFamily="18" charset="0"/>
              </a:rPr>
              <a:t> 0</a:t>
            </a:r>
            <a:r>
              <a:rPr lang="en-US" sz="2800" dirty="0">
                <a:solidFill>
                  <a:schemeClr val="tx1"/>
                </a:solidFill>
                <a:latin typeface="Times New Roman" pitchFamily="18" charset="0"/>
                <a:cs typeface="Times New Roman" pitchFamily="18" charset="0"/>
              </a:rPr>
              <a:t>5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cộng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a:t>
            </a:r>
          </a:p>
          <a:p>
            <a:pPr marL="285750" indent="-285750">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 presetClass="mediacall" presetSubtype="0" fill="hold" nodeType="withEffect">
                                  <p:stCondLst>
                                    <p:cond delay="0"/>
                                  </p:stCondLst>
                                  <p:childTnLst>
                                    <p:cmd type="call" cmd="playFrom(0.0)">
                                      <p:cBhvr>
                                        <p:cTn id="8" dur="20221"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4"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21"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6"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21"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6"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21"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6"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E0C3A-C57D-4069-B7DF-231514679B17}"/>
              </a:ext>
            </a:extLst>
          </p:cNvPr>
          <p:cNvSpPr>
            <a:spLocks noGrp="1"/>
          </p:cNvSpPr>
          <p:nvPr>
            <p:ph type="title"/>
          </p:nvPr>
        </p:nvSpPr>
        <p:spPr>
          <a:xfrm>
            <a:off x="659730" y="1088304"/>
            <a:ext cx="11029616" cy="684397"/>
          </a:xfrm>
        </p:spPr>
        <p:txBody>
          <a:bodyPr>
            <a:noAutofit/>
          </a:bodyPr>
          <a:lstStyle/>
          <a:p>
            <a:pPr marL="0" marR="0">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solidFill>
                  <a:srgbClr val="000000"/>
                </a:solidFill>
                <a:effectLst/>
                <a:latin typeface="Times New Roman" panose="02020603050405020304" pitchFamily="18" charset="0"/>
                <a:ea typeface="Calibri" panose="020F0502020204030204" pitchFamily="34" charset="0"/>
              </a:rPr>
              <a:t>Quan </a:t>
            </a:r>
            <a:r>
              <a:rPr lang="en-US" sz="1800" dirty="0" err="1">
                <a:solidFill>
                  <a:srgbClr val="000000"/>
                </a:solidFill>
                <a:effectLst/>
                <a:latin typeface="Times New Roman" panose="02020603050405020304" pitchFamily="18" charset="0"/>
                <a:ea typeface="Calibri" panose="020F0502020204030204" pitchFamily="34" charset="0"/>
              </a:rPr>
              <a:t>sát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bảng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số</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liệu</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lược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đồ</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phân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bố</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cư</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thế</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giới</a:t>
            </a:r>
            <a:r>
              <a:rPr lang="vi-VN" sz="1800" dirty="0">
                <a:solidFill>
                  <a:srgbClr val="000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So </a:t>
            </a:r>
            <a:r>
              <a:rPr lang="en-US" sz="1800" dirty="0" err="1">
                <a:solidFill>
                  <a:srgbClr val="000000"/>
                </a:solidFill>
                <a:effectLst/>
                <a:latin typeface="Times New Roman" panose="02020603050405020304" pitchFamily="18" charset="0"/>
                <a:ea typeface="Calibri" panose="020F0502020204030204" pitchFamily="34" charset="0"/>
              </a:rPr>
              <a:t>sánh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mật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độ</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số</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phân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bố</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cư</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Châu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Dương</a:t>
            </a:r>
            <a:r>
              <a:rPr lang="en-US" sz="1800" dirty="0">
                <a:solidFill>
                  <a:srgbClr val="000000"/>
                </a:solidFill>
                <a:effectLst/>
                <a:latin typeface="Times New Roman" panose="02020603050405020304" pitchFamily="18" charset="0"/>
                <a:ea typeface="Calibri" panose="020F0502020204030204" pitchFamily="34" charset="0"/>
              </a:rPr>
              <a:t> so </a:t>
            </a:r>
            <a:r>
              <a:rPr lang="en-US" sz="1800" dirty="0" err="1">
                <a:solidFill>
                  <a:srgbClr val="000000"/>
                </a:solidFill>
                <a:effectLst/>
                <a:latin typeface="Times New Roman" panose="02020603050405020304" pitchFamily="18" charset="0"/>
                <a:ea typeface="Calibri" panose="020F0502020204030204" pitchFamily="34" charset="0"/>
              </a:rPr>
              <a:t>với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châu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lục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so </a:t>
            </a:r>
            <a:r>
              <a:rPr lang="en-US" sz="1800" dirty="0" err="1">
                <a:solidFill>
                  <a:srgbClr val="000000"/>
                </a:solidFill>
                <a:effectLst/>
                <a:latin typeface="Times New Roman" panose="02020603050405020304" pitchFamily="18" charset="0"/>
                <a:ea typeface="Calibri" panose="020F0502020204030204" pitchFamily="34" charset="0"/>
              </a:rPr>
              <a:t>với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toàn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thế</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giới</a:t>
            </a:r>
            <a:r>
              <a:rPr lang="en-US" sz="1800" dirty="0">
                <a:solidFill>
                  <a:srgbClr val="000000"/>
                </a:solidFill>
                <a:effectLst/>
                <a:latin typeface="Times New Roman" panose="02020603050405020304" pitchFamily="18" charset="0"/>
                <a:ea typeface="Calibri" panose="020F0502020204030204" pitchFamily="34" charset="0"/>
              </a:rPr>
              <a:t>?</a:t>
            </a:r>
            <a:br>
              <a:rPr lang="en-US" sz="1800" dirty="0">
                <a:solidFill>
                  <a:srgbClr val="000000"/>
                </a:solidFill>
                <a:effectLst/>
                <a:latin typeface="Times New Roman" panose="02020603050405020304" pitchFamily="18" charset="0"/>
                <a:ea typeface="Calibri" panose="020F0502020204030204" pitchFamily="34" charset="0"/>
              </a:rPr>
            </a:br>
            <a:endParaRPr lang="en-US" sz="1800" dirty="0"/>
          </a:p>
        </p:txBody>
      </p:sp>
      <p:pic>
        <p:nvPicPr>
          <p:cNvPr id="4" name="Content Placeholder 3">
            <a:extLst>
              <a:ext uri="{FF2B5EF4-FFF2-40B4-BE49-F238E27FC236}">
                <a16:creationId xmlns:a16="http://schemas.microsoft.com/office/drawing/2014/main" id="{603E5AAA-D209-4E1B-A5DF-1E007521A7AF}"/>
              </a:ext>
            </a:extLst>
          </p:cNvPr>
          <p:cNvPicPr>
            <a:picLocks noGrp="1"/>
          </p:cNvPicPr>
          <p:nvPr>
            <p:ph idx="1"/>
          </p:nvPr>
        </p:nvPicPr>
        <p:blipFill>
          <a:blip r:embed="rId2">
            <a:extLst>
              <a:ext uri="{28A0092B-C50C-407E-A947-70E740481C1C}">
                <a14:useLocalDpi xmlns:a14="http://schemas.microsoft.com/office/drawing/2010/main" val="0"/>
              </a:ext>
            </a:extLst>
          </a:blip>
          <a:srcRect t="8817" b="22166"/>
          <a:stretch>
            <a:fillRect/>
          </a:stretch>
        </p:blipFill>
        <p:spPr bwMode="auto">
          <a:xfrm>
            <a:off x="201953" y="1548309"/>
            <a:ext cx="7780815" cy="5222739"/>
          </a:xfrm>
          <a:prstGeom prst="rect">
            <a:avLst/>
          </a:prstGeom>
          <a:noFill/>
          <a:ln>
            <a:noFill/>
          </a:ln>
        </p:spPr>
      </p:pic>
      <p:sp>
        <p:nvSpPr>
          <p:cNvPr id="5" name="Thought Bubble: Cloud 4">
            <a:extLst>
              <a:ext uri="{FF2B5EF4-FFF2-40B4-BE49-F238E27FC236}">
                <a16:creationId xmlns:a16="http://schemas.microsoft.com/office/drawing/2014/main" id="{665C264B-45A7-4814-AB15-798B61E1BBF9}"/>
              </a:ext>
            </a:extLst>
          </p:cNvPr>
          <p:cNvSpPr/>
          <p:nvPr/>
        </p:nvSpPr>
        <p:spPr>
          <a:xfrm>
            <a:off x="8386675" y="1548309"/>
            <a:ext cx="3603371" cy="2905884"/>
          </a:xfrm>
          <a:prstGeom prst="cloudCallout">
            <a:avLst>
              <a:gd name="adj1" fmla="val -60522"/>
              <a:gd name="adj2" fmla="val 45162"/>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400" dirty="0">
                <a:solidFill>
                  <a:srgbClr val="000000"/>
                </a:solidFill>
                <a:effectLst/>
                <a:latin typeface="Times New Roman" panose="02020603050405020304" pitchFamily="18" charset="0"/>
                <a:ea typeface="Calibri" panose="020F0502020204030204" pitchFamily="34" charset="0"/>
              </a:rPr>
              <a:t>Mật độ dân số thấp nhất Thế giới : </a:t>
            </a:r>
            <a:r>
              <a:rPr lang="vi-VN" sz="2400" dirty="0">
                <a:solidFill>
                  <a:srgbClr val="000000"/>
                </a:solidFill>
                <a:effectLst/>
                <a:latin typeface="Times New Roman" panose="02020603050405020304" pitchFamily="18" charset="0"/>
                <a:ea typeface="Calibri" panose="020F0502020204030204" pitchFamily="34" charset="0"/>
              </a:rPr>
              <a:t>4 </a:t>
            </a:r>
            <a:r>
              <a:rPr lang="nl-NL" sz="2400" dirty="0">
                <a:solidFill>
                  <a:srgbClr val="000000"/>
                </a:solidFill>
                <a:effectLst/>
                <a:latin typeface="Times New Roman" panose="02020603050405020304" pitchFamily="18" charset="0"/>
                <a:ea typeface="Calibri" panose="020F0502020204030204" pitchFamily="34" charset="0"/>
              </a:rPr>
              <a:t>người / km</a:t>
            </a:r>
            <a:r>
              <a:rPr lang="nl-NL" sz="2400" baseline="30000" dirty="0">
                <a:solidFill>
                  <a:srgbClr val="000000"/>
                </a:solidFill>
                <a:effectLst/>
                <a:latin typeface="Times New Roman" panose="02020603050405020304" pitchFamily="18" charset="0"/>
                <a:ea typeface="Calibri" panose="020F0502020204030204" pitchFamily="34" charset="0"/>
              </a:rPr>
              <a:t>2</a:t>
            </a:r>
            <a:r>
              <a:rPr lang="nl-NL" sz="2400" dirty="0">
                <a:solidFill>
                  <a:srgbClr val="000000"/>
                </a:solidFill>
                <a:effectLst/>
                <a:latin typeface="Times New Roman" panose="02020603050405020304" pitchFamily="18" charset="0"/>
                <a:ea typeface="Calibri" panose="020F0502020204030204" pitchFamily="34" charset="0"/>
              </a:rPr>
              <a:t> (200</a:t>
            </a:r>
            <a:r>
              <a:rPr lang="vi-VN" sz="2400" dirty="0">
                <a:solidFill>
                  <a:srgbClr val="000000"/>
                </a:solidFill>
                <a:effectLst/>
                <a:latin typeface="Times New Roman" panose="02020603050405020304" pitchFamily="18" charset="0"/>
                <a:ea typeface="Calibri" panose="020F0502020204030204" pitchFamily="34" charset="0"/>
              </a:rPr>
              <a:t>8</a:t>
            </a:r>
            <a:r>
              <a:rPr lang="nl-NL" sz="2400" dirty="0">
                <a:solidFill>
                  <a:srgbClr val="000000"/>
                </a:solidFill>
                <a:effectLst/>
                <a:latin typeface="Times New Roman" panose="02020603050405020304" pitchFamily="18" charset="0"/>
                <a:ea typeface="Calibri" panose="020F0502020204030204" pitchFamily="34" charset="0"/>
              </a:rPr>
              <a:t>)</a:t>
            </a:r>
            <a:endParaRPr lang="en-US" sz="2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1406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3AAD7F6-01D0-45BE-B22B-7342576B398D}"/>
              </a:ext>
            </a:extLst>
          </p:cNvPr>
          <p:cNvGraphicFramePr/>
          <p:nvPr>
            <p:extLst>
              <p:ext uri="{D42A27DB-BD31-4B8C-83A1-F6EECF244321}">
                <p14:modId xmlns:p14="http://schemas.microsoft.com/office/powerpoint/2010/main" val="4165788699"/>
              </p:ext>
            </p:extLst>
          </p:nvPr>
        </p:nvGraphicFramePr>
        <p:xfrm>
          <a:off x="1608908" y="3149530"/>
          <a:ext cx="8974183" cy="31975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Hộp Văn bản 5">
            <a:extLst>
              <a:ext uri="{FF2B5EF4-FFF2-40B4-BE49-F238E27FC236}">
                <a16:creationId xmlns:a16="http://schemas.microsoft.com/office/drawing/2014/main" id="{B42A7E64-2FC8-4F7C-84C9-E2C1F788A201}"/>
              </a:ext>
            </a:extLst>
          </p:cNvPr>
          <p:cNvSpPr txBox="1"/>
          <p:nvPr/>
        </p:nvSpPr>
        <p:spPr>
          <a:xfrm>
            <a:off x="3669639" y="1833800"/>
            <a:ext cx="5116447"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4000" b="1" dirty="0">
                <a:solidFill>
                  <a:schemeClr val="bg1"/>
                </a:solidFill>
                <a:latin typeface="Times New Roman" panose="02020603050405020304" pitchFamily="18" charset="0"/>
                <a:cs typeface="Times New Roman" panose="02020603050405020304" pitchFamily="18" charset="0"/>
              </a:rPr>
              <a:t>TIẾP </a:t>
            </a:r>
            <a:r>
              <a:rPr lang="en-US" sz="4000" b="1" dirty="0">
                <a:solidFill>
                  <a:schemeClr val="bg1"/>
                </a:solidFill>
                <a:latin typeface="Times New Roman" panose="02020603050405020304" pitchFamily="18" charset="0"/>
                <a:cs typeface="Times New Roman" panose="02020603050405020304" pitchFamily="18" charset="0"/>
              </a:rPr>
              <a:t>S</a:t>
            </a:r>
            <a:r>
              <a:rPr lang="vi-VN" sz="4000" b="1" dirty="0">
                <a:solidFill>
                  <a:schemeClr val="bg1"/>
                </a:solidFill>
                <a:latin typeface="Times New Roman" panose="02020603050405020304" pitchFamily="18" charset="0"/>
                <a:cs typeface="Times New Roman" panose="02020603050405020304" pitchFamily="18" charset="0"/>
              </a:rPr>
              <a:t>ỨC</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409160A-7388-4AB4-BC16-81ED9718162F}"/>
              </a:ext>
            </a:extLst>
          </p:cNvPr>
          <p:cNvSpPr txBox="1"/>
          <p:nvPr/>
        </p:nvSpPr>
        <p:spPr>
          <a:xfrm>
            <a:off x="3103631" y="2541686"/>
            <a:ext cx="6095064" cy="523220"/>
          </a:xfrm>
          <a:prstGeom prst="rect">
            <a:avLst/>
          </a:prstGeom>
          <a:noFill/>
        </p:spPr>
        <p:txBody>
          <a:bodyPr wrap="square">
            <a:spAutoFit/>
          </a:bodyPr>
          <a:lstStyle/>
          <a:p>
            <a:pPr algn="ctr"/>
            <a:r>
              <a:rPr lang="en-US" sz="2800" b="1" dirty="0">
                <a:solidFill>
                  <a:schemeClr val="tx1"/>
                </a:solidFill>
                <a:latin typeface="Times New Roman" panose="02020603050405020304" pitchFamily="18" charset="0"/>
                <a:cs typeface="Times New Roman" panose="02020603050405020304" pitchFamily="18" charset="0"/>
              </a:rPr>
              <a:t>LUẬT CH</a:t>
            </a:r>
            <a:r>
              <a:rPr lang="vi-VN" sz="2800" b="1" dirty="0">
                <a:solidFill>
                  <a:schemeClr val="tx1"/>
                </a:solidFill>
                <a:latin typeface="Times New Roman" panose="02020603050405020304" pitchFamily="18" charset="0"/>
                <a:cs typeface="Times New Roman" panose="02020603050405020304" pitchFamily="18" charset="0"/>
              </a:rPr>
              <a:t>Ơ</a:t>
            </a:r>
            <a:r>
              <a:rPr lang="en-US" sz="2800" b="1" dirty="0">
                <a:solidFill>
                  <a:schemeClr val="tx1"/>
                </a:solidFill>
                <a:latin typeface="Times New Roman" panose="02020603050405020304" pitchFamily="18" charset="0"/>
                <a:cs typeface="Times New Roman" panose="02020603050405020304" pitchFamily="18" charset="0"/>
              </a:rPr>
              <a:t>I</a:t>
            </a:r>
          </a:p>
        </p:txBody>
      </p:sp>
      <p:pic>
        <p:nvPicPr>
          <p:cNvPr id="2" name="Đồng hồ 3 phút">
            <a:hlinkClick r:id="" action="ppaction://media"/>
            <a:extLst>
              <a:ext uri="{FF2B5EF4-FFF2-40B4-BE49-F238E27FC236}">
                <a16:creationId xmlns:a16="http://schemas.microsoft.com/office/drawing/2014/main" id="{10795757-DF23-40C8-8D56-E26AFD13987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352095" y="258856"/>
            <a:ext cx="2550794" cy="1684436"/>
          </a:xfrm>
          <a:prstGeom prst="rect">
            <a:avLst/>
          </a:prstGeom>
        </p:spPr>
      </p:pic>
      <p:sp>
        <p:nvSpPr>
          <p:cNvPr id="4" name="Title 3">
            <a:extLst>
              <a:ext uri="{FF2B5EF4-FFF2-40B4-BE49-F238E27FC236}">
                <a16:creationId xmlns:a16="http://schemas.microsoft.com/office/drawing/2014/main" id="{087C204E-E398-47FF-828D-3F6497A3EF96}"/>
              </a:ext>
            </a:extLst>
          </p:cNvPr>
          <p:cNvSpPr>
            <a:spLocks noGrp="1"/>
          </p:cNvSpPr>
          <p:nvPr>
            <p:ph type="title"/>
          </p:nvPr>
        </p:nvSpPr>
        <p:spPr>
          <a:xfrm>
            <a:off x="336589" y="404663"/>
            <a:ext cx="9015506" cy="1188720"/>
          </a:xfrm>
        </p:spPr>
        <p:txBody>
          <a:bodyPr>
            <a:normAutofit/>
          </a:bodyPr>
          <a:lstStyle/>
          <a:p>
            <a:pPr algn="ctr"/>
            <a:r>
              <a:rPr lang="vi-VN" sz="3200" b="1" dirty="0">
                <a:solidFill>
                  <a:schemeClr val="tx1"/>
                </a:solidFill>
                <a:latin typeface="Times New Roman" panose="02020603050405020304" pitchFamily="18" charset="0"/>
                <a:cs typeface="Times New Roman" panose="02020603050405020304" pitchFamily="18" charset="0"/>
              </a:rPr>
              <a:t>BÀI 49: DÂN CƯ VÀ KINH TẾ CHÂU ĐẠI DƯƠNG</a:t>
            </a:r>
            <a:endParaRPr lang="en-US" sz="3200" dirty="0"/>
          </a:p>
        </p:txBody>
      </p:sp>
    </p:spTree>
    <p:extLst>
      <p:ext uri="{BB962C8B-B14F-4D97-AF65-F5344CB8AC3E}">
        <p14:creationId xmlns:p14="http://schemas.microsoft.com/office/powerpoint/2010/main" val="418548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childTnLst>
        </p:cTn>
      </p:par>
    </p:tnLst>
    <p:bldLst>
      <p:bldGraphic spid="7" grpId="0">
        <p:bldAsOne/>
      </p:bldGraphic>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D5CDE46-9425-45AF-9A00-A4599C5755F5}"/>
              </a:ext>
            </a:extLst>
          </p:cNvPr>
          <p:cNvGraphicFramePr>
            <a:graphicFrameLocks noGrp="1"/>
          </p:cNvGraphicFramePr>
          <p:nvPr>
            <p:ph idx="1"/>
            <p:extLst>
              <p:ext uri="{D42A27DB-BD31-4B8C-83A1-F6EECF244321}">
                <p14:modId xmlns:p14="http://schemas.microsoft.com/office/powerpoint/2010/main" val="1138088884"/>
              </p:ext>
            </p:extLst>
          </p:nvPr>
        </p:nvGraphicFramePr>
        <p:xfrm>
          <a:off x="261264" y="1101793"/>
          <a:ext cx="11855937" cy="5035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7202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D753AA3-59A7-44B9-A5BD-82D099D46B0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9770" y="914400"/>
            <a:ext cx="9514248" cy="5943601"/>
          </a:xfrm>
          <a:prstGeom prst="rect">
            <a:avLst/>
          </a:prstGeom>
          <a:noFill/>
          <a:ln>
            <a:noFill/>
          </a:ln>
        </p:spPr>
      </p:pic>
      <p:sp>
        <p:nvSpPr>
          <p:cNvPr id="5" name="Title 3">
            <a:extLst>
              <a:ext uri="{FF2B5EF4-FFF2-40B4-BE49-F238E27FC236}">
                <a16:creationId xmlns:a16="http://schemas.microsoft.com/office/drawing/2014/main" id="{66A46066-9CF0-4714-A6E9-27496852440E}"/>
              </a:ext>
            </a:extLst>
          </p:cNvPr>
          <p:cNvSpPr>
            <a:spLocks noGrp="1"/>
          </p:cNvSpPr>
          <p:nvPr>
            <p:ph type="title"/>
          </p:nvPr>
        </p:nvSpPr>
        <p:spPr>
          <a:xfrm>
            <a:off x="481919" y="168743"/>
            <a:ext cx="11029950" cy="1189038"/>
          </a:xfrm>
        </p:spPr>
        <p:txBody>
          <a:bodyPr>
            <a:normAutofit/>
          </a:bodyPr>
          <a:lstStyle/>
          <a:p>
            <a:pPr algn="ctr"/>
            <a:r>
              <a:rPr lang="vi-VN" sz="3200" b="1" dirty="0">
                <a:solidFill>
                  <a:schemeClr val="tx1"/>
                </a:solidFill>
                <a:latin typeface="Times New Roman" panose="02020603050405020304" pitchFamily="18" charset="0"/>
                <a:cs typeface="Times New Roman" panose="02020603050405020304" pitchFamily="18" charset="0"/>
              </a:rPr>
              <a:t>BÀI 49: DÂN CƯ VÀ KINH TẾ CHÂU ĐẠI DƯƠNG</a:t>
            </a:r>
            <a:endParaRPr lang="en-US" sz="3200" dirty="0"/>
          </a:p>
        </p:txBody>
      </p:sp>
    </p:spTree>
    <p:extLst>
      <p:ext uri="{BB962C8B-B14F-4D97-AF65-F5344CB8AC3E}">
        <p14:creationId xmlns:p14="http://schemas.microsoft.com/office/powerpoint/2010/main" val="3498601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A61297-083B-4C9E-988C-CF201B359835}"/>
              </a:ext>
            </a:extLst>
          </p:cNvPr>
          <p:cNvSpPr>
            <a:spLocks noGrp="1"/>
          </p:cNvSpPr>
          <p:nvPr>
            <p:ph idx="1"/>
          </p:nvPr>
        </p:nvSpPr>
        <p:spPr>
          <a:xfrm>
            <a:off x="581192" y="1802322"/>
            <a:ext cx="11029615" cy="3634486"/>
          </a:xfrm>
        </p:spPr>
        <p:txBody>
          <a:bodyPr/>
          <a:lstStyle/>
          <a:p>
            <a:pPr marL="0" marR="0" indent="0">
              <a:lnSpc>
                <a:spcPct val="120000"/>
              </a:lnSpc>
              <a:spcBef>
                <a:spcPts val="0"/>
              </a:spcBef>
              <a:spcAft>
                <a:spcPts val="0"/>
              </a:spcAft>
              <a:buNone/>
            </a:pPr>
            <a:r>
              <a:rPr lang="nl-NL" sz="2400" b="1" dirty="0">
                <a:solidFill>
                  <a:srgbClr val="FF0000"/>
                </a:solidFill>
                <a:effectLst/>
                <a:latin typeface="Times New Roman" panose="02020603050405020304" pitchFamily="18" charset="0"/>
                <a:ea typeface="Calibri" panose="020F0502020204030204" pitchFamily="34" charset="0"/>
              </a:rPr>
              <a:t>1. DÂN CƯ</a:t>
            </a:r>
          </a:p>
          <a:p>
            <a:pPr marL="0" marR="0" indent="0">
              <a:lnSpc>
                <a:spcPct val="120000"/>
              </a:lnSpc>
              <a:spcBef>
                <a:spcPts val="0"/>
              </a:spcBef>
              <a:spcAft>
                <a:spcPts val="0"/>
              </a:spcAft>
              <a:buNone/>
            </a:pPr>
            <a:r>
              <a:rPr lang="nl-NL" sz="1800" dirty="0">
                <a:solidFill>
                  <a:srgbClr val="000000"/>
                </a:solidFill>
                <a:effectLst/>
                <a:latin typeface="Times New Roman" panose="02020603050405020304" pitchFamily="18" charset="0"/>
                <a:ea typeface="Calibri" panose="020F0502020204030204" pitchFamily="34" charset="0"/>
              </a:rPr>
              <a:t>- Mật độ dân số thấp nhất Thế giới : 3,.6 người / km</a:t>
            </a:r>
            <a:r>
              <a:rPr lang="nl-NL" sz="1800" baseline="30000" dirty="0">
                <a:solidFill>
                  <a:srgbClr val="000000"/>
                </a:solidFill>
                <a:effectLst/>
                <a:latin typeface="Times New Roman" panose="02020603050405020304" pitchFamily="18" charset="0"/>
                <a:ea typeface="Calibri" panose="020F0502020204030204" pitchFamily="34" charset="0"/>
              </a:rPr>
              <a:t>2</a:t>
            </a:r>
            <a:r>
              <a:rPr lang="nl-NL" sz="1800" dirty="0">
                <a:solidFill>
                  <a:srgbClr val="000000"/>
                </a:solidFill>
                <a:effectLst/>
                <a:latin typeface="Times New Roman" panose="02020603050405020304" pitchFamily="18" charset="0"/>
                <a:ea typeface="Calibri" panose="020F0502020204030204" pitchFamily="34" charset="0"/>
              </a:rPr>
              <a:t> (2001)</a:t>
            </a:r>
            <a:endParaRPr lang="en-US" sz="1800" dirty="0">
              <a:solidFill>
                <a:srgbClr val="000000"/>
              </a:solidFill>
              <a:effectLst/>
              <a:latin typeface="Times New Roman" panose="02020603050405020304" pitchFamily="18" charset="0"/>
              <a:ea typeface="Calibri" panose="020F0502020204030204" pitchFamily="34" charset="0"/>
            </a:endParaRPr>
          </a:p>
          <a:p>
            <a:pPr marL="0" marR="0" indent="0">
              <a:lnSpc>
                <a:spcPct val="120000"/>
              </a:lnSpc>
              <a:spcBef>
                <a:spcPts val="0"/>
              </a:spcBef>
              <a:spcAft>
                <a:spcPts val="0"/>
              </a:spcAft>
              <a:buNone/>
            </a:pPr>
            <a:r>
              <a:rPr lang="nl-NL" sz="1800" dirty="0">
                <a:solidFill>
                  <a:srgbClr val="000000"/>
                </a:solidFill>
                <a:effectLst/>
                <a:latin typeface="Times New Roman" panose="02020603050405020304" pitchFamily="18" charset="0"/>
                <a:ea typeface="Calibri" panose="020F0502020204030204" pitchFamily="34" charset="0"/>
              </a:rPr>
              <a:t>- Tỉ lệ dân thành thị cao: 69% (2001)</a:t>
            </a:r>
            <a:endParaRPr lang="en-US" sz="1800" dirty="0">
              <a:solidFill>
                <a:srgbClr val="000000"/>
              </a:solidFill>
              <a:latin typeface="Times New Roman" panose="02020603050405020304" pitchFamily="18" charset="0"/>
              <a:ea typeface="Calibri" panose="020F0502020204030204" pitchFamily="34" charset="0"/>
            </a:endParaRPr>
          </a:p>
          <a:p>
            <a:pPr marL="0" marR="0" indent="0">
              <a:lnSpc>
                <a:spcPct val="120000"/>
              </a:lnSpc>
              <a:spcBef>
                <a:spcPts val="0"/>
              </a:spcBef>
              <a:spcAft>
                <a:spcPts val="0"/>
              </a:spcAft>
              <a:buNone/>
            </a:pPr>
            <a:r>
              <a:rPr lang="nl-NL" sz="1800" dirty="0">
                <a:solidFill>
                  <a:srgbClr val="000000"/>
                </a:solidFill>
                <a:effectLst/>
                <a:latin typeface="Times New Roman" panose="02020603050405020304" pitchFamily="18" charset="0"/>
                <a:ea typeface="Calibri" panose="020F0502020204030204" pitchFamily="34" charset="0"/>
              </a:rPr>
              <a:t>- Dân cư chủ yếu là người nhập cư, có sự đa dạng về ngôn ngữ và văn hóa</a:t>
            </a:r>
            <a:endParaRPr lang="en-US" sz="1800" dirty="0">
              <a:solidFill>
                <a:srgbClr val="000000"/>
              </a:solidFill>
              <a:effectLst/>
              <a:latin typeface="Times New Roman" panose="02020603050405020304" pitchFamily="18" charset="0"/>
              <a:ea typeface="Calibri" panose="020F0502020204030204" pitchFamily="34" charset="0"/>
            </a:endParaRPr>
          </a:p>
          <a:p>
            <a:pPr marR="0">
              <a:lnSpc>
                <a:spcPct val="120000"/>
              </a:lnSpc>
              <a:spcBef>
                <a:spcPts val="0"/>
              </a:spcBef>
              <a:spcAft>
                <a:spcPts val="0"/>
              </a:spcAft>
              <a:buFontTx/>
              <a:buChar char="-"/>
            </a:pPr>
            <a:endParaRPr lang="en-US" sz="1800" dirty="0">
              <a:solidFill>
                <a:srgbClr val="000000"/>
              </a:solidFill>
              <a:latin typeface="Times New Roman" panose="02020603050405020304" pitchFamily="18" charset="0"/>
              <a:ea typeface="Calibri" panose="020F0502020204030204" pitchFamily="34" charset="0"/>
            </a:endParaRPr>
          </a:p>
          <a:p>
            <a:pPr marR="0">
              <a:lnSpc>
                <a:spcPct val="120000"/>
              </a:lnSpc>
              <a:spcBef>
                <a:spcPts val="0"/>
              </a:spcBef>
              <a:spcAft>
                <a:spcPts val="0"/>
              </a:spcAft>
              <a:buFontTx/>
              <a:buChar char="-"/>
            </a:pPr>
            <a:endParaRPr lang="en-US" sz="1800" dirty="0">
              <a:solidFill>
                <a:srgbClr val="000000"/>
              </a:solidFill>
              <a:effectLst/>
              <a:latin typeface="Times New Roman" panose="02020603050405020304" pitchFamily="18" charset="0"/>
              <a:ea typeface="Calibri" panose="020F0502020204030204" pitchFamily="34" charset="0"/>
            </a:endParaRPr>
          </a:p>
          <a:p>
            <a:pPr marR="0">
              <a:lnSpc>
                <a:spcPct val="120000"/>
              </a:lnSpc>
              <a:spcBef>
                <a:spcPts val="0"/>
              </a:spcBef>
              <a:spcAft>
                <a:spcPts val="0"/>
              </a:spcAft>
              <a:buFontTx/>
              <a:buChar char="-"/>
            </a:pPr>
            <a:endParaRPr lang="en-US" sz="1800" dirty="0">
              <a:solidFill>
                <a:srgbClr val="000000"/>
              </a:solidFill>
              <a:latin typeface="Times New Roman" panose="02020603050405020304" pitchFamily="18" charset="0"/>
              <a:ea typeface="Calibri" panose="020F0502020204030204" pitchFamily="34" charset="0"/>
            </a:endParaRPr>
          </a:p>
          <a:p>
            <a:pPr marR="0">
              <a:lnSpc>
                <a:spcPct val="120000"/>
              </a:lnSpc>
              <a:spcBef>
                <a:spcPts val="0"/>
              </a:spcBef>
              <a:spcAft>
                <a:spcPts val="0"/>
              </a:spcAft>
              <a:buFontTx/>
              <a:buChar char="-"/>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Title 3">
            <a:extLst>
              <a:ext uri="{FF2B5EF4-FFF2-40B4-BE49-F238E27FC236}">
                <a16:creationId xmlns:a16="http://schemas.microsoft.com/office/drawing/2014/main" id="{704572D0-BA87-4397-97AC-5923E01BBCF8}"/>
              </a:ext>
            </a:extLst>
          </p:cNvPr>
          <p:cNvSpPr>
            <a:spLocks noGrp="1"/>
          </p:cNvSpPr>
          <p:nvPr>
            <p:ph type="title"/>
          </p:nvPr>
        </p:nvSpPr>
        <p:spPr>
          <a:xfrm>
            <a:off x="544152" y="288131"/>
            <a:ext cx="10999506" cy="1215300"/>
          </a:xfrm>
        </p:spPr>
        <p:txBody>
          <a:bodyPr>
            <a:normAutofit/>
          </a:bodyPr>
          <a:lstStyle/>
          <a:p>
            <a:pPr algn="ctr"/>
            <a:r>
              <a:rPr lang="vi-VN" sz="3200" b="1" dirty="0">
                <a:solidFill>
                  <a:schemeClr val="tx1"/>
                </a:solidFill>
                <a:latin typeface="Times New Roman" panose="02020603050405020304" pitchFamily="18" charset="0"/>
                <a:cs typeface="Times New Roman" panose="02020603050405020304" pitchFamily="18" charset="0"/>
              </a:rPr>
              <a:t>BÀI 49: DÂN CƯ VÀ KINH TẾ CHÂU ĐẠI DƯƠNG</a:t>
            </a:r>
            <a:endParaRPr lang="en-US" sz="3200" dirty="0"/>
          </a:p>
        </p:txBody>
      </p:sp>
    </p:spTree>
    <p:extLst>
      <p:ext uri="{BB962C8B-B14F-4D97-AF65-F5344CB8AC3E}">
        <p14:creationId xmlns:p14="http://schemas.microsoft.com/office/powerpoint/2010/main" val="1820042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19042690-DE67-4499-979F-FBB95685A0A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34029" y="1819850"/>
            <a:ext cx="2535259" cy="3633787"/>
          </a:xfrm>
          <a:prstGeom prst="rect">
            <a:avLst/>
          </a:prstGeom>
        </p:spPr>
      </p:pic>
      <p:sp>
        <p:nvSpPr>
          <p:cNvPr id="5" name="Cloud 4">
            <a:extLst>
              <a:ext uri="{FF2B5EF4-FFF2-40B4-BE49-F238E27FC236}">
                <a16:creationId xmlns:a16="http://schemas.microsoft.com/office/drawing/2014/main" id="{BB085489-AC48-436F-A27C-448EE38F8D3B}"/>
              </a:ext>
            </a:extLst>
          </p:cNvPr>
          <p:cNvSpPr/>
          <p:nvPr/>
        </p:nvSpPr>
        <p:spPr>
          <a:xfrm>
            <a:off x="2533681" y="1716605"/>
            <a:ext cx="4914199" cy="2465147"/>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effectLst/>
                <a:latin typeface="Times New Roman" panose="02020603050405020304" pitchFamily="18" charset="0"/>
                <a:ea typeface="Calibri" panose="020F0502020204030204" pitchFamily="34" charset="0"/>
              </a:rPr>
              <a:t>Theo </a:t>
            </a:r>
            <a:r>
              <a:rPr lang="en-US" sz="2400" dirty="0" err="1">
                <a:effectLst/>
                <a:latin typeface="Times New Roman" panose="02020603050405020304" pitchFamily="18" charset="0"/>
                <a:ea typeface="Calibri" panose="020F0502020204030204" pitchFamily="34" charset="0"/>
              </a:rPr>
              <a:t>em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thiên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nhiên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châu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Dương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ảnh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hưởng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gì</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sự</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triển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châu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Dương</a:t>
            </a:r>
            <a:r>
              <a:rPr lang="en-US" sz="2400" dirty="0">
                <a:effectLst/>
                <a:latin typeface="Times New Roman" panose="02020603050405020304" pitchFamily="18" charset="0"/>
                <a:ea typeface="Calibri" panose="020F0502020204030204" pitchFamily="34" charset="0"/>
              </a:rPr>
              <a:t> ?</a:t>
            </a:r>
            <a:endParaRPr lang="en-US" sz="2400" dirty="0"/>
          </a:p>
        </p:txBody>
      </p:sp>
      <p:sp>
        <p:nvSpPr>
          <p:cNvPr id="6" name="Title 3">
            <a:extLst>
              <a:ext uri="{FF2B5EF4-FFF2-40B4-BE49-F238E27FC236}">
                <a16:creationId xmlns:a16="http://schemas.microsoft.com/office/drawing/2014/main" id="{9E0DA97B-D876-4235-B7FE-1456474A32DC}"/>
              </a:ext>
            </a:extLst>
          </p:cNvPr>
          <p:cNvSpPr>
            <a:spLocks noGrp="1"/>
          </p:cNvSpPr>
          <p:nvPr>
            <p:ph type="title"/>
          </p:nvPr>
        </p:nvSpPr>
        <p:spPr>
          <a:xfrm>
            <a:off x="581025" y="258500"/>
            <a:ext cx="11029950" cy="1189038"/>
          </a:xfrm>
        </p:spPr>
        <p:txBody>
          <a:bodyPr>
            <a:normAutofit/>
          </a:bodyPr>
          <a:lstStyle/>
          <a:p>
            <a:pPr algn="ctr"/>
            <a:r>
              <a:rPr lang="vi-VN" sz="3200" b="1" dirty="0">
                <a:solidFill>
                  <a:schemeClr val="tx1"/>
                </a:solidFill>
                <a:latin typeface="Times New Roman" panose="02020603050405020304" pitchFamily="18" charset="0"/>
                <a:cs typeface="Times New Roman" panose="02020603050405020304" pitchFamily="18" charset="0"/>
              </a:rPr>
              <a:t>BÀI 49: DÂN CƯ VÀ KINH TẾ CHÂU ĐẠI DƯƠNG</a:t>
            </a:r>
            <a:endParaRPr lang="en-US" sz="3200" dirty="0"/>
          </a:p>
        </p:txBody>
      </p:sp>
    </p:spTree>
    <p:extLst>
      <p:ext uri="{BB962C8B-B14F-4D97-AF65-F5344CB8AC3E}">
        <p14:creationId xmlns:p14="http://schemas.microsoft.com/office/powerpoint/2010/main" val="270146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2 trang 150 sgk Địa lí 7 | SGK Địa lí lớp 7">
            <a:extLst>
              <a:ext uri="{FF2B5EF4-FFF2-40B4-BE49-F238E27FC236}">
                <a16:creationId xmlns:a16="http://schemas.microsoft.com/office/drawing/2014/main" id="{BDF490A9-0587-4902-98F4-F4AA43277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902" y="706836"/>
            <a:ext cx="7676098" cy="60726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987DCBE-45AB-4EAA-AA9E-3CFB40E23A7C}"/>
              </a:ext>
            </a:extLst>
          </p:cNvPr>
          <p:cNvSpPr/>
          <p:nvPr/>
        </p:nvSpPr>
        <p:spPr>
          <a:xfrm>
            <a:off x="359029" y="706836"/>
            <a:ext cx="4078336" cy="190172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Dựa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vào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kiến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thức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đã</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học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kết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hợp</a:t>
            </a:r>
            <a:r>
              <a:rPr lang="en-US" sz="2000" dirty="0">
                <a:solidFill>
                  <a:srgbClr val="000000"/>
                </a:solidFill>
                <a:effectLst/>
                <a:latin typeface="Times New Roman" panose="02020603050405020304" pitchFamily="18" charset="0"/>
                <a:ea typeface="Calibri" panose="020F0502020204030204" pitchFamily="34" charset="0"/>
              </a:rPr>
              <a:t> H49.3 </a:t>
            </a:r>
            <a:r>
              <a:rPr lang="en-US" sz="2000" dirty="0" err="1">
                <a:solidFill>
                  <a:srgbClr val="000000"/>
                </a:solidFill>
                <a:effectLst/>
                <a:latin typeface="Times New Roman" panose="02020603050405020304" pitchFamily="18" charset="0"/>
                <a:ea typeface="Calibri" panose="020F0502020204030204" pitchFamily="34" charset="0"/>
              </a:rPr>
              <a:t>sgk</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biết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Châu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Đại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Dương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có</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những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tiềm</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năng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phát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triển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nghiệp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và</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nghiệp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dịch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vụ</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như</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thế</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nào</a:t>
            </a:r>
            <a:r>
              <a:rPr lang="en-US" sz="2000" dirty="0">
                <a:solidFill>
                  <a:srgbClr val="000000"/>
                </a:solidFill>
                <a:effectLst/>
                <a:latin typeface="Times New Roman" panose="02020603050405020304" pitchFamily="18" charset="0"/>
                <a:ea typeface="Calibri" panose="020F0502020204030204" pitchFamily="34" charset="0"/>
              </a:rPr>
              <a:t> ?</a:t>
            </a:r>
          </a:p>
          <a:p>
            <a:endParaRPr lang="en-US" sz="2000" dirty="0"/>
          </a:p>
        </p:txBody>
      </p:sp>
      <p:sp>
        <p:nvSpPr>
          <p:cNvPr id="4" name="Rectangle 2">
            <a:extLst>
              <a:ext uri="{FF2B5EF4-FFF2-40B4-BE49-F238E27FC236}">
                <a16:creationId xmlns:a16="http://schemas.microsoft.com/office/drawing/2014/main" id="{1187F437-EEE8-415A-9A4F-96DDBCF23FC3}"/>
              </a:ext>
            </a:extLst>
          </p:cNvPr>
          <p:cNvSpPr>
            <a:spLocks noChangeArrowheads="1"/>
          </p:cNvSpPr>
          <p:nvPr/>
        </p:nvSpPr>
        <p:spPr bwMode="auto">
          <a:xfrm>
            <a:off x="966498" y="2874058"/>
            <a:ext cx="3195986"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Khoáng</a:t>
            </a:r>
            <a:r>
              <a:rPr kumimoji="0" lang="en-US" altLang="en-US" sz="2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sản</a:t>
            </a:r>
            <a:r>
              <a:rPr kumimoji="0" lang="en-US" altLang="en-US" sz="2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Đất</a:t>
            </a:r>
            <a:r>
              <a:rPr kumimoji="0" lang="en-US" altLang="en-US" sz="2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trồng</a:t>
            </a:r>
            <a:r>
              <a:rPr kumimoji="0" lang="en-US" altLang="en-US" sz="2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a:t>
            </a:r>
            <a:r>
              <a:rPr kumimoji="0" lang="en-US" altLang="en-US" sz="2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đất</a:t>
            </a:r>
            <a:r>
              <a:rPr kumimoji="0" lang="en-US" altLang="en-US" sz="2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badan)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Khai</a:t>
            </a:r>
            <a:r>
              <a:rPr kumimoji="0" lang="en-US" altLang="en-US" sz="2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thác</a:t>
            </a:r>
            <a:r>
              <a:rPr kumimoji="0" lang="en-US" altLang="en-US" sz="2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thủy</a:t>
            </a:r>
            <a:r>
              <a:rPr kumimoji="0" lang="en-US" altLang="en-US" sz="2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sản</a:t>
            </a:r>
            <a:r>
              <a:rPr kumimoji="0" lang="en-US" altLang="en-US" sz="2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Du </a:t>
            </a:r>
            <a:r>
              <a:rPr kumimoji="0" lang="en-US" altLang="en-US" sz="24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lịch</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9649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30113-DB31-416B-840C-29B2DEF04509}"/>
              </a:ext>
            </a:extLst>
          </p:cNvPr>
          <p:cNvSpPr>
            <a:spLocks noGrp="1"/>
          </p:cNvSpPr>
          <p:nvPr>
            <p:ph idx="1"/>
          </p:nvPr>
        </p:nvSpPr>
        <p:spPr>
          <a:xfrm>
            <a:off x="760706" y="1267573"/>
            <a:ext cx="11029616" cy="901610"/>
          </a:xfrm>
        </p:spPr>
        <p:txBody>
          <a:bodyPr>
            <a:normAutofit fontScale="92500" lnSpcReduction="20000"/>
          </a:bodyPr>
          <a:lstStyle/>
          <a:p>
            <a:pPr algn="ctr"/>
            <a:r>
              <a:rPr lang="nl-NL" sz="2000" dirty="0">
                <a:effectLst/>
                <a:latin typeface="Times New Roman" panose="02020603050405020304" pitchFamily="18" charset="0"/>
                <a:ea typeface="Calibri" panose="020F0502020204030204" pitchFamily="34" charset="0"/>
              </a:rPr>
              <a:t>CÁC NHÓM DỰA VÀO LƯỢC ĐỒ KINH TẾ CHÂU ĐẠI DƯƠNG CHO BIẾT SỰ KHÁC BIỆT VỀ KINH TẾ CỦA Ô-XTRÂY-LI-A VÀ NIU DI-LEN VỚI CÁC QUỐC ĐẢO CÒN LẠI TRONG CHÂU ĐẠI DƯƠNG?</a:t>
            </a:r>
            <a:endParaRPr lang="en-US" sz="2000" dirty="0"/>
          </a:p>
        </p:txBody>
      </p:sp>
      <p:sp>
        <p:nvSpPr>
          <p:cNvPr id="4" name="Rectangle: Rounded Corners 3">
            <a:extLst>
              <a:ext uri="{FF2B5EF4-FFF2-40B4-BE49-F238E27FC236}">
                <a16:creationId xmlns:a16="http://schemas.microsoft.com/office/drawing/2014/main" id="{B90D4768-925D-4EC1-9191-D361003F423A}"/>
              </a:ext>
            </a:extLst>
          </p:cNvPr>
          <p:cNvSpPr/>
          <p:nvPr/>
        </p:nvSpPr>
        <p:spPr>
          <a:xfrm>
            <a:off x="4263460" y="653277"/>
            <a:ext cx="3764185" cy="5497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HOẠT ĐỘNG NHÓM</a:t>
            </a:r>
          </a:p>
        </p:txBody>
      </p:sp>
      <p:graphicFrame>
        <p:nvGraphicFramePr>
          <p:cNvPr id="5" name="Table 4">
            <a:extLst>
              <a:ext uri="{FF2B5EF4-FFF2-40B4-BE49-F238E27FC236}">
                <a16:creationId xmlns:a16="http://schemas.microsoft.com/office/drawing/2014/main" id="{B2805BB9-A77E-4543-8EB8-69EAA4FF8885}"/>
              </a:ext>
            </a:extLst>
          </p:cNvPr>
          <p:cNvGraphicFramePr>
            <a:graphicFrameLocks noGrp="1"/>
          </p:cNvGraphicFramePr>
          <p:nvPr>
            <p:extLst>
              <p:ext uri="{D42A27DB-BD31-4B8C-83A1-F6EECF244321}">
                <p14:modId xmlns:p14="http://schemas.microsoft.com/office/powerpoint/2010/main" val="1997674223"/>
              </p:ext>
            </p:extLst>
          </p:nvPr>
        </p:nvGraphicFramePr>
        <p:xfrm>
          <a:off x="4600049" y="2439501"/>
          <a:ext cx="7146905" cy="4207547"/>
        </p:xfrm>
        <a:graphic>
          <a:graphicData uri="http://schemas.openxmlformats.org/drawingml/2006/table">
            <a:tbl>
              <a:tblPr>
                <a:tableStyleId>{5940675A-B579-460E-94D1-54222C63F5DA}</a:tableStyleId>
              </a:tblPr>
              <a:tblGrid>
                <a:gridCol w="2786241">
                  <a:extLst>
                    <a:ext uri="{9D8B030D-6E8A-4147-A177-3AD203B41FA5}">
                      <a16:colId xmlns:a16="http://schemas.microsoft.com/office/drawing/2014/main" val="3374092467"/>
                    </a:ext>
                  </a:extLst>
                </a:gridCol>
                <a:gridCol w="2059321">
                  <a:extLst>
                    <a:ext uri="{9D8B030D-6E8A-4147-A177-3AD203B41FA5}">
                      <a16:colId xmlns:a16="http://schemas.microsoft.com/office/drawing/2014/main" val="2693541731"/>
                    </a:ext>
                  </a:extLst>
                </a:gridCol>
                <a:gridCol w="2301343">
                  <a:extLst>
                    <a:ext uri="{9D8B030D-6E8A-4147-A177-3AD203B41FA5}">
                      <a16:colId xmlns:a16="http://schemas.microsoft.com/office/drawing/2014/main" val="394086511"/>
                    </a:ext>
                  </a:extLst>
                </a:gridCol>
              </a:tblGrid>
              <a:tr h="1449016">
                <a:tc>
                  <a:txBody>
                    <a:bodyPr/>
                    <a:lstStyle/>
                    <a:p>
                      <a:pPr marL="0" marR="0" indent="269875" algn="ctr">
                        <a:lnSpc>
                          <a:spcPct val="120000"/>
                        </a:lnSpc>
                        <a:spcBef>
                          <a:spcPts val="0"/>
                        </a:spcBef>
                        <a:spcAft>
                          <a:spcPts val="0"/>
                        </a:spcAft>
                      </a:pPr>
                      <a:r>
                        <a:rPr lang="x-none" sz="2000" dirty="0">
                          <a:effectLst/>
                          <a:latin typeface="Times New Roman" panose="02020603050405020304" pitchFamily="18" charset="0"/>
                          <a:cs typeface="Times New Roman" panose="02020603050405020304" pitchFamily="18" charset="0"/>
                        </a:rPr>
                        <a:t>Ngành</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indent="269875" algn="ctr">
                        <a:lnSpc>
                          <a:spcPct val="120000"/>
                        </a:lnSpc>
                        <a:spcBef>
                          <a:spcPts val="0"/>
                        </a:spcBef>
                        <a:spcAft>
                          <a:spcPts val="0"/>
                        </a:spcAft>
                      </a:pPr>
                      <a:r>
                        <a:rPr lang="x-none" sz="2000" dirty="0">
                          <a:effectLst/>
                          <a:latin typeface="Times New Roman" panose="02020603050405020304" pitchFamily="18" charset="0"/>
                          <a:cs typeface="Times New Roman" panose="02020603050405020304" pitchFamily="18" charset="0"/>
                        </a:rPr>
                        <a:t>Ôxtrâylia và NiuDilen</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indent="269875" algn="ctr">
                        <a:lnSpc>
                          <a:spcPct val="120000"/>
                        </a:lnSpc>
                        <a:spcBef>
                          <a:spcPts val="0"/>
                        </a:spcBef>
                        <a:spcAft>
                          <a:spcPts val="0"/>
                        </a:spcAft>
                      </a:pPr>
                      <a:r>
                        <a:rPr lang="x-none" sz="2000">
                          <a:effectLst/>
                          <a:latin typeface="Times New Roman" panose="02020603050405020304" pitchFamily="18" charset="0"/>
                          <a:cs typeface="Times New Roman" panose="02020603050405020304" pitchFamily="18" charset="0"/>
                        </a:rPr>
                        <a:t>Các quốc đảo</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707947326"/>
                  </a:ext>
                </a:extLst>
              </a:tr>
              <a:tr h="931865">
                <a:tc>
                  <a:txBody>
                    <a:bodyPr/>
                    <a:lstStyle/>
                    <a:p>
                      <a:pPr marL="0" marR="0" indent="269875" algn="ctr">
                        <a:lnSpc>
                          <a:spcPct val="120000"/>
                        </a:lnSpc>
                        <a:spcBef>
                          <a:spcPts val="0"/>
                        </a:spcBef>
                        <a:spcAft>
                          <a:spcPts val="0"/>
                        </a:spcAft>
                      </a:pPr>
                      <a:r>
                        <a:rPr lang="x-none" sz="2000" dirty="0">
                          <a:effectLst/>
                          <a:latin typeface="Times New Roman" panose="02020603050405020304" pitchFamily="18" charset="0"/>
                          <a:cs typeface="Times New Roman" panose="02020603050405020304" pitchFamily="18" charset="0"/>
                        </a:rPr>
                        <a:t>1. Công nghiệp</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endParaRPr lang="en-US" sz="2000" dirty="0">
                        <a:effectLst/>
                        <a:latin typeface="Times New Roman" panose="02020603050405020304" pitchFamily="18" charset="0"/>
                        <a:cs typeface="Times New Roman" panose="02020603050405020304" pitchFamily="18" charset="0"/>
                      </a:endParaRPr>
                    </a:p>
                  </a:txBody>
                  <a:tcPr anchor="ctr"/>
                </a:tc>
                <a:tc>
                  <a:txBody>
                    <a:bodyPr/>
                    <a:lstStyle/>
                    <a:p>
                      <a:endParaRPr lang="en-US" sz="200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450431293"/>
                  </a:ext>
                </a:extLst>
              </a:tr>
              <a:tr h="929216">
                <a:tc>
                  <a:txBody>
                    <a:bodyPr/>
                    <a:lstStyle/>
                    <a:p>
                      <a:pPr marL="0" marR="0" indent="269875" algn="ctr">
                        <a:lnSpc>
                          <a:spcPct val="120000"/>
                        </a:lnSpc>
                        <a:spcBef>
                          <a:spcPts val="0"/>
                        </a:spcBef>
                        <a:spcAft>
                          <a:spcPts val="0"/>
                        </a:spcAft>
                      </a:pPr>
                      <a:r>
                        <a:rPr lang="x-none" sz="2000" dirty="0">
                          <a:effectLst/>
                          <a:latin typeface="Times New Roman" panose="02020603050405020304" pitchFamily="18" charset="0"/>
                          <a:cs typeface="Times New Roman" panose="02020603050405020304" pitchFamily="18" charset="0"/>
                        </a:rPr>
                        <a:t>2. Nông nghiệp</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endParaRPr lang="en-US" sz="2000">
                        <a:effectLst/>
                        <a:latin typeface="Times New Roman" panose="02020603050405020304" pitchFamily="18" charset="0"/>
                        <a:cs typeface="Times New Roman" panose="02020603050405020304" pitchFamily="18" charset="0"/>
                      </a:endParaRPr>
                    </a:p>
                  </a:txBody>
                  <a:tcPr anchor="ctr"/>
                </a:tc>
                <a:tc>
                  <a:txBody>
                    <a:bodyPr/>
                    <a:lstStyle/>
                    <a:p>
                      <a:endParaRPr lang="en-US" sz="200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312698188"/>
                  </a:ext>
                </a:extLst>
              </a:tr>
              <a:tr h="897450">
                <a:tc>
                  <a:txBody>
                    <a:bodyPr/>
                    <a:lstStyle/>
                    <a:p>
                      <a:pPr marL="0" marR="0" indent="269875" algn="ctr">
                        <a:lnSpc>
                          <a:spcPct val="120000"/>
                        </a:lnSpc>
                        <a:spcBef>
                          <a:spcPts val="0"/>
                        </a:spcBef>
                        <a:spcAft>
                          <a:spcPts val="0"/>
                        </a:spcAft>
                      </a:pPr>
                      <a:r>
                        <a:rPr lang="x-none" sz="2000">
                          <a:effectLst/>
                          <a:latin typeface="Times New Roman" panose="02020603050405020304" pitchFamily="18" charset="0"/>
                          <a:cs typeface="Times New Roman" panose="02020603050405020304" pitchFamily="18" charset="0"/>
                        </a:rPr>
                        <a:t>3. Dịch vụ</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endParaRPr lang="en-US" sz="2000" dirty="0">
                        <a:effectLst/>
                        <a:latin typeface="Times New Roman" panose="02020603050405020304" pitchFamily="18" charset="0"/>
                        <a:cs typeface="Times New Roman" panose="02020603050405020304" pitchFamily="18" charset="0"/>
                      </a:endParaRPr>
                    </a:p>
                  </a:txBody>
                  <a:tcPr anchor="ctr"/>
                </a:tc>
                <a:tc>
                  <a:txBody>
                    <a:bodyPr/>
                    <a:lstStyle/>
                    <a:p>
                      <a:endParaRPr lang="en-US" sz="2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562815067"/>
                  </a:ext>
                </a:extLst>
              </a:tr>
            </a:tbl>
          </a:graphicData>
        </a:graphic>
      </p:graphicFrame>
      <p:pic>
        <p:nvPicPr>
          <p:cNvPr id="6" name="Đồng hồ 4 phút">
            <a:hlinkClick r:id="" action="ppaction://media"/>
            <a:extLst>
              <a:ext uri="{FF2B5EF4-FFF2-40B4-BE49-F238E27FC236}">
                <a16:creationId xmlns:a16="http://schemas.microsoft.com/office/drawing/2014/main" id="{412AA754-F7AC-4EBC-A462-C1A506194A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62056" y="31111"/>
            <a:ext cx="2329944" cy="1236462"/>
          </a:xfrm>
          <a:prstGeom prst="rect">
            <a:avLst/>
          </a:prstGeom>
        </p:spPr>
      </p:pic>
      <p:pic>
        <p:nvPicPr>
          <p:cNvPr id="1026" name="Picture 2" descr="Giáo Dục, Học Tập, Học Sinh, Kiến Thức, Học Nhóm, Tải hình PNG 187 -  Free.Vector6.com">
            <a:extLst>
              <a:ext uri="{FF2B5EF4-FFF2-40B4-BE49-F238E27FC236}">
                <a16:creationId xmlns:a16="http://schemas.microsoft.com/office/drawing/2014/main" id="{4EECAECD-A3B9-48F9-A410-35C4BC8014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3" y="1922003"/>
            <a:ext cx="4519875" cy="4804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19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
                </p:tgtEl>
              </p:cMediaNode>
            </p:video>
          </p:childTnLst>
        </p:cTn>
      </p:par>
    </p:tnLst>
    <p:bldLst>
      <p:bldP spid="3" grpId="0" build="p"/>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the Importance of Teamwork? - Punjabi - Leverage Edu">
            <a:extLst>
              <a:ext uri="{FF2B5EF4-FFF2-40B4-BE49-F238E27FC236}">
                <a16:creationId xmlns:a16="http://schemas.microsoft.com/office/drawing/2014/main" id="{B6B3D9CF-AD59-45BE-A69D-68645512C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25" y="2120960"/>
            <a:ext cx="4398096" cy="473704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18D18735-B4CB-4E4E-AA5D-47B73322F84E}"/>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52717" y="1834410"/>
            <a:ext cx="9323514" cy="4908588"/>
          </a:xfrm>
          <a:prstGeom prst="rect">
            <a:avLst/>
          </a:prstGeom>
          <a:noFill/>
          <a:ln>
            <a:noFill/>
          </a:ln>
        </p:spPr>
      </p:pic>
      <p:sp>
        <p:nvSpPr>
          <p:cNvPr id="5" name="Title 3">
            <a:extLst>
              <a:ext uri="{FF2B5EF4-FFF2-40B4-BE49-F238E27FC236}">
                <a16:creationId xmlns:a16="http://schemas.microsoft.com/office/drawing/2014/main" id="{207CF6BA-4B86-4913-9382-BA176154B7A9}"/>
              </a:ext>
            </a:extLst>
          </p:cNvPr>
          <p:cNvSpPr>
            <a:spLocks noGrp="1"/>
          </p:cNvSpPr>
          <p:nvPr>
            <p:ph type="title"/>
          </p:nvPr>
        </p:nvSpPr>
        <p:spPr>
          <a:xfrm>
            <a:off x="451999" y="224841"/>
            <a:ext cx="11029950" cy="1189038"/>
          </a:xfrm>
        </p:spPr>
        <p:txBody>
          <a:bodyPr>
            <a:normAutofit/>
          </a:bodyPr>
          <a:lstStyle/>
          <a:p>
            <a:pPr algn="ctr"/>
            <a:r>
              <a:rPr lang="vi-VN" sz="3200" b="1" dirty="0">
                <a:solidFill>
                  <a:schemeClr val="tx1"/>
                </a:solidFill>
                <a:latin typeface="Times New Roman" panose="02020603050405020304" pitchFamily="18" charset="0"/>
                <a:cs typeface="Times New Roman" panose="02020603050405020304" pitchFamily="18" charset="0"/>
              </a:rPr>
              <a:t>BÀI 49: DÂN CƯ VÀ KINH TẾ CHÂU ĐẠI DƯƠNG</a:t>
            </a:r>
            <a:endParaRPr lang="en-US" sz="3200" dirty="0"/>
          </a:p>
        </p:txBody>
      </p:sp>
    </p:spTree>
    <p:extLst>
      <p:ext uri="{BB962C8B-B14F-4D97-AF65-F5344CB8AC3E}">
        <p14:creationId xmlns:p14="http://schemas.microsoft.com/office/powerpoint/2010/main" val="1234396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A61297-083B-4C9E-988C-CF201B359835}"/>
              </a:ext>
            </a:extLst>
          </p:cNvPr>
          <p:cNvSpPr>
            <a:spLocks noGrp="1"/>
          </p:cNvSpPr>
          <p:nvPr>
            <p:ph idx="1"/>
          </p:nvPr>
        </p:nvSpPr>
        <p:spPr>
          <a:xfrm>
            <a:off x="626071" y="2178179"/>
            <a:ext cx="11029615" cy="3634486"/>
          </a:xfrm>
        </p:spPr>
        <p:txBody>
          <a:bodyPr>
            <a:normAutofit lnSpcReduction="10000"/>
          </a:bodyPr>
          <a:lstStyle/>
          <a:p>
            <a:pPr marL="0" marR="0" indent="0">
              <a:lnSpc>
                <a:spcPct val="120000"/>
              </a:lnSpc>
              <a:spcBef>
                <a:spcPts val="0"/>
              </a:spcBef>
              <a:spcAft>
                <a:spcPts val="0"/>
              </a:spcAft>
              <a:buNone/>
            </a:pPr>
            <a:r>
              <a:rPr lang="nl-NL" sz="2400" b="1" dirty="0">
                <a:solidFill>
                  <a:srgbClr val="FF0000"/>
                </a:solidFill>
                <a:effectLst/>
                <a:latin typeface="Times New Roman" panose="02020603050405020304" pitchFamily="18" charset="0"/>
                <a:ea typeface="Calibri" panose="020F0502020204030204" pitchFamily="34" charset="0"/>
              </a:rPr>
              <a:t>1. KINH TẾ</a:t>
            </a:r>
          </a:p>
          <a:p>
            <a:pPr marL="0" marR="0" indent="0">
              <a:lnSpc>
                <a:spcPct val="120000"/>
              </a:lnSpc>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Kinh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tế</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phát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triển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rất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đều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giữa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a:t>
            </a:r>
          </a:p>
          <a:p>
            <a:pPr marL="0" marR="0" indent="0">
              <a:lnSpc>
                <a:spcPct val="120000"/>
              </a:lnSpc>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Ôxtrâylia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NiuDilen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2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có</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kinh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tế</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phát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triển</a:t>
            </a:r>
            <a:r>
              <a:rPr lang="en-US" sz="1800" dirty="0">
                <a:solidFill>
                  <a:srgbClr val="000000"/>
                </a:solidFill>
                <a:effectLst/>
                <a:latin typeface="Times New Roman" panose="02020603050405020304" pitchFamily="18" charset="0"/>
                <a:ea typeface="Calibri" panose="020F0502020204030204" pitchFamily="34" charset="0"/>
              </a:rPr>
              <a:t> .</a:t>
            </a:r>
          </a:p>
          <a:p>
            <a:pPr marL="0" marR="0" indent="0">
              <a:lnSpc>
                <a:spcPct val="120000"/>
              </a:lnSpc>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còn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kinh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tế</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chủ</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yếu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dựa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vào</a:t>
            </a:r>
            <a:r>
              <a:rPr lang="en-US" sz="1800" dirty="0">
                <a:solidFill>
                  <a:srgbClr val="000000"/>
                </a:solidFill>
                <a:effectLst/>
                <a:latin typeface="Times New Roman" panose="02020603050405020304" pitchFamily="18" charset="0"/>
                <a:ea typeface="Calibri" panose="020F0502020204030204" pitchFamily="34" charset="0"/>
              </a:rPr>
              <a:t> du </a:t>
            </a:r>
            <a:r>
              <a:rPr lang="en-US" sz="1800" dirty="0" err="1">
                <a:solidFill>
                  <a:srgbClr val="000000"/>
                </a:solidFill>
                <a:effectLst/>
                <a:latin typeface="Times New Roman" panose="02020603050405020304" pitchFamily="18" charset="0"/>
                <a:ea typeface="Calibri" panose="020F0502020204030204" pitchFamily="34" charset="0"/>
              </a:rPr>
              <a:t>lịch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khai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tài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nguyên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để</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xuất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khẩu</a:t>
            </a:r>
            <a:r>
              <a:rPr lang="en-US" sz="1800" dirty="0">
                <a:solidFill>
                  <a:srgbClr val="000000"/>
                </a:solidFill>
                <a:effectLst/>
                <a:latin typeface="Times New Roman" panose="02020603050405020304" pitchFamily="18" charset="0"/>
                <a:ea typeface="Calibri" panose="020F0502020204030204" pitchFamily="34" charset="0"/>
              </a:rPr>
              <a:t>. </a:t>
            </a:r>
          </a:p>
          <a:p>
            <a:pPr marL="0" marR="0" indent="0">
              <a:lnSpc>
                <a:spcPct val="120000"/>
              </a:lnSpc>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ngành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trọng</a:t>
            </a:r>
            <a:r>
              <a:rPr lang="en-US" sz="1800" dirty="0">
                <a:solidFill>
                  <a:srgbClr val="000000"/>
                </a:solidFill>
                <a:effectLst/>
                <a:latin typeface="Times New Roman" panose="02020603050405020304" pitchFamily="18" charset="0"/>
                <a:ea typeface="Calibri" panose="020F0502020204030204" pitchFamily="34" charset="0"/>
              </a:rPr>
              <a:t> </a:t>
            </a:r>
          </a:p>
          <a:p>
            <a:pPr marL="0" marR="0" indent="0">
              <a:lnSpc>
                <a:spcPct val="120000"/>
              </a:lnSpc>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rPr>
              <a:t>+ Ở </a:t>
            </a:r>
            <a:r>
              <a:rPr lang="en-US" sz="1800" dirty="0" err="1">
                <a:solidFill>
                  <a:srgbClr val="000000"/>
                </a:solidFill>
                <a:effectLst/>
                <a:latin typeface="Times New Roman" panose="02020603050405020304" pitchFamily="18" charset="0"/>
                <a:ea typeface="Calibri" panose="020F0502020204030204" pitchFamily="34" charset="0"/>
              </a:rPr>
              <a:t>Ôxtrâylia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NiuDilen</a:t>
            </a:r>
            <a:r>
              <a:rPr lang="en-US" sz="1800" dirty="0">
                <a:solidFill>
                  <a:srgbClr val="000000"/>
                </a:solidFill>
                <a:effectLst/>
                <a:latin typeface="Times New Roman" panose="02020603050405020304" pitchFamily="18" charset="0"/>
                <a:ea typeface="Calibri" panose="020F0502020204030204" pitchFamily="34" charset="0"/>
              </a:rPr>
              <a:t>:</a:t>
            </a:r>
          </a:p>
          <a:p>
            <a:pPr marL="0" marR="0" indent="0">
              <a:lnSpc>
                <a:spcPct val="120000"/>
              </a:lnSpc>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rPr>
              <a:t>*</a:t>
            </a:r>
            <a:r>
              <a:rPr lang="en-US" sz="1800" dirty="0" err="1">
                <a:solidFill>
                  <a:srgbClr val="000000"/>
                </a:solidFill>
                <a:effectLst/>
                <a:latin typeface="Times New Roman" panose="02020603050405020304" pitchFamily="18" charset="0"/>
                <a:ea typeface="Calibri" panose="020F0502020204030204" pitchFamily="34" charset="0"/>
              </a:rPr>
              <a:t>Nông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nghiệp</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Trồng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lúa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mì</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chăn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nuôi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bò</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cừu</a:t>
            </a:r>
            <a:endParaRPr lang="en-US" sz="1800" dirty="0">
              <a:solidFill>
                <a:srgbClr val="000000"/>
              </a:solidFill>
              <a:effectLst/>
              <a:latin typeface="Times New Roman" panose="02020603050405020304" pitchFamily="18" charset="0"/>
              <a:ea typeface="Calibri" panose="020F0502020204030204" pitchFamily="34" charset="0"/>
            </a:endParaRPr>
          </a:p>
          <a:p>
            <a:pPr marL="0" marR="0" indent="0">
              <a:lnSpc>
                <a:spcPct val="120000"/>
              </a:lnSpc>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nghiệp</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Khai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khoáng</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chế</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tạo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máy</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dệt</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chế</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biến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thực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phẩm</a:t>
            </a:r>
            <a:r>
              <a:rPr lang="en-US" sz="1800" dirty="0">
                <a:solidFill>
                  <a:srgbClr val="000000"/>
                </a:solidFill>
                <a:effectLst/>
                <a:latin typeface="Times New Roman" panose="02020603050405020304" pitchFamily="18" charset="0"/>
                <a:ea typeface="Calibri" panose="020F0502020204030204" pitchFamily="34" charset="0"/>
              </a:rPr>
              <a:t>. </a:t>
            </a:r>
          </a:p>
          <a:p>
            <a:pPr marL="0" marR="0" indent="0">
              <a:lnSpc>
                <a:spcPct val="120000"/>
              </a:lnSpc>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rPr>
              <a:t>+ Ở </a:t>
            </a:r>
            <a:r>
              <a:rPr lang="en-US" sz="1800" dirty="0" err="1">
                <a:solidFill>
                  <a:srgbClr val="000000"/>
                </a:solidFill>
                <a:effectLst/>
                <a:latin typeface="Times New Roman" panose="02020603050405020304" pitchFamily="18" charset="0"/>
                <a:ea typeface="Calibri" panose="020F0502020204030204" pitchFamily="34" charset="0"/>
              </a:rPr>
              <a:t>các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đảo</a:t>
            </a:r>
            <a:r>
              <a:rPr lang="en-US" sz="1800" dirty="0">
                <a:solidFill>
                  <a:srgbClr val="000000"/>
                </a:solidFill>
                <a:effectLst/>
                <a:latin typeface="Times New Roman" panose="02020603050405020304" pitchFamily="18" charset="0"/>
                <a:ea typeface="Calibri" panose="020F0502020204030204" pitchFamily="34" charset="0"/>
              </a:rPr>
              <a:t> :</a:t>
            </a:r>
          </a:p>
          <a:p>
            <a:pPr marL="0" marR="0" indent="0">
              <a:lnSpc>
                <a:spcPct val="120000"/>
              </a:lnSpc>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nghiệp</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trồng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dừa</a:t>
            </a:r>
            <a:r>
              <a:rPr lang="en-US" sz="1800" dirty="0">
                <a:solidFill>
                  <a:srgbClr val="000000"/>
                </a:solidFill>
                <a:effectLst/>
                <a:latin typeface="Times New Roman" panose="02020603050405020304" pitchFamily="18" charset="0"/>
                <a:ea typeface="Calibri" panose="020F0502020204030204" pitchFamily="34" charset="0"/>
              </a:rPr>
              <a:t> , ca </a:t>
            </a:r>
            <a:r>
              <a:rPr lang="en-US" sz="1800" dirty="0" err="1">
                <a:solidFill>
                  <a:srgbClr val="000000"/>
                </a:solidFill>
                <a:effectLst/>
                <a:latin typeface="Times New Roman" panose="02020603050405020304" pitchFamily="18" charset="0"/>
                <a:ea typeface="Calibri" panose="020F0502020204030204" pitchFamily="34" charset="0"/>
              </a:rPr>
              <a:t>cao</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cà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phê</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chuối</a:t>
            </a:r>
            <a:r>
              <a:rPr lang="en-US" sz="1800" dirty="0">
                <a:solidFill>
                  <a:srgbClr val="000000"/>
                </a:solidFill>
                <a:effectLst/>
                <a:latin typeface="Times New Roman" panose="02020603050405020304" pitchFamily="18" charset="0"/>
                <a:ea typeface="Calibri" panose="020F0502020204030204" pitchFamily="34" charset="0"/>
              </a:rPr>
              <a:t> .</a:t>
            </a:r>
          </a:p>
          <a:p>
            <a:pPr marL="0" marR="0" indent="0">
              <a:lnSpc>
                <a:spcPct val="120000"/>
              </a:lnSpc>
              <a:spcBef>
                <a:spcPts val="0"/>
              </a:spcBef>
              <a:spcAft>
                <a:spcPts val="0"/>
              </a:spcAft>
              <a:buNone/>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nghiệp</a:t>
            </a:r>
            <a:r>
              <a:rPr lang="en-US" sz="1800" dirty="0">
                <a:solidFill>
                  <a:srgbClr val="000000"/>
                </a:solidFill>
                <a:effectLst/>
                <a:latin typeface="Times New Roman" panose="02020603050405020304" pitchFamily="18" charset="0"/>
                <a:ea typeface="Calibri" panose="020F0502020204030204" pitchFamily="34" charset="0"/>
              </a:rPr>
              <a:t> : </a:t>
            </a:r>
            <a:r>
              <a:rPr lang="en-US" sz="1800" dirty="0" err="1">
                <a:solidFill>
                  <a:srgbClr val="000000"/>
                </a:solidFill>
                <a:effectLst/>
                <a:latin typeface="Times New Roman" panose="02020603050405020304" pitchFamily="18" charset="0"/>
                <a:ea typeface="Calibri" panose="020F0502020204030204" pitchFamily="34" charset="0"/>
              </a:rPr>
              <a:t>Chế</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biến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thực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phẩm</a:t>
            </a:r>
            <a:endParaRPr lang="en-US" sz="1800" dirty="0">
              <a:solidFill>
                <a:srgbClr val="000000"/>
              </a:solidFill>
              <a:effectLst/>
              <a:latin typeface="Times New Roman" panose="02020603050405020304" pitchFamily="18" charset="0"/>
              <a:ea typeface="Calibri" panose="020F0502020204030204" pitchFamily="34" charset="0"/>
            </a:endParaRPr>
          </a:p>
          <a:p>
            <a:pPr marR="0">
              <a:lnSpc>
                <a:spcPct val="120000"/>
              </a:lnSpc>
              <a:spcBef>
                <a:spcPts val="0"/>
              </a:spcBef>
              <a:spcAft>
                <a:spcPts val="0"/>
              </a:spcAft>
              <a:buFontTx/>
              <a:buChar char="-"/>
            </a:pPr>
            <a:endParaRPr lang="en-US" sz="1800" dirty="0">
              <a:solidFill>
                <a:srgbClr val="000000"/>
              </a:solidFill>
              <a:latin typeface="Times New Roman" panose="02020603050405020304" pitchFamily="18" charset="0"/>
              <a:ea typeface="Calibri" panose="020F0502020204030204" pitchFamily="34" charset="0"/>
            </a:endParaRPr>
          </a:p>
          <a:p>
            <a:pPr marR="0">
              <a:lnSpc>
                <a:spcPct val="120000"/>
              </a:lnSpc>
              <a:spcBef>
                <a:spcPts val="0"/>
              </a:spcBef>
              <a:spcAft>
                <a:spcPts val="0"/>
              </a:spcAft>
              <a:buFontTx/>
              <a:buChar char="-"/>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Title 3">
            <a:extLst>
              <a:ext uri="{FF2B5EF4-FFF2-40B4-BE49-F238E27FC236}">
                <a16:creationId xmlns:a16="http://schemas.microsoft.com/office/drawing/2014/main" id="{704572D0-BA87-4397-97AC-5923E01BBCF8}"/>
              </a:ext>
            </a:extLst>
          </p:cNvPr>
          <p:cNvSpPr>
            <a:spLocks noGrp="1"/>
          </p:cNvSpPr>
          <p:nvPr>
            <p:ph type="title"/>
          </p:nvPr>
        </p:nvSpPr>
        <p:spPr>
          <a:xfrm>
            <a:off x="513708" y="288131"/>
            <a:ext cx="11029950" cy="1189038"/>
          </a:xfrm>
        </p:spPr>
        <p:txBody>
          <a:bodyPr>
            <a:normAutofit/>
          </a:bodyPr>
          <a:lstStyle/>
          <a:p>
            <a:pPr algn="ctr"/>
            <a:r>
              <a:rPr lang="vi-VN" sz="3200" b="1" dirty="0">
                <a:solidFill>
                  <a:schemeClr val="tx1"/>
                </a:solidFill>
                <a:latin typeface="Times New Roman" panose="02020603050405020304" pitchFamily="18" charset="0"/>
                <a:cs typeface="Times New Roman" panose="02020603050405020304" pitchFamily="18" charset="0"/>
              </a:rPr>
              <a:t>BÀI 49: DÂN CƯ VÀ KINH TẾ CHÂU ĐẠI DƯƠNG</a:t>
            </a:r>
            <a:endParaRPr lang="en-US" sz="3200" dirty="0"/>
          </a:p>
        </p:txBody>
      </p:sp>
    </p:spTree>
    <p:extLst>
      <p:ext uri="{BB962C8B-B14F-4D97-AF65-F5344CB8AC3E}">
        <p14:creationId xmlns:p14="http://schemas.microsoft.com/office/powerpoint/2010/main" val="2484557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16588" y="3886236"/>
            <a:ext cx="984546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hỏi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1: </a:t>
            </a:r>
            <a:r>
              <a:rPr lang="it-IT" sz="2800" i="1" dirty="0">
                <a:latin typeface="Times New Roman" panose="02020603050405020304" pitchFamily="18" charset="0"/>
                <a:cs typeface="Times New Roman" panose="02020603050405020304" pitchFamily="18" charset="0"/>
              </a:rPr>
              <a:t>Quốc gia nào lớn nhất châu Đại dương </a:t>
            </a:r>
            <a:endParaRPr lang="en-US" sz="28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519716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rgbClr val="FFC000"/>
                </a:solidFill>
                <a:ea typeface="Tahoma" panose="020B0604030504040204" pitchFamily="34" charset="0"/>
                <a:cs typeface="Tahoma" panose="020B0604030504040204" pitchFamily="34" charset="0"/>
              </a:rPr>
              <a:t>A. </a:t>
            </a:r>
            <a:r>
              <a:rPr lang="it-IT" sz="2400" b="1" dirty="0">
                <a:solidFill>
                  <a:schemeClr val="bg1"/>
                </a:solidFill>
                <a:latin typeface="Times New Roman" panose="02020603050405020304" pitchFamily="18" charset="0"/>
                <a:cs typeface="Times New Roman" panose="02020603050405020304" pitchFamily="18" charset="0"/>
              </a:rPr>
              <a:t>AUSTRALIA</a:t>
            </a:r>
            <a:endPar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6060425"/>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rgbClr val="FFC000"/>
                </a:solidFill>
                <a:ea typeface="Tahoma" panose="020B0604030504040204" pitchFamily="34" charset="0"/>
                <a:cs typeface="Tahoma" panose="020B0604030504040204" pitchFamily="34" charset="0"/>
              </a:rPr>
              <a:t>C. </a:t>
            </a:r>
            <a:r>
              <a:rPr lang="vi-VN"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NEW ZEALAND</a:t>
            </a:r>
            <a:endPar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650419" cy="954107"/>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rgbClr val="FFC000"/>
                </a:solidFill>
                <a:ea typeface="Tahoma" panose="020B0604030504040204" pitchFamily="34" charset="0"/>
                <a:cs typeface="Tahoma" panose="020B0604030504040204" pitchFamily="34" charset="0"/>
              </a:rPr>
              <a:t>B. </a:t>
            </a:r>
            <a:r>
              <a:rPr lang="en-US" sz="2400" b="1" dirty="0">
                <a:solidFill>
                  <a:schemeClr val="bg1"/>
                </a:solidFill>
                <a:latin typeface="Times New Roman" panose="02020603050405020304" pitchFamily="18" charset="0"/>
                <a:cs typeface="Times New Roman" panose="02020603050405020304" pitchFamily="18" charset="0"/>
              </a:rPr>
              <a:t>CỘNG HÒA NAURU</a:t>
            </a:r>
          </a:p>
          <a:p>
            <a:pPr marL="342900" indent="-342900">
              <a:buClr>
                <a:schemeClr val="bg1"/>
              </a:buClr>
              <a:buFont typeface="Wingdings" panose="05000000000000000000" pitchFamily="2" charset="2"/>
              <a:buChar char=""/>
            </a:pPr>
            <a:endParaRPr lang="en-US" sz="2800" b="1" dirty="0">
              <a:solidFill>
                <a:schemeClr val="bg1"/>
              </a:solidFill>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650419" cy="954107"/>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rgbClr val="FFC000"/>
                </a:solidFill>
                <a:ea typeface="Tahoma" panose="020B0604030504040204" pitchFamily="34" charset="0"/>
                <a:cs typeface="Tahoma" panose="020B0604030504040204" pitchFamily="34" charset="0"/>
              </a:rPr>
              <a:t>D. </a:t>
            </a:r>
            <a:r>
              <a:rPr lang="en-US" sz="2400" b="1" dirty="0">
                <a:solidFill>
                  <a:schemeClr val="bg1"/>
                </a:solidFill>
                <a:latin typeface="Times New Roman" panose="02020603050405020304" pitchFamily="18" charset="0"/>
                <a:cs typeface="Times New Roman" panose="02020603050405020304" pitchFamily="18" charset="0"/>
              </a:rPr>
              <a:t>CỘNG HÒA KIRIBATI</a:t>
            </a:r>
          </a:p>
          <a:p>
            <a:pPr marL="342900" indent="-342900">
              <a:buClr>
                <a:schemeClr val="bg1"/>
              </a:buClr>
              <a:buFont typeface="Wingdings" panose="05000000000000000000" pitchFamily="2" charset="2"/>
              <a:buChar char=""/>
            </a:pPr>
            <a:endParaRPr lang="en-US" sz="2800" b="1" dirty="0">
              <a:solidFill>
                <a:schemeClr val="bg1"/>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57A5C5-A959-40C6-9243-DBBFE5A6DEAE}"/>
              </a:ext>
            </a:extLst>
          </p:cNvPr>
          <p:cNvSpPr>
            <a:spLocks noGrp="1"/>
          </p:cNvSpPr>
          <p:nvPr>
            <p:ph idx="1"/>
          </p:nvPr>
        </p:nvSpPr>
        <p:spPr>
          <a:xfrm>
            <a:off x="440779" y="2131730"/>
            <a:ext cx="7900850" cy="4051181"/>
          </a:xfrm>
        </p:spPr>
        <p:txBody>
          <a:bodyPr>
            <a:noAutofit/>
          </a:bodyPr>
          <a:lstStyle/>
          <a:p>
            <a:pPr marL="0" indent="0">
              <a:buNone/>
            </a:pPr>
            <a:r>
              <a:rPr lang="en-US" sz="2000" b="1" u="sng" dirty="0">
                <a:solidFill>
                  <a:srgbClr val="FF0000"/>
                </a:solidFill>
                <a:latin typeface="Times New Roman" panose="02020603050405020304" pitchFamily="18" charset="0"/>
                <a:cs typeface="Times New Roman" panose="02020603050405020304" pitchFamily="18" charset="0"/>
              </a:rPr>
              <a:t>LUYỆN TẬP 1:</a:t>
            </a:r>
          </a:p>
          <a:p>
            <a:pPr marL="0" indent="0">
              <a:buNone/>
            </a:pPr>
            <a:r>
              <a:rPr lang="en-US" sz="2000" dirty="0">
                <a:latin typeface="Times New Roman" panose="02020603050405020304" pitchFamily="18" charset="0"/>
                <a:cs typeface="Times New Roman" panose="02020603050405020304" pitchFamily="18" charset="0"/>
              </a:rPr>
              <a:t>A, </a:t>
            </a:r>
            <a:r>
              <a:rPr lang="vi-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 cư Châu Đại Dương có đặc điểm gì?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0"/>
              </a:spcAft>
              <a:buNone/>
            </a:pPr>
            <a:r>
              <a:rPr lang="nl-NL" sz="2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ĐÁP ÁN: </a:t>
            </a:r>
            <a:r>
              <a:rPr lang="nl-NL"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Mật độ dân số thấp nhất Thế giới</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0"/>
              </a:spcAft>
              <a:buNone/>
            </a:pPr>
            <a:r>
              <a:rPr lang="nl-NL"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Tỉ lệ dân thành thị cao</a:t>
            </a:r>
          </a:p>
          <a:p>
            <a:pPr marL="0" marR="0" indent="0">
              <a:lnSpc>
                <a:spcPct val="120000"/>
              </a:lnSpc>
              <a:spcBef>
                <a:spcPts val="0"/>
              </a:spcBef>
              <a:spcAft>
                <a:spcPts val="0"/>
              </a:spcAft>
              <a:buNone/>
            </a:pPr>
            <a:r>
              <a:rPr lang="nl-NL"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Dân cư chủ yếu là người nhập cư, có sự đa dạng về ngôn ngữ và văn hóa</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B, </a:t>
            </a:r>
            <a:r>
              <a:rPr lang="vi-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 tế Châu Đại Dương phát triển như thế nào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0"/>
              </a:spcAft>
              <a:buNone/>
            </a:pPr>
            <a:r>
              <a:rPr lang="en-US" sz="2000" b="1" dirty="0">
                <a:solidFill>
                  <a:srgbClr val="00B0F0"/>
                </a:solidFill>
                <a:latin typeface="Times New Roman" panose="02020603050405020304" pitchFamily="18" charset="0"/>
                <a:cs typeface="Times New Roman" panose="02020603050405020304" pitchFamily="18" charset="0"/>
              </a:rPr>
              <a:t>ĐÁP ÁN: </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nSpc>
                <a:spcPct val="120000"/>
              </a:lnSpc>
              <a:spcBef>
                <a:spcPts val="0"/>
              </a:spcBef>
              <a:spcAft>
                <a:spcPts val="0"/>
              </a:spcAft>
              <a:buNone/>
            </a:pP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Ôxtrâylia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NiuDilen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nền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nSpc>
                <a:spcPct val="120000"/>
              </a:lnSpc>
              <a:spcBef>
                <a:spcPts val="0"/>
              </a:spcBef>
              <a:spcAft>
                <a:spcPts val="0"/>
              </a:spcAft>
              <a:buNone/>
            </a:pP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khai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khẩu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A33EE850-16C7-4B43-9575-AAB3F90B8D42}"/>
              </a:ext>
            </a:extLst>
          </p:cNvPr>
          <p:cNvSpPr>
            <a:spLocks noGrp="1"/>
          </p:cNvSpPr>
          <p:nvPr>
            <p:ph type="title"/>
          </p:nvPr>
        </p:nvSpPr>
        <p:spPr>
          <a:xfrm>
            <a:off x="440779" y="203863"/>
            <a:ext cx="11029950" cy="1189038"/>
          </a:xfrm>
        </p:spPr>
        <p:txBody>
          <a:bodyPr>
            <a:normAutofit/>
          </a:bodyPr>
          <a:lstStyle/>
          <a:p>
            <a:pPr algn="ctr"/>
            <a:r>
              <a:rPr lang="vi-VN" sz="3200" b="1" dirty="0">
                <a:solidFill>
                  <a:schemeClr val="tx1"/>
                </a:solidFill>
                <a:latin typeface="Times New Roman" panose="02020603050405020304" pitchFamily="18" charset="0"/>
                <a:cs typeface="Times New Roman" panose="02020603050405020304" pitchFamily="18" charset="0"/>
              </a:rPr>
              <a:t>BÀI 49: DÂN CƯ VÀ KINH TẾ CHÂU ĐẠI DƯƠNG</a:t>
            </a:r>
            <a:endParaRPr lang="en-US" sz="3200" dirty="0"/>
          </a:p>
        </p:txBody>
      </p:sp>
      <p:pic>
        <p:nvPicPr>
          <p:cNvPr id="5" name="图片 2">
            <a:extLst>
              <a:ext uri="{FF2B5EF4-FFF2-40B4-BE49-F238E27FC236}">
                <a16:creationId xmlns:a16="http://schemas.microsoft.com/office/drawing/2014/main" id="{E451044F-2B6F-4E6A-9A71-063CD9F08F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4964" y="2340864"/>
            <a:ext cx="3677983" cy="4313273"/>
          </a:xfrm>
          <a:prstGeom prst="rect">
            <a:avLst/>
          </a:prstGeom>
        </p:spPr>
      </p:pic>
    </p:spTree>
    <p:extLst>
      <p:ext uri="{BB962C8B-B14F-4D97-AF65-F5344CB8AC3E}">
        <p14:creationId xmlns:p14="http://schemas.microsoft.com/office/powerpoint/2010/main" val="416351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additive="base">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DBA541-9F98-4CEF-B230-0AC2373F900A}"/>
              </a:ext>
            </a:extLst>
          </p:cNvPr>
          <p:cNvSpPr>
            <a:spLocks noGrp="1"/>
          </p:cNvSpPr>
          <p:nvPr>
            <p:ph idx="1"/>
          </p:nvPr>
        </p:nvSpPr>
        <p:spPr>
          <a:xfrm>
            <a:off x="1210785" y="1157193"/>
            <a:ext cx="9770430" cy="1563568"/>
          </a:xfrm>
        </p:spPr>
        <p:txBody>
          <a:bodyPr>
            <a:normAutofit/>
          </a:bodyPr>
          <a:lstStyle/>
          <a:p>
            <a:pPr marL="0" indent="0">
              <a:buNone/>
            </a:pPr>
            <a:r>
              <a:rPr lang="en-US" sz="2400" b="1" u="sng" dirty="0">
                <a:solidFill>
                  <a:srgbClr val="FF0000"/>
                </a:solidFill>
                <a:latin typeface="Times New Roman" panose="02020603050405020304" pitchFamily="18" charset="0"/>
                <a:cs typeface="Times New Roman" panose="02020603050405020304" pitchFamily="18" charset="0"/>
              </a:rPr>
              <a:t>LUYỆN TẬP 2</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hôm</a:t>
            </a:r>
            <a:r>
              <a:rPr lang="en-US" sz="2400" dirty="0">
                <a:solidFill>
                  <a:schemeClr val="tx1"/>
                </a:solidFill>
                <a:latin typeface="Times New Roman" panose="02020603050405020304" pitchFamily="18" charset="0"/>
                <a:cs typeface="Times New Roman" panose="02020603050405020304" pitchFamily="18" charset="0"/>
              </a:rPr>
              <a:t> nay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chéo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4 </a:t>
            </a:r>
            <a:r>
              <a:rPr lang="en-US" sz="2400" dirty="0" err="1">
                <a:solidFill>
                  <a:schemeClr val="tx1"/>
                </a:solidFill>
                <a:latin typeface="Times New Roman" panose="02020603050405020304" pitchFamily="18" charset="0"/>
                <a:cs typeface="Times New Roman" panose="02020603050405020304" pitchFamily="18" charset="0"/>
              </a:rPr>
              <a:t>phút</a:t>
            </a:r>
            <a:r>
              <a:rPr lang="en-US" sz="2400" dirty="0">
                <a:solidFill>
                  <a:schemeClr val="tx1"/>
                </a:solidFill>
                <a:latin typeface="Times New Roman" panose="02020603050405020304" pitchFamily="18" charset="0"/>
                <a:cs typeface="Times New Roman" panose="02020603050405020304" pitchFamily="18" charset="0"/>
              </a:rPr>
              <a:t>.</a:t>
            </a:r>
          </a:p>
          <a:p>
            <a:endParaRPr lang="en-US" sz="2400" dirty="0"/>
          </a:p>
        </p:txBody>
      </p:sp>
      <p:sp>
        <p:nvSpPr>
          <p:cNvPr id="4" name="Title 3">
            <a:extLst>
              <a:ext uri="{FF2B5EF4-FFF2-40B4-BE49-F238E27FC236}">
                <a16:creationId xmlns:a16="http://schemas.microsoft.com/office/drawing/2014/main" id="{61B8817B-B3F1-4932-A76C-FCEE6F99B02D}"/>
              </a:ext>
            </a:extLst>
          </p:cNvPr>
          <p:cNvSpPr>
            <a:spLocks noGrp="1"/>
          </p:cNvSpPr>
          <p:nvPr>
            <p:ph type="title"/>
          </p:nvPr>
        </p:nvSpPr>
        <p:spPr>
          <a:xfrm>
            <a:off x="443057" y="86543"/>
            <a:ext cx="11029950" cy="1189038"/>
          </a:xfrm>
        </p:spPr>
        <p:txBody>
          <a:bodyPr>
            <a:normAutofit/>
          </a:bodyPr>
          <a:lstStyle/>
          <a:p>
            <a:pPr algn="ctr"/>
            <a:r>
              <a:rPr lang="vi-VN" sz="3200" b="1" dirty="0">
                <a:solidFill>
                  <a:schemeClr val="tx1"/>
                </a:solidFill>
                <a:latin typeface="Times New Roman" panose="02020603050405020304" pitchFamily="18" charset="0"/>
                <a:cs typeface="Times New Roman" panose="02020603050405020304" pitchFamily="18" charset="0"/>
              </a:rPr>
              <a:t>BÀI 49: DÂN CƯ VÀ KINH TẾ CHÂU ĐẠI DƯƠNG</a:t>
            </a:r>
            <a:endParaRPr lang="en-US" sz="3200" dirty="0"/>
          </a:p>
        </p:txBody>
      </p:sp>
      <p:pic>
        <p:nvPicPr>
          <p:cNvPr id="3074" name="Picture 2" descr="4 yếu tố quan trọng nhất của việc quản lý lớp học - Táo Giáo Dục - Dự án  đào tạo và hỗ trợ giáo viên">
            <a:extLst>
              <a:ext uri="{FF2B5EF4-FFF2-40B4-BE49-F238E27FC236}">
                <a16:creationId xmlns:a16="http://schemas.microsoft.com/office/drawing/2014/main" id="{6DA602A6-633B-4941-B77A-493DA33F8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420" y="2092461"/>
            <a:ext cx="9385223" cy="4678996"/>
          </a:xfrm>
          <a:prstGeom prst="rect">
            <a:avLst/>
          </a:prstGeom>
          <a:noFill/>
          <a:extLst>
            <a:ext uri="{909E8E84-426E-40DD-AFC4-6F175D3DCCD1}">
              <a14:hiddenFill xmlns:a14="http://schemas.microsoft.com/office/drawing/2010/main">
                <a:solidFill>
                  <a:srgbClr val="FFFFFF"/>
                </a:solidFill>
              </a14:hiddenFill>
            </a:ext>
          </a:extLst>
        </p:spPr>
      </p:pic>
      <p:pic>
        <p:nvPicPr>
          <p:cNvPr id="6" name="Đồng hồ 4 phút">
            <a:hlinkClick r:id="" action="ppaction://media"/>
            <a:extLst>
              <a:ext uri="{FF2B5EF4-FFF2-40B4-BE49-F238E27FC236}">
                <a16:creationId xmlns:a16="http://schemas.microsoft.com/office/drawing/2014/main" id="{D145C1E2-40DA-4D31-A684-F15A48FCBA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36211" y="0"/>
            <a:ext cx="1555787" cy="1236462"/>
          </a:xfrm>
          <a:prstGeom prst="rect">
            <a:avLst/>
          </a:prstGeom>
        </p:spPr>
      </p:pic>
    </p:spTree>
    <p:extLst>
      <p:ext uri="{BB962C8B-B14F-4D97-AF65-F5344CB8AC3E}">
        <p14:creationId xmlns:p14="http://schemas.microsoft.com/office/powerpoint/2010/main" val="243796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0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ADDBF81-07CE-4595-A164-2D1CE758C86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2942" y="852691"/>
            <a:ext cx="10316451" cy="6322263"/>
          </a:xfrm>
          <a:prstGeom prst="rect">
            <a:avLst/>
          </a:prstGeom>
          <a:noFill/>
          <a:ln>
            <a:noFill/>
          </a:ln>
        </p:spPr>
      </p:pic>
      <p:sp>
        <p:nvSpPr>
          <p:cNvPr id="2" name="Title 1">
            <a:extLst>
              <a:ext uri="{FF2B5EF4-FFF2-40B4-BE49-F238E27FC236}">
                <a16:creationId xmlns:a16="http://schemas.microsoft.com/office/drawing/2014/main" id="{92852D01-F27E-421F-9ECA-9FDCED912F9B}"/>
              </a:ext>
            </a:extLst>
          </p:cNvPr>
          <p:cNvSpPr>
            <a:spLocks noGrp="1"/>
          </p:cNvSpPr>
          <p:nvPr>
            <p:ph type="title"/>
          </p:nvPr>
        </p:nvSpPr>
        <p:spPr>
          <a:xfrm>
            <a:off x="3594022" y="747034"/>
            <a:ext cx="5003956" cy="722737"/>
          </a:xfrm>
        </p:spPr>
        <p:txBody>
          <a:bodyPr>
            <a:normAutofit fontScale="90000"/>
          </a:bodyPr>
          <a:lstStyle/>
          <a:p>
            <a:pPr algn="ctr"/>
            <a:r>
              <a:rPr lang="en-US" dirty="0" err="1"/>
              <a:t>Sơ</a:t>
            </a:r>
            <a:r>
              <a:rPr lang="en-US" dirty="0"/>
              <a:t> </a:t>
            </a:r>
            <a:r>
              <a:rPr lang="en-US" dirty="0" err="1"/>
              <a:t>đồ</a:t>
            </a:r>
            <a:r>
              <a:rPr lang="en-US" dirty="0"/>
              <a:t> TƯ DUY DẠNG MÃ MÀU CHO CÁC NHÁNH</a:t>
            </a:r>
          </a:p>
        </p:txBody>
      </p:sp>
    </p:spTree>
    <p:extLst>
      <p:ext uri="{BB962C8B-B14F-4D97-AF65-F5344CB8AC3E}">
        <p14:creationId xmlns:p14="http://schemas.microsoft.com/office/powerpoint/2010/main" val="1551331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45648" y="3888369"/>
            <a:ext cx="9819703" cy="584775"/>
          </a:xfrm>
          <a:prstGeom prst="rect">
            <a:avLst/>
          </a:prstGeom>
          <a:noFill/>
        </p:spPr>
        <p:txBody>
          <a:bodyPr wrap="square" rtlCol="0">
            <a:spAutoFit/>
          </a:bodyPr>
          <a:lstStyle/>
          <a:p>
            <a:pPr lvl="0">
              <a:defRPr/>
            </a:pPr>
            <a:r>
              <a:rPr kumimoji="0" lang="en-US" sz="3200" b="1" i="0" u="none" strike="noStrike" kern="1200" cap="none" spc="0" normalizeH="0" baseline="0" noProof="0" dirty="0" err="1">
                <a:ln>
                  <a:noFill/>
                </a:ln>
                <a:effectLst/>
                <a:uLnTx/>
                <a:uFillTx/>
                <a:latin typeface="Times New Roman" pitchFamily="18" charset="0"/>
                <a:cs typeface="Times New Roman" pitchFamily="18" charset="0"/>
              </a:rPr>
              <a:t>Câu</a:t>
            </a:r>
            <a:r>
              <a:rPr kumimoji="0" lang="en-US" sz="32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cs typeface="Times New Roman" pitchFamily="18" charset="0"/>
              </a:rPr>
              <a:t>hỏi</a:t>
            </a:r>
            <a:r>
              <a:rPr kumimoji="0" lang="en-US" sz="32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cs typeface="Times New Roman" pitchFamily="18" charset="0"/>
              </a:rPr>
              <a:t>số</a:t>
            </a:r>
            <a:r>
              <a:rPr kumimoji="0" lang="en-US" sz="3200" b="1" i="0" u="none" strike="noStrike" kern="1200" cap="none" spc="0" normalizeH="0" noProof="0" dirty="0">
                <a:ln>
                  <a:noFill/>
                </a:ln>
                <a:effectLst/>
                <a:uLnTx/>
                <a:uFillTx/>
                <a:latin typeface="Times New Roman" pitchFamily="18" charset="0"/>
                <a:cs typeface="Times New Roman" pitchFamily="18" charset="0"/>
              </a:rPr>
              <a:t> 2</a:t>
            </a:r>
            <a:r>
              <a:rPr kumimoji="0" lang="en-US" sz="3200" b="1" i="0" u="none" strike="noStrike" kern="1200" cap="none" spc="0" normalizeH="0" baseline="0" noProof="0" dirty="0">
                <a:ln>
                  <a:noFill/>
                </a:ln>
                <a:effectLst/>
                <a:uLnTx/>
                <a:uFillTx/>
                <a:latin typeface="Times New Roman" pitchFamily="18" charset="0"/>
                <a:cs typeface="Times New Roman" pitchFamily="18" charset="0"/>
              </a:rPr>
              <a:t>: </a:t>
            </a:r>
            <a:r>
              <a:rPr lang="it-IT" sz="2400" i="1" dirty="0">
                <a:latin typeface="Times New Roman" panose="02020603050405020304" pitchFamily="18" charset="0"/>
                <a:cs typeface="Times New Roman" panose="02020603050405020304" pitchFamily="18" charset="0"/>
              </a:rPr>
              <a:t>Châu Đại dương chủ yếu nào trong môi trường đới nào? </a:t>
            </a:r>
            <a:endParaRPr kumimoji="0" lang="en-US" sz="24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6063493"/>
            <a:ext cx="4650419" cy="52322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C. </a:t>
            </a:r>
            <a:r>
              <a:rPr lang="vi-VN" sz="2800" b="1" dirty="0">
                <a:solidFill>
                  <a:prstClr val="white"/>
                </a:solidFill>
                <a:latin typeface="Times New Roman" pitchFamily="18" charset="0"/>
                <a:ea typeface="Tahoma" panose="020B0604030504040204" pitchFamily="34" charset="0"/>
                <a:cs typeface="Times New Roman" pitchFamily="18" charset="0"/>
              </a:rPr>
              <a:t>ĐỚI NÓNG</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2"/>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B. </a:t>
            </a:r>
            <a:r>
              <a:rPr lang="vi-VN" sz="2800" b="1" dirty="0">
                <a:solidFill>
                  <a:prstClr val="white"/>
                </a:solidFill>
                <a:latin typeface="Times New Roman" pitchFamily="18" charset="0"/>
                <a:ea typeface="Tahoma" panose="020B0604030504040204" pitchFamily="34" charset="0"/>
                <a:cs typeface="Times New Roman" pitchFamily="18" charset="0"/>
              </a:rPr>
              <a:t>ĐỚI ÔN HÒA</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A. </a:t>
            </a:r>
            <a:r>
              <a:rPr lang="vi-VN" sz="2800" b="1" dirty="0">
                <a:solidFill>
                  <a:schemeClr val="bg1"/>
                </a:solidFill>
                <a:latin typeface="Times New Roman" pitchFamily="18" charset="0"/>
                <a:ea typeface="Tahoma" panose="020B0604030504040204" pitchFamily="34" charset="0"/>
                <a:cs typeface="Times New Roman" pitchFamily="18" charset="0"/>
              </a:rPr>
              <a:t>ĐỚI LẠNH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D. </a:t>
            </a:r>
            <a:r>
              <a:rPr lang="vi-VN" sz="2800" b="1" noProof="0" dirty="0">
                <a:solidFill>
                  <a:prstClr val="white"/>
                </a:solidFill>
                <a:latin typeface="Times New Roman" pitchFamily="18" charset="0"/>
                <a:ea typeface="Tahoma" panose="020B0604030504040204" pitchFamily="34" charset="0"/>
                <a:cs typeface="Times New Roman" pitchFamily="18" charset="0"/>
              </a:rPr>
              <a:t>ĐỚI CỰC</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372297" y="3937295"/>
            <a:ext cx="9819703" cy="584775"/>
          </a:xfrm>
          <a:prstGeom prst="rect">
            <a:avLst/>
          </a:prstGeom>
          <a:noFill/>
        </p:spPr>
        <p:txBody>
          <a:bodyPr wrap="square" rtlCol="0">
            <a:spAutoFit/>
          </a:bodyPr>
          <a:lstStyle/>
          <a:p>
            <a:pPr lvl="0">
              <a:defRPr/>
            </a:pPr>
            <a:r>
              <a:rPr kumimoji="0" lang="en-US" sz="3200" b="1" i="0" u="none" strike="noStrike" kern="1200" cap="none" spc="0" normalizeH="0" baseline="0" noProof="0" dirty="0" err="1">
                <a:ln>
                  <a:noFill/>
                </a:ln>
                <a:effectLst/>
                <a:uLnTx/>
                <a:uFillTx/>
                <a:latin typeface="Times New Roman" pitchFamily="18" charset="0"/>
                <a:cs typeface="Times New Roman" pitchFamily="18" charset="0"/>
              </a:rPr>
              <a:t>Câu</a:t>
            </a:r>
            <a:r>
              <a:rPr kumimoji="0" lang="en-US" sz="32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cs typeface="Times New Roman" pitchFamily="18" charset="0"/>
              </a:rPr>
              <a:t>hỏi</a:t>
            </a:r>
            <a:r>
              <a:rPr kumimoji="0" lang="en-US" sz="32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cs typeface="Times New Roman" pitchFamily="18" charset="0"/>
              </a:rPr>
              <a:t>số</a:t>
            </a:r>
            <a:r>
              <a:rPr kumimoji="0" lang="en-US" sz="3200" b="1" i="0" u="none" strike="noStrike" kern="1200" cap="none" spc="0" normalizeH="0" noProof="0" dirty="0">
                <a:ln>
                  <a:noFill/>
                </a:ln>
                <a:effectLst/>
                <a:uLnTx/>
                <a:uFillTx/>
                <a:latin typeface="Times New Roman" pitchFamily="18" charset="0"/>
                <a:cs typeface="Times New Roman" pitchFamily="18" charset="0"/>
              </a:rPr>
              <a:t> 3</a:t>
            </a:r>
            <a:r>
              <a:rPr kumimoji="0" lang="en-US" sz="3200" b="1" i="0" u="none" strike="noStrike" kern="1200" cap="none" spc="0" normalizeH="0" baseline="0" noProof="0" dirty="0">
                <a:ln>
                  <a:noFill/>
                </a:ln>
                <a:effectLst/>
                <a:uLnTx/>
                <a:uFillTx/>
                <a:latin typeface="Times New Roman" pitchFamily="18" charset="0"/>
                <a:cs typeface="Times New Roman" pitchFamily="18" charset="0"/>
              </a:rPr>
              <a:t>: </a:t>
            </a:r>
            <a:r>
              <a:rPr lang="it-IT" sz="2400" i="1" dirty="0">
                <a:latin typeface="Times New Roman" panose="02020603050405020304" pitchFamily="18" charset="0"/>
                <a:cs typeface="Times New Roman" panose="02020603050405020304" pitchFamily="18" charset="0"/>
              </a:rPr>
              <a:t>Châu Đại dương gần châu nào nhất? </a:t>
            </a:r>
            <a:endParaRPr kumimoji="0" lang="en-US" sz="24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5202784"/>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B. </a:t>
            </a:r>
            <a:r>
              <a:rPr lang="vi-VN" sz="2400" b="1" dirty="0">
                <a:solidFill>
                  <a:schemeClr val="bg1"/>
                </a:solidFill>
                <a:latin typeface="Times New Roman" panose="02020603050405020304" pitchFamily="18" charset="0"/>
                <a:cs typeface="Times New Roman" panose="02020603050405020304" pitchFamily="18" charset="0"/>
              </a:rPr>
              <a:t>CHÂU Á</a:t>
            </a:r>
            <a:endParaRPr lang="en-US" sz="24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35961" y="6050285"/>
            <a:ext cx="4950096"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C. </a:t>
            </a:r>
            <a:r>
              <a:rPr lang="vi-VN" sz="2800" b="1" noProof="0" dirty="0">
                <a:solidFill>
                  <a:prstClr val="white"/>
                </a:solidFill>
                <a:latin typeface="Times New Roman" pitchFamily="18" charset="0"/>
                <a:ea typeface="Tahoma" panose="020B0604030504040204" pitchFamily="34" charset="0"/>
                <a:cs typeface="Times New Roman" pitchFamily="18" charset="0"/>
              </a:rPr>
              <a:t>CHÂU PHI</a:t>
            </a:r>
            <a:endParaRPr lang="en-US"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A. </a:t>
            </a:r>
            <a:r>
              <a:rPr kumimoji="0" lang="vi-VN"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CHÂU</a:t>
            </a:r>
            <a:r>
              <a:rPr kumimoji="0" lang="vi-VN" sz="2800" b="1" i="0" u="none" strike="noStrike" kern="1200" cap="none" spc="0" normalizeH="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 ÂU</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76904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D. </a:t>
            </a:r>
            <a:r>
              <a:rPr lang="en-US" sz="2800" b="1" dirty="0">
                <a:solidFill>
                  <a:srgbClr val="FFC000"/>
                </a:solidFill>
                <a:latin typeface="Times New Roman" pitchFamily="18" charset="0"/>
                <a:ea typeface="Tahoma" panose="020B0604030504040204" pitchFamily="34" charset="0"/>
                <a:cs typeface="Times New Roman" pitchFamily="18" charset="0"/>
              </a:rPr>
              <a:t> </a:t>
            </a:r>
            <a:r>
              <a:rPr lang="vi-VN" sz="2800" b="1" dirty="0">
                <a:solidFill>
                  <a:schemeClr val="bg1"/>
                </a:solidFill>
                <a:latin typeface="Times New Roman" pitchFamily="18" charset="0"/>
                <a:ea typeface="Tahoma" panose="020B0604030504040204" pitchFamily="34" charset="0"/>
                <a:cs typeface="Times New Roman" pitchFamily="18" charset="0"/>
              </a:rPr>
              <a:t>CHÂU MĨ</a:t>
            </a:r>
            <a:endParaRPr lang="en-US" sz="2800" b="1" dirty="0">
              <a:solidFill>
                <a:prstClr val="white"/>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202154" y="3853106"/>
            <a:ext cx="10000751" cy="584775"/>
          </a:xfrm>
          <a:prstGeom prst="rect">
            <a:avLst/>
          </a:prstGeom>
          <a:noFill/>
        </p:spPr>
        <p:txBody>
          <a:bodyPr wrap="square" rtlCol="0">
            <a:spAutoFit/>
          </a:bodyPr>
          <a:lstStyle/>
          <a:p>
            <a:pPr lvl="0">
              <a:defRPr/>
            </a:pPr>
            <a:r>
              <a:rPr kumimoji="0" lang="en-US" sz="3200" b="1" i="0" u="none" strike="noStrike" kern="1200" cap="none" spc="0" normalizeH="0" baseline="0" noProof="0" dirty="0" err="1">
                <a:ln>
                  <a:noFill/>
                </a:ln>
                <a:effectLst/>
                <a:uLnTx/>
                <a:uFillTx/>
                <a:latin typeface="Times New Roman" pitchFamily="18" charset="0"/>
                <a:cs typeface="Times New Roman" pitchFamily="18" charset="0"/>
              </a:rPr>
              <a:t>Câu</a:t>
            </a:r>
            <a:r>
              <a:rPr kumimoji="0" lang="en-US" sz="32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cs typeface="Times New Roman" pitchFamily="18" charset="0"/>
              </a:rPr>
              <a:t>hỏi</a:t>
            </a:r>
            <a:r>
              <a:rPr kumimoji="0" lang="en-US" sz="32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cs typeface="Times New Roman" pitchFamily="18" charset="0"/>
              </a:rPr>
              <a:t>số</a:t>
            </a:r>
            <a:r>
              <a:rPr kumimoji="0" lang="en-US" sz="3200" b="1" i="0" u="none" strike="noStrike" kern="1200" cap="none" spc="0" normalizeH="0" noProof="0" dirty="0">
                <a:ln>
                  <a:noFill/>
                </a:ln>
                <a:effectLst/>
                <a:uLnTx/>
                <a:uFillTx/>
                <a:latin typeface="Times New Roman" pitchFamily="18" charset="0"/>
                <a:cs typeface="Times New Roman" pitchFamily="18" charset="0"/>
              </a:rPr>
              <a:t> 4</a:t>
            </a:r>
            <a:r>
              <a:rPr kumimoji="0" lang="en-US" sz="3200" b="1" i="0" u="none" strike="noStrike" kern="1200" cap="none" spc="0" normalizeH="0" baseline="0" noProof="0" dirty="0">
                <a:ln>
                  <a:noFill/>
                </a:ln>
                <a:effectLst/>
                <a:uLnTx/>
                <a:uFillTx/>
                <a:latin typeface="Times New Roman" pitchFamily="18" charset="0"/>
                <a:cs typeface="Times New Roman" pitchFamily="18" charset="0"/>
              </a:rPr>
              <a:t> : </a:t>
            </a:r>
            <a:r>
              <a:rPr lang="it-IT" sz="2400" i="1" dirty="0">
                <a:latin typeface="Times New Roman" panose="02020603050405020304" pitchFamily="18" charset="0"/>
                <a:cs typeface="Times New Roman" panose="02020603050405020304" pitchFamily="18" charset="0"/>
              </a:rPr>
              <a:t>Tên 2 loài sinh vật đặc biệt của châu lục</a:t>
            </a:r>
            <a:endParaRPr kumimoji="0" lang="en-US" sz="24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D. </a:t>
            </a:r>
            <a:r>
              <a:rPr lang="it-IT" b="1" dirty="0">
                <a:solidFill>
                  <a:schemeClr val="bg1"/>
                </a:solidFill>
                <a:latin typeface="Times New Roman" panose="02020603050405020304" pitchFamily="18" charset="0"/>
                <a:cs typeface="Times New Roman" panose="02020603050405020304" pitchFamily="18" charset="0"/>
              </a:rPr>
              <a:t>CHUỘT TÚI/THÚ MỎ VỊT</a:t>
            </a:r>
            <a:endParaRPr kumimoji="0" lang="en-US" b="1"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1"/>
            <a:ext cx="4650419" cy="52322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B. </a:t>
            </a:r>
            <a:r>
              <a:rPr lang="it-IT" b="1" dirty="0">
                <a:solidFill>
                  <a:schemeClr val="bg1"/>
                </a:solidFill>
                <a:latin typeface="Times New Roman" panose="02020603050405020304" pitchFamily="18" charset="0"/>
                <a:cs typeface="Times New Roman" panose="02020603050405020304" pitchFamily="18" charset="0"/>
              </a:rPr>
              <a:t>CHIM KIWI</a:t>
            </a:r>
            <a:r>
              <a:rPr lang="vi-VN" b="1" dirty="0">
                <a:solidFill>
                  <a:schemeClr val="bg1"/>
                </a:solidFill>
                <a:latin typeface="Times New Roman" panose="02020603050405020304" pitchFamily="18" charset="0"/>
                <a:cs typeface="Times New Roman" panose="02020603050405020304" pitchFamily="18" charset="0"/>
              </a:rPr>
              <a:t>/ CHIM CÁNH CỤT</a:t>
            </a:r>
            <a:endParaRPr lang="en-US"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52322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A. </a:t>
            </a:r>
            <a:r>
              <a:rPr lang="it-IT" b="1" dirty="0">
                <a:solidFill>
                  <a:schemeClr val="bg1"/>
                </a:solidFill>
                <a:latin typeface="Times New Roman" panose="02020603050405020304" pitchFamily="18" charset="0"/>
                <a:cs typeface="Times New Roman" panose="02020603050405020304" pitchFamily="18" charset="0"/>
              </a:rPr>
              <a:t>GẤU KOALA</a:t>
            </a:r>
            <a:r>
              <a:rPr lang="vi-VN" b="1" dirty="0">
                <a:solidFill>
                  <a:schemeClr val="bg1"/>
                </a:solidFill>
                <a:latin typeface="Times New Roman" panose="02020603050405020304" pitchFamily="18" charset="0"/>
                <a:cs typeface="Times New Roman" panose="02020603050405020304" pitchFamily="18" charset="0"/>
              </a:rPr>
              <a:t>/ GÂU BẮC CỰC</a:t>
            </a:r>
            <a:endParaRPr lang="en-US"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6060424"/>
            <a:ext cx="4650419" cy="52322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C. </a:t>
            </a:r>
            <a:r>
              <a:rPr lang="vi-VN" b="1" dirty="0">
                <a:solidFill>
                  <a:prstClr val="white"/>
                </a:solidFill>
                <a:latin typeface="Times New Roman" pitchFamily="18" charset="0"/>
                <a:ea typeface="Tahoma" panose="020B0604030504040204" pitchFamily="34" charset="0"/>
                <a:cs typeface="Times New Roman" pitchFamily="18" charset="0"/>
              </a:rPr>
              <a:t>VOI/ SƯ TỬ</a:t>
            </a:r>
            <a:endParaRPr lang="en-US" b="1" dirty="0">
              <a:solidFill>
                <a:prstClr val="white"/>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74250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102974" y="3878500"/>
            <a:ext cx="9383697" cy="523220"/>
          </a:xfrm>
          <a:prstGeom prst="rect">
            <a:avLst/>
          </a:prstGeom>
          <a:noFill/>
        </p:spPr>
        <p:txBody>
          <a:bodyPr wrap="square" rtlCol="0">
            <a:spAutoFit/>
          </a:bodyPr>
          <a:lstStyle/>
          <a:p>
            <a:pPr>
              <a:defRPr/>
            </a:pPr>
            <a:r>
              <a:rPr kumimoji="0" lang="en-US" sz="2800" b="1" i="0" u="none" strike="noStrike" kern="1200" cap="none" spc="0" normalizeH="0" baseline="0" noProof="0" dirty="0" err="1">
                <a:ln>
                  <a:noFill/>
                </a:ln>
                <a:effectLst/>
                <a:uLnTx/>
                <a:uFillTx/>
                <a:latin typeface="Times New Roman" pitchFamily="18" charset="0"/>
                <a:cs typeface="Times New Roman" pitchFamily="18" charset="0"/>
              </a:rPr>
              <a:t>Câu</a:t>
            </a:r>
            <a:r>
              <a:rPr kumimoji="0" lang="en-US" sz="28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cs typeface="Times New Roman" pitchFamily="18" charset="0"/>
              </a:rPr>
              <a:t>hỏi</a:t>
            </a:r>
            <a:r>
              <a:rPr kumimoji="0" lang="en-US" sz="28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cs typeface="Times New Roman" pitchFamily="18" charset="0"/>
              </a:rPr>
              <a:t>số</a:t>
            </a:r>
            <a:r>
              <a:rPr kumimoji="0" lang="en-US" sz="2800" b="1" i="0" u="none" strike="noStrike" kern="1200" cap="none" spc="0" normalizeH="0" noProof="0" dirty="0">
                <a:ln>
                  <a:noFill/>
                </a:ln>
                <a:effectLst/>
                <a:uLnTx/>
                <a:uFillTx/>
                <a:latin typeface="Times New Roman" pitchFamily="18" charset="0"/>
                <a:cs typeface="Times New Roman" pitchFamily="18" charset="0"/>
              </a:rPr>
              <a:t> 5</a:t>
            </a:r>
            <a:r>
              <a:rPr kumimoji="0" lang="en-US" sz="2800" b="1" i="0" u="none" strike="noStrike" kern="1200" cap="none" spc="0" normalizeH="0" baseline="0" noProof="0" dirty="0">
                <a:ln>
                  <a:noFill/>
                </a:ln>
                <a:effectLst/>
                <a:uLnTx/>
                <a:uFillTx/>
                <a:latin typeface="Times New Roman" pitchFamily="18" charset="0"/>
                <a:cs typeface="Times New Roman" pitchFamily="18" charset="0"/>
              </a:rPr>
              <a:t> : </a:t>
            </a:r>
            <a:r>
              <a:rPr lang="it-IT" sz="2400" i="1" dirty="0">
                <a:latin typeface="Times New Roman" panose="02020603050405020304" pitchFamily="18" charset="0"/>
                <a:cs typeface="Times New Roman" panose="02020603050405020304" pitchFamily="18" charset="0"/>
              </a:rPr>
              <a:t>Tên 2 đại dương bao quanh châu lục? </a:t>
            </a:r>
            <a:endParaRPr kumimoji="0" lang="en-US" sz="24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4" y="595822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5979377"/>
            <a:ext cx="4828939" cy="52322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D. </a:t>
            </a:r>
            <a:r>
              <a:rPr lang="it-IT" sz="1600" b="1" dirty="0">
                <a:solidFill>
                  <a:schemeClr val="bg1"/>
                </a:solidFill>
                <a:latin typeface="Times New Roman" panose="02020603050405020304" pitchFamily="18" charset="0"/>
                <a:cs typeface="Times New Roman" panose="02020603050405020304" pitchFamily="18" charset="0"/>
              </a:rPr>
              <a:t>THÁI BÌNH DƯƠNG VÀ ẤN ĐỘ DƯƠNG</a:t>
            </a:r>
            <a:endParaRPr kumimoji="0" lang="en-US" sz="1600" b="1"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14261"/>
            <a:ext cx="4950097"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B. </a:t>
            </a:r>
            <a:r>
              <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THÁI</a:t>
            </a:r>
            <a:r>
              <a:rPr kumimoji="0" lang="vi-VN" sz="1600" b="1" i="0" u="none" strike="noStrike" kern="1200" cap="none" spc="0" normalizeH="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 BÌNH DƯƠNG VÀ ĐẠI TÂY DƯƠNG</a:t>
            </a:r>
            <a:endPar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879666"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A. </a:t>
            </a:r>
            <a:r>
              <a:rPr lang="vi-VN" sz="1600" b="1" dirty="0">
                <a:solidFill>
                  <a:prstClr val="white"/>
                </a:solidFill>
                <a:latin typeface="Times New Roman" pitchFamily="18" charset="0"/>
                <a:ea typeface="Tahoma" panose="020B0604030504040204" pitchFamily="34" charset="0"/>
                <a:cs typeface="Times New Roman" pitchFamily="18" charset="0"/>
              </a:rPr>
              <a:t>ẤN ĐỘ DƯƠNG VÀ BẮC BĂNG DƯƠNG</a:t>
            </a:r>
            <a:endPar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6060424"/>
            <a:ext cx="4650419"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1600" b="1" i="0" u="none" strike="noStrike" kern="1200" cap="none" spc="0" normalizeH="0" baseline="0" noProof="0" dirty="0">
                <a:ln>
                  <a:noFill/>
                </a:ln>
                <a:solidFill>
                  <a:srgbClr val="FFC000"/>
                </a:solidFill>
                <a:effectLst/>
                <a:uLnTx/>
                <a:uFillTx/>
                <a:latin typeface="Times New Roman" pitchFamily="18" charset="0"/>
                <a:ea typeface="Tahoma" panose="020B0604030504040204" pitchFamily="34" charset="0"/>
                <a:cs typeface="Times New Roman" pitchFamily="18" charset="0"/>
              </a:rPr>
              <a:t>C. </a:t>
            </a:r>
            <a:r>
              <a:rPr lang="vi-VN" sz="1600" b="1" dirty="0">
                <a:solidFill>
                  <a:prstClr val="white"/>
                </a:solidFill>
                <a:latin typeface="Times New Roman" pitchFamily="18" charset="0"/>
                <a:ea typeface="Tahoma" panose="020B0604030504040204" pitchFamily="34" charset="0"/>
                <a:cs typeface="Times New Roman" pitchFamily="18" charset="0"/>
              </a:rPr>
              <a:t>NAM ĐẠI DƯƠNG VÀ ĐẠI TÂY DƯƠNG</a:t>
            </a:r>
            <a:endPar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0" name="Rectangle 2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7537705" y="863695"/>
            <a:ext cx="4654275" cy="3779995"/>
          </a:xfrm>
        </p:spPr>
        <p:txBody>
          <a:bodyPr anchor="ctr">
            <a:normAutofit/>
          </a:bodyPr>
          <a:lstStyle/>
          <a:p>
            <a:pPr algn="ctr"/>
            <a:r>
              <a:rPr lang="vi-VN" u="sng" dirty="0">
                <a:solidFill>
                  <a:schemeClr val="tx1"/>
                </a:solidFill>
                <a:latin typeface="Times New Roman" panose="02020603050405020304" pitchFamily="18" charset="0"/>
                <a:cs typeface="Times New Roman" panose="02020603050405020304" pitchFamily="18" charset="0"/>
              </a:rPr>
              <a:t>BÀI 49:</a:t>
            </a:r>
            <a:br>
              <a:rPr lang="vi-VN" dirty="0">
                <a:solidFill>
                  <a:schemeClr val="tx1"/>
                </a:solidFill>
                <a:latin typeface="Times New Roman" panose="02020603050405020304" pitchFamily="18" charset="0"/>
                <a:cs typeface="Times New Roman" panose="02020603050405020304" pitchFamily="18" charset="0"/>
              </a:rPr>
            </a:br>
            <a:r>
              <a:rPr lang="vi-VN" dirty="0">
                <a:solidFill>
                  <a:schemeClr val="tx1"/>
                </a:solidFill>
                <a:latin typeface="Times New Roman" panose="02020603050405020304" pitchFamily="18" charset="0"/>
                <a:cs typeface="Times New Roman" panose="02020603050405020304" pitchFamily="18" charset="0"/>
              </a:rPr>
              <a:t>DÂN CƯ VÀ KINH TẾ CHÂU ĐẠI DƯƠNG</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122" name="Picture 2" descr="Châu Đại Dương – Wikipedia tiếng Việt">
            <a:extLst>
              <a:ext uri="{FF2B5EF4-FFF2-40B4-BE49-F238E27FC236}">
                <a16:creationId xmlns:a16="http://schemas.microsoft.com/office/drawing/2014/main" id="{9A4AFD1C-B7A6-4B2E-810A-957D64A77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53" y="457200"/>
            <a:ext cx="5755672" cy="5775306"/>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84157CDE-46BA-4BAE-B847-95D3C0DAF32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7487362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0EC9-7E7D-4648-AC38-2A7BCBFB2EF6}"/>
              </a:ext>
            </a:extLst>
          </p:cNvPr>
          <p:cNvSpPr>
            <a:spLocks noGrp="1"/>
          </p:cNvSpPr>
          <p:nvPr>
            <p:ph type="title"/>
          </p:nvPr>
        </p:nvSpPr>
        <p:spPr>
          <a:xfrm>
            <a:off x="581192" y="702156"/>
            <a:ext cx="11029616" cy="1188720"/>
          </a:xfrm>
        </p:spPr>
        <p:txBody>
          <a:bodyPr>
            <a:normAutofit/>
          </a:bodyPr>
          <a:lstStyle/>
          <a:p>
            <a:pPr algn="ctr"/>
            <a:r>
              <a:rPr lang="en-US" dirty="0">
                <a:solidFill>
                  <a:schemeClr val="tx1">
                    <a:lumMod val="85000"/>
                    <a:lumOff val="15000"/>
                  </a:schemeClr>
                </a:solidFill>
              </a:rPr>
              <a:t>NỘI DUNG BÀI HỌC</a:t>
            </a:r>
          </a:p>
        </p:txBody>
      </p:sp>
      <p:graphicFrame>
        <p:nvGraphicFramePr>
          <p:cNvPr id="22" name="Content Placeholder 2" descr="SmartArt timeline">
            <a:extLst>
              <a:ext uri="{FF2B5EF4-FFF2-40B4-BE49-F238E27FC236}">
                <a16:creationId xmlns:a16="http://schemas.microsoft.com/office/drawing/2014/main" id="{6BF0F168-BD28-497A-AC13-24AB8C638291}"/>
              </a:ext>
            </a:extLst>
          </p:cNvPr>
          <p:cNvGraphicFramePr/>
          <p:nvPr>
            <p:extLst>
              <p:ext uri="{D42A27DB-BD31-4B8C-83A1-F6EECF244321}">
                <p14:modId xmlns:p14="http://schemas.microsoft.com/office/powerpoint/2010/main" val="3353251869"/>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794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2F63-BE32-4D95-B64D-ADE9ED806E53}"/>
              </a:ext>
            </a:extLst>
          </p:cNvPr>
          <p:cNvSpPr>
            <a:spLocks noGrp="1"/>
          </p:cNvSpPr>
          <p:nvPr>
            <p:ph type="title"/>
          </p:nvPr>
        </p:nvSpPr>
        <p:spPr>
          <a:xfrm>
            <a:off x="581192" y="193537"/>
            <a:ext cx="11029616" cy="1188720"/>
          </a:xfrm>
        </p:spPr>
        <p:txBody>
          <a:bodyPr>
            <a:normAutofit/>
          </a:bodyPr>
          <a:lstStyle/>
          <a:p>
            <a:pPr algn="ctr"/>
            <a:r>
              <a:rPr lang="vi-VN" sz="3600" b="1" dirty="0">
                <a:solidFill>
                  <a:schemeClr val="tx1"/>
                </a:solidFill>
                <a:latin typeface="Times New Roman" panose="02020603050405020304" pitchFamily="18" charset="0"/>
                <a:cs typeface="Times New Roman" panose="02020603050405020304" pitchFamily="18" charset="0"/>
              </a:rPr>
              <a:t>BÀI 49: DÂN CƯ VÀ KINH TẾ CHÂU ĐẠI DƯƠNG</a:t>
            </a:r>
            <a:endParaRPr lang="en-US" sz="3600" b="1" dirty="0"/>
          </a:p>
        </p:txBody>
      </p:sp>
      <p:graphicFrame>
        <p:nvGraphicFramePr>
          <p:cNvPr id="4" name="Content Placeholder 3">
            <a:extLst>
              <a:ext uri="{FF2B5EF4-FFF2-40B4-BE49-F238E27FC236}">
                <a16:creationId xmlns:a16="http://schemas.microsoft.com/office/drawing/2014/main" id="{03825453-CACD-4142-92CF-95CD56F7886C}"/>
              </a:ext>
            </a:extLst>
          </p:cNvPr>
          <p:cNvGraphicFramePr>
            <a:graphicFrameLocks noGrp="1"/>
          </p:cNvGraphicFramePr>
          <p:nvPr>
            <p:ph idx="1"/>
            <p:extLst>
              <p:ext uri="{D42A27DB-BD31-4B8C-83A1-F6EECF244321}">
                <p14:modId xmlns:p14="http://schemas.microsoft.com/office/powerpoint/2010/main" val="4059403980"/>
              </p:ext>
            </p:extLst>
          </p:nvPr>
        </p:nvGraphicFramePr>
        <p:xfrm>
          <a:off x="943381" y="2737988"/>
          <a:ext cx="10305232" cy="2626618"/>
        </p:xfrm>
        <a:graphic>
          <a:graphicData uri="http://schemas.openxmlformats.org/drawingml/2006/table">
            <a:tbl>
              <a:tblPr firstRow="1" firstCol="1" bandRow="1">
                <a:tableStyleId>{5940675A-B579-460E-94D1-54222C63F5DA}</a:tableStyleId>
              </a:tblPr>
              <a:tblGrid>
                <a:gridCol w="5637865">
                  <a:extLst>
                    <a:ext uri="{9D8B030D-6E8A-4147-A177-3AD203B41FA5}">
                      <a16:colId xmlns:a16="http://schemas.microsoft.com/office/drawing/2014/main" val="640351611"/>
                    </a:ext>
                  </a:extLst>
                </a:gridCol>
                <a:gridCol w="4667367">
                  <a:extLst>
                    <a:ext uri="{9D8B030D-6E8A-4147-A177-3AD203B41FA5}">
                      <a16:colId xmlns:a16="http://schemas.microsoft.com/office/drawing/2014/main" val="2591619951"/>
                    </a:ext>
                  </a:extLst>
                </a:gridCol>
              </a:tblGrid>
              <a:tr h="361108">
                <a:tc>
                  <a:txBody>
                    <a:bodyPr/>
                    <a:lstStyle/>
                    <a:p>
                      <a:pPr marL="0" marR="0" algn="ctr">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dirty="0">
                          <a:solidFill>
                            <a:srgbClr val="FF0000"/>
                          </a:solidFill>
                          <a:effectLst/>
                          <a:latin typeface="Times New Roman" panose="02020603050405020304" pitchFamily="18" charset="0"/>
                          <a:cs typeface="Times New Roman" panose="02020603050405020304" pitchFamily="18" charset="0"/>
                        </a:rPr>
                        <a:t>YÊU CẦU</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dirty="0">
                          <a:solidFill>
                            <a:srgbClr val="FF0000"/>
                          </a:solidFill>
                          <a:effectLst/>
                          <a:latin typeface="Times New Roman" panose="02020603050405020304" pitchFamily="18" charset="0"/>
                          <a:cs typeface="Times New Roman" panose="02020603050405020304" pitchFamily="18" charset="0"/>
                        </a:rPr>
                        <a:t>TRẢ LỜI</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8882578"/>
                  </a:ext>
                </a:extLst>
              </a:tr>
              <a:tr h="361108">
                <a:tc>
                  <a:txBody>
                    <a:bodyPr/>
                    <a:lstStyle/>
                    <a:p>
                      <a:pPr marL="0" marR="0">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effectLst/>
                          <a:latin typeface="Times New Roman" panose="02020603050405020304" pitchFamily="18" charset="0"/>
                          <a:cs typeface="Times New Roman" panose="02020603050405020304" pitchFamily="18" charset="0"/>
                        </a:rPr>
                        <a:t>1/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Dương</a:t>
                      </a:r>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418017"/>
                  </a:ext>
                </a:extLst>
              </a:tr>
              <a:tr h="361108">
                <a:tc>
                  <a:txBody>
                    <a:bodyPr/>
                    <a:lstStyle/>
                    <a:p>
                      <a:pPr marL="0" marR="0">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a:effectLst/>
                          <a:latin typeface="Times New Roman" panose="02020603050405020304" pitchFamily="18" charset="0"/>
                          <a:cs typeface="Times New Roman" panose="02020603050405020304" pitchFamily="18" charset="0"/>
                        </a:rPr>
                        <a:t>2/ Mật độ dân số</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3507665"/>
                  </a:ext>
                </a:extLst>
              </a:tr>
              <a:tr h="361108">
                <a:tc>
                  <a:txBody>
                    <a:bodyPr/>
                    <a:lstStyle/>
                    <a:p>
                      <a:pPr marL="0" marR="0">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a:effectLst/>
                          <a:latin typeface="Times New Roman" panose="02020603050405020304" pitchFamily="18" charset="0"/>
                          <a:cs typeface="Times New Roman" panose="02020603050405020304" pitchFamily="18" charset="0"/>
                        </a:rPr>
                        <a:t>3/ Tỉ lệ dân thành thị</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7486324"/>
                  </a:ext>
                </a:extLst>
              </a:tr>
              <a:tr h="361108">
                <a:tc>
                  <a:txBody>
                    <a:bodyPr/>
                    <a:lstStyle/>
                    <a:p>
                      <a:pPr marL="0" marR="0">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effectLst/>
                          <a:latin typeface="Times New Roman" panose="02020603050405020304" pitchFamily="18" charset="0"/>
                          <a:cs typeface="Times New Roman" panose="02020603050405020304" pitchFamily="18" charset="0"/>
                        </a:rPr>
                        <a:t>4/ </a:t>
                      </a:r>
                      <a:r>
                        <a:rPr lang="en-US" sz="2400" dirty="0" err="1">
                          <a:effectLst/>
                          <a:latin typeface="Times New Roman" panose="02020603050405020304" pitchFamily="18" charset="0"/>
                          <a:cs typeface="Times New Roman" panose="02020603050405020304" pitchFamily="18" charset="0"/>
                        </a:rPr>
                        <a:t>Quốc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nhất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5289687"/>
                  </a:ext>
                </a:extLst>
              </a:tr>
              <a:tr h="623508">
                <a:tc>
                  <a:txBody>
                    <a:bodyPr/>
                    <a:lstStyle/>
                    <a:p>
                      <a:pPr marL="0" marR="0">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effectLst/>
                          <a:latin typeface="Times New Roman" panose="02020603050405020304" pitchFamily="18" charset="0"/>
                          <a:cs typeface="Times New Roman" panose="02020603050405020304" pitchFamily="18" charset="0"/>
                        </a:rPr>
                        <a:t>5/ </a:t>
                      </a:r>
                      <a:r>
                        <a:rPr lang="en-US" sz="2400" dirty="0" err="1">
                          <a:effectLst/>
                          <a:latin typeface="Times New Roman" panose="02020603050405020304" pitchFamily="18" charset="0"/>
                          <a:cs typeface="Times New Roman" panose="02020603050405020304" pitchFamily="18" charset="0"/>
                        </a:rPr>
                        <a:t>Quốc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tỉ</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nhất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0602216"/>
                  </a:ext>
                </a:extLst>
              </a:tr>
            </a:tbl>
          </a:graphicData>
        </a:graphic>
      </p:graphicFrame>
      <p:sp>
        <p:nvSpPr>
          <p:cNvPr id="5" name="TextBox 4">
            <a:extLst>
              <a:ext uri="{FF2B5EF4-FFF2-40B4-BE49-F238E27FC236}">
                <a16:creationId xmlns:a16="http://schemas.microsoft.com/office/drawing/2014/main" id="{42011710-CE52-4D03-9B32-A7BF815942CC}"/>
              </a:ext>
            </a:extLst>
          </p:cNvPr>
          <p:cNvSpPr txBox="1"/>
          <p:nvPr/>
        </p:nvSpPr>
        <p:spPr>
          <a:xfrm>
            <a:off x="859235" y="1443129"/>
            <a:ext cx="10473525" cy="1200329"/>
          </a:xfrm>
          <a:prstGeom prst="rect">
            <a:avLst/>
          </a:prstGeom>
          <a:noFill/>
        </p:spPr>
        <p:txBody>
          <a:bodyPr wrap="square" rtlCol="0">
            <a:spAutoFit/>
          </a:bodyPr>
          <a:lstStyle/>
          <a:p>
            <a:pPr marL="342900" indent="-342900">
              <a:buAutoNum type="arabicPeriod"/>
            </a:pPr>
            <a:r>
              <a:rPr lang="vi-VN" sz="2400" b="1" u="sng" dirty="0">
                <a:solidFill>
                  <a:srgbClr val="FF0000"/>
                </a:solidFill>
                <a:latin typeface="Times New Roman" panose="02020603050405020304" pitchFamily="18" charset="0"/>
                <a:cs typeface="Times New Roman" panose="02020603050405020304" pitchFamily="18" charset="0"/>
              </a:rPr>
              <a:t>DÂN CƯ</a:t>
            </a:r>
          </a:p>
          <a:p>
            <a:r>
              <a:rPr lang="nl-NL" sz="2400" dirty="0">
                <a:effectLst/>
                <a:latin typeface="Times New Roman" panose="02020603050405020304" pitchFamily="18" charset="0"/>
                <a:ea typeface="Calibri" panose="020F0502020204030204" pitchFamily="34" charset="0"/>
                <a:cs typeface="Times New Roman" panose="02020603050405020304" pitchFamily="18" charset="0"/>
              </a:rPr>
              <a:t>HS quan sát và phân tích bảng số liệu về dân cư châu Đại Dương Sgk</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và hoàn thành bảng yêu cầu sau:</a:t>
            </a:r>
            <a:endParaRPr lang="en-US" sz="24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F2F127A4-2ED6-4F20-A2EA-D2EF6DC0147C}"/>
              </a:ext>
            </a:extLst>
          </p:cNvPr>
          <p:cNvSpPr/>
          <p:nvPr/>
        </p:nvSpPr>
        <p:spPr>
          <a:xfrm>
            <a:off x="981718" y="5531279"/>
            <a:ext cx="9975186" cy="113318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algn="ctr">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solidFill>
                  <a:srgbClr val="000000"/>
                </a:solidFill>
                <a:effectLst/>
                <a:latin typeface="Times New Roman" panose="02020603050405020304" pitchFamily="18" charset="0"/>
                <a:ea typeface="Calibri" panose="020F0502020204030204" pitchFamily="34" charset="0"/>
              </a:rPr>
              <a:t>Qua </a:t>
            </a:r>
            <a:r>
              <a:rPr lang="en-US" sz="2400" dirty="0" err="1">
                <a:solidFill>
                  <a:srgbClr val="000000"/>
                </a:solidFill>
                <a:effectLst/>
                <a:latin typeface="Times New Roman" panose="02020603050405020304" pitchFamily="18" charset="0"/>
                <a:ea typeface="Calibri" panose="020F0502020204030204" pitchFamily="34" charset="0"/>
              </a:rPr>
              <a:t>bảng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trên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hãy</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nhận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xét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về</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mật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độ</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dân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số</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và</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tỉ</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lệ</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dân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thành</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thị</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của</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Châu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Đại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dương</a:t>
            </a:r>
            <a:r>
              <a:rPr lang="en-US" sz="2400" dirty="0">
                <a:solidFill>
                  <a:srgbClr val="000000"/>
                </a:solidFill>
                <a:effectLst/>
                <a:latin typeface="Times New Roman" panose="02020603050405020304" pitchFamily="18" charset="0"/>
                <a:ea typeface="Calibri" panose="020F0502020204030204" pitchFamily="34" charset="0"/>
              </a:rPr>
              <a:t>?</a:t>
            </a:r>
          </a:p>
        </p:txBody>
      </p:sp>
      <p:sp>
        <p:nvSpPr>
          <p:cNvPr id="8" name="TextBox 7">
            <a:extLst>
              <a:ext uri="{FF2B5EF4-FFF2-40B4-BE49-F238E27FC236}">
                <a16:creationId xmlns:a16="http://schemas.microsoft.com/office/drawing/2014/main" id="{69987050-43F4-4126-ACDA-0F0BC0F51193}"/>
              </a:ext>
            </a:extLst>
          </p:cNvPr>
          <p:cNvSpPr txBox="1"/>
          <p:nvPr/>
        </p:nvSpPr>
        <p:spPr>
          <a:xfrm>
            <a:off x="3307688" y="5531279"/>
            <a:ext cx="7409163" cy="940066"/>
          </a:xfrm>
          <a:prstGeom prst="rect">
            <a:avLst/>
          </a:prstGeom>
          <a:noFill/>
        </p:spPr>
        <p:txBody>
          <a:bodyPr wrap="square">
            <a:spAutoFit/>
          </a:bodyPr>
          <a:lstStyle/>
          <a:p>
            <a:pPr marL="0" marR="0">
              <a:lnSpc>
                <a:spcPct val="120000"/>
              </a:lnSpc>
              <a:spcBef>
                <a:spcPts val="0"/>
              </a:spcBef>
              <a:spcAft>
                <a:spcPts val="0"/>
              </a:spcAft>
            </a:pPr>
            <a:r>
              <a:rPr lang="nl-NL" sz="2400" dirty="0">
                <a:solidFill>
                  <a:srgbClr val="000000"/>
                </a:solidFill>
                <a:effectLst/>
                <a:latin typeface="Times New Roman" panose="02020603050405020304" pitchFamily="18" charset="0"/>
                <a:ea typeface="Calibri" panose="020F0502020204030204" pitchFamily="34" charset="0"/>
              </a:rPr>
              <a:t>- Mật độ dân số thấp</a:t>
            </a:r>
            <a:endParaRPr lang="en-US" sz="2400" dirty="0">
              <a:solidFill>
                <a:srgbClr val="000000"/>
              </a:solidFill>
              <a:effectLst/>
              <a:latin typeface="Times New Roman" panose="02020603050405020304" pitchFamily="18" charset="0"/>
              <a:ea typeface="Calibri" panose="020F0502020204030204" pitchFamily="34" charset="0"/>
            </a:endParaRPr>
          </a:p>
          <a:p>
            <a:pPr marR="0">
              <a:lnSpc>
                <a:spcPct val="120000"/>
              </a:lnSpc>
              <a:spcBef>
                <a:spcPts val="0"/>
              </a:spcBef>
              <a:spcAft>
                <a:spcPts val="0"/>
              </a:spcAft>
            </a:pPr>
            <a:r>
              <a:rPr lang="nl-NL" sz="2400" dirty="0">
                <a:solidFill>
                  <a:srgbClr val="000000"/>
                </a:solidFill>
                <a:effectLst/>
                <a:latin typeface="Times New Roman" panose="02020603050405020304" pitchFamily="18" charset="0"/>
                <a:ea typeface="Calibri" panose="020F0502020204030204" pitchFamily="34" charset="0"/>
              </a:rPr>
              <a:t>- Tỉ lệ dân thành thị cao</a:t>
            </a:r>
          </a:p>
        </p:txBody>
      </p:sp>
      <p:sp>
        <p:nvSpPr>
          <p:cNvPr id="3" name="TextBox 2">
            <a:extLst>
              <a:ext uri="{FF2B5EF4-FFF2-40B4-BE49-F238E27FC236}">
                <a16:creationId xmlns:a16="http://schemas.microsoft.com/office/drawing/2014/main" id="{DF919688-EE4A-4F3A-A7DE-2DF8955C1E73}"/>
              </a:ext>
            </a:extLst>
          </p:cNvPr>
          <p:cNvSpPr txBox="1"/>
          <p:nvPr/>
        </p:nvSpPr>
        <p:spPr>
          <a:xfrm>
            <a:off x="7663009" y="3032953"/>
            <a:ext cx="2288804" cy="496867"/>
          </a:xfrm>
          <a:prstGeom prst="rect">
            <a:avLst/>
          </a:prstGeom>
          <a:noFill/>
        </p:spPr>
        <p:txBody>
          <a:bodyPr wrap="square" rtlCol="0">
            <a:spAutoFit/>
          </a:bodyPr>
          <a:lstStyle/>
          <a:p>
            <a:pPr marL="0" marR="0" algn="ctr">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effectLst/>
                <a:latin typeface="Times New Roman" panose="02020603050405020304" pitchFamily="18" charset="0"/>
                <a:cs typeface="Times New Roman" panose="02020603050405020304" pitchFamily="18" charset="0"/>
              </a:rPr>
              <a:t>3 </a:t>
            </a:r>
            <a:r>
              <a:rPr lang="en-US" sz="2400" dirty="0" err="1">
                <a:effectLst/>
                <a:latin typeface="Times New Roman" panose="02020603050405020304" pitchFamily="18" charset="0"/>
                <a:cs typeface="Times New Roman" panose="02020603050405020304" pitchFamily="18" charset="0"/>
              </a:rPr>
              <a:t>triệu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9CAA0C0-8CFF-4D7B-8DCC-90020B8A0585}"/>
              </a:ext>
            </a:extLst>
          </p:cNvPr>
          <p:cNvSpPr txBox="1"/>
          <p:nvPr/>
        </p:nvSpPr>
        <p:spPr>
          <a:xfrm>
            <a:off x="7763985" y="3460874"/>
            <a:ext cx="2187828" cy="496867"/>
          </a:xfrm>
          <a:prstGeom prst="rect">
            <a:avLst/>
          </a:prstGeom>
          <a:noFill/>
        </p:spPr>
        <p:txBody>
          <a:bodyPr wrap="square" rtlCol="0">
            <a:spAutoFit/>
          </a:bodyPr>
          <a:lstStyle/>
          <a:p>
            <a:pPr marL="0" marR="0" algn="ctr">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effectLst/>
                <a:latin typeface="Times New Roman" panose="02020603050405020304" pitchFamily="18" charset="0"/>
                <a:cs typeface="Times New Roman" panose="02020603050405020304" pitchFamily="18" charset="0"/>
              </a:rPr>
              <a:t>3,6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km</a:t>
            </a:r>
            <a:r>
              <a:rPr lang="en-US" sz="2400" baseline="30000" dirty="0">
                <a:effectLst/>
                <a:latin typeface="Times New Roman" panose="02020603050405020304" pitchFamily="18" charset="0"/>
                <a:cs typeface="Times New Roman" panose="02020603050405020304" pitchFamily="18" charset="0"/>
              </a:rPr>
              <a:t>2</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A18910D-7D9C-4C87-A01C-ED0201AB709E}"/>
              </a:ext>
            </a:extLst>
          </p:cNvPr>
          <p:cNvSpPr txBox="1"/>
          <p:nvPr/>
        </p:nvSpPr>
        <p:spPr>
          <a:xfrm>
            <a:off x="7657398" y="3904055"/>
            <a:ext cx="2743199" cy="496867"/>
          </a:xfrm>
          <a:prstGeom prst="rect">
            <a:avLst/>
          </a:prstGeom>
          <a:noFill/>
        </p:spPr>
        <p:txBody>
          <a:bodyPr wrap="square" rtlCol="0">
            <a:spAutoFit/>
          </a:bodyPr>
          <a:lstStyle/>
          <a:p>
            <a:pPr marL="0" marR="0" algn="ctr">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effectLst/>
                <a:latin typeface="Times New Roman" panose="02020603050405020304" pitchFamily="18" charset="0"/>
                <a:cs typeface="Times New Roman" panose="02020603050405020304" pitchFamily="18" charset="0"/>
              </a:rPr>
              <a:t>69 %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08F1825-4787-4399-85F5-1CCE7CF34E49}"/>
              </a:ext>
            </a:extLst>
          </p:cNvPr>
          <p:cNvSpPr txBox="1"/>
          <p:nvPr/>
        </p:nvSpPr>
        <p:spPr>
          <a:xfrm>
            <a:off x="6681291" y="4278290"/>
            <a:ext cx="4221385" cy="496867"/>
          </a:xfrm>
          <a:prstGeom prst="rect">
            <a:avLst/>
          </a:prstGeom>
          <a:noFill/>
        </p:spPr>
        <p:txBody>
          <a:bodyPr wrap="square" rtlCol="0">
            <a:spAutoFit/>
          </a:bodyPr>
          <a:lstStyle/>
          <a:p>
            <a:pPr marL="0" marR="0" algn="ctr">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err="1">
                <a:effectLst/>
                <a:latin typeface="Times New Roman" panose="02020603050405020304" pitchFamily="18" charset="0"/>
                <a:cs typeface="Times New Roman" panose="02020603050405020304" pitchFamily="18" charset="0"/>
              </a:rPr>
              <a:t>Va</a:t>
            </a:r>
            <a:r>
              <a:rPr lang="en-US" sz="2400" dirty="0">
                <a:effectLst/>
                <a:latin typeface="Times New Roman" panose="02020603050405020304" pitchFamily="18" charset="0"/>
                <a:cs typeface="Times New Roman" panose="02020603050405020304" pitchFamily="18" charset="0"/>
              </a:rPr>
              <a:t>-nu-a-</a:t>
            </a:r>
            <a:r>
              <a:rPr lang="en-US" sz="2400" dirty="0" err="1">
                <a:effectLst/>
                <a:latin typeface="Times New Roman" panose="02020603050405020304" pitchFamily="18" charset="0"/>
                <a:cs typeface="Times New Roman" panose="02020603050405020304" pitchFamily="18" charset="0"/>
              </a:rPr>
              <a:t>tu</a:t>
            </a:r>
            <a:r>
              <a:rPr lang="en-US" sz="2400" dirty="0">
                <a:effectLst/>
                <a:latin typeface="Times New Roman" panose="02020603050405020304" pitchFamily="18" charset="0"/>
                <a:cs typeface="Times New Roman" panose="02020603050405020304" pitchFamily="18" charset="0"/>
              </a:rPr>
              <a:t> (16,6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km</a:t>
            </a:r>
            <a:r>
              <a:rPr lang="en-US" sz="2400" baseline="30000" dirty="0">
                <a:effectLst/>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a:t>
            </a:r>
            <a:r>
              <a:rPr lang="en-US" sz="2400" baseline="300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520DA83-58E9-4CCA-BF6C-7BB9ABC1EA1D}"/>
              </a:ext>
            </a:extLst>
          </p:cNvPr>
          <p:cNvSpPr txBox="1"/>
          <p:nvPr/>
        </p:nvSpPr>
        <p:spPr>
          <a:xfrm>
            <a:off x="7012270" y="4779580"/>
            <a:ext cx="3890406" cy="496867"/>
          </a:xfrm>
          <a:prstGeom prst="rect">
            <a:avLst/>
          </a:prstGeom>
          <a:noFill/>
        </p:spPr>
        <p:txBody>
          <a:bodyPr wrap="square" rtlCol="0">
            <a:spAutoFit/>
          </a:bodyPr>
          <a:lstStyle/>
          <a:p>
            <a:pPr marL="0" marR="0" algn="ctr">
              <a:lnSpc>
                <a:spcPct val="120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effectLst/>
                <a:latin typeface="Times New Roman" panose="02020603050405020304" pitchFamily="18" charset="0"/>
                <a:cs typeface="Times New Roman" panose="02020603050405020304" pitchFamily="18" charset="0"/>
              </a:rPr>
              <a:t>Ô-</a:t>
            </a:r>
            <a:r>
              <a:rPr lang="en-US" sz="2400" dirty="0" err="1">
                <a:effectLst/>
                <a:latin typeface="Times New Roman" panose="02020603050405020304" pitchFamily="18" charset="0"/>
                <a:cs typeface="Times New Roman" panose="02020603050405020304" pitchFamily="18" charset="0"/>
              </a:rPr>
              <a:t>xtrây</a:t>
            </a:r>
            <a:r>
              <a:rPr lang="en-US" sz="2400" dirty="0">
                <a:effectLst/>
                <a:latin typeface="Times New Roman" panose="02020603050405020304" pitchFamily="18" charset="0"/>
                <a:cs typeface="Times New Roman" panose="02020603050405020304" pitchFamily="18" charset="0"/>
              </a:rPr>
              <a:t>-li-a (85%)</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359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6" presetClass="entr" presetSubtype="16"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circle(in)">
                                      <p:cBhvr>
                                        <p:cTn id="4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3" grpId="0"/>
      <p:bldP spid="7" grpId="0"/>
      <p:bldP spid="9" grpId="0"/>
      <p:bldP spid="10" grpId="0"/>
      <p:bldP spid="11" grpId="0"/>
    </p:bldLst>
  </p:timing>
</p:sld>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Override1.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455B2D-BAB7-438A-85DA-0266A24CB79F}">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DF95FD5-1F25-4FA5-84C8-2AB1AFB896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C6403A-684A-431F-8F36-A24C99E286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{FE990510-0F01-4CEF-B3D0-0838E8A80293}tf11964407_win32</Template>
  <TotalTime>290</TotalTime>
  <Words>1107</Words>
  <Application>Microsoft Office PowerPoint</Application>
  <PresentationFormat>Widescreen</PresentationFormat>
  <Paragraphs>109</Paragraphs>
  <Slides>22</Slides>
  <Notes>0</Notes>
  <HiddenSlides>0</HiddenSlides>
  <MMClips>27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Franklin Gothic Book</vt:lpstr>
      <vt:lpstr>Franklin Gothic Demi</vt:lpstr>
      <vt:lpstr>Gill Sans MT</vt:lpstr>
      <vt:lpstr>Times New Roman</vt:lpstr>
      <vt:lpstr>Wingdings</vt:lpstr>
      <vt:lpstr>Wingdings 2</vt:lpstr>
      <vt:lpstr>DividendVTI</vt:lpstr>
      <vt:lpstr>PowerPoint Presentation</vt:lpstr>
      <vt:lpstr>PowerPoint Presentation</vt:lpstr>
      <vt:lpstr>PowerPoint Presentation</vt:lpstr>
      <vt:lpstr>PowerPoint Presentation</vt:lpstr>
      <vt:lpstr>PowerPoint Presentation</vt:lpstr>
      <vt:lpstr>PowerPoint Presentation</vt:lpstr>
      <vt:lpstr>BÀI 49: DÂN CƯ VÀ KINH TẾ CHÂU ĐẠI DƯƠNG</vt:lpstr>
      <vt:lpstr>NỘI DUNG BÀI HỌC</vt:lpstr>
      <vt:lpstr>BÀI 49: DÂN CƯ VÀ KINH TẾ CHÂU ĐẠI DƯƠNG</vt:lpstr>
      <vt:lpstr>Quan sát bảng số liệu + lược đồ phân bố dân cư trên thế giới So sánh mật độ dân số và phân bố dân cư của Châu Đại Dương so với các châu lục và so với toàn thế giới? </vt:lpstr>
      <vt:lpstr>BÀI 49: DÂN CƯ VÀ KINH TẾ CHÂU ĐẠI DƯƠNG</vt:lpstr>
      <vt:lpstr>PowerPoint Presentation</vt:lpstr>
      <vt:lpstr>BÀI 49: DÂN CƯ VÀ KINH TẾ CHÂU ĐẠI DƯƠNG</vt:lpstr>
      <vt:lpstr>BÀI 49: DÂN CƯ VÀ KINH TẾ CHÂU ĐẠI DƯƠNG</vt:lpstr>
      <vt:lpstr>BÀI 49: DÂN CƯ VÀ KINH TẾ CHÂU ĐẠI DƯƠNG</vt:lpstr>
      <vt:lpstr>PowerPoint Presentation</vt:lpstr>
      <vt:lpstr>PowerPoint Presentation</vt:lpstr>
      <vt:lpstr>BÀI 49: DÂN CƯ VÀ KINH TẾ CHÂU ĐẠI DƯƠNG</vt:lpstr>
      <vt:lpstr>BÀI 49: DÂN CƯ VÀ KINH TẾ CHÂU ĐẠI DƯƠNG</vt:lpstr>
      <vt:lpstr>BÀI 49: DÂN CƯ VÀ KINH TẾ CHÂU ĐẠI DƯƠNG</vt:lpstr>
      <vt:lpstr>BÀI 49: DÂN CƯ VÀ KINH TẾ CHÂU ĐẠI DƯƠNG</vt:lpstr>
      <vt:lpstr>Sơ đồ TƯ DUY DẠNG MÃ MÀU CHO CÁC NHÁNH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 Lê</dc:creator>
  <cp:lastModifiedBy>Linh Lê</cp:lastModifiedBy>
  <cp:revision>2</cp:revision>
  <dcterms:created xsi:type="dcterms:W3CDTF">2021-08-28T02:15:04Z</dcterms:created>
  <dcterms:modified xsi:type="dcterms:W3CDTF">2021-08-28T10:27:38Z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