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97"/>
  </p:notesMasterIdLst>
  <p:sldIdLst>
    <p:sldId id="260" r:id="rId2"/>
    <p:sldId id="431" r:id="rId3"/>
    <p:sldId id="432" r:id="rId4"/>
    <p:sldId id="313" r:id="rId5"/>
    <p:sldId id="473" r:id="rId6"/>
    <p:sldId id="401" r:id="rId7"/>
    <p:sldId id="402" r:id="rId8"/>
    <p:sldId id="311" r:id="rId9"/>
    <p:sldId id="324" r:id="rId10"/>
    <p:sldId id="319" r:id="rId11"/>
    <p:sldId id="475" r:id="rId12"/>
    <p:sldId id="320" r:id="rId13"/>
    <p:sldId id="321" r:id="rId14"/>
    <p:sldId id="446" r:id="rId15"/>
    <p:sldId id="322" r:id="rId16"/>
    <p:sldId id="264" r:id="rId17"/>
    <p:sldId id="341" r:id="rId18"/>
    <p:sldId id="302" r:id="rId19"/>
    <p:sldId id="403" r:id="rId20"/>
    <p:sldId id="405" r:id="rId21"/>
    <p:sldId id="406" r:id="rId22"/>
    <p:sldId id="270" r:id="rId23"/>
    <p:sldId id="434" r:id="rId24"/>
    <p:sldId id="435" r:id="rId25"/>
    <p:sldId id="326" r:id="rId26"/>
    <p:sldId id="337" r:id="rId27"/>
    <p:sldId id="436" r:id="rId28"/>
    <p:sldId id="410" r:id="rId29"/>
    <p:sldId id="275" r:id="rId30"/>
    <p:sldId id="476" r:id="rId31"/>
    <p:sldId id="280" r:id="rId32"/>
    <p:sldId id="477" r:id="rId33"/>
    <p:sldId id="438" r:id="rId34"/>
    <p:sldId id="439" r:id="rId35"/>
    <p:sldId id="309" r:id="rId36"/>
    <p:sldId id="286" r:id="rId37"/>
    <p:sldId id="440" r:id="rId38"/>
    <p:sldId id="429" r:id="rId39"/>
    <p:sldId id="422" r:id="rId40"/>
    <p:sldId id="423" r:id="rId41"/>
    <p:sldId id="424" r:id="rId42"/>
    <p:sldId id="449" r:id="rId43"/>
    <p:sldId id="450" r:id="rId44"/>
    <p:sldId id="425" r:id="rId45"/>
    <p:sldId id="395" r:id="rId46"/>
    <p:sldId id="396" r:id="rId47"/>
    <p:sldId id="348" r:id="rId48"/>
    <p:sldId id="358" r:id="rId49"/>
    <p:sldId id="349" r:id="rId50"/>
    <p:sldId id="350" r:id="rId51"/>
    <p:sldId id="478" r:id="rId52"/>
    <p:sldId id="351" r:id="rId53"/>
    <p:sldId id="479" r:id="rId54"/>
    <p:sldId id="353" r:id="rId55"/>
    <p:sldId id="480" r:id="rId56"/>
    <p:sldId id="354" r:id="rId57"/>
    <p:sldId id="355" r:id="rId58"/>
    <p:sldId id="451" r:id="rId59"/>
    <p:sldId id="356" r:id="rId60"/>
    <p:sldId id="357" r:id="rId61"/>
    <p:sldId id="359" r:id="rId62"/>
    <p:sldId id="360" r:id="rId63"/>
    <p:sldId id="361" r:id="rId64"/>
    <p:sldId id="362" r:id="rId65"/>
    <p:sldId id="363" r:id="rId66"/>
    <p:sldId id="364" r:id="rId67"/>
    <p:sldId id="293" r:id="rId68"/>
    <p:sldId id="294" r:id="rId69"/>
    <p:sldId id="295" r:id="rId70"/>
    <p:sldId id="442" r:id="rId71"/>
    <p:sldId id="441" r:id="rId72"/>
    <p:sldId id="374" r:id="rId73"/>
    <p:sldId id="427" r:id="rId74"/>
    <p:sldId id="443" r:id="rId75"/>
    <p:sldId id="377" r:id="rId76"/>
    <p:sldId id="389" r:id="rId77"/>
    <p:sldId id="378" r:id="rId78"/>
    <p:sldId id="379" r:id="rId79"/>
    <p:sldId id="380" r:id="rId80"/>
    <p:sldId id="390" r:id="rId81"/>
    <p:sldId id="381" r:id="rId82"/>
    <p:sldId id="382" r:id="rId83"/>
    <p:sldId id="457" r:id="rId84"/>
    <p:sldId id="484" r:id="rId85"/>
    <p:sldId id="485" r:id="rId86"/>
    <p:sldId id="460" r:id="rId87"/>
    <p:sldId id="461" r:id="rId88"/>
    <p:sldId id="465" r:id="rId89"/>
    <p:sldId id="385" r:id="rId90"/>
    <p:sldId id="467" r:id="rId91"/>
    <p:sldId id="468" r:id="rId92"/>
    <p:sldId id="388" r:id="rId93"/>
    <p:sldId id="386" r:id="rId94"/>
    <p:sldId id="387" r:id="rId95"/>
    <p:sldId id="259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916" autoAdjust="0"/>
  </p:normalViewPr>
  <p:slideViewPr>
    <p:cSldViewPr snapToGrid="0">
      <p:cViewPr varScale="1">
        <p:scale>
          <a:sx n="62" d="100"/>
          <a:sy n="62" d="100"/>
        </p:scale>
        <p:origin x="46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nt@heid.vn" userId="b17674ac66305ad0" providerId="LiveId" clId="{4FC4B357-E215-4AAF-8D1C-2794905C8DB7}"/>
    <pc:docChg chg="undo custSel addSld delSld modSld sldOrd">
      <pc:chgData name="phuongnt@heid.vn" userId="b17674ac66305ad0" providerId="LiveId" clId="{4FC4B357-E215-4AAF-8D1C-2794905C8DB7}" dt="2022-04-27T09:20:09.146" v="7853" actId="47"/>
      <pc:docMkLst>
        <pc:docMk/>
      </pc:docMkLst>
      <pc:sldChg chg="modSp">
        <pc:chgData name="phuongnt@heid.vn" userId="b17674ac66305ad0" providerId="LiveId" clId="{4FC4B357-E215-4AAF-8D1C-2794905C8DB7}" dt="2022-04-27T01:09:10.536" v="2" actId="20577"/>
        <pc:sldMkLst>
          <pc:docMk/>
          <pc:sldMk cId="3336909492" sldId="257"/>
        </pc:sldMkLst>
        <pc:spChg chg="mod">
          <ac:chgData name="phuongnt@heid.vn" userId="b17674ac66305ad0" providerId="LiveId" clId="{4FC4B357-E215-4AAF-8D1C-2794905C8DB7}" dt="2022-04-27T01:09:10.536" v="2" actId="20577"/>
          <ac:spMkLst>
            <pc:docMk/>
            <pc:sldMk cId="3336909492" sldId="257"/>
            <ac:spMk id="12" creationId="{B25D909D-3A43-474F-B42F-07C6DE8086C6}"/>
          </ac:spMkLst>
        </pc:spChg>
      </pc:sldChg>
      <pc:sldChg chg="modSp del">
        <pc:chgData name="phuongnt@heid.vn" userId="b17674ac66305ad0" providerId="LiveId" clId="{4FC4B357-E215-4AAF-8D1C-2794905C8DB7}" dt="2022-04-27T02:35:38.579" v="2558" actId="47"/>
        <pc:sldMkLst>
          <pc:docMk/>
          <pc:sldMk cId="2690933378" sldId="263"/>
        </pc:sldMkLst>
        <pc:graphicFrameChg chg="mod">
          <ac:chgData name="phuongnt@heid.vn" userId="b17674ac66305ad0" providerId="LiveId" clId="{4FC4B357-E215-4AAF-8D1C-2794905C8DB7}" dt="2022-04-27T02:33:07.257" v="2467"/>
          <ac:graphicFrameMkLst>
            <pc:docMk/>
            <pc:sldMk cId="2690933378" sldId="263"/>
            <ac:graphicFrameMk id="3" creationId="{00000000-0000-0000-0000-000000000000}"/>
          </ac:graphicFrameMkLst>
        </pc:graphicFrameChg>
      </pc:sldChg>
      <pc:sldChg chg="modSp mod">
        <pc:chgData name="phuongnt@heid.vn" userId="b17674ac66305ad0" providerId="LiveId" clId="{4FC4B357-E215-4AAF-8D1C-2794905C8DB7}" dt="2022-04-27T02:40:23.931" v="2560" actId="14100"/>
        <pc:sldMkLst>
          <pc:docMk/>
          <pc:sldMk cId="2418335118" sldId="264"/>
        </pc:sldMkLst>
        <pc:picChg chg="mod">
          <ac:chgData name="phuongnt@heid.vn" userId="b17674ac66305ad0" providerId="LiveId" clId="{4FC4B357-E215-4AAF-8D1C-2794905C8DB7}" dt="2022-04-27T02:40:23.931" v="2560" actId="14100"/>
          <ac:picMkLst>
            <pc:docMk/>
            <pc:sldMk cId="2418335118" sldId="264"/>
            <ac:picMk id="8" creationId="{BD8E8856-A3CE-42C0-8DFC-834AC03926F9}"/>
          </ac:picMkLst>
        </pc:picChg>
      </pc:sldChg>
      <pc:sldChg chg="delSp del mod">
        <pc:chgData name="phuongnt@heid.vn" userId="b17674ac66305ad0" providerId="LiveId" clId="{4FC4B357-E215-4AAF-8D1C-2794905C8DB7}" dt="2022-04-27T04:05:06.464" v="3177" actId="47"/>
        <pc:sldMkLst>
          <pc:docMk/>
          <pc:sldMk cId="1180209332" sldId="267"/>
        </pc:sldMkLst>
        <pc:spChg chg="del">
          <ac:chgData name="phuongnt@heid.vn" userId="b17674ac66305ad0" providerId="LiveId" clId="{4FC4B357-E215-4AAF-8D1C-2794905C8DB7}" dt="2022-04-27T04:04:11.916" v="3157" actId="21"/>
          <ac:spMkLst>
            <pc:docMk/>
            <pc:sldMk cId="1180209332" sldId="267"/>
            <ac:spMk id="4" creationId="{00000000-0000-0000-0000-000000000000}"/>
          </ac:spMkLst>
        </pc:spChg>
        <pc:spChg chg="del">
          <ac:chgData name="phuongnt@heid.vn" userId="b17674ac66305ad0" providerId="LiveId" clId="{4FC4B357-E215-4AAF-8D1C-2794905C8DB7}" dt="2022-04-27T04:04:24.077" v="3159" actId="21"/>
          <ac:spMkLst>
            <pc:docMk/>
            <pc:sldMk cId="1180209332" sldId="267"/>
            <ac:spMk id="5" creationId="{00000000-0000-0000-0000-000000000000}"/>
          </ac:spMkLst>
        </pc:spChg>
      </pc:sldChg>
      <pc:sldChg chg="modSp mod">
        <pc:chgData name="phuongnt@heid.vn" userId="b17674ac66305ad0" providerId="LiveId" clId="{4FC4B357-E215-4AAF-8D1C-2794905C8DB7}" dt="2022-04-27T04:10:07.700" v="3381" actId="1076"/>
        <pc:sldMkLst>
          <pc:docMk/>
          <pc:sldMk cId="53502284" sldId="270"/>
        </pc:sldMkLst>
        <pc:spChg chg="mod">
          <ac:chgData name="phuongnt@heid.vn" userId="b17674ac66305ad0" providerId="LiveId" clId="{4FC4B357-E215-4AAF-8D1C-2794905C8DB7}" dt="2022-04-27T04:09:59.838" v="3379" actId="1036"/>
          <ac:spMkLst>
            <pc:docMk/>
            <pc:sldMk cId="53502284" sldId="270"/>
            <ac:spMk id="5" creationId="{00000000-0000-0000-0000-000000000000}"/>
          </ac:spMkLst>
        </pc:spChg>
        <pc:picChg chg="mod">
          <ac:chgData name="phuongnt@heid.vn" userId="b17674ac66305ad0" providerId="LiveId" clId="{4FC4B357-E215-4AAF-8D1C-2794905C8DB7}" dt="2022-04-27T04:10:07.700" v="3381" actId="1076"/>
          <ac:picMkLst>
            <pc:docMk/>
            <pc:sldMk cId="53502284" sldId="270"/>
            <ac:picMk id="9" creationId="{F17BCF63-8E5D-42FC-85F1-623F1169773B}"/>
          </ac:picMkLst>
        </pc:picChg>
      </pc:sldChg>
      <pc:sldChg chg="delSp modSp del mod delAnim">
        <pc:chgData name="phuongnt@heid.vn" userId="b17674ac66305ad0" providerId="LiveId" clId="{4FC4B357-E215-4AAF-8D1C-2794905C8DB7}" dt="2022-04-27T04:24:32.734" v="3953" actId="47"/>
        <pc:sldMkLst>
          <pc:docMk/>
          <pc:sldMk cId="1965007309" sldId="273"/>
        </pc:sldMkLst>
        <pc:spChg chg="del">
          <ac:chgData name="phuongnt@heid.vn" userId="b17674ac66305ad0" providerId="LiveId" clId="{4FC4B357-E215-4AAF-8D1C-2794905C8DB7}" dt="2022-04-27T04:23:38.922" v="3910" actId="21"/>
          <ac:spMkLst>
            <pc:docMk/>
            <pc:sldMk cId="1965007309" sldId="273"/>
            <ac:spMk id="5" creationId="{00000000-0000-0000-0000-000000000000}"/>
          </ac:spMkLst>
        </pc:spChg>
        <pc:spChg chg="del">
          <ac:chgData name="phuongnt@heid.vn" userId="b17674ac66305ad0" providerId="LiveId" clId="{4FC4B357-E215-4AAF-8D1C-2794905C8DB7}" dt="2022-04-27T04:23:56.882" v="3924" actId="21"/>
          <ac:spMkLst>
            <pc:docMk/>
            <pc:sldMk cId="1965007309" sldId="273"/>
            <ac:spMk id="6" creationId="{00000000-0000-0000-0000-000000000000}"/>
          </ac:spMkLst>
        </pc:spChg>
        <pc:picChg chg="mod">
          <ac:chgData name="phuongnt@heid.vn" userId="b17674ac66305ad0" providerId="LiveId" clId="{4FC4B357-E215-4AAF-8D1C-2794905C8DB7}" dt="2022-04-27T04:23:53.740" v="3923" actId="1076"/>
          <ac:picMkLst>
            <pc:docMk/>
            <pc:sldMk cId="1965007309" sldId="273"/>
            <ac:picMk id="9" creationId="{CF21EB18-3383-492B-9E2C-2EC2561A9E5A}"/>
          </ac:picMkLst>
        </pc:picChg>
        <pc:cxnChg chg="del mod">
          <ac:chgData name="phuongnt@heid.vn" userId="b17674ac66305ad0" providerId="LiveId" clId="{4FC4B357-E215-4AAF-8D1C-2794905C8DB7}" dt="2022-04-27T04:23:19.390" v="3908" actId="478"/>
          <ac:cxnSpMkLst>
            <pc:docMk/>
            <pc:sldMk cId="1965007309" sldId="273"/>
            <ac:cxnSpMk id="8" creationId="{B9323044-4DA5-44FF-B464-34293C3FFF1E}"/>
          </ac:cxnSpMkLst>
        </pc:cxnChg>
      </pc:sldChg>
      <pc:sldChg chg="modSp mod">
        <pc:chgData name="phuongnt@heid.vn" userId="b17674ac66305ad0" providerId="LiveId" clId="{4FC4B357-E215-4AAF-8D1C-2794905C8DB7}" dt="2022-04-27T04:25:08.947" v="3998" actId="1036"/>
        <pc:sldMkLst>
          <pc:docMk/>
          <pc:sldMk cId="2871719457" sldId="274"/>
        </pc:sldMkLst>
        <pc:spChg chg="mod">
          <ac:chgData name="phuongnt@heid.vn" userId="b17674ac66305ad0" providerId="LiveId" clId="{4FC4B357-E215-4AAF-8D1C-2794905C8DB7}" dt="2022-04-27T04:25:08.947" v="3998" actId="1036"/>
          <ac:spMkLst>
            <pc:docMk/>
            <pc:sldMk cId="2871719457" sldId="274"/>
            <ac:spMk id="2" creationId="{00000000-0000-0000-0000-000000000000}"/>
          </ac:spMkLst>
        </pc:spChg>
        <pc:spChg chg="mod">
          <ac:chgData name="phuongnt@heid.vn" userId="b17674ac66305ad0" providerId="LiveId" clId="{4FC4B357-E215-4AAF-8D1C-2794905C8DB7}" dt="2022-04-27T04:24:45.167" v="3976" actId="20577"/>
          <ac:spMkLst>
            <pc:docMk/>
            <pc:sldMk cId="2871719457" sldId="274"/>
            <ac:spMk id="4" creationId="{7CDB80A7-1964-402B-9399-8A9BE8C3BB29}"/>
          </ac:spMkLst>
        </pc:spChg>
      </pc:sldChg>
      <pc:sldChg chg="modSp mod">
        <pc:chgData name="phuongnt@heid.vn" userId="b17674ac66305ad0" providerId="LiveId" clId="{4FC4B357-E215-4AAF-8D1C-2794905C8DB7}" dt="2022-04-27T04:25:50.251" v="4001" actId="1076"/>
        <pc:sldMkLst>
          <pc:docMk/>
          <pc:sldMk cId="617991889" sldId="280"/>
        </pc:sldMkLst>
        <pc:picChg chg="mod">
          <ac:chgData name="phuongnt@heid.vn" userId="b17674ac66305ad0" providerId="LiveId" clId="{4FC4B357-E215-4AAF-8D1C-2794905C8DB7}" dt="2022-04-27T04:25:50.251" v="4001" actId="1076"/>
          <ac:picMkLst>
            <pc:docMk/>
            <pc:sldMk cId="617991889" sldId="280"/>
            <ac:picMk id="10" creationId="{F17BCF63-8E5D-42FC-85F1-623F1169773B}"/>
          </ac:picMkLst>
        </pc:picChg>
      </pc:sldChg>
      <pc:sldChg chg="delSp modSp del mod delAnim">
        <pc:chgData name="phuongnt@heid.vn" userId="b17674ac66305ad0" providerId="LiveId" clId="{4FC4B357-E215-4AAF-8D1C-2794905C8DB7}" dt="2022-04-27T04:38:14.555" v="4562" actId="47"/>
        <pc:sldMkLst>
          <pc:docMk/>
          <pc:sldMk cId="2138512247" sldId="282"/>
        </pc:sldMkLst>
        <pc:spChg chg="del">
          <ac:chgData name="phuongnt@heid.vn" userId="b17674ac66305ad0" providerId="LiveId" clId="{4FC4B357-E215-4AAF-8D1C-2794905C8DB7}" dt="2022-04-27T04:26:01.460" v="4003" actId="478"/>
          <ac:spMkLst>
            <pc:docMk/>
            <pc:sldMk cId="2138512247" sldId="282"/>
            <ac:spMk id="3" creationId="{00000000-0000-0000-0000-000000000000}"/>
          </ac:spMkLst>
        </pc:spChg>
        <pc:spChg chg="del">
          <ac:chgData name="phuongnt@heid.vn" userId="b17674ac66305ad0" providerId="LiveId" clId="{4FC4B357-E215-4AAF-8D1C-2794905C8DB7}" dt="2022-04-27T04:30:40" v="4173" actId="21"/>
          <ac:spMkLst>
            <pc:docMk/>
            <pc:sldMk cId="2138512247" sldId="282"/>
            <ac:spMk id="5" creationId="{00000000-0000-0000-0000-000000000000}"/>
          </ac:spMkLst>
        </pc:spChg>
        <pc:spChg chg="del mod">
          <ac:chgData name="phuongnt@heid.vn" userId="b17674ac66305ad0" providerId="LiveId" clId="{4FC4B357-E215-4AAF-8D1C-2794905C8DB7}" dt="2022-04-27T04:31:28.242" v="4242" actId="21"/>
          <ac:spMkLst>
            <pc:docMk/>
            <pc:sldMk cId="2138512247" sldId="282"/>
            <ac:spMk id="6" creationId="{F1962549-CCE6-421A-8D0E-C316DEFF2B93}"/>
          </ac:spMkLst>
        </pc:spChg>
        <pc:spChg chg="del mod">
          <ac:chgData name="phuongnt@heid.vn" userId="b17674ac66305ad0" providerId="LiveId" clId="{4FC4B357-E215-4AAF-8D1C-2794905C8DB7}" dt="2022-04-27T04:31:37.570" v="4244" actId="21"/>
          <ac:spMkLst>
            <pc:docMk/>
            <pc:sldMk cId="2138512247" sldId="282"/>
            <ac:spMk id="7" creationId="{43BCDC5D-30D6-4377-A4B1-156DA263A6FF}"/>
          </ac:spMkLst>
        </pc:spChg>
        <pc:spChg chg="del mod">
          <ac:chgData name="phuongnt@heid.vn" userId="b17674ac66305ad0" providerId="LiveId" clId="{4FC4B357-E215-4AAF-8D1C-2794905C8DB7}" dt="2022-04-27T04:31:43.042" v="4246" actId="21"/>
          <ac:spMkLst>
            <pc:docMk/>
            <pc:sldMk cId="2138512247" sldId="282"/>
            <ac:spMk id="8" creationId="{712C46B6-96B9-47F2-B7A3-76397FB3ADAF}"/>
          </ac:spMkLst>
        </pc:spChg>
        <pc:spChg chg="del mod">
          <ac:chgData name="phuongnt@heid.vn" userId="b17674ac66305ad0" providerId="LiveId" clId="{4FC4B357-E215-4AAF-8D1C-2794905C8DB7}" dt="2022-04-27T04:31:47.605" v="4248" actId="21"/>
          <ac:spMkLst>
            <pc:docMk/>
            <pc:sldMk cId="2138512247" sldId="282"/>
            <ac:spMk id="9" creationId="{56B68A11-0309-4042-A359-2242A0EB3D2F}"/>
          </ac:spMkLst>
        </pc:spChg>
        <pc:spChg chg="del mod">
          <ac:chgData name="phuongnt@heid.vn" userId="b17674ac66305ad0" providerId="LiveId" clId="{4FC4B357-E215-4AAF-8D1C-2794905C8DB7}" dt="2022-04-27T04:31:54.058" v="4250" actId="21"/>
          <ac:spMkLst>
            <pc:docMk/>
            <pc:sldMk cId="2138512247" sldId="282"/>
            <ac:spMk id="10" creationId="{AD2E0FA0-036E-4580-A053-6554E5619E65}"/>
          </ac:spMkLst>
        </pc:spChg>
        <pc:cxnChg chg="del">
          <ac:chgData name="phuongnt@heid.vn" userId="b17674ac66305ad0" providerId="LiveId" clId="{4FC4B357-E215-4AAF-8D1C-2794905C8DB7}" dt="2022-04-27T04:25:57.989" v="4002" actId="478"/>
          <ac:cxnSpMkLst>
            <pc:docMk/>
            <pc:sldMk cId="2138512247" sldId="282"/>
            <ac:cxnSpMk id="11" creationId="{A6C72214-C496-4EB3-8DD3-184C51B07A37}"/>
          </ac:cxnSpMkLst>
        </pc:cxnChg>
      </pc:sldChg>
      <pc:sldChg chg="delSp del mod delAnim">
        <pc:chgData name="phuongnt@heid.vn" userId="b17674ac66305ad0" providerId="LiveId" clId="{4FC4B357-E215-4AAF-8D1C-2794905C8DB7}" dt="2022-04-27T04:40:05.325" v="4600" actId="47"/>
        <pc:sldMkLst>
          <pc:docMk/>
          <pc:sldMk cId="1767584890" sldId="283"/>
        </pc:sldMkLst>
        <pc:spChg chg="del">
          <ac:chgData name="phuongnt@heid.vn" userId="b17674ac66305ad0" providerId="LiveId" clId="{4FC4B357-E215-4AAF-8D1C-2794905C8DB7}" dt="2022-04-27T04:39:03.668" v="4569" actId="21"/>
          <ac:spMkLst>
            <pc:docMk/>
            <pc:sldMk cId="1767584890" sldId="283"/>
            <ac:spMk id="6" creationId="{4F130499-CAF8-464D-982D-F20F63F2D1D6}"/>
          </ac:spMkLst>
        </pc:spChg>
        <pc:picChg chg="del">
          <ac:chgData name="phuongnt@heid.vn" userId="b17674ac66305ad0" providerId="LiveId" clId="{4FC4B357-E215-4AAF-8D1C-2794905C8DB7}" dt="2022-04-27T04:39:21.068" v="4593" actId="21"/>
          <ac:picMkLst>
            <pc:docMk/>
            <pc:sldMk cId="1767584890" sldId="283"/>
            <ac:picMk id="36" creationId="{B6313ED9-219A-4D27-8468-19D09949F664}"/>
          </ac:picMkLst>
        </pc:picChg>
        <pc:cxnChg chg="del">
          <ac:chgData name="phuongnt@heid.vn" userId="b17674ac66305ad0" providerId="LiveId" clId="{4FC4B357-E215-4AAF-8D1C-2794905C8DB7}" dt="2022-04-27T04:38:25.132" v="4563" actId="478"/>
          <ac:cxnSpMkLst>
            <pc:docMk/>
            <pc:sldMk cId="1767584890" sldId="283"/>
            <ac:cxnSpMk id="34" creationId="{06292710-08C8-465E-B199-D252BDC3ED88}"/>
          </ac:cxnSpMkLst>
        </pc:cxnChg>
      </pc:sldChg>
      <pc:sldChg chg="delSp del mod">
        <pc:chgData name="phuongnt@heid.vn" userId="b17674ac66305ad0" providerId="LiveId" clId="{4FC4B357-E215-4AAF-8D1C-2794905C8DB7}" dt="2022-04-27T06:51:39.808" v="6587" actId="47"/>
        <pc:sldMkLst>
          <pc:docMk/>
          <pc:sldMk cId="1273648293" sldId="286"/>
        </pc:sldMkLst>
        <pc:spChg chg="del">
          <ac:chgData name="phuongnt@heid.vn" userId="b17674ac66305ad0" providerId="LiveId" clId="{4FC4B357-E215-4AAF-8D1C-2794905C8DB7}" dt="2022-04-27T06:45:19.892" v="6443" actId="21"/>
          <ac:spMkLst>
            <pc:docMk/>
            <pc:sldMk cId="1273648293" sldId="286"/>
            <ac:spMk id="5" creationId="{00000000-0000-0000-0000-000000000000}"/>
          </ac:spMkLst>
        </pc:spChg>
      </pc:sldChg>
      <pc:sldChg chg="delSp modSp del mod">
        <pc:chgData name="phuongnt@heid.vn" userId="b17674ac66305ad0" providerId="LiveId" clId="{4FC4B357-E215-4AAF-8D1C-2794905C8DB7}" dt="2022-04-27T06:58:19.146" v="6699" actId="47"/>
        <pc:sldMkLst>
          <pc:docMk/>
          <pc:sldMk cId="3651801962" sldId="287"/>
        </pc:sldMkLst>
        <pc:spChg chg="del">
          <ac:chgData name="phuongnt@heid.vn" userId="b17674ac66305ad0" providerId="LiveId" clId="{4FC4B357-E215-4AAF-8D1C-2794905C8DB7}" dt="2022-04-27T06:51:59.600" v="6591" actId="21"/>
          <ac:spMkLst>
            <pc:docMk/>
            <pc:sldMk cId="3651801962" sldId="287"/>
            <ac:spMk id="9" creationId="{0B163858-A05B-4589-87EC-CE8DE36F47A4}"/>
          </ac:spMkLst>
        </pc:spChg>
        <pc:graphicFrameChg chg="mod">
          <ac:chgData name="phuongnt@heid.vn" userId="b17674ac66305ad0" providerId="LiveId" clId="{4FC4B357-E215-4AAF-8D1C-2794905C8DB7}" dt="2022-04-27T06:55:30.048" v="6670"/>
          <ac:graphicFrameMkLst>
            <pc:docMk/>
            <pc:sldMk cId="3651801962" sldId="287"/>
            <ac:graphicFrameMk id="6" creationId="{9A095C33-77E4-4AE2-A5D4-6C93A1BEF12E}"/>
          </ac:graphicFrameMkLst>
        </pc:graphicFrameChg>
      </pc:sldChg>
      <pc:sldChg chg="delSp del mod">
        <pc:chgData name="phuongnt@heid.vn" userId="b17674ac66305ad0" providerId="LiveId" clId="{4FC4B357-E215-4AAF-8D1C-2794905C8DB7}" dt="2022-04-27T07:04:38.099" v="6757" actId="47"/>
        <pc:sldMkLst>
          <pc:docMk/>
          <pc:sldMk cId="463024045" sldId="288"/>
        </pc:sldMkLst>
        <pc:spChg chg="del">
          <ac:chgData name="phuongnt@heid.vn" userId="b17674ac66305ad0" providerId="LiveId" clId="{4FC4B357-E215-4AAF-8D1C-2794905C8DB7}" dt="2022-04-27T07:03:45.271" v="6726" actId="21"/>
          <ac:spMkLst>
            <pc:docMk/>
            <pc:sldMk cId="463024045" sldId="288"/>
            <ac:spMk id="4" creationId="{0E8D0D53-1D00-4149-990A-96050F8D8547}"/>
          </ac:spMkLst>
        </pc:spChg>
        <pc:picChg chg="del">
          <ac:chgData name="phuongnt@heid.vn" userId="b17674ac66305ad0" providerId="LiveId" clId="{4FC4B357-E215-4AAF-8D1C-2794905C8DB7}" dt="2022-04-27T07:03:59.023" v="6747" actId="21"/>
          <ac:picMkLst>
            <pc:docMk/>
            <pc:sldMk cId="463024045" sldId="288"/>
            <ac:picMk id="11" creationId="{0F553600-6E4E-4589-A2AE-31D52DD36C0D}"/>
          </ac:picMkLst>
        </pc:picChg>
        <pc:picChg chg="del">
          <ac:chgData name="phuongnt@heid.vn" userId="b17674ac66305ad0" providerId="LiveId" clId="{4FC4B357-E215-4AAF-8D1C-2794905C8DB7}" dt="2022-04-27T07:04:14.414" v="6752" actId="21"/>
          <ac:picMkLst>
            <pc:docMk/>
            <pc:sldMk cId="463024045" sldId="288"/>
            <ac:picMk id="12" creationId="{CC17060A-2ED8-4724-9C1C-905DE9386C9A}"/>
          </ac:picMkLst>
        </pc:picChg>
      </pc:sldChg>
      <pc:sldChg chg="delSp del mod">
        <pc:chgData name="phuongnt@heid.vn" userId="b17674ac66305ad0" providerId="LiveId" clId="{4FC4B357-E215-4AAF-8D1C-2794905C8DB7}" dt="2022-04-27T07:05:37.246" v="6769" actId="47"/>
        <pc:sldMkLst>
          <pc:docMk/>
          <pc:sldMk cId="543644712" sldId="292"/>
        </pc:sldMkLst>
        <pc:spChg chg="del">
          <ac:chgData name="phuongnt@heid.vn" userId="b17674ac66305ad0" providerId="LiveId" clId="{4FC4B357-E215-4AAF-8D1C-2794905C8DB7}" dt="2022-04-27T07:05:25.269" v="6765" actId="21"/>
          <ac:spMkLst>
            <pc:docMk/>
            <pc:sldMk cId="543644712" sldId="292"/>
            <ac:spMk id="5" creationId="{1A09DAE5-213C-465A-B7F0-864D512BB2B3}"/>
          </ac:spMkLst>
        </pc:spChg>
        <pc:spChg chg="del">
          <ac:chgData name="phuongnt@heid.vn" userId="b17674ac66305ad0" providerId="LiveId" clId="{4FC4B357-E215-4AAF-8D1C-2794905C8DB7}" dt="2022-04-27T07:05:32.351" v="6767" actId="21"/>
          <ac:spMkLst>
            <pc:docMk/>
            <pc:sldMk cId="543644712" sldId="292"/>
            <ac:spMk id="6" creationId="{3E5EB99C-2E9C-47FF-B9D5-911912F34478}"/>
          </ac:spMkLst>
        </pc:spChg>
      </pc:sldChg>
      <pc:sldChg chg="delSp modSp del mod">
        <pc:chgData name="phuongnt@heid.vn" userId="b17674ac66305ad0" providerId="LiveId" clId="{4FC4B357-E215-4AAF-8D1C-2794905C8DB7}" dt="2022-04-27T07:19:16.607" v="7697" actId="47"/>
        <pc:sldMkLst>
          <pc:docMk/>
          <pc:sldMk cId="2447039037" sldId="297"/>
        </pc:sldMkLst>
        <pc:spChg chg="del">
          <ac:chgData name="phuongnt@heid.vn" userId="b17674ac66305ad0" providerId="LiveId" clId="{4FC4B357-E215-4AAF-8D1C-2794905C8DB7}" dt="2022-04-27T07:17:25.977" v="7522" actId="21"/>
          <ac:spMkLst>
            <pc:docMk/>
            <pc:sldMk cId="2447039037" sldId="297"/>
            <ac:spMk id="5" creationId="{00000000-0000-0000-0000-000000000000}"/>
          </ac:spMkLst>
        </pc:spChg>
        <pc:graphicFrameChg chg="mod">
          <ac:chgData name="phuongnt@heid.vn" userId="b17674ac66305ad0" providerId="LiveId" clId="{4FC4B357-E215-4AAF-8D1C-2794905C8DB7}" dt="2022-04-27T07:18:37.990" v="7663"/>
          <ac:graphicFrameMkLst>
            <pc:docMk/>
            <pc:sldMk cId="2447039037" sldId="297"/>
            <ac:graphicFrameMk id="4" creationId="{00000000-0000-0000-0000-000000000000}"/>
          </ac:graphicFrameMkLst>
        </pc:graphicFrameChg>
      </pc:sldChg>
      <pc:sldChg chg="del">
        <pc:chgData name="phuongnt@heid.vn" userId="b17674ac66305ad0" providerId="LiveId" clId="{4FC4B357-E215-4AAF-8D1C-2794905C8DB7}" dt="2022-04-27T07:19:59.899" v="7702" actId="47"/>
        <pc:sldMkLst>
          <pc:docMk/>
          <pc:sldMk cId="4197291000" sldId="298"/>
        </pc:sldMkLst>
      </pc:sldChg>
      <pc:sldChg chg="modSp del mod">
        <pc:chgData name="phuongnt@heid.vn" userId="b17674ac66305ad0" providerId="LiveId" clId="{4FC4B357-E215-4AAF-8D1C-2794905C8DB7}" dt="2022-04-27T04:14:33.962" v="3742" actId="47"/>
        <pc:sldMkLst>
          <pc:docMk/>
          <pc:sldMk cId="1344793975" sldId="301"/>
        </pc:sldMkLst>
        <pc:spChg chg="mod">
          <ac:chgData name="phuongnt@heid.vn" userId="b17674ac66305ad0" providerId="LiveId" clId="{4FC4B357-E215-4AAF-8D1C-2794905C8DB7}" dt="2022-04-27T04:12:04.185" v="3593" actId="21"/>
          <ac:spMkLst>
            <pc:docMk/>
            <pc:sldMk cId="1344793975" sldId="301"/>
            <ac:spMk id="2" creationId="{00000000-0000-0000-0000-000000000000}"/>
          </ac:spMkLst>
        </pc:spChg>
        <pc:graphicFrameChg chg="mod">
          <ac:chgData name="phuongnt@heid.vn" userId="b17674ac66305ad0" providerId="LiveId" clId="{4FC4B357-E215-4AAF-8D1C-2794905C8DB7}" dt="2022-04-27T04:11:04.005" v="3449"/>
          <ac:graphicFrameMkLst>
            <pc:docMk/>
            <pc:sldMk cId="1344793975" sldId="301"/>
            <ac:graphicFrameMk id="21" creationId="{00000000-0000-0000-0000-000000000000}"/>
          </ac:graphicFrameMkLst>
        </pc:graphicFrameChg>
        <pc:picChg chg="mod">
          <ac:chgData name="phuongnt@heid.vn" userId="b17674ac66305ad0" providerId="LiveId" clId="{4FC4B357-E215-4AAF-8D1C-2794905C8DB7}" dt="2022-04-27T04:11:59.604" v="3592" actId="1076"/>
          <ac:picMkLst>
            <pc:docMk/>
            <pc:sldMk cId="1344793975" sldId="301"/>
            <ac:picMk id="8" creationId="{78BB524D-DA92-4705-BFFB-CE7D573B1C0C}"/>
          </ac:picMkLst>
        </pc:picChg>
      </pc:sldChg>
      <pc:sldChg chg="modSp mod">
        <pc:chgData name="phuongnt@heid.vn" userId="b17674ac66305ad0" providerId="LiveId" clId="{4FC4B357-E215-4AAF-8D1C-2794905C8DB7}" dt="2022-04-27T04:03:41.430" v="3152" actId="1038"/>
        <pc:sldMkLst>
          <pc:docMk/>
          <pc:sldMk cId="2568773564" sldId="302"/>
        </pc:sldMkLst>
        <pc:spChg chg="mod">
          <ac:chgData name="phuongnt@heid.vn" userId="b17674ac66305ad0" providerId="LiveId" clId="{4FC4B357-E215-4AAF-8D1C-2794905C8DB7}" dt="2022-04-27T04:03:41.430" v="3152" actId="1038"/>
          <ac:spMkLst>
            <pc:docMk/>
            <pc:sldMk cId="2568773564" sldId="302"/>
            <ac:spMk id="3" creationId="{00000000-0000-0000-0000-000000000000}"/>
          </ac:spMkLst>
        </pc:spChg>
        <pc:graphicFrameChg chg="mod">
          <ac:chgData name="phuongnt@heid.vn" userId="b17674ac66305ad0" providerId="LiveId" clId="{4FC4B357-E215-4AAF-8D1C-2794905C8DB7}" dt="2022-04-27T04:03:34.700" v="3126" actId="1038"/>
          <ac:graphicFrameMkLst>
            <pc:docMk/>
            <pc:sldMk cId="2568773564" sldId="302"/>
            <ac:graphicFrameMk id="4" creationId="{00000000-0000-0000-0000-000000000000}"/>
          </ac:graphicFrameMkLst>
        </pc:graphicFrameChg>
        <pc:picChg chg="mod">
          <ac:chgData name="phuongnt@heid.vn" userId="b17674ac66305ad0" providerId="LiveId" clId="{4FC4B357-E215-4AAF-8D1C-2794905C8DB7}" dt="2022-04-27T02:40:31.691" v="2561" actId="14100"/>
          <ac:picMkLst>
            <pc:docMk/>
            <pc:sldMk cId="2568773564" sldId="302"/>
            <ac:picMk id="8" creationId="{BD8E8856-A3CE-42C0-8DFC-834AC03926F9}"/>
          </ac:picMkLst>
        </pc:picChg>
      </pc:sldChg>
      <pc:sldChg chg="delSp del mod">
        <pc:chgData name="phuongnt@heid.vn" userId="b17674ac66305ad0" providerId="LiveId" clId="{4FC4B357-E215-4AAF-8D1C-2794905C8DB7}" dt="2022-04-27T04:07:45.707" v="3274" actId="47"/>
        <pc:sldMkLst>
          <pc:docMk/>
          <pc:sldMk cId="4279568318" sldId="303"/>
        </pc:sldMkLst>
        <pc:spChg chg="del">
          <ac:chgData name="phuongnt@heid.vn" userId="b17674ac66305ad0" providerId="LiveId" clId="{4FC4B357-E215-4AAF-8D1C-2794905C8DB7}" dt="2022-04-27T04:06:44.399" v="3211" actId="21"/>
          <ac:spMkLst>
            <pc:docMk/>
            <pc:sldMk cId="4279568318" sldId="303"/>
            <ac:spMk id="5" creationId="{00000000-0000-0000-0000-000000000000}"/>
          </ac:spMkLst>
        </pc:spChg>
        <pc:spChg chg="del">
          <ac:chgData name="phuongnt@heid.vn" userId="b17674ac66305ad0" providerId="LiveId" clId="{4FC4B357-E215-4AAF-8D1C-2794905C8DB7}" dt="2022-04-27T04:06:37.629" v="3209" actId="21"/>
          <ac:spMkLst>
            <pc:docMk/>
            <pc:sldMk cId="4279568318" sldId="303"/>
            <ac:spMk id="6" creationId="{00000000-0000-0000-0000-000000000000}"/>
          </ac:spMkLst>
        </pc:spChg>
        <pc:spChg chg="del">
          <ac:chgData name="phuongnt@heid.vn" userId="b17674ac66305ad0" providerId="LiveId" clId="{4FC4B357-E215-4AAF-8D1C-2794905C8DB7}" dt="2022-04-27T04:06:49.985" v="3213" actId="21"/>
          <ac:spMkLst>
            <pc:docMk/>
            <pc:sldMk cId="4279568318" sldId="303"/>
            <ac:spMk id="11" creationId="{00000000-0000-0000-0000-000000000000}"/>
          </ac:spMkLst>
        </pc:spChg>
      </pc:sldChg>
      <pc:sldChg chg="modSp mod">
        <pc:chgData name="phuongnt@heid.vn" userId="b17674ac66305ad0" providerId="LiveId" clId="{4FC4B357-E215-4AAF-8D1C-2794905C8DB7}" dt="2022-04-27T04:14:47.980" v="3744" actId="14100"/>
        <pc:sldMkLst>
          <pc:docMk/>
          <pc:sldMk cId="1556700279" sldId="304"/>
        </pc:sldMkLst>
        <pc:picChg chg="mod">
          <ac:chgData name="phuongnt@heid.vn" userId="b17674ac66305ad0" providerId="LiveId" clId="{4FC4B357-E215-4AAF-8D1C-2794905C8DB7}" dt="2022-04-27T04:14:47.980" v="3744" actId="14100"/>
          <ac:picMkLst>
            <pc:docMk/>
            <pc:sldMk cId="1556700279" sldId="304"/>
            <ac:picMk id="7" creationId="{9664AE97-1976-4C17-9DB7-E65B2A1BEC03}"/>
          </ac:picMkLst>
        </pc:picChg>
      </pc:sldChg>
      <pc:sldChg chg="delSp modSp del mod delAnim">
        <pc:chgData name="phuongnt@heid.vn" userId="b17674ac66305ad0" providerId="LiveId" clId="{4FC4B357-E215-4AAF-8D1C-2794905C8DB7}" dt="2022-04-27T05:37:53.102" v="5002" actId="47"/>
        <pc:sldMkLst>
          <pc:docMk/>
          <pc:sldMk cId="1593202107" sldId="306"/>
        </pc:sldMkLst>
        <pc:graphicFrameChg chg="del mod">
          <ac:chgData name="phuongnt@heid.vn" userId="b17674ac66305ad0" providerId="LiveId" clId="{4FC4B357-E215-4AAF-8D1C-2794905C8DB7}" dt="2022-04-27T04:40:49.174" v="4606" actId="21"/>
          <ac:graphicFrameMkLst>
            <pc:docMk/>
            <pc:sldMk cId="1593202107" sldId="306"/>
            <ac:graphicFrameMk id="13" creationId="{00000000-0000-0000-0000-000000000000}"/>
          </ac:graphicFrameMkLst>
        </pc:graphicFrameChg>
        <pc:cxnChg chg="del">
          <ac:chgData name="phuongnt@heid.vn" userId="b17674ac66305ad0" providerId="LiveId" clId="{4FC4B357-E215-4AAF-8D1C-2794905C8DB7}" dt="2022-04-27T04:40:29.815" v="4604" actId="478"/>
          <ac:cxnSpMkLst>
            <pc:docMk/>
            <pc:sldMk cId="1593202107" sldId="306"/>
            <ac:cxnSpMk id="34" creationId="{06292710-08C8-465E-B199-D252BDC3ED88}"/>
          </ac:cxnSpMkLst>
        </pc:cxnChg>
      </pc:sldChg>
      <pc:sldChg chg="delSp del mod delAnim">
        <pc:chgData name="phuongnt@heid.vn" userId="b17674ac66305ad0" providerId="LiveId" clId="{4FC4B357-E215-4AAF-8D1C-2794905C8DB7}" dt="2022-04-27T06:44:44.428" v="6437" actId="47"/>
        <pc:sldMkLst>
          <pc:docMk/>
          <pc:sldMk cId="2355943992" sldId="309"/>
        </pc:sldMkLst>
        <pc:spChg chg="del">
          <ac:chgData name="phuongnt@heid.vn" userId="b17674ac66305ad0" providerId="LiveId" clId="{4FC4B357-E215-4AAF-8D1C-2794905C8DB7}" dt="2022-04-27T06:44:36.223" v="6426" actId="21"/>
          <ac:spMkLst>
            <pc:docMk/>
            <pc:sldMk cId="2355943992" sldId="309"/>
            <ac:spMk id="7" creationId="{4F130499-CAF8-464D-982D-F20F63F2D1D6}"/>
          </ac:spMkLst>
        </pc:spChg>
        <pc:graphicFrameChg chg="del">
          <ac:chgData name="phuongnt@heid.vn" userId="b17674ac66305ad0" providerId="LiveId" clId="{4FC4B357-E215-4AAF-8D1C-2794905C8DB7}" dt="2022-04-27T06:44:22.746" v="6422" actId="21"/>
          <ac:graphicFrameMkLst>
            <pc:docMk/>
            <pc:sldMk cId="2355943992" sldId="309"/>
            <ac:graphicFrameMk id="9" creationId="{00000000-0000-0000-0000-000000000000}"/>
          </ac:graphicFrameMkLst>
        </pc:graphicFrameChg>
        <pc:cxnChg chg="del">
          <ac:chgData name="phuongnt@heid.vn" userId="b17674ac66305ad0" providerId="LiveId" clId="{4FC4B357-E215-4AAF-8D1C-2794905C8DB7}" dt="2022-04-27T06:42:37.913" v="6313" actId="478"/>
          <ac:cxnSpMkLst>
            <pc:docMk/>
            <pc:sldMk cId="2355943992" sldId="309"/>
            <ac:cxnSpMk id="6" creationId="{06292710-08C8-465E-B199-D252BDC3ED88}"/>
          </ac:cxnSpMkLst>
        </pc:cxnChg>
      </pc:sldChg>
      <pc:sldChg chg="delSp modSp del mod delAnim">
        <pc:chgData name="phuongnt@heid.vn" userId="b17674ac66305ad0" providerId="LiveId" clId="{4FC4B357-E215-4AAF-8D1C-2794905C8DB7}" dt="2022-04-27T07:16:50.270" v="7517" actId="47"/>
        <pc:sldMkLst>
          <pc:docMk/>
          <pc:sldMk cId="3625088849" sldId="310"/>
        </pc:sldMkLst>
        <pc:graphicFrameChg chg="mod">
          <ac:chgData name="phuongnt@heid.vn" userId="b17674ac66305ad0" providerId="LiveId" clId="{4FC4B357-E215-4AAF-8D1C-2794905C8DB7}" dt="2022-04-27T07:13:32.175" v="7174"/>
          <ac:graphicFrameMkLst>
            <pc:docMk/>
            <pc:sldMk cId="3625088849" sldId="310"/>
            <ac:graphicFrameMk id="4" creationId="{00000000-0000-0000-0000-000000000000}"/>
          </ac:graphicFrameMkLst>
        </pc:graphicFrameChg>
        <pc:cxnChg chg="del">
          <ac:chgData name="phuongnt@heid.vn" userId="b17674ac66305ad0" providerId="LiveId" clId="{4FC4B357-E215-4AAF-8D1C-2794905C8DB7}" dt="2022-04-27T07:10:29.483" v="7034" actId="478"/>
          <ac:cxnSpMkLst>
            <pc:docMk/>
            <pc:sldMk cId="3625088849" sldId="310"/>
            <ac:cxnSpMk id="9" creationId="{88AE7A88-2543-4C60-B4A6-4F9E101C7D12}"/>
          </ac:cxnSpMkLst>
        </pc:cxnChg>
      </pc:sldChg>
      <pc:sldChg chg="modSp mod">
        <pc:chgData name="phuongnt@heid.vn" userId="b17674ac66305ad0" providerId="LiveId" clId="{4FC4B357-E215-4AAF-8D1C-2794905C8DB7}" dt="2022-04-27T01:14:22.546" v="427" actId="1036"/>
        <pc:sldMkLst>
          <pc:docMk/>
          <pc:sldMk cId="1607886564" sldId="313"/>
        </pc:sldMkLst>
        <pc:spChg chg="mod">
          <ac:chgData name="phuongnt@heid.vn" userId="b17674ac66305ad0" providerId="LiveId" clId="{4FC4B357-E215-4AAF-8D1C-2794905C8DB7}" dt="2022-04-27T01:14:22.546" v="427" actId="1036"/>
          <ac:spMkLst>
            <pc:docMk/>
            <pc:sldMk cId="1607886564" sldId="313"/>
            <ac:spMk id="6" creationId="{00000000-0000-0000-0000-000000000000}"/>
          </ac:spMkLst>
        </pc:spChg>
      </pc:sldChg>
      <pc:sldChg chg="addSp delSp modSp del mod ord">
        <pc:chgData name="phuongnt@heid.vn" userId="b17674ac66305ad0" providerId="LiveId" clId="{4FC4B357-E215-4AAF-8D1C-2794905C8DB7}" dt="2022-04-27T02:34:44.977" v="2539" actId="47"/>
        <pc:sldMkLst>
          <pc:docMk/>
          <pc:sldMk cId="2655080823" sldId="314"/>
        </pc:sldMkLst>
        <pc:spChg chg="del mod">
          <ac:chgData name="phuongnt@heid.vn" userId="b17674ac66305ad0" providerId="LiveId" clId="{4FC4B357-E215-4AAF-8D1C-2794905C8DB7}" dt="2022-04-27T02:09:40.515" v="1290" actId="478"/>
          <ac:spMkLst>
            <pc:docMk/>
            <pc:sldMk cId="2655080823" sldId="314"/>
            <ac:spMk id="5" creationId="{00000000-0000-0000-0000-000000000000}"/>
          </ac:spMkLst>
        </pc:spChg>
        <pc:spChg chg="del mod">
          <ac:chgData name="phuongnt@heid.vn" userId="b17674ac66305ad0" providerId="LiveId" clId="{4FC4B357-E215-4AAF-8D1C-2794905C8DB7}" dt="2022-04-27T02:09:43.797" v="1291" actId="478"/>
          <ac:spMkLst>
            <pc:docMk/>
            <pc:sldMk cId="2655080823" sldId="314"/>
            <ac:spMk id="6" creationId="{00000000-0000-0000-0000-000000000000}"/>
          </ac:spMkLst>
        </pc:spChg>
        <pc:spChg chg="add mod">
          <ac:chgData name="phuongnt@heid.vn" userId="b17674ac66305ad0" providerId="LiveId" clId="{4FC4B357-E215-4AAF-8D1C-2794905C8DB7}" dt="2022-04-27T02:09:10.944" v="1284"/>
          <ac:spMkLst>
            <pc:docMk/>
            <pc:sldMk cId="2655080823" sldId="314"/>
            <ac:spMk id="8" creationId="{0587FD70-CCF2-48EB-B2B9-0D68DB570B71}"/>
          </ac:spMkLst>
        </pc:spChg>
        <pc:spChg chg="add mod">
          <ac:chgData name="phuongnt@heid.vn" userId="b17674ac66305ad0" providerId="LiveId" clId="{4FC4B357-E215-4AAF-8D1C-2794905C8DB7}" dt="2022-04-27T02:09:10.944" v="1284"/>
          <ac:spMkLst>
            <pc:docMk/>
            <pc:sldMk cId="2655080823" sldId="314"/>
            <ac:spMk id="9" creationId="{EA5A1CA0-D3B0-4EFF-8FCB-00F00CBB0876}"/>
          </ac:spMkLst>
        </pc:spChg>
        <pc:spChg chg="mod">
          <ac:chgData name="phuongnt@heid.vn" userId="b17674ac66305ad0" providerId="LiveId" clId="{4FC4B357-E215-4AAF-8D1C-2794905C8DB7}" dt="2022-04-27T02:10:16.258" v="1297"/>
          <ac:spMkLst>
            <pc:docMk/>
            <pc:sldMk cId="2655080823" sldId="314"/>
            <ac:spMk id="11" creationId="{337FFE4C-B329-4EE5-97EB-09E1923BE16B}"/>
          </ac:spMkLst>
        </pc:spChg>
        <pc:spChg chg="mod">
          <ac:chgData name="phuongnt@heid.vn" userId="b17674ac66305ad0" providerId="LiveId" clId="{4FC4B357-E215-4AAF-8D1C-2794905C8DB7}" dt="2022-04-27T02:10:16.258" v="1297"/>
          <ac:spMkLst>
            <pc:docMk/>
            <pc:sldMk cId="2655080823" sldId="314"/>
            <ac:spMk id="12" creationId="{0D69F646-5EE7-4F0F-B9C1-658D8E07D614}"/>
          </ac:spMkLst>
        </pc:spChg>
        <pc:grpChg chg="add del mod">
          <ac:chgData name="phuongnt@heid.vn" userId="b17674ac66305ad0" providerId="LiveId" clId="{4FC4B357-E215-4AAF-8D1C-2794905C8DB7}" dt="2022-04-27T02:09:20.418" v="1285" actId="478"/>
          <ac:grpSpMkLst>
            <pc:docMk/>
            <pc:sldMk cId="2655080823" sldId="314"/>
            <ac:grpSpMk id="7" creationId="{4236849D-C67B-4A05-B945-A4684EAF82AD}"/>
          </ac:grpSpMkLst>
        </pc:grpChg>
        <pc:grpChg chg="add mod">
          <ac:chgData name="phuongnt@heid.vn" userId="b17674ac66305ad0" providerId="LiveId" clId="{4FC4B357-E215-4AAF-8D1C-2794905C8DB7}" dt="2022-04-27T02:10:16.258" v="1297"/>
          <ac:grpSpMkLst>
            <pc:docMk/>
            <pc:sldMk cId="2655080823" sldId="314"/>
            <ac:grpSpMk id="10" creationId="{6E176F84-0325-41DA-803C-E5F9DCBEF78E}"/>
          </ac:grpSpMkLst>
        </pc:grpChg>
      </pc:sldChg>
      <pc:sldChg chg="modSp mod">
        <pc:chgData name="phuongnt@heid.vn" userId="b17674ac66305ad0" providerId="LiveId" clId="{4FC4B357-E215-4AAF-8D1C-2794905C8DB7}" dt="2022-04-27T01:15:32.619" v="533" actId="20577"/>
        <pc:sldMkLst>
          <pc:docMk/>
          <pc:sldMk cId="951161009" sldId="317"/>
        </pc:sldMkLst>
        <pc:spChg chg="mod">
          <ac:chgData name="phuongnt@heid.vn" userId="b17674ac66305ad0" providerId="LiveId" clId="{4FC4B357-E215-4AAF-8D1C-2794905C8DB7}" dt="2022-04-27T01:15:32.619" v="533" actId="20577"/>
          <ac:spMkLst>
            <pc:docMk/>
            <pc:sldMk cId="951161009" sldId="317"/>
            <ac:spMk id="5" creationId="{00000000-0000-0000-0000-000000000000}"/>
          </ac:spMkLst>
        </pc:spChg>
      </pc:sldChg>
      <pc:sldChg chg="modSp">
        <pc:chgData name="phuongnt@heid.vn" userId="b17674ac66305ad0" providerId="LiveId" clId="{4FC4B357-E215-4AAF-8D1C-2794905C8DB7}" dt="2022-04-27T03:50:30.923" v="2719" actId="20577"/>
        <pc:sldMkLst>
          <pc:docMk/>
          <pc:sldMk cId="1132955005" sldId="318"/>
        </pc:sldMkLst>
        <pc:spChg chg="mod">
          <ac:chgData name="phuongnt@heid.vn" userId="b17674ac66305ad0" providerId="LiveId" clId="{4FC4B357-E215-4AAF-8D1C-2794905C8DB7}" dt="2022-04-27T03:50:26.711" v="2715" actId="20577"/>
          <ac:spMkLst>
            <pc:docMk/>
            <pc:sldMk cId="1132955005" sldId="318"/>
            <ac:spMk id="6" creationId="{7496839E-AEED-41C1-9946-7B28025B7864}"/>
          </ac:spMkLst>
        </pc:spChg>
        <pc:spChg chg="mod">
          <ac:chgData name="phuongnt@heid.vn" userId="b17674ac66305ad0" providerId="LiveId" clId="{4FC4B357-E215-4AAF-8D1C-2794905C8DB7}" dt="2022-04-27T03:50:30.923" v="2719" actId="20577"/>
          <ac:spMkLst>
            <pc:docMk/>
            <pc:sldMk cId="1132955005" sldId="318"/>
            <ac:spMk id="7" creationId="{7041D78A-F188-4C5C-BD4C-8D6EBCC11B1A}"/>
          </ac:spMkLst>
        </pc:spChg>
      </pc:sldChg>
      <pc:sldChg chg="modSp mod">
        <pc:chgData name="phuongnt@heid.vn" userId="b17674ac66305ad0" providerId="LiveId" clId="{4FC4B357-E215-4AAF-8D1C-2794905C8DB7}" dt="2022-04-27T03:50:16.753" v="2711" actId="20577"/>
        <pc:sldMkLst>
          <pc:docMk/>
          <pc:sldMk cId="3617823714" sldId="319"/>
        </pc:sldMkLst>
        <pc:spChg chg="mod">
          <ac:chgData name="phuongnt@heid.vn" userId="b17674ac66305ad0" providerId="LiveId" clId="{4FC4B357-E215-4AAF-8D1C-2794905C8DB7}" dt="2022-04-27T03:50:16.753" v="2711" actId="20577"/>
          <ac:spMkLst>
            <pc:docMk/>
            <pc:sldMk cId="3617823714" sldId="319"/>
            <ac:spMk id="5" creationId="{00000000-0000-0000-0000-000000000000}"/>
          </ac:spMkLst>
        </pc:spChg>
        <pc:picChg chg="mod">
          <ac:chgData name="phuongnt@heid.vn" userId="b17674ac66305ad0" providerId="LiveId" clId="{4FC4B357-E215-4AAF-8D1C-2794905C8DB7}" dt="2022-04-27T03:50:13.830" v="2710" actId="14100"/>
          <ac:picMkLst>
            <pc:docMk/>
            <pc:sldMk cId="3617823714" sldId="319"/>
            <ac:picMk id="6" creationId="{F17BCF63-8E5D-42FC-85F1-623F1169773B}"/>
          </ac:picMkLst>
        </pc:picChg>
      </pc:sldChg>
      <pc:sldChg chg="modSp mod">
        <pc:chgData name="phuongnt@heid.vn" userId="b17674ac66305ad0" providerId="LiveId" clId="{4FC4B357-E215-4AAF-8D1C-2794905C8DB7}" dt="2022-04-27T03:51:05.208" v="2765" actId="1036"/>
        <pc:sldMkLst>
          <pc:docMk/>
          <pc:sldMk cId="1426699945" sldId="320"/>
        </pc:sldMkLst>
        <pc:spChg chg="mod">
          <ac:chgData name="phuongnt@heid.vn" userId="b17674ac66305ad0" providerId="LiveId" clId="{4FC4B357-E215-4AAF-8D1C-2794905C8DB7}" dt="2022-04-27T03:51:05.208" v="2765" actId="1036"/>
          <ac:spMkLst>
            <pc:docMk/>
            <pc:sldMk cId="1426699945" sldId="320"/>
            <ac:spMk id="5" creationId="{4C3D2344-F99F-433C-A444-8379F59E4F91}"/>
          </ac:spMkLst>
        </pc:spChg>
        <pc:graphicFrameChg chg="mod">
          <ac:chgData name="phuongnt@heid.vn" userId="b17674ac66305ad0" providerId="LiveId" clId="{4FC4B357-E215-4AAF-8D1C-2794905C8DB7}" dt="2022-04-27T03:51:01.438" v="2757" actId="1036"/>
          <ac:graphicFrameMkLst>
            <pc:docMk/>
            <pc:sldMk cId="1426699945" sldId="320"/>
            <ac:graphicFrameMk id="9" creationId="{00000000-0000-0000-0000-000000000000}"/>
          </ac:graphicFrameMkLst>
        </pc:graphicFrameChg>
      </pc:sldChg>
      <pc:sldChg chg="modSp mod">
        <pc:chgData name="phuongnt@heid.vn" userId="b17674ac66305ad0" providerId="LiveId" clId="{4FC4B357-E215-4AAF-8D1C-2794905C8DB7}" dt="2022-04-27T03:52:24.078" v="2926" actId="20577"/>
        <pc:sldMkLst>
          <pc:docMk/>
          <pc:sldMk cId="3436670858" sldId="321"/>
        </pc:sldMkLst>
        <pc:spChg chg="mod">
          <ac:chgData name="phuongnt@heid.vn" userId="b17674ac66305ad0" providerId="LiveId" clId="{4FC4B357-E215-4AAF-8D1C-2794905C8DB7}" dt="2022-04-27T03:52:24.078" v="2926" actId="20577"/>
          <ac:spMkLst>
            <pc:docMk/>
            <pc:sldMk cId="3436670858" sldId="321"/>
            <ac:spMk id="5" creationId="{E97C8974-5DFC-4F00-8FBB-EBCC5B80AB8E}"/>
          </ac:spMkLst>
        </pc:spChg>
        <pc:spChg chg="mod">
          <ac:chgData name="phuongnt@heid.vn" userId="b17674ac66305ad0" providerId="LiveId" clId="{4FC4B357-E215-4AAF-8D1C-2794905C8DB7}" dt="2022-04-27T03:51:37.375" v="2796" actId="1037"/>
          <ac:spMkLst>
            <pc:docMk/>
            <pc:sldMk cId="3436670858" sldId="321"/>
            <ac:spMk id="6" creationId="{00000000-0000-0000-0000-000000000000}"/>
          </ac:spMkLst>
        </pc:spChg>
      </pc:sldChg>
      <pc:sldChg chg="modSp mod">
        <pc:chgData name="phuongnt@heid.vn" userId="b17674ac66305ad0" providerId="LiveId" clId="{4FC4B357-E215-4AAF-8D1C-2794905C8DB7}" dt="2022-04-27T04:00:27.318" v="3025" actId="1035"/>
        <pc:sldMkLst>
          <pc:docMk/>
          <pc:sldMk cId="4098478543" sldId="322"/>
        </pc:sldMkLst>
        <pc:spChg chg="mod">
          <ac:chgData name="phuongnt@heid.vn" userId="b17674ac66305ad0" providerId="LiveId" clId="{4FC4B357-E215-4AAF-8D1C-2794905C8DB7}" dt="2022-04-27T04:00:27.318" v="3025" actId="1035"/>
          <ac:spMkLst>
            <pc:docMk/>
            <pc:sldMk cId="4098478543" sldId="322"/>
            <ac:spMk id="6" creationId="{00000000-0000-0000-0000-000000000000}"/>
          </ac:spMkLst>
        </pc:spChg>
        <pc:picChg chg="mod">
          <ac:chgData name="phuongnt@heid.vn" userId="b17674ac66305ad0" providerId="LiveId" clId="{4FC4B357-E215-4AAF-8D1C-2794905C8DB7}" dt="2022-04-27T03:53:52.911" v="3004" actId="14100"/>
          <ac:picMkLst>
            <pc:docMk/>
            <pc:sldMk cId="4098478543" sldId="322"/>
            <ac:picMk id="5" creationId="{F17BCF63-8E5D-42FC-85F1-623F1169773B}"/>
          </ac:picMkLst>
        </pc:picChg>
      </pc:sldChg>
      <pc:sldChg chg="modSp mod">
        <pc:chgData name="phuongnt@heid.vn" userId="b17674ac66305ad0" providerId="LiveId" clId="{4FC4B357-E215-4AAF-8D1C-2794905C8DB7}" dt="2022-04-27T02:38:55.571" v="2559" actId="14100"/>
        <pc:sldMkLst>
          <pc:docMk/>
          <pc:sldMk cId="1565368713" sldId="324"/>
        </pc:sldMkLst>
        <pc:picChg chg="mod">
          <ac:chgData name="phuongnt@heid.vn" userId="b17674ac66305ad0" providerId="LiveId" clId="{4FC4B357-E215-4AAF-8D1C-2794905C8DB7}" dt="2022-04-27T02:38:55.571" v="2559" actId="14100"/>
          <ac:picMkLst>
            <pc:docMk/>
            <pc:sldMk cId="1565368713" sldId="324"/>
            <ac:picMk id="4" creationId="{B96FBF21-E14C-4CF9-9921-D5FDBDF3DE9E}"/>
          </ac:picMkLst>
        </pc:picChg>
      </pc:sldChg>
      <pc:sldChg chg="modSp mod">
        <pc:chgData name="phuongnt@heid.vn" userId="b17674ac66305ad0" providerId="LiveId" clId="{4FC4B357-E215-4AAF-8D1C-2794905C8DB7}" dt="2022-04-27T03:49:49.090" v="2706" actId="20577"/>
        <pc:sldMkLst>
          <pc:docMk/>
          <pc:sldMk cId="2594339178" sldId="325"/>
        </pc:sldMkLst>
        <pc:spChg chg="mod">
          <ac:chgData name="phuongnt@heid.vn" userId="b17674ac66305ad0" providerId="LiveId" clId="{4FC4B357-E215-4AAF-8D1C-2794905C8DB7}" dt="2022-04-27T03:49:49.090" v="2706" actId="20577"/>
          <ac:spMkLst>
            <pc:docMk/>
            <pc:sldMk cId="2594339178" sldId="325"/>
            <ac:spMk id="6" creationId="{00000000-0000-0000-0000-000000000000}"/>
          </ac:spMkLst>
        </pc:spChg>
      </pc:sldChg>
      <pc:sldChg chg="modSp mod">
        <pc:chgData name="phuongnt@heid.vn" userId="b17674ac66305ad0" providerId="LiveId" clId="{4FC4B357-E215-4AAF-8D1C-2794905C8DB7}" dt="2022-04-27T04:16:16.677" v="3753" actId="14100"/>
        <pc:sldMkLst>
          <pc:docMk/>
          <pc:sldMk cId="3451419486" sldId="329"/>
        </pc:sldMkLst>
        <pc:graphicFrameChg chg="mod modGraphic">
          <ac:chgData name="phuongnt@heid.vn" userId="b17674ac66305ad0" providerId="LiveId" clId="{4FC4B357-E215-4AAF-8D1C-2794905C8DB7}" dt="2022-04-27T04:16:16.677" v="3753" actId="14100"/>
          <ac:graphicFrameMkLst>
            <pc:docMk/>
            <pc:sldMk cId="3451419486" sldId="329"/>
            <ac:graphicFrameMk id="7" creationId="{00000000-0000-0000-0000-000000000000}"/>
          </ac:graphicFrameMkLst>
        </pc:graphicFrameChg>
        <pc:picChg chg="mod">
          <ac:chgData name="phuongnt@heid.vn" userId="b17674ac66305ad0" providerId="LiveId" clId="{4FC4B357-E215-4AAF-8D1C-2794905C8DB7}" dt="2022-04-27T04:16:11.675" v="3751" actId="14100"/>
          <ac:picMkLst>
            <pc:docMk/>
            <pc:sldMk cId="3451419486" sldId="329"/>
            <ac:picMk id="4" creationId="{78BB524D-DA92-4705-BFFB-CE7D573B1C0C}"/>
          </ac:picMkLst>
        </pc:picChg>
      </pc:sldChg>
      <pc:sldChg chg="modSp mod">
        <pc:chgData name="phuongnt@heid.vn" userId="b17674ac66305ad0" providerId="LiveId" clId="{4FC4B357-E215-4AAF-8D1C-2794905C8DB7}" dt="2022-04-27T04:16:37.941" v="3758" actId="14100"/>
        <pc:sldMkLst>
          <pc:docMk/>
          <pc:sldMk cId="706078204" sldId="330"/>
        </pc:sldMkLst>
        <pc:graphicFrameChg chg="mod modGraphic">
          <ac:chgData name="phuongnt@heid.vn" userId="b17674ac66305ad0" providerId="LiveId" clId="{4FC4B357-E215-4AAF-8D1C-2794905C8DB7}" dt="2022-04-27T04:16:37.941" v="3758" actId="14100"/>
          <ac:graphicFrameMkLst>
            <pc:docMk/>
            <pc:sldMk cId="706078204" sldId="330"/>
            <ac:graphicFrameMk id="8" creationId="{00000000-0000-0000-0000-000000000000}"/>
          </ac:graphicFrameMkLst>
        </pc:graphicFrameChg>
        <pc:picChg chg="mod">
          <ac:chgData name="phuongnt@heid.vn" userId="b17674ac66305ad0" providerId="LiveId" clId="{4FC4B357-E215-4AAF-8D1C-2794905C8DB7}" dt="2022-04-27T04:16:35.355" v="3757" actId="14100"/>
          <ac:picMkLst>
            <pc:docMk/>
            <pc:sldMk cId="706078204" sldId="330"/>
            <ac:picMk id="4" creationId="{78BB524D-DA92-4705-BFFB-CE7D573B1C0C}"/>
          </ac:picMkLst>
        </pc:picChg>
      </pc:sldChg>
      <pc:sldChg chg="modSp mod">
        <pc:chgData name="phuongnt@heid.vn" userId="b17674ac66305ad0" providerId="LiveId" clId="{4FC4B357-E215-4AAF-8D1C-2794905C8DB7}" dt="2022-04-27T04:17:52.109" v="3788" actId="122"/>
        <pc:sldMkLst>
          <pc:docMk/>
          <pc:sldMk cId="2182914298" sldId="331"/>
        </pc:sldMkLst>
        <pc:graphicFrameChg chg="mod modGraphic">
          <ac:chgData name="phuongnt@heid.vn" userId="b17674ac66305ad0" providerId="LiveId" clId="{4FC4B357-E215-4AAF-8D1C-2794905C8DB7}" dt="2022-04-27T04:17:52.109" v="3788" actId="122"/>
          <ac:graphicFrameMkLst>
            <pc:docMk/>
            <pc:sldMk cId="2182914298" sldId="331"/>
            <ac:graphicFrameMk id="6" creationId="{00000000-0000-0000-0000-000000000000}"/>
          </ac:graphicFrameMkLst>
        </pc:graphicFrameChg>
        <pc:picChg chg="mod">
          <ac:chgData name="phuongnt@heid.vn" userId="b17674ac66305ad0" providerId="LiveId" clId="{4FC4B357-E215-4AAF-8D1C-2794905C8DB7}" dt="2022-04-27T04:16:51.875" v="3772" actId="14100"/>
          <ac:picMkLst>
            <pc:docMk/>
            <pc:sldMk cId="2182914298" sldId="331"/>
            <ac:picMk id="4" creationId="{78BB524D-DA92-4705-BFFB-CE7D573B1C0C}"/>
          </ac:picMkLst>
        </pc:picChg>
      </pc:sldChg>
      <pc:sldChg chg="modSp mod">
        <pc:chgData name="phuongnt@heid.vn" userId="b17674ac66305ad0" providerId="LiveId" clId="{4FC4B357-E215-4AAF-8D1C-2794905C8DB7}" dt="2022-04-27T04:18:30.894" v="3799" actId="14100"/>
        <pc:sldMkLst>
          <pc:docMk/>
          <pc:sldMk cId="1962259737" sldId="332"/>
        </pc:sldMkLst>
        <pc:graphicFrameChg chg="mod modGraphic">
          <ac:chgData name="phuongnt@heid.vn" userId="b17674ac66305ad0" providerId="LiveId" clId="{4FC4B357-E215-4AAF-8D1C-2794905C8DB7}" dt="2022-04-27T04:18:30.894" v="3799" actId="14100"/>
          <ac:graphicFrameMkLst>
            <pc:docMk/>
            <pc:sldMk cId="1962259737" sldId="332"/>
            <ac:graphicFrameMk id="6" creationId="{00000000-0000-0000-0000-000000000000}"/>
          </ac:graphicFrameMkLst>
        </pc:graphicFrameChg>
        <pc:picChg chg="mod">
          <ac:chgData name="phuongnt@heid.vn" userId="b17674ac66305ad0" providerId="LiveId" clId="{4FC4B357-E215-4AAF-8D1C-2794905C8DB7}" dt="2022-04-27T04:18:07.107" v="3789" actId="14100"/>
          <ac:picMkLst>
            <pc:docMk/>
            <pc:sldMk cId="1962259737" sldId="332"/>
            <ac:picMk id="4" creationId="{78BB524D-DA92-4705-BFFB-CE7D573B1C0C}"/>
          </ac:picMkLst>
        </pc:picChg>
      </pc:sldChg>
      <pc:sldChg chg="modSp mod">
        <pc:chgData name="phuongnt@heid.vn" userId="b17674ac66305ad0" providerId="LiveId" clId="{4FC4B357-E215-4AAF-8D1C-2794905C8DB7}" dt="2022-04-27T04:19:22.334" v="3862" actId="14100"/>
        <pc:sldMkLst>
          <pc:docMk/>
          <pc:sldMk cId="2341388809" sldId="333"/>
        </pc:sldMkLst>
        <pc:graphicFrameChg chg="mod modGraphic">
          <ac:chgData name="phuongnt@heid.vn" userId="b17674ac66305ad0" providerId="LiveId" clId="{4FC4B357-E215-4AAF-8D1C-2794905C8DB7}" dt="2022-04-27T04:19:22.334" v="3862" actId="14100"/>
          <ac:graphicFrameMkLst>
            <pc:docMk/>
            <pc:sldMk cId="2341388809" sldId="333"/>
            <ac:graphicFrameMk id="6" creationId="{00000000-0000-0000-0000-000000000000}"/>
          </ac:graphicFrameMkLst>
        </pc:graphicFrameChg>
        <pc:picChg chg="mod">
          <ac:chgData name="phuongnt@heid.vn" userId="b17674ac66305ad0" providerId="LiveId" clId="{4FC4B357-E215-4AAF-8D1C-2794905C8DB7}" dt="2022-04-27T04:18:55.876" v="3804" actId="14100"/>
          <ac:picMkLst>
            <pc:docMk/>
            <pc:sldMk cId="2341388809" sldId="333"/>
            <ac:picMk id="4" creationId="{78BB524D-DA92-4705-BFFB-CE7D573B1C0C}"/>
          </ac:picMkLst>
        </pc:picChg>
      </pc:sldChg>
      <pc:sldChg chg="modSp mod">
        <pc:chgData name="phuongnt@heid.vn" userId="b17674ac66305ad0" providerId="LiveId" clId="{4FC4B357-E215-4AAF-8D1C-2794905C8DB7}" dt="2022-04-27T04:19:57.894" v="3869" actId="14100"/>
        <pc:sldMkLst>
          <pc:docMk/>
          <pc:sldMk cId="4153164447" sldId="334"/>
        </pc:sldMkLst>
        <pc:graphicFrameChg chg="mod modGraphic">
          <ac:chgData name="phuongnt@heid.vn" userId="b17674ac66305ad0" providerId="LiveId" clId="{4FC4B357-E215-4AAF-8D1C-2794905C8DB7}" dt="2022-04-27T04:19:57.894" v="3869" actId="14100"/>
          <ac:graphicFrameMkLst>
            <pc:docMk/>
            <pc:sldMk cId="4153164447" sldId="334"/>
            <ac:graphicFrameMk id="6" creationId="{00000000-0000-0000-0000-000000000000}"/>
          </ac:graphicFrameMkLst>
        </pc:graphicFrameChg>
        <pc:picChg chg="mod">
          <ac:chgData name="phuongnt@heid.vn" userId="b17674ac66305ad0" providerId="LiveId" clId="{4FC4B357-E215-4AAF-8D1C-2794905C8DB7}" dt="2022-04-27T04:19:33.851" v="3864" actId="14100"/>
          <ac:picMkLst>
            <pc:docMk/>
            <pc:sldMk cId="4153164447" sldId="334"/>
            <ac:picMk id="4" creationId="{78BB524D-DA92-4705-BFFB-CE7D573B1C0C}"/>
          </ac:picMkLst>
        </pc:picChg>
      </pc:sldChg>
      <pc:sldChg chg="modSp mod">
        <pc:chgData name="phuongnt@heid.vn" userId="b17674ac66305ad0" providerId="LiveId" clId="{4FC4B357-E215-4AAF-8D1C-2794905C8DB7}" dt="2022-04-27T04:20:25.629" v="3899" actId="14100"/>
        <pc:sldMkLst>
          <pc:docMk/>
          <pc:sldMk cId="2614522999" sldId="335"/>
        </pc:sldMkLst>
        <pc:graphicFrameChg chg="mod modGraphic">
          <ac:chgData name="phuongnt@heid.vn" userId="b17674ac66305ad0" providerId="LiveId" clId="{4FC4B357-E215-4AAF-8D1C-2794905C8DB7}" dt="2022-04-27T04:20:25.629" v="3899" actId="14100"/>
          <ac:graphicFrameMkLst>
            <pc:docMk/>
            <pc:sldMk cId="2614522999" sldId="335"/>
            <ac:graphicFrameMk id="7" creationId="{00000000-0000-0000-0000-000000000000}"/>
          </ac:graphicFrameMkLst>
        </pc:graphicFrameChg>
        <pc:picChg chg="mod">
          <ac:chgData name="phuongnt@heid.vn" userId="b17674ac66305ad0" providerId="LiveId" clId="{4FC4B357-E215-4AAF-8D1C-2794905C8DB7}" dt="2022-04-27T04:20:04.419" v="3871" actId="14100"/>
          <ac:picMkLst>
            <pc:docMk/>
            <pc:sldMk cId="2614522999" sldId="335"/>
            <ac:picMk id="5" creationId="{78BB524D-DA92-4705-BFFB-CE7D573B1C0C}"/>
          </ac:picMkLst>
        </pc:picChg>
      </pc:sldChg>
      <pc:sldChg chg="modSp mod">
        <pc:chgData name="phuongnt@heid.vn" userId="b17674ac66305ad0" providerId="LiveId" clId="{4FC4B357-E215-4AAF-8D1C-2794905C8DB7}" dt="2022-04-27T04:20:49.341" v="3906" actId="14100"/>
        <pc:sldMkLst>
          <pc:docMk/>
          <pc:sldMk cId="1429517667" sldId="336"/>
        </pc:sldMkLst>
        <pc:graphicFrameChg chg="mod modGraphic">
          <ac:chgData name="phuongnt@heid.vn" userId="b17674ac66305ad0" providerId="LiveId" clId="{4FC4B357-E215-4AAF-8D1C-2794905C8DB7}" dt="2022-04-27T04:20:49.341" v="3906" actId="14100"/>
          <ac:graphicFrameMkLst>
            <pc:docMk/>
            <pc:sldMk cId="1429517667" sldId="336"/>
            <ac:graphicFrameMk id="6" creationId="{00000000-0000-0000-0000-000000000000}"/>
          </ac:graphicFrameMkLst>
        </pc:graphicFrameChg>
        <pc:picChg chg="mod">
          <ac:chgData name="phuongnt@heid.vn" userId="b17674ac66305ad0" providerId="LiveId" clId="{4FC4B357-E215-4AAF-8D1C-2794905C8DB7}" dt="2022-04-27T04:20:38.499" v="3903" actId="14100"/>
          <ac:picMkLst>
            <pc:docMk/>
            <pc:sldMk cId="1429517667" sldId="336"/>
            <ac:picMk id="4" creationId="{78BB524D-DA92-4705-BFFB-CE7D573B1C0C}"/>
          </ac:picMkLst>
        </pc:picChg>
      </pc:sldChg>
      <pc:sldChg chg="modSp mod">
        <pc:chgData name="phuongnt@heid.vn" userId="b17674ac66305ad0" providerId="LiveId" clId="{4FC4B357-E215-4AAF-8D1C-2794905C8DB7}" dt="2022-04-27T04:15:52.764" v="3748" actId="14100"/>
        <pc:sldMkLst>
          <pc:docMk/>
          <pc:sldMk cId="924504333" sldId="337"/>
        </pc:sldMkLst>
        <pc:graphicFrameChg chg="mod modGraphic">
          <ac:chgData name="phuongnt@heid.vn" userId="b17674ac66305ad0" providerId="LiveId" clId="{4FC4B357-E215-4AAF-8D1C-2794905C8DB7}" dt="2022-04-27T04:15:52.764" v="3748" actId="14100"/>
          <ac:graphicFrameMkLst>
            <pc:docMk/>
            <pc:sldMk cId="924504333" sldId="337"/>
            <ac:graphicFrameMk id="7" creationId="{00000000-0000-0000-0000-000000000000}"/>
          </ac:graphicFrameMkLst>
        </pc:graphicFrameChg>
      </pc:sldChg>
      <pc:sldChg chg="delSp modSp del mod delAnim">
        <pc:chgData name="phuongnt@heid.vn" userId="b17674ac66305ad0" providerId="LiveId" clId="{4FC4B357-E215-4AAF-8D1C-2794905C8DB7}" dt="2022-04-27T04:06:15.175" v="3205" actId="47"/>
        <pc:sldMkLst>
          <pc:docMk/>
          <pc:sldMk cId="2157284898" sldId="338"/>
        </pc:sldMkLst>
        <pc:grpChg chg="del mod">
          <ac:chgData name="phuongnt@heid.vn" userId="b17674ac66305ad0" providerId="LiveId" clId="{4FC4B357-E215-4AAF-8D1C-2794905C8DB7}" dt="2022-04-27T04:05:22.077" v="3181" actId="21"/>
          <ac:grpSpMkLst>
            <pc:docMk/>
            <pc:sldMk cId="2157284898" sldId="338"/>
            <ac:grpSpMk id="4" creationId="{87164273-2942-456A-8855-C4A07A86F20F}"/>
          </ac:grpSpMkLst>
        </pc:grpChg>
      </pc:sldChg>
      <pc:sldChg chg="delSp del mod delAnim">
        <pc:chgData name="phuongnt@heid.vn" userId="b17674ac66305ad0" providerId="LiveId" clId="{4FC4B357-E215-4AAF-8D1C-2794905C8DB7}" dt="2022-04-27T04:09:00.849" v="3350" actId="47"/>
        <pc:sldMkLst>
          <pc:docMk/>
          <pc:sldMk cId="4232564226" sldId="340"/>
        </pc:sldMkLst>
        <pc:grpChg chg="del">
          <ac:chgData name="phuongnt@heid.vn" userId="b17674ac66305ad0" providerId="LiveId" clId="{4FC4B357-E215-4AAF-8D1C-2794905C8DB7}" dt="2022-04-27T04:08:24.221" v="3283" actId="21"/>
          <ac:grpSpMkLst>
            <pc:docMk/>
            <pc:sldMk cId="4232564226" sldId="340"/>
            <ac:grpSpMk id="6" creationId="{2E16E6D1-9534-4009-B69D-F8C07402178A}"/>
          </ac:grpSpMkLst>
        </pc:grpChg>
      </pc:sldChg>
      <pc:sldChg chg="modSp mod">
        <pc:chgData name="phuongnt@heid.vn" userId="b17674ac66305ad0" providerId="LiveId" clId="{4FC4B357-E215-4AAF-8D1C-2794905C8DB7}" dt="2022-04-27T04:01:44.309" v="3056" actId="14100"/>
        <pc:sldMkLst>
          <pc:docMk/>
          <pc:sldMk cId="1269969421" sldId="341"/>
        </pc:sldMkLst>
        <pc:grpChg chg="mod">
          <ac:chgData name="phuongnt@heid.vn" userId="b17674ac66305ad0" providerId="LiveId" clId="{4FC4B357-E215-4AAF-8D1C-2794905C8DB7}" dt="2022-04-27T04:00:55.701" v="3026" actId="14100"/>
          <ac:grpSpMkLst>
            <pc:docMk/>
            <pc:sldMk cId="1269969421" sldId="341"/>
            <ac:grpSpMk id="5" creationId="{B2E01F09-AF6A-4011-AFAD-A8AFC9067FA7}"/>
          </ac:grpSpMkLst>
        </pc:grpChg>
        <pc:picChg chg="mod">
          <ac:chgData name="phuongnt@heid.vn" userId="b17674ac66305ad0" providerId="LiveId" clId="{4FC4B357-E215-4AAF-8D1C-2794905C8DB7}" dt="2022-04-27T04:01:37.989" v="3055" actId="14100"/>
          <ac:picMkLst>
            <pc:docMk/>
            <pc:sldMk cId="1269969421" sldId="341"/>
            <ac:picMk id="6" creationId="{739692E3-94B8-4DED-833F-9BBCEED2D4A9}"/>
          </ac:picMkLst>
        </pc:picChg>
        <pc:picChg chg="mod">
          <ac:chgData name="phuongnt@heid.vn" userId="b17674ac66305ad0" providerId="LiveId" clId="{4FC4B357-E215-4AAF-8D1C-2794905C8DB7}" dt="2022-04-27T04:01:44.309" v="3056" actId="14100"/>
          <ac:picMkLst>
            <pc:docMk/>
            <pc:sldMk cId="1269969421" sldId="341"/>
            <ac:picMk id="7" creationId="{932967CA-E679-416D-9661-41F8DDD0BCF7}"/>
          </ac:picMkLst>
        </pc:picChg>
      </pc:sldChg>
      <pc:sldChg chg="delSp modSp del mod delAnim">
        <pc:chgData name="phuongnt@heid.vn" userId="b17674ac66305ad0" providerId="LiveId" clId="{4FC4B357-E215-4AAF-8D1C-2794905C8DB7}" dt="2022-04-27T06:43:54.204" v="6417" actId="47"/>
        <pc:sldMkLst>
          <pc:docMk/>
          <pc:sldMk cId="4086150534" sldId="346"/>
        </pc:sldMkLst>
        <pc:spChg chg="del mod">
          <ac:chgData name="phuongnt@heid.vn" userId="b17674ac66305ad0" providerId="LiveId" clId="{4FC4B357-E215-4AAF-8D1C-2794905C8DB7}" dt="2022-04-27T06:43:06.719" v="6318" actId="21"/>
          <ac:spMkLst>
            <pc:docMk/>
            <pc:sldMk cId="4086150534" sldId="346"/>
            <ac:spMk id="5" creationId="{00000000-0000-0000-0000-000000000000}"/>
          </ac:spMkLst>
        </pc:spChg>
        <pc:grpChg chg="del mod">
          <ac:chgData name="phuongnt@heid.vn" userId="b17674ac66305ad0" providerId="LiveId" clId="{4FC4B357-E215-4AAF-8D1C-2794905C8DB7}" dt="2022-04-27T06:43:15.710" v="6337" actId="21"/>
          <ac:grpSpMkLst>
            <pc:docMk/>
            <pc:sldMk cId="4086150534" sldId="346"/>
            <ac:grpSpMk id="7" creationId="{AFA27E08-35CD-4C86-BA7D-CCE9BA4821D4}"/>
          </ac:grpSpMkLst>
        </pc:grpChg>
        <pc:picChg chg="mod">
          <ac:chgData name="phuongnt@heid.vn" userId="b17674ac66305ad0" providerId="LiveId" clId="{4FC4B357-E215-4AAF-8D1C-2794905C8DB7}" dt="2022-04-27T06:42:24.968" v="6298" actId="14100"/>
          <ac:picMkLst>
            <pc:docMk/>
            <pc:sldMk cId="4086150534" sldId="346"/>
            <ac:picMk id="8" creationId="{CF6D9594-9EE1-4B75-B4A6-234687AEEC4E}"/>
          </ac:picMkLst>
        </pc:picChg>
        <pc:picChg chg="mod">
          <ac:chgData name="phuongnt@heid.vn" userId="b17674ac66305ad0" providerId="LiveId" clId="{4FC4B357-E215-4AAF-8D1C-2794905C8DB7}" dt="2022-04-27T06:42:22.032" v="6297" actId="14100"/>
          <ac:picMkLst>
            <pc:docMk/>
            <pc:sldMk cId="4086150534" sldId="346"/>
            <ac:picMk id="9" creationId="{07475A50-74FC-4E61-93B3-2FBFF16A396E}"/>
          </ac:picMkLst>
        </pc:picChg>
      </pc:sldChg>
      <pc:sldChg chg="delSp del mod">
        <pc:chgData name="phuongnt@heid.vn" userId="b17674ac66305ad0" providerId="LiveId" clId="{4FC4B357-E215-4AAF-8D1C-2794905C8DB7}" dt="2022-04-27T07:04:48.282" v="6758" actId="47"/>
        <pc:sldMkLst>
          <pc:docMk/>
          <pc:sldMk cId="1099222554" sldId="347"/>
        </pc:sldMkLst>
        <pc:spChg chg="del">
          <ac:chgData name="phuongnt@heid.vn" userId="b17674ac66305ad0" providerId="LiveId" clId="{4FC4B357-E215-4AAF-8D1C-2794905C8DB7}" dt="2022-04-27T07:03:25.598" v="6704" actId="21"/>
          <ac:spMkLst>
            <pc:docMk/>
            <pc:sldMk cId="1099222554" sldId="347"/>
            <ac:spMk id="5" creationId="{00000000-0000-0000-0000-000000000000}"/>
          </ac:spMkLst>
        </pc:spChg>
      </pc:sldChg>
      <pc:sldChg chg="addSp delSp modSp mod">
        <pc:chgData name="phuongnt@heid.vn" userId="b17674ac66305ad0" providerId="LiveId" clId="{4FC4B357-E215-4AAF-8D1C-2794905C8DB7}" dt="2022-04-27T09:13:52.150" v="7787" actId="14100"/>
        <pc:sldMkLst>
          <pc:docMk/>
          <pc:sldMk cId="1707895685" sldId="365"/>
        </pc:sldMkLst>
        <pc:spChg chg="mod">
          <ac:chgData name="phuongnt@heid.vn" userId="b17674ac66305ad0" providerId="LiveId" clId="{4FC4B357-E215-4AAF-8D1C-2794905C8DB7}" dt="2022-04-27T09:13:46.538" v="7785" actId="20577"/>
          <ac:spMkLst>
            <pc:docMk/>
            <pc:sldMk cId="1707895685" sldId="365"/>
            <ac:spMk id="2" creationId="{00000000-0000-0000-0000-000000000000}"/>
          </ac:spMkLst>
        </pc:spChg>
        <pc:spChg chg="del">
          <ac:chgData name="phuongnt@heid.vn" userId="b17674ac66305ad0" providerId="LiveId" clId="{4FC4B357-E215-4AAF-8D1C-2794905C8DB7}" dt="2022-04-27T09:13:05.289" v="7741" actId="478"/>
          <ac:spMkLst>
            <pc:docMk/>
            <pc:sldMk cId="1707895685" sldId="365"/>
            <ac:spMk id="3" creationId="{00000000-0000-0000-0000-000000000000}"/>
          </ac:spMkLst>
        </pc:spChg>
        <pc:picChg chg="add mod">
          <ac:chgData name="phuongnt@heid.vn" userId="b17674ac66305ad0" providerId="LiveId" clId="{4FC4B357-E215-4AAF-8D1C-2794905C8DB7}" dt="2022-04-27T09:13:52.150" v="7787" actId="14100"/>
          <ac:picMkLst>
            <pc:docMk/>
            <pc:sldMk cId="1707895685" sldId="365"/>
            <ac:picMk id="5" creationId="{E9C35D56-2986-4E1F-A216-04D87D77AF7B}"/>
          </ac:picMkLst>
        </pc:picChg>
      </pc:sldChg>
      <pc:sldChg chg="addSp delSp modSp mod">
        <pc:chgData name="phuongnt@heid.vn" userId="b17674ac66305ad0" providerId="LiveId" clId="{4FC4B357-E215-4AAF-8D1C-2794905C8DB7}" dt="2022-04-27T09:12:55.473" v="7740" actId="27636"/>
        <pc:sldMkLst>
          <pc:docMk/>
          <pc:sldMk cId="2156224013" sldId="366"/>
        </pc:sldMkLst>
        <pc:spChg chg="mod">
          <ac:chgData name="phuongnt@heid.vn" userId="b17674ac66305ad0" providerId="LiveId" clId="{4FC4B357-E215-4AAF-8D1C-2794905C8DB7}" dt="2022-04-27T09:12:55.473" v="7740" actId="27636"/>
          <ac:spMkLst>
            <pc:docMk/>
            <pc:sldMk cId="2156224013" sldId="366"/>
            <ac:spMk id="2" creationId="{00000000-0000-0000-0000-000000000000}"/>
          </ac:spMkLst>
        </pc:spChg>
        <pc:spChg chg="del">
          <ac:chgData name="phuongnt@heid.vn" userId="b17674ac66305ad0" providerId="LiveId" clId="{4FC4B357-E215-4AAF-8D1C-2794905C8DB7}" dt="2022-04-27T09:12:29.343" v="7733" actId="478"/>
          <ac:spMkLst>
            <pc:docMk/>
            <pc:sldMk cId="2156224013" sldId="366"/>
            <ac:spMk id="3" creationId="{00000000-0000-0000-0000-000000000000}"/>
          </ac:spMkLst>
        </pc:spChg>
        <pc:picChg chg="add mod">
          <ac:chgData name="phuongnt@heid.vn" userId="b17674ac66305ad0" providerId="LiveId" clId="{4FC4B357-E215-4AAF-8D1C-2794905C8DB7}" dt="2022-04-27T09:12:46.423" v="7737" actId="14100"/>
          <ac:picMkLst>
            <pc:docMk/>
            <pc:sldMk cId="2156224013" sldId="366"/>
            <ac:picMk id="5" creationId="{1C449CC3-BAB3-4AB1-90EC-DB7007821CFE}"/>
          </ac:picMkLst>
        </pc:picChg>
      </pc:sldChg>
      <pc:sldChg chg="addSp delSp modSp mod">
        <pc:chgData name="phuongnt@heid.vn" userId="b17674ac66305ad0" providerId="LiveId" clId="{4FC4B357-E215-4AAF-8D1C-2794905C8DB7}" dt="2022-04-27T07:26:49.367" v="7716" actId="20577"/>
        <pc:sldMkLst>
          <pc:docMk/>
          <pc:sldMk cId="556844505" sldId="367"/>
        </pc:sldMkLst>
        <pc:spChg chg="add del mod">
          <ac:chgData name="phuongnt@heid.vn" userId="b17674ac66305ad0" providerId="LiveId" clId="{4FC4B357-E215-4AAF-8D1C-2794905C8DB7}" dt="2022-04-27T07:26:49.367" v="7716" actId="20577"/>
          <ac:spMkLst>
            <pc:docMk/>
            <pc:sldMk cId="556844505" sldId="367"/>
            <ac:spMk id="2" creationId="{00000000-0000-0000-0000-000000000000}"/>
          </ac:spMkLst>
        </pc:spChg>
        <pc:spChg chg="del mod">
          <ac:chgData name="phuongnt@heid.vn" userId="b17674ac66305ad0" providerId="LiveId" clId="{4FC4B357-E215-4AAF-8D1C-2794905C8DB7}" dt="2022-04-27T07:25:51.087" v="7704" actId="478"/>
          <ac:spMkLst>
            <pc:docMk/>
            <pc:sldMk cId="556844505" sldId="367"/>
            <ac:spMk id="3" creationId="{00000000-0000-0000-0000-000000000000}"/>
          </ac:spMkLst>
        </pc:spChg>
        <pc:spChg chg="add del mod">
          <ac:chgData name="phuongnt@heid.vn" userId="b17674ac66305ad0" providerId="LiveId" clId="{4FC4B357-E215-4AAF-8D1C-2794905C8DB7}" dt="2022-04-27T07:26:46.442" v="7715" actId="478"/>
          <ac:spMkLst>
            <pc:docMk/>
            <pc:sldMk cId="556844505" sldId="367"/>
            <ac:spMk id="9" creationId="{BB981FF8-7B34-4A7B-9FEB-96596B8FC1F9}"/>
          </ac:spMkLst>
        </pc:spChg>
        <pc:picChg chg="add mod">
          <ac:chgData name="phuongnt@heid.vn" userId="b17674ac66305ad0" providerId="LiveId" clId="{4FC4B357-E215-4AAF-8D1C-2794905C8DB7}" dt="2022-04-27T07:26:38.636" v="7713" actId="14100"/>
          <ac:picMkLst>
            <pc:docMk/>
            <pc:sldMk cId="556844505" sldId="367"/>
            <ac:picMk id="5" creationId="{982F75ED-65E3-41B4-885E-A514DD5450FB}"/>
          </ac:picMkLst>
        </pc:picChg>
        <pc:picChg chg="add mod">
          <ac:chgData name="phuongnt@heid.vn" userId="b17674ac66305ad0" providerId="LiveId" clId="{4FC4B357-E215-4AAF-8D1C-2794905C8DB7}" dt="2022-04-27T07:26:34.997" v="7712" actId="14100"/>
          <ac:picMkLst>
            <pc:docMk/>
            <pc:sldMk cId="556844505" sldId="367"/>
            <ac:picMk id="7" creationId="{A018EC48-EC95-415E-9AC8-927C0796AD07}"/>
          </ac:picMkLst>
        </pc:picChg>
      </pc:sldChg>
      <pc:sldChg chg="addSp delSp modSp mod">
        <pc:chgData name="phuongnt@heid.vn" userId="b17674ac66305ad0" providerId="LiveId" clId="{4FC4B357-E215-4AAF-8D1C-2794905C8DB7}" dt="2022-04-27T09:12:18.252" v="7732" actId="14100"/>
        <pc:sldMkLst>
          <pc:docMk/>
          <pc:sldMk cId="3024454494" sldId="368"/>
        </pc:sldMkLst>
        <pc:spChg chg="mod">
          <ac:chgData name="phuongnt@heid.vn" userId="b17674ac66305ad0" providerId="LiveId" clId="{4FC4B357-E215-4AAF-8D1C-2794905C8DB7}" dt="2022-04-27T09:12:11.201" v="7730" actId="27636"/>
          <ac:spMkLst>
            <pc:docMk/>
            <pc:sldMk cId="3024454494" sldId="368"/>
            <ac:spMk id="2" creationId="{00000000-0000-0000-0000-000000000000}"/>
          </ac:spMkLst>
        </pc:spChg>
        <pc:spChg chg="del">
          <ac:chgData name="phuongnt@heid.vn" userId="b17674ac66305ad0" providerId="LiveId" clId="{4FC4B357-E215-4AAF-8D1C-2794905C8DB7}" dt="2022-04-27T09:11:49.613" v="7724" actId="478"/>
          <ac:spMkLst>
            <pc:docMk/>
            <pc:sldMk cId="3024454494" sldId="368"/>
            <ac:spMk id="3" creationId="{00000000-0000-0000-0000-000000000000}"/>
          </ac:spMkLst>
        </pc:spChg>
        <pc:picChg chg="add mod">
          <ac:chgData name="phuongnt@heid.vn" userId="b17674ac66305ad0" providerId="LiveId" clId="{4FC4B357-E215-4AAF-8D1C-2794905C8DB7}" dt="2022-04-27T09:12:18.252" v="7732" actId="14100"/>
          <ac:picMkLst>
            <pc:docMk/>
            <pc:sldMk cId="3024454494" sldId="368"/>
            <ac:picMk id="5" creationId="{FA41454F-2608-440B-AD02-860C5FF516C8}"/>
          </ac:picMkLst>
        </pc:picChg>
      </pc:sldChg>
      <pc:sldChg chg="addSp delSp modSp mod">
        <pc:chgData name="phuongnt@heid.vn" userId="b17674ac66305ad0" providerId="LiveId" clId="{4FC4B357-E215-4AAF-8D1C-2794905C8DB7}" dt="2022-04-27T09:11:43.752" v="7723" actId="14100"/>
        <pc:sldMkLst>
          <pc:docMk/>
          <pc:sldMk cId="4205342026" sldId="369"/>
        </pc:sldMkLst>
        <pc:spChg chg="mod">
          <ac:chgData name="phuongnt@heid.vn" userId="b17674ac66305ad0" providerId="LiveId" clId="{4FC4B357-E215-4AAF-8D1C-2794905C8DB7}" dt="2022-04-27T09:11:22.992" v="7718" actId="20577"/>
          <ac:spMkLst>
            <pc:docMk/>
            <pc:sldMk cId="4205342026" sldId="369"/>
            <ac:spMk id="2" creationId="{00000000-0000-0000-0000-000000000000}"/>
          </ac:spMkLst>
        </pc:spChg>
        <pc:spChg chg="del">
          <ac:chgData name="phuongnt@heid.vn" userId="b17674ac66305ad0" providerId="LiveId" clId="{4FC4B357-E215-4AAF-8D1C-2794905C8DB7}" dt="2022-04-27T07:28:45.014" v="7717" actId="478"/>
          <ac:spMkLst>
            <pc:docMk/>
            <pc:sldMk cId="4205342026" sldId="369"/>
            <ac:spMk id="3" creationId="{00000000-0000-0000-0000-000000000000}"/>
          </ac:spMkLst>
        </pc:spChg>
        <pc:picChg chg="add mod">
          <ac:chgData name="phuongnt@heid.vn" userId="b17674ac66305ad0" providerId="LiveId" clId="{4FC4B357-E215-4AAF-8D1C-2794905C8DB7}" dt="2022-04-27T09:11:43.752" v="7723" actId="14100"/>
          <ac:picMkLst>
            <pc:docMk/>
            <pc:sldMk cId="4205342026" sldId="369"/>
            <ac:picMk id="5" creationId="{65ACB269-A4F9-40D5-B92E-628201C57218}"/>
          </ac:picMkLst>
        </pc:picChg>
      </pc:sldChg>
      <pc:sldChg chg="modSp mod">
        <pc:chgData name="phuongnt@heid.vn" userId="b17674ac66305ad0" providerId="LiveId" clId="{4FC4B357-E215-4AAF-8D1C-2794905C8DB7}" dt="2022-04-27T07:19:29.985" v="7701" actId="20577"/>
        <pc:sldMkLst>
          <pc:docMk/>
          <pc:sldMk cId="1618303429" sldId="389"/>
        </pc:sldMkLst>
        <pc:spChg chg="mod">
          <ac:chgData name="phuongnt@heid.vn" userId="b17674ac66305ad0" providerId="LiveId" clId="{4FC4B357-E215-4AAF-8D1C-2794905C8DB7}" dt="2022-04-27T07:19:29.985" v="7701" actId="20577"/>
          <ac:spMkLst>
            <pc:docMk/>
            <pc:sldMk cId="1618303429" sldId="389"/>
            <ac:spMk id="5" creationId="{00000000-0000-0000-0000-000000000000}"/>
          </ac:spMkLst>
        </pc:spChg>
      </pc:sldChg>
      <pc:sldChg chg="modSp add mod">
        <pc:chgData name="phuongnt@heid.vn" userId="b17674ac66305ad0" providerId="LiveId" clId="{4FC4B357-E215-4AAF-8D1C-2794905C8DB7}" dt="2022-04-27T09:20:05.967" v="7852" actId="14100"/>
        <pc:sldMkLst>
          <pc:docMk/>
          <pc:sldMk cId="2510669147" sldId="391"/>
        </pc:sldMkLst>
        <pc:picChg chg="mod">
          <ac:chgData name="phuongnt@heid.vn" userId="b17674ac66305ad0" providerId="LiveId" clId="{4FC4B357-E215-4AAF-8D1C-2794905C8DB7}" dt="2022-04-27T09:20:05.967" v="7852" actId="14100"/>
          <ac:picMkLst>
            <pc:docMk/>
            <pc:sldMk cId="2510669147" sldId="391"/>
            <ac:picMk id="5" creationId="{00000000-0000-0000-0000-000000000000}"/>
          </ac:picMkLst>
        </pc:picChg>
      </pc:sldChg>
      <pc:sldChg chg="delSp del mod">
        <pc:chgData name="phuongnt@heid.vn" userId="b17674ac66305ad0" providerId="LiveId" clId="{4FC4B357-E215-4AAF-8D1C-2794905C8DB7}" dt="2022-04-27T07:07:05.034" v="6838" actId="47"/>
        <pc:sldMkLst>
          <pc:docMk/>
          <pc:sldMk cId="3440971242" sldId="391"/>
        </pc:sldMkLst>
        <pc:spChg chg="del">
          <ac:chgData name="phuongnt@heid.vn" userId="b17674ac66305ad0" providerId="LiveId" clId="{4FC4B357-E215-4AAF-8D1C-2794905C8DB7}" dt="2022-04-27T07:06:20.472" v="6777" actId="21"/>
          <ac:spMkLst>
            <pc:docMk/>
            <pc:sldMk cId="3440971242" sldId="391"/>
            <ac:spMk id="5" creationId="{00000000-0000-0000-0000-000000000000}"/>
          </ac:spMkLst>
        </pc:spChg>
        <pc:spChg chg="del">
          <ac:chgData name="phuongnt@heid.vn" userId="b17674ac66305ad0" providerId="LiveId" clId="{4FC4B357-E215-4AAF-8D1C-2794905C8DB7}" dt="2022-04-27T07:06:40.894" v="6805" actId="21"/>
          <ac:spMkLst>
            <pc:docMk/>
            <pc:sldMk cId="3440971242" sldId="391"/>
            <ac:spMk id="6" creationId="{00000000-0000-0000-0000-000000000000}"/>
          </ac:spMkLst>
        </pc:spChg>
      </pc:sldChg>
      <pc:sldChg chg="delSp del mod">
        <pc:chgData name="phuongnt@heid.vn" userId="b17674ac66305ad0" providerId="LiveId" clId="{4FC4B357-E215-4AAF-8D1C-2794905C8DB7}" dt="2022-04-27T07:07:57.433" v="6884" actId="47"/>
        <pc:sldMkLst>
          <pc:docMk/>
          <pc:sldMk cId="2218947321" sldId="392"/>
        </pc:sldMkLst>
        <pc:spChg chg="del">
          <ac:chgData name="phuongnt@heid.vn" userId="b17674ac66305ad0" providerId="LiveId" clId="{4FC4B357-E215-4AAF-8D1C-2794905C8DB7}" dt="2022-04-27T07:07:48.799" v="6870" actId="21"/>
          <ac:spMkLst>
            <pc:docMk/>
            <pc:sldMk cId="2218947321" sldId="392"/>
            <ac:spMk id="6" creationId="{00000000-0000-0000-0000-000000000000}"/>
          </ac:spMkLst>
        </pc:spChg>
      </pc:sldChg>
      <pc:sldChg chg="delSp del mod">
        <pc:chgData name="phuongnt@heid.vn" userId="b17674ac66305ad0" providerId="LiveId" clId="{4FC4B357-E215-4AAF-8D1C-2794905C8DB7}" dt="2022-04-27T07:09:53.983" v="7032" actId="47"/>
        <pc:sldMkLst>
          <pc:docMk/>
          <pc:sldMk cId="751457925" sldId="393"/>
        </pc:sldMkLst>
        <pc:spChg chg="del">
          <ac:chgData name="phuongnt@heid.vn" userId="b17674ac66305ad0" providerId="LiveId" clId="{4FC4B357-E215-4AAF-8D1C-2794905C8DB7}" dt="2022-04-27T07:08:16.907" v="6886" actId="21"/>
          <ac:spMkLst>
            <pc:docMk/>
            <pc:sldMk cId="751457925" sldId="393"/>
            <ac:spMk id="5" creationId="{00000000-0000-0000-0000-000000000000}"/>
          </ac:spMkLst>
        </pc:spChg>
        <pc:spChg chg="del">
          <ac:chgData name="phuongnt@heid.vn" userId="b17674ac66305ad0" providerId="LiveId" clId="{4FC4B357-E215-4AAF-8D1C-2794905C8DB7}" dt="2022-04-27T07:08:41.665" v="6906" actId="21"/>
          <ac:spMkLst>
            <pc:docMk/>
            <pc:sldMk cId="751457925" sldId="393"/>
            <ac:spMk id="6" creationId="{00000000-0000-0000-0000-000000000000}"/>
          </ac:spMkLst>
        </pc:spChg>
      </pc:sldChg>
      <pc:sldChg chg="delSp modSp del mod">
        <pc:chgData name="phuongnt@heid.vn" userId="b17674ac66305ad0" providerId="LiveId" clId="{4FC4B357-E215-4AAF-8D1C-2794905C8DB7}" dt="2022-04-27T07:09:57.013" v="7033" actId="47"/>
        <pc:sldMkLst>
          <pc:docMk/>
          <pc:sldMk cId="1362352633" sldId="394"/>
        </pc:sldMkLst>
        <pc:spChg chg="del">
          <ac:chgData name="phuongnt@heid.vn" userId="b17674ac66305ad0" providerId="LiveId" clId="{4FC4B357-E215-4AAF-8D1C-2794905C8DB7}" dt="2022-04-27T07:09:37.342" v="6981" actId="21"/>
          <ac:spMkLst>
            <pc:docMk/>
            <pc:sldMk cId="1362352633" sldId="394"/>
            <ac:spMk id="5" creationId="{00000000-0000-0000-0000-000000000000}"/>
          </ac:spMkLst>
        </pc:spChg>
        <pc:spChg chg="del mod">
          <ac:chgData name="phuongnt@heid.vn" userId="b17674ac66305ad0" providerId="LiveId" clId="{4FC4B357-E215-4AAF-8D1C-2794905C8DB7}" dt="2022-04-27T07:09:08.022" v="6940"/>
          <ac:spMkLst>
            <pc:docMk/>
            <pc:sldMk cId="1362352633" sldId="394"/>
            <ac:spMk id="6" creationId="{00000000-0000-0000-0000-000000000000}"/>
          </ac:spMkLst>
        </pc:spChg>
      </pc:sldChg>
      <pc:sldChg chg="new del">
        <pc:chgData name="phuongnt@heid.vn" userId="b17674ac66305ad0" providerId="LiveId" clId="{4FC4B357-E215-4AAF-8D1C-2794905C8DB7}" dt="2022-04-27T01:59:37.399" v="755" actId="47"/>
        <pc:sldMkLst>
          <pc:docMk/>
          <pc:sldMk cId="262558942" sldId="397"/>
        </pc:sldMkLst>
      </pc:sldChg>
      <pc:sldChg chg="addSp delSp modSp add del mod modAnim">
        <pc:chgData name="phuongnt@heid.vn" userId="b17674ac66305ad0" providerId="LiveId" clId="{4FC4B357-E215-4AAF-8D1C-2794905C8DB7}" dt="2022-04-27T02:29:12.899" v="2114" actId="47"/>
        <pc:sldMkLst>
          <pc:docMk/>
          <pc:sldMk cId="1993489519" sldId="398"/>
        </pc:sldMkLst>
        <pc:spChg chg="mod">
          <ac:chgData name="phuongnt@heid.vn" userId="b17674ac66305ad0" providerId="LiveId" clId="{4FC4B357-E215-4AAF-8D1C-2794905C8DB7}" dt="2022-04-27T01:59:59.076" v="794" actId="20577"/>
          <ac:spMkLst>
            <pc:docMk/>
            <pc:sldMk cId="1993489519" sldId="398"/>
            <ac:spMk id="5" creationId="{00000000-0000-0000-0000-000000000000}"/>
          </ac:spMkLst>
        </pc:spChg>
        <pc:spChg chg="del mod">
          <ac:chgData name="phuongnt@heid.vn" userId="b17674ac66305ad0" providerId="LiveId" clId="{4FC4B357-E215-4AAF-8D1C-2794905C8DB7}" dt="2022-04-27T02:00:09.823" v="797"/>
          <ac:spMkLst>
            <pc:docMk/>
            <pc:sldMk cId="1993489519" sldId="398"/>
            <ac:spMk id="6" creationId="{00000000-0000-0000-0000-000000000000}"/>
          </ac:spMkLst>
        </pc:spChg>
        <pc:spChg chg="add mod">
          <ac:chgData name="phuongnt@heid.vn" userId="b17674ac66305ad0" providerId="LiveId" clId="{4FC4B357-E215-4AAF-8D1C-2794905C8DB7}" dt="2022-04-27T02:00:33.610" v="799"/>
          <ac:spMkLst>
            <pc:docMk/>
            <pc:sldMk cId="1993489519" sldId="398"/>
            <ac:spMk id="8" creationId="{854B52F9-C9EA-4060-9DFD-8E94A561FBF6}"/>
          </ac:spMkLst>
        </pc:spChg>
        <pc:spChg chg="add mod">
          <ac:chgData name="phuongnt@heid.vn" userId="b17674ac66305ad0" providerId="LiveId" clId="{4FC4B357-E215-4AAF-8D1C-2794905C8DB7}" dt="2022-04-27T02:00:33.610" v="799"/>
          <ac:spMkLst>
            <pc:docMk/>
            <pc:sldMk cId="1993489519" sldId="398"/>
            <ac:spMk id="9" creationId="{B83AB61B-9BEA-439F-A92E-3D7027920AD6}"/>
          </ac:spMkLst>
        </pc:spChg>
        <pc:spChg chg="add mod">
          <ac:chgData name="phuongnt@heid.vn" userId="b17674ac66305ad0" providerId="LiveId" clId="{4FC4B357-E215-4AAF-8D1C-2794905C8DB7}" dt="2022-04-27T02:01:04.857" v="919"/>
          <ac:spMkLst>
            <pc:docMk/>
            <pc:sldMk cId="1993489519" sldId="398"/>
            <ac:spMk id="11" creationId="{3394E588-387A-47D9-B39E-54291A673C83}"/>
          </ac:spMkLst>
        </pc:spChg>
        <pc:spChg chg="add mod">
          <ac:chgData name="phuongnt@heid.vn" userId="b17674ac66305ad0" providerId="LiveId" clId="{4FC4B357-E215-4AAF-8D1C-2794905C8DB7}" dt="2022-04-27T02:05:28.854" v="1281" actId="20577"/>
          <ac:spMkLst>
            <pc:docMk/>
            <pc:sldMk cId="1993489519" sldId="398"/>
            <ac:spMk id="12" creationId="{0132F962-32A9-4F19-B0FF-32A7479C7163}"/>
          </ac:spMkLst>
        </pc:spChg>
        <pc:spChg chg="add del mod topLvl">
          <ac:chgData name="phuongnt@heid.vn" userId="b17674ac66305ad0" providerId="LiveId" clId="{4FC4B357-E215-4AAF-8D1C-2794905C8DB7}" dt="2022-04-27T02:13:25.452" v="1321" actId="478"/>
          <ac:spMkLst>
            <pc:docMk/>
            <pc:sldMk cId="1993489519" sldId="398"/>
            <ac:spMk id="14" creationId="{E6021110-7E66-4D51-A5E9-BE17F7ABF27E}"/>
          </ac:spMkLst>
        </pc:spChg>
        <pc:spChg chg="add del mod topLvl">
          <ac:chgData name="phuongnt@heid.vn" userId="b17674ac66305ad0" providerId="LiveId" clId="{4FC4B357-E215-4AAF-8D1C-2794905C8DB7}" dt="2022-04-27T02:13:23.484" v="1319" actId="478"/>
          <ac:spMkLst>
            <pc:docMk/>
            <pc:sldMk cId="1993489519" sldId="398"/>
            <ac:spMk id="15" creationId="{2C3DD993-E796-40DA-A712-249C286FD7E5}"/>
          </ac:spMkLst>
        </pc:spChg>
        <pc:spChg chg="add mod">
          <ac:chgData name="phuongnt@heid.vn" userId="b17674ac66305ad0" providerId="LiveId" clId="{4FC4B357-E215-4AAF-8D1C-2794905C8DB7}" dt="2022-04-27T02:02:33.762" v="1110"/>
          <ac:spMkLst>
            <pc:docMk/>
            <pc:sldMk cId="1993489519" sldId="398"/>
            <ac:spMk id="17" creationId="{38DAEFA2-C061-4AD5-A532-80FF21910DE6}"/>
          </ac:spMkLst>
        </pc:spChg>
        <pc:spChg chg="add mod">
          <ac:chgData name="phuongnt@heid.vn" userId="b17674ac66305ad0" providerId="LiveId" clId="{4FC4B357-E215-4AAF-8D1C-2794905C8DB7}" dt="2022-04-27T02:03:23.240" v="1243" actId="1037"/>
          <ac:spMkLst>
            <pc:docMk/>
            <pc:sldMk cId="1993489519" sldId="398"/>
            <ac:spMk id="18" creationId="{699A88DE-C7B0-4916-80F7-AB653D7D3426}"/>
          </ac:spMkLst>
        </pc:spChg>
        <pc:grpChg chg="add del mod">
          <ac:chgData name="phuongnt@heid.vn" userId="b17674ac66305ad0" providerId="LiveId" clId="{4FC4B357-E215-4AAF-8D1C-2794905C8DB7}" dt="2022-04-27T02:01:26.149" v="1015" actId="478"/>
          <ac:grpSpMkLst>
            <pc:docMk/>
            <pc:sldMk cId="1993489519" sldId="398"/>
            <ac:grpSpMk id="7" creationId="{63E22B5C-B6B6-44E2-80A1-FC4DA2B2A9AF}"/>
          </ac:grpSpMkLst>
        </pc:grpChg>
        <pc:grpChg chg="add del mod">
          <ac:chgData name="phuongnt@heid.vn" userId="b17674ac66305ad0" providerId="LiveId" clId="{4FC4B357-E215-4AAF-8D1C-2794905C8DB7}" dt="2022-04-27T02:10:14.570" v="1296" actId="21"/>
          <ac:grpSpMkLst>
            <pc:docMk/>
            <pc:sldMk cId="1993489519" sldId="398"/>
            <ac:grpSpMk id="10" creationId="{A014120D-4535-4C29-B550-DE7C2CD1B377}"/>
          </ac:grpSpMkLst>
        </pc:grpChg>
        <pc:grpChg chg="add del mod">
          <ac:chgData name="phuongnt@heid.vn" userId="b17674ac66305ad0" providerId="LiveId" clId="{4FC4B357-E215-4AAF-8D1C-2794905C8DB7}" dt="2022-04-27T02:13:23.484" v="1319" actId="478"/>
          <ac:grpSpMkLst>
            <pc:docMk/>
            <pc:sldMk cId="1993489519" sldId="398"/>
            <ac:grpSpMk id="13" creationId="{8425E1E1-C07A-41B1-86D4-D5A586227888}"/>
          </ac:grpSpMkLst>
        </pc:grpChg>
        <pc:grpChg chg="add del mod">
          <ac:chgData name="phuongnt@heid.vn" userId="b17674ac66305ad0" providerId="LiveId" clId="{4FC4B357-E215-4AAF-8D1C-2794905C8DB7}" dt="2022-04-27T02:04:19.975" v="1253" actId="478"/>
          <ac:grpSpMkLst>
            <pc:docMk/>
            <pc:sldMk cId="1993489519" sldId="398"/>
            <ac:grpSpMk id="16" creationId="{F177EF65-78A1-4090-ACC2-F104674CB2BB}"/>
          </ac:grpSpMkLst>
        </pc:grpChg>
        <pc:cxnChg chg="add del mod">
          <ac:chgData name="phuongnt@heid.vn" userId="b17674ac66305ad0" providerId="LiveId" clId="{4FC4B357-E215-4AAF-8D1C-2794905C8DB7}" dt="2022-04-27T02:06:14.692" v="1283" actId="478"/>
          <ac:cxnSpMkLst>
            <pc:docMk/>
            <pc:sldMk cId="1993489519" sldId="398"/>
            <ac:cxnSpMk id="20" creationId="{62FF5774-E414-4FAC-B2EE-976BFC7ED70D}"/>
          </ac:cxnSpMkLst>
        </pc:cxnChg>
      </pc:sldChg>
      <pc:sldChg chg="new del">
        <pc:chgData name="phuongnt@heid.vn" userId="b17674ac66305ad0" providerId="LiveId" clId="{4FC4B357-E215-4AAF-8D1C-2794905C8DB7}" dt="2022-04-27T02:09:34.451" v="1288" actId="47"/>
        <pc:sldMkLst>
          <pc:docMk/>
          <pc:sldMk cId="4151332074" sldId="399"/>
        </pc:sldMkLst>
      </pc:sldChg>
      <pc:sldChg chg="add">
        <pc:chgData name="phuongnt@heid.vn" userId="b17674ac66305ad0" providerId="LiveId" clId="{4FC4B357-E215-4AAF-8D1C-2794905C8DB7}" dt="2022-04-27T02:09:33.279" v="1287"/>
        <pc:sldMkLst>
          <pc:docMk/>
          <pc:sldMk cId="2488899302" sldId="400"/>
        </pc:sldMkLst>
      </pc:sldChg>
      <pc:sldChg chg="addSp delSp modSp add mod modAnim">
        <pc:chgData name="phuongnt@heid.vn" userId="b17674ac66305ad0" providerId="LiveId" clId="{4FC4B357-E215-4AAF-8D1C-2794905C8DB7}" dt="2022-04-27T02:34:59.377" v="2540" actId="207"/>
        <pc:sldMkLst>
          <pc:docMk/>
          <pc:sldMk cId="2733293404" sldId="401"/>
        </pc:sldMkLst>
        <pc:spChg chg="add mod">
          <ac:chgData name="phuongnt@heid.vn" userId="b17674ac66305ad0" providerId="LiveId" clId="{4FC4B357-E215-4AAF-8D1C-2794905C8DB7}" dt="2022-04-27T02:23:38.706" v="2075" actId="1037"/>
          <ac:spMkLst>
            <pc:docMk/>
            <pc:sldMk cId="2733293404" sldId="401"/>
            <ac:spMk id="2" creationId="{C5BCAE6A-0468-4BD2-B217-D498A0119855}"/>
          </ac:spMkLst>
        </pc:spChg>
        <pc:spChg chg="mod">
          <ac:chgData name="phuongnt@heid.vn" userId="b17674ac66305ad0" providerId="LiveId" clId="{4FC4B357-E215-4AAF-8D1C-2794905C8DB7}" dt="2022-04-27T02:34:59.377" v="2540" actId="207"/>
          <ac:spMkLst>
            <pc:docMk/>
            <pc:sldMk cId="2733293404" sldId="401"/>
            <ac:spMk id="13" creationId="{195B93AC-87F5-436A-A532-BAE4721197A0}"/>
          </ac:spMkLst>
        </pc:spChg>
        <pc:spChg chg="mod">
          <ac:chgData name="phuongnt@heid.vn" userId="b17674ac66305ad0" providerId="LiveId" clId="{4FC4B357-E215-4AAF-8D1C-2794905C8DB7}" dt="2022-04-27T02:25:51.934" v="2094" actId="164"/>
          <ac:spMkLst>
            <pc:docMk/>
            <pc:sldMk cId="2733293404" sldId="401"/>
            <ac:spMk id="18" creationId="{68D0ADE1-D64A-4FF6-BDAD-9E300DDA80A2}"/>
          </ac:spMkLst>
        </pc:spChg>
        <pc:spChg chg="mod">
          <ac:chgData name="phuongnt@heid.vn" userId="b17674ac66305ad0" providerId="LiveId" clId="{4FC4B357-E215-4AAF-8D1C-2794905C8DB7}" dt="2022-04-27T02:30:35.051" v="2315" actId="20577"/>
          <ac:spMkLst>
            <pc:docMk/>
            <pc:sldMk cId="2733293404" sldId="401"/>
            <ac:spMk id="19" creationId="{1512B5FA-ED6F-4295-966C-087E5C776BA6}"/>
          </ac:spMkLst>
        </pc:spChg>
        <pc:spChg chg="mod">
          <ac:chgData name="phuongnt@heid.vn" userId="b17674ac66305ad0" providerId="LiveId" clId="{4FC4B357-E215-4AAF-8D1C-2794905C8DB7}" dt="2022-04-27T02:25:38.647" v="2092" actId="164"/>
          <ac:spMkLst>
            <pc:docMk/>
            <pc:sldMk cId="2733293404" sldId="401"/>
            <ac:spMk id="20" creationId="{195DAA74-BA2F-468B-95DD-ECAF7CF4375E}"/>
          </ac:spMkLst>
        </pc:spChg>
        <pc:spChg chg="mod">
          <ac:chgData name="phuongnt@heid.vn" userId="b17674ac66305ad0" providerId="LiveId" clId="{4FC4B357-E215-4AAF-8D1C-2794905C8DB7}" dt="2022-04-27T02:25:31.118" v="2091" actId="164"/>
          <ac:spMkLst>
            <pc:docMk/>
            <pc:sldMk cId="2733293404" sldId="401"/>
            <ac:spMk id="21" creationId="{7AF4C584-FC9C-4397-A3AE-8742225C4963}"/>
          </ac:spMkLst>
        </pc:spChg>
        <pc:spChg chg="mod">
          <ac:chgData name="phuongnt@heid.vn" userId="b17674ac66305ad0" providerId="LiveId" clId="{4FC4B357-E215-4AAF-8D1C-2794905C8DB7}" dt="2022-04-27T02:25:24.090" v="2090" actId="164"/>
          <ac:spMkLst>
            <pc:docMk/>
            <pc:sldMk cId="2733293404" sldId="401"/>
            <ac:spMk id="22" creationId="{8F698014-644B-4D72-8A48-81C64D391408}"/>
          </ac:spMkLst>
        </pc:spChg>
        <pc:grpChg chg="add mod">
          <ac:chgData name="phuongnt@heid.vn" userId="b17674ac66305ad0" providerId="LiveId" clId="{4FC4B357-E215-4AAF-8D1C-2794905C8DB7}" dt="2022-04-27T02:29:05.560" v="2113" actId="1076"/>
          <ac:grpSpMkLst>
            <pc:docMk/>
            <pc:sldMk cId="2733293404" sldId="401"/>
            <ac:grpSpMk id="26" creationId="{70F04002-7375-4A36-B847-166A12E52712}"/>
          </ac:grpSpMkLst>
        </pc:grpChg>
        <pc:grpChg chg="add mod">
          <ac:chgData name="phuongnt@heid.vn" userId="b17674ac66305ad0" providerId="LiveId" clId="{4FC4B357-E215-4AAF-8D1C-2794905C8DB7}" dt="2022-04-27T02:25:31.118" v="2091" actId="164"/>
          <ac:grpSpMkLst>
            <pc:docMk/>
            <pc:sldMk cId="2733293404" sldId="401"/>
            <ac:grpSpMk id="27" creationId="{A630B1D6-CB0E-4F8E-9732-29E6EA5AC80B}"/>
          </ac:grpSpMkLst>
        </pc:grpChg>
        <pc:grpChg chg="add mod">
          <ac:chgData name="phuongnt@heid.vn" userId="b17674ac66305ad0" providerId="LiveId" clId="{4FC4B357-E215-4AAF-8D1C-2794905C8DB7}" dt="2022-04-27T02:25:38.647" v="2092" actId="164"/>
          <ac:grpSpMkLst>
            <pc:docMk/>
            <pc:sldMk cId="2733293404" sldId="401"/>
            <ac:grpSpMk id="28" creationId="{BC193C1C-B224-41AD-94F4-6D2D4721058C}"/>
          </ac:grpSpMkLst>
        </pc:grpChg>
        <pc:grpChg chg="add mod">
          <ac:chgData name="phuongnt@heid.vn" userId="b17674ac66305ad0" providerId="LiveId" clId="{4FC4B357-E215-4AAF-8D1C-2794905C8DB7}" dt="2022-04-27T02:25:45.855" v="2093" actId="164"/>
          <ac:grpSpMkLst>
            <pc:docMk/>
            <pc:sldMk cId="2733293404" sldId="401"/>
            <ac:grpSpMk id="29" creationId="{C23B905C-FC58-404B-91BF-39786977DDEC}"/>
          </ac:grpSpMkLst>
        </pc:grpChg>
        <pc:grpChg chg="add mod">
          <ac:chgData name="phuongnt@heid.vn" userId="b17674ac66305ad0" providerId="LiveId" clId="{4FC4B357-E215-4AAF-8D1C-2794905C8DB7}" dt="2022-04-27T02:25:51.934" v="2094" actId="164"/>
          <ac:grpSpMkLst>
            <pc:docMk/>
            <pc:sldMk cId="2733293404" sldId="401"/>
            <ac:grpSpMk id="30" creationId="{2B13D6DD-0DAC-47D8-AEF1-D709C15727F5}"/>
          </ac:grpSpMkLst>
        </pc:grpChg>
        <pc:picChg chg="mod">
          <ac:chgData name="phuongnt@heid.vn" userId="b17674ac66305ad0" providerId="LiveId" clId="{4FC4B357-E215-4AAF-8D1C-2794905C8DB7}" dt="2022-04-27T02:20:35.589" v="1933" actId="14100"/>
          <ac:picMkLst>
            <pc:docMk/>
            <pc:sldMk cId="2733293404" sldId="401"/>
            <ac:picMk id="5" creationId="{00000000-0000-0000-0000-000000000000}"/>
          </ac:picMkLst>
        </pc:picChg>
        <pc:picChg chg="del">
          <ac:chgData name="phuongnt@heid.vn" userId="b17674ac66305ad0" providerId="LiveId" clId="{4FC4B357-E215-4AAF-8D1C-2794905C8DB7}" dt="2022-04-27T02:16:15.270" v="1345" actId="478"/>
          <ac:picMkLst>
            <pc:docMk/>
            <pc:sldMk cId="2733293404" sldId="401"/>
            <ac:picMk id="24" creationId="{73C42590-E42A-4038-B411-A058C749C44C}"/>
          </ac:picMkLst>
        </pc:picChg>
        <pc:cxnChg chg="add mod">
          <ac:chgData name="phuongnt@heid.vn" userId="b17674ac66305ad0" providerId="LiveId" clId="{4FC4B357-E215-4AAF-8D1C-2794905C8DB7}" dt="2022-04-27T02:25:51.934" v="2094" actId="164"/>
          <ac:cxnSpMkLst>
            <pc:docMk/>
            <pc:sldMk cId="2733293404" sldId="401"/>
            <ac:cxnSpMk id="4" creationId="{F3646BE3-95B3-454C-9A48-64DC45F16049}"/>
          </ac:cxnSpMkLst>
        </pc:cxnChg>
        <pc:cxnChg chg="add mod">
          <ac:chgData name="phuongnt@heid.vn" userId="b17674ac66305ad0" providerId="LiveId" clId="{4FC4B357-E215-4AAF-8D1C-2794905C8DB7}" dt="2022-04-27T02:25:45.855" v="2093" actId="164"/>
          <ac:cxnSpMkLst>
            <pc:docMk/>
            <pc:sldMk cId="2733293404" sldId="401"/>
            <ac:cxnSpMk id="14" creationId="{4F6BFEDB-15D1-4635-A705-2A8AE387F79D}"/>
          </ac:cxnSpMkLst>
        </pc:cxnChg>
        <pc:cxnChg chg="add mod">
          <ac:chgData name="phuongnt@heid.vn" userId="b17674ac66305ad0" providerId="LiveId" clId="{4FC4B357-E215-4AAF-8D1C-2794905C8DB7}" dt="2022-04-27T02:25:38.647" v="2092" actId="164"/>
          <ac:cxnSpMkLst>
            <pc:docMk/>
            <pc:sldMk cId="2733293404" sldId="401"/>
            <ac:cxnSpMk id="15" creationId="{BB1433A3-727F-43CE-901A-16303243F473}"/>
          </ac:cxnSpMkLst>
        </pc:cxnChg>
        <pc:cxnChg chg="add mod">
          <ac:chgData name="phuongnt@heid.vn" userId="b17674ac66305ad0" providerId="LiveId" clId="{4FC4B357-E215-4AAF-8D1C-2794905C8DB7}" dt="2022-04-27T02:25:31.118" v="2091" actId="164"/>
          <ac:cxnSpMkLst>
            <pc:docMk/>
            <pc:sldMk cId="2733293404" sldId="401"/>
            <ac:cxnSpMk id="16" creationId="{03D7B378-7FFF-453E-A1CF-75B6047A208D}"/>
          </ac:cxnSpMkLst>
        </pc:cxnChg>
        <pc:cxnChg chg="add mod">
          <ac:chgData name="phuongnt@heid.vn" userId="b17674ac66305ad0" providerId="LiveId" clId="{4FC4B357-E215-4AAF-8D1C-2794905C8DB7}" dt="2022-04-27T02:25:24.090" v="2090" actId="164"/>
          <ac:cxnSpMkLst>
            <pc:docMk/>
            <pc:sldMk cId="2733293404" sldId="401"/>
            <ac:cxnSpMk id="17" creationId="{A0B2F9C8-4670-4E34-9CC2-07F964077665}"/>
          </ac:cxnSpMkLst>
        </pc:cxnChg>
      </pc:sldChg>
      <pc:sldChg chg="addSp delSp modSp add mod ord addAnim delAnim modAnim">
        <pc:chgData name="phuongnt@heid.vn" userId="b17674ac66305ad0" providerId="LiveId" clId="{4FC4B357-E215-4AAF-8D1C-2794905C8DB7}" dt="2022-04-27T03:49:02.925" v="2670" actId="14100"/>
        <pc:sldMkLst>
          <pc:docMk/>
          <pc:sldMk cId="1741428615" sldId="402"/>
        </pc:sldMkLst>
        <pc:spChg chg="add del mod">
          <ac:chgData name="phuongnt@heid.vn" userId="b17674ac66305ad0" providerId="LiveId" clId="{4FC4B357-E215-4AAF-8D1C-2794905C8DB7}" dt="2022-04-27T03:46:59.353" v="2620" actId="1037"/>
          <ac:spMkLst>
            <pc:docMk/>
            <pc:sldMk cId="1741428615" sldId="402"/>
            <ac:spMk id="2" creationId="{C5BCAE6A-0468-4BD2-B217-D498A0119855}"/>
          </ac:spMkLst>
        </pc:spChg>
        <pc:spChg chg="mod">
          <ac:chgData name="phuongnt@heid.vn" userId="b17674ac66305ad0" providerId="LiveId" clId="{4FC4B357-E215-4AAF-8D1C-2794905C8DB7}" dt="2022-04-27T02:35:06.621" v="2541" actId="207"/>
          <ac:spMkLst>
            <pc:docMk/>
            <pc:sldMk cId="1741428615" sldId="402"/>
            <ac:spMk id="13" creationId="{195B93AC-87F5-436A-A532-BAE4721197A0}"/>
          </ac:spMkLst>
        </pc:spChg>
        <pc:spChg chg="mod">
          <ac:chgData name="phuongnt@heid.vn" userId="b17674ac66305ad0" providerId="LiveId" clId="{4FC4B357-E215-4AAF-8D1C-2794905C8DB7}" dt="2022-04-27T03:48:45.086" v="2667" actId="14100"/>
          <ac:spMkLst>
            <pc:docMk/>
            <pc:sldMk cId="1741428615" sldId="402"/>
            <ac:spMk id="18" creationId="{68D0ADE1-D64A-4FF6-BDAD-9E300DDA80A2}"/>
          </ac:spMkLst>
        </pc:spChg>
        <pc:spChg chg="mod">
          <ac:chgData name="phuongnt@heid.vn" userId="b17674ac66305ad0" providerId="LiveId" clId="{4FC4B357-E215-4AAF-8D1C-2794905C8DB7}" dt="2022-04-27T03:48:42.398" v="2666" actId="14100"/>
          <ac:spMkLst>
            <pc:docMk/>
            <pc:sldMk cId="1741428615" sldId="402"/>
            <ac:spMk id="19" creationId="{1512B5FA-ED6F-4295-966C-087E5C776BA6}"/>
          </ac:spMkLst>
        </pc:spChg>
        <pc:spChg chg="mod">
          <ac:chgData name="phuongnt@heid.vn" userId="b17674ac66305ad0" providerId="LiveId" clId="{4FC4B357-E215-4AAF-8D1C-2794905C8DB7}" dt="2022-04-27T03:49:02.925" v="2670" actId="14100"/>
          <ac:spMkLst>
            <pc:docMk/>
            <pc:sldMk cId="1741428615" sldId="402"/>
            <ac:spMk id="20" creationId="{195DAA74-BA2F-468B-95DD-ECAF7CF4375E}"/>
          </ac:spMkLst>
        </pc:spChg>
        <pc:spChg chg="del mod topLvl">
          <ac:chgData name="phuongnt@heid.vn" userId="b17674ac66305ad0" providerId="LiveId" clId="{4FC4B357-E215-4AAF-8D1C-2794905C8DB7}" dt="2022-04-27T02:31:13.788" v="2388" actId="478"/>
          <ac:spMkLst>
            <pc:docMk/>
            <pc:sldMk cId="1741428615" sldId="402"/>
            <ac:spMk id="22" creationId="{8F698014-644B-4D72-8A48-81C64D391408}"/>
          </ac:spMkLst>
        </pc:spChg>
        <pc:spChg chg="add mod">
          <ac:chgData name="phuongnt@heid.vn" userId="b17674ac66305ad0" providerId="LiveId" clId="{4FC4B357-E215-4AAF-8D1C-2794905C8DB7}" dt="2022-04-27T02:33:19.360" v="2514"/>
          <ac:spMkLst>
            <pc:docMk/>
            <pc:sldMk cId="1741428615" sldId="402"/>
            <ac:spMk id="35" creationId="{2697E60B-2738-4CC5-8764-8C9CF5747793}"/>
          </ac:spMkLst>
        </pc:spChg>
        <pc:spChg chg="add mod">
          <ac:chgData name="phuongnt@heid.vn" userId="b17674ac66305ad0" providerId="LiveId" clId="{4FC4B357-E215-4AAF-8D1C-2794905C8DB7}" dt="2022-04-27T02:33:19.360" v="2514"/>
          <ac:spMkLst>
            <pc:docMk/>
            <pc:sldMk cId="1741428615" sldId="402"/>
            <ac:spMk id="36" creationId="{6F49C13E-0B4C-4224-BD06-7DD144212CB2}"/>
          </ac:spMkLst>
        </pc:spChg>
        <pc:grpChg chg="del">
          <ac:chgData name="phuongnt@heid.vn" userId="b17674ac66305ad0" providerId="LiveId" clId="{4FC4B357-E215-4AAF-8D1C-2794905C8DB7}" dt="2022-04-27T02:31:11.587" v="2386" actId="478"/>
          <ac:grpSpMkLst>
            <pc:docMk/>
            <pc:sldMk cId="1741428615" sldId="402"/>
            <ac:grpSpMk id="26" creationId="{70F04002-7375-4A36-B847-166A12E52712}"/>
          </ac:grpSpMkLst>
        </pc:grpChg>
        <pc:grpChg chg="del">
          <ac:chgData name="phuongnt@heid.vn" userId="b17674ac66305ad0" providerId="LiveId" clId="{4FC4B357-E215-4AAF-8D1C-2794905C8DB7}" dt="2022-04-27T02:31:09.058" v="2384" actId="478"/>
          <ac:grpSpMkLst>
            <pc:docMk/>
            <pc:sldMk cId="1741428615" sldId="402"/>
            <ac:grpSpMk id="27" creationId="{A630B1D6-CB0E-4F8E-9732-29E6EA5AC80B}"/>
          </ac:grpSpMkLst>
        </pc:grpChg>
        <pc:grpChg chg="mod">
          <ac:chgData name="phuongnt@heid.vn" userId="b17674ac66305ad0" providerId="LiveId" clId="{4FC4B357-E215-4AAF-8D1C-2794905C8DB7}" dt="2022-04-27T02:35:24.111" v="2555" actId="1076"/>
          <ac:grpSpMkLst>
            <pc:docMk/>
            <pc:sldMk cId="1741428615" sldId="402"/>
            <ac:grpSpMk id="28" creationId="{BC193C1C-B224-41AD-94F4-6D2D4721058C}"/>
          </ac:grpSpMkLst>
        </pc:grpChg>
        <pc:grpChg chg="mod">
          <ac:chgData name="phuongnt@heid.vn" userId="b17674ac66305ad0" providerId="LiveId" clId="{4FC4B357-E215-4AAF-8D1C-2794905C8DB7}" dt="2022-04-27T03:47:08.558" v="2652" actId="1038"/>
          <ac:grpSpMkLst>
            <pc:docMk/>
            <pc:sldMk cId="1741428615" sldId="402"/>
            <ac:grpSpMk id="29" creationId="{C23B905C-FC58-404B-91BF-39786977DDEC}"/>
          </ac:grpSpMkLst>
        </pc:grpChg>
        <pc:grpChg chg="mod">
          <ac:chgData name="phuongnt@heid.vn" userId="b17674ac66305ad0" providerId="LiveId" clId="{4FC4B357-E215-4AAF-8D1C-2794905C8DB7}" dt="2022-04-27T02:32:34.261" v="2461" actId="1076"/>
          <ac:grpSpMkLst>
            <pc:docMk/>
            <pc:sldMk cId="1741428615" sldId="402"/>
            <ac:grpSpMk id="30" creationId="{2B13D6DD-0DAC-47D8-AEF1-D709C15727F5}"/>
          </ac:grpSpMkLst>
        </pc:grpChg>
        <pc:grpChg chg="add mod">
          <ac:chgData name="phuongnt@heid.vn" userId="b17674ac66305ad0" providerId="LiveId" clId="{4FC4B357-E215-4AAF-8D1C-2794905C8DB7}" dt="2022-04-27T02:33:19.360" v="2514"/>
          <ac:grpSpMkLst>
            <pc:docMk/>
            <pc:sldMk cId="1741428615" sldId="402"/>
            <ac:grpSpMk id="34" creationId="{E338FADC-45B9-4F1E-87DF-9695A29FDE67}"/>
          </ac:grpSpMkLst>
        </pc:grpChg>
        <pc:picChg chg="mod">
          <ac:chgData name="phuongnt@heid.vn" userId="b17674ac66305ad0" providerId="LiveId" clId="{4FC4B357-E215-4AAF-8D1C-2794905C8DB7}" dt="2022-04-27T03:48:57.781" v="2669" actId="1076"/>
          <ac:picMkLst>
            <pc:docMk/>
            <pc:sldMk cId="1741428615" sldId="402"/>
            <ac:picMk id="5" creationId="{00000000-0000-0000-0000-000000000000}"/>
          </ac:picMkLst>
        </pc:picChg>
        <pc:cxnChg chg="mod">
          <ac:chgData name="phuongnt@heid.vn" userId="b17674ac66305ad0" providerId="LiveId" clId="{4FC4B357-E215-4AAF-8D1C-2794905C8DB7}" dt="2022-04-27T03:48:45.086" v="2667" actId="14100"/>
          <ac:cxnSpMkLst>
            <pc:docMk/>
            <pc:sldMk cId="1741428615" sldId="402"/>
            <ac:cxnSpMk id="4" creationId="{F3646BE3-95B3-454C-9A48-64DC45F16049}"/>
          </ac:cxnSpMkLst>
        </pc:cxnChg>
        <pc:cxnChg chg="mod">
          <ac:chgData name="phuongnt@heid.vn" userId="b17674ac66305ad0" providerId="LiveId" clId="{4FC4B357-E215-4AAF-8D1C-2794905C8DB7}" dt="2022-04-27T03:48:42.398" v="2666" actId="14100"/>
          <ac:cxnSpMkLst>
            <pc:docMk/>
            <pc:sldMk cId="1741428615" sldId="402"/>
            <ac:cxnSpMk id="14" creationId="{4F6BFEDB-15D1-4635-A705-2A8AE387F79D}"/>
          </ac:cxnSpMkLst>
        </pc:cxnChg>
        <pc:cxnChg chg="mod">
          <ac:chgData name="phuongnt@heid.vn" userId="b17674ac66305ad0" providerId="LiveId" clId="{4FC4B357-E215-4AAF-8D1C-2794905C8DB7}" dt="2022-04-27T03:49:02.925" v="2670" actId="14100"/>
          <ac:cxnSpMkLst>
            <pc:docMk/>
            <pc:sldMk cId="1741428615" sldId="402"/>
            <ac:cxnSpMk id="15" creationId="{BB1433A3-727F-43CE-901A-16303243F473}"/>
          </ac:cxnSpMkLst>
        </pc:cxnChg>
        <pc:cxnChg chg="del mod topLvl">
          <ac:chgData name="phuongnt@heid.vn" userId="b17674ac66305ad0" providerId="LiveId" clId="{4FC4B357-E215-4AAF-8D1C-2794905C8DB7}" dt="2022-04-27T02:31:11.587" v="2386" actId="478"/>
          <ac:cxnSpMkLst>
            <pc:docMk/>
            <pc:sldMk cId="1741428615" sldId="402"/>
            <ac:cxnSpMk id="17" creationId="{A0B2F9C8-4670-4E34-9CC2-07F964077665}"/>
          </ac:cxnSpMkLst>
        </pc:cxnChg>
      </pc:sldChg>
      <pc:sldChg chg="addSp delSp modSp add mod">
        <pc:chgData name="phuongnt@heid.vn" userId="b17674ac66305ad0" providerId="LiveId" clId="{4FC4B357-E215-4AAF-8D1C-2794905C8DB7}" dt="2022-04-27T04:04:58.764" v="3176" actId="14100"/>
        <pc:sldMkLst>
          <pc:docMk/>
          <pc:sldMk cId="3886641028" sldId="403"/>
        </pc:sldMkLst>
        <pc:spChg chg="del mod">
          <ac:chgData name="phuongnt@heid.vn" userId="b17674ac66305ad0" providerId="LiveId" clId="{4FC4B357-E215-4AAF-8D1C-2794905C8DB7}" dt="2022-04-27T04:04:06.406" v="3155" actId="478"/>
          <ac:spMkLst>
            <pc:docMk/>
            <pc:sldMk cId="3886641028" sldId="403"/>
            <ac:spMk id="3" creationId="{00000000-0000-0000-0000-000000000000}"/>
          </ac:spMkLst>
        </pc:spChg>
        <pc:spChg chg="add mod">
          <ac:chgData name="phuongnt@heid.vn" userId="b17674ac66305ad0" providerId="LiveId" clId="{4FC4B357-E215-4AAF-8D1C-2794905C8DB7}" dt="2022-04-27T04:04:52.958" v="3174" actId="1036"/>
          <ac:spMkLst>
            <pc:docMk/>
            <pc:sldMk cId="3886641028" sldId="403"/>
            <ac:spMk id="6" creationId="{AD75F936-141A-41E4-8E28-DFD2A81D1174}"/>
          </ac:spMkLst>
        </pc:spChg>
        <pc:spChg chg="add mod">
          <ac:chgData name="phuongnt@heid.vn" userId="b17674ac66305ad0" providerId="LiveId" clId="{4FC4B357-E215-4AAF-8D1C-2794905C8DB7}" dt="2022-04-27T04:04:58.764" v="3176" actId="14100"/>
          <ac:spMkLst>
            <pc:docMk/>
            <pc:sldMk cId="3886641028" sldId="403"/>
            <ac:spMk id="7" creationId="{9371A1D3-C0A9-404C-9264-3407FE7F78FA}"/>
          </ac:spMkLst>
        </pc:spChg>
        <pc:graphicFrameChg chg="mod">
          <ac:chgData name="phuongnt@heid.vn" userId="b17674ac66305ad0" providerId="LiveId" clId="{4FC4B357-E215-4AAF-8D1C-2794905C8DB7}" dt="2022-04-27T04:04:07.896" v="3156" actId="478"/>
          <ac:graphicFrameMkLst>
            <pc:docMk/>
            <pc:sldMk cId="3886641028" sldId="403"/>
            <ac:graphicFrameMk id="4" creationId="{00000000-0000-0000-0000-000000000000}"/>
          </ac:graphicFrameMkLst>
        </pc:graphicFrameChg>
      </pc:sldChg>
      <pc:sldChg chg="new del">
        <pc:chgData name="phuongnt@heid.vn" userId="b17674ac66305ad0" providerId="LiveId" clId="{4FC4B357-E215-4AAF-8D1C-2794905C8DB7}" dt="2022-04-27T04:05:17.774" v="3180" actId="47"/>
        <pc:sldMkLst>
          <pc:docMk/>
          <pc:sldMk cId="204765865" sldId="404"/>
        </pc:sldMkLst>
      </pc:sldChg>
      <pc:sldChg chg="addSp delSp modSp add mod modAnim">
        <pc:chgData name="phuongnt@heid.vn" userId="b17674ac66305ad0" providerId="LiveId" clId="{4FC4B357-E215-4AAF-8D1C-2794905C8DB7}" dt="2022-04-27T04:06:08.287" v="3204" actId="20577"/>
        <pc:sldMkLst>
          <pc:docMk/>
          <pc:sldMk cId="1586350173" sldId="405"/>
        </pc:sldMkLst>
        <pc:spChg chg="mod">
          <ac:chgData name="phuongnt@heid.vn" userId="b17674ac66305ad0" providerId="LiveId" clId="{4FC4B357-E215-4AAF-8D1C-2794905C8DB7}" dt="2022-04-27T04:06:08.287" v="3204" actId="20577"/>
          <ac:spMkLst>
            <pc:docMk/>
            <pc:sldMk cId="1586350173" sldId="405"/>
            <ac:spMk id="2" creationId="{00000000-0000-0000-0000-000000000000}"/>
          </ac:spMkLst>
        </pc:spChg>
        <pc:spChg chg="del">
          <ac:chgData name="phuongnt@heid.vn" userId="b17674ac66305ad0" providerId="LiveId" clId="{4FC4B357-E215-4AAF-8D1C-2794905C8DB7}" dt="2022-04-27T04:05:26.540" v="3182" actId="478"/>
          <ac:spMkLst>
            <pc:docMk/>
            <pc:sldMk cId="1586350173" sldId="405"/>
            <ac:spMk id="6" creationId="{AD75F936-141A-41E4-8E28-DFD2A81D1174}"/>
          </ac:spMkLst>
        </pc:spChg>
        <pc:spChg chg="del">
          <ac:chgData name="phuongnt@heid.vn" userId="b17674ac66305ad0" providerId="LiveId" clId="{4FC4B357-E215-4AAF-8D1C-2794905C8DB7}" dt="2022-04-27T04:05:28.190" v="3183" actId="478"/>
          <ac:spMkLst>
            <pc:docMk/>
            <pc:sldMk cId="1586350173" sldId="405"/>
            <ac:spMk id="7" creationId="{9371A1D3-C0A9-404C-9264-3407FE7F78FA}"/>
          </ac:spMkLst>
        </pc:spChg>
        <pc:grpChg chg="add mod">
          <ac:chgData name="phuongnt@heid.vn" userId="b17674ac66305ad0" providerId="LiveId" clId="{4FC4B357-E215-4AAF-8D1C-2794905C8DB7}" dt="2022-04-27T04:05:29.396" v="3184"/>
          <ac:grpSpMkLst>
            <pc:docMk/>
            <pc:sldMk cId="1586350173" sldId="405"/>
            <ac:grpSpMk id="9" creationId="{CEBC7CC0-BAFC-4E8E-86C1-26936392EB17}"/>
          </ac:grpSpMkLst>
        </pc:grpChg>
        <pc:picChg chg="mod">
          <ac:chgData name="phuongnt@heid.vn" userId="b17674ac66305ad0" providerId="LiveId" clId="{4FC4B357-E215-4AAF-8D1C-2794905C8DB7}" dt="2022-04-27T04:06:01.044" v="3202" actId="14100"/>
          <ac:picMkLst>
            <pc:docMk/>
            <pc:sldMk cId="1586350173" sldId="405"/>
            <ac:picMk id="10" creationId="{D18E522E-A226-4D1B-BE14-558EF324C8B8}"/>
          </ac:picMkLst>
        </pc:picChg>
        <pc:picChg chg="mod">
          <ac:chgData name="phuongnt@heid.vn" userId="b17674ac66305ad0" providerId="LiveId" clId="{4FC4B357-E215-4AAF-8D1C-2794905C8DB7}" dt="2022-04-27T04:06:05.852" v="3203" actId="14100"/>
          <ac:picMkLst>
            <pc:docMk/>
            <pc:sldMk cId="1586350173" sldId="405"/>
            <ac:picMk id="11" creationId="{E440F6BB-04DC-4AFC-8E44-D2BBE7A87B8E}"/>
          </ac:picMkLst>
        </pc:picChg>
      </pc:sldChg>
      <pc:sldChg chg="addSp delSp modSp add mod">
        <pc:chgData name="phuongnt@heid.vn" userId="b17674ac66305ad0" providerId="LiveId" clId="{4FC4B357-E215-4AAF-8D1C-2794905C8DB7}" dt="2022-04-27T04:07:57.849" v="3276"/>
        <pc:sldMkLst>
          <pc:docMk/>
          <pc:sldMk cId="3851977256" sldId="406"/>
        </pc:sldMkLst>
        <pc:spChg chg="del">
          <ac:chgData name="phuongnt@heid.vn" userId="b17674ac66305ad0" providerId="LiveId" clId="{4FC4B357-E215-4AAF-8D1C-2794905C8DB7}" dt="2022-04-27T04:06:32.288" v="3207" actId="478"/>
          <ac:spMkLst>
            <pc:docMk/>
            <pc:sldMk cId="3851977256" sldId="406"/>
            <ac:spMk id="6" creationId="{AD75F936-141A-41E4-8E28-DFD2A81D1174}"/>
          </ac:spMkLst>
        </pc:spChg>
        <pc:spChg chg="del">
          <ac:chgData name="phuongnt@heid.vn" userId="b17674ac66305ad0" providerId="LiveId" clId="{4FC4B357-E215-4AAF-8D1C-2794905C8DB7}" dt="2022-04-27T04:06:33.700" v="3208" actId="478"/>
          <ac:spMkLst>
            <pc:docMk/>
            <pc:sldMk cId="3851977256" sldId="406"/>
            <ac:spMk id="7" creationId="{9371A1D3-C0A9-404C-9264-3407FE7F78FA}"/>
          </ac:spMkLst>
        </pc:spChg>
        <pc:spChg chg="add mod">
          <ac:chgData name="phuongnt@heid.vn" userId="b17674ac66305ad0" providerId="LiveId" clId="{4FC4B357-E215-4AAF-8D1C-2794905C8DB7}" dt="2022-04-27T04:07:33.345" v="3272" actId="20577"/>
          <ac:spMkLst>
            <pc:docMk/>
            <pc:sldMk cId="3851977256" sldId="406"/>
            <ac:spMk id="9" creationId="{46009E41-5AA0-4631-B35F-E54FE88E4E12}"/>
          </ac:spMkLst>
        </pc:spChg>
        <pc:spChg chg="add mod">
          <ac:chgData name="phuongnt@heid.vn" userId="b17674ac66305ad0" providerId="LiveId" clId="{4FC4B357-E215-4AAF-8D1C-2794905C8DB7}" dt="2022-04-27T04:07:40.918" v="3273" actId="120"/>
          <ac:spMkLst>
            <pc:docMk/>
            <pc:sldMk cId="3851977256" sldId="406"/>
            <ac:spMk id="10" creationId="{BE6BA722-C65A-46A0-AFFE-61DF2BF45635}"/>
          </ac:spMkLst>
        </pc:spChg>
        <pc:spChg chg="add mod">
          <ac:chgData name="phuongnt@heid.vn" userId="b17674ac66305ad0" providerId="LiveId" clId="{4FC4B357-E215-4AAF-8D1C-2794905C8DB7}" dt="2022-04-27T04:07:22.674" v="3269" actId="20577"/>
          <ac:spMkLst>
            <pc:docMk/>
            <pc:sldMk cId="3851977256" sldId="406"/>
            <ac:spMk id="11" creationId="{66A83BD0-4491-4CE4-9C16-6E3F4C6A2422}"/>
          </ac:spMkLst>
        </pc:spChg>
        <pc:spChg chg="add del mod">
          <ac:chgData name="phuongnt@heid.vn" userId="b17674ac66305ad0" providerId="LiveId" clId="{4FC4B357-E215-4AAF-8D1C-2794905C8DB7}" dt="2022-04-27T04:07:57.849" v="3276"/>
          <ac:spMkLst>
            <pc:docMk/>
            <pc:sldMk cId="3851977256" sldId="406"/>
            <ac:spMk id="12" creationId="{35949B9A-40BE-4DD1-93C1-D0CE95AABE59}"/>
          </ac:spMkLst>
        </pc:spChg>
      </pc:sldChg>
      <pc:sldChg chg="new del">
        <pc:chgData name="phuongnt@heid.vn" userId="b17674ac66305ad0" providerId="LiveId" clId="{4FC4B357-E215-4AAF-8D1C-2794905C8DB7}" dt="2022-04-27T04:08:04.900" v="3279" actId="47"/>
        <pc:sldMkLst>
          <pc:docMk/>
          <pc:sldMk cId="1945014368" sldId="407"/>
        </pc:sldMkLst>
      </pc:sldChg>
      <pc:sldChg chg="addSp delSp modSp add mod modAnim">
        <pc:chgData name="phuongnt@heid.vn" userId="b17674ac66305ad0" providerId="LiveId" clId="{4FC4B357-E215-4AAF-8D1C-2794905C8DB7}" dt="2022-04-27T04:09:41.483" v="3354" actId="14100"/>
        <pc:sldMkLst>
          <pc:docMk/>
          <pc:sldMk cId="2900082449" sldId="408"/>
        </pc:sldMkLst>
        <pc:spChg chg="del">
          <ac:chgData name="phuongnt@heid.vn" userId="b17674ac66305ad0" providerId="LiveId" clId="{4FC4B357-E215-4AAF-8D1C-2794905C8DB7}" dt="2022-04-27T04:08:13.534" v="3280" actId="478"/>
          <ac:spMkLst>
            <pc:docMk/>
            <pc:sldMk cId="2900082449" sldId="408"/>
            <ac:spMk id="9" creationId="{46009E41-5AA0-4631-B35F-E54FE88E4E12}"/>
          </ac:spMkLst>
        </pc:spChg>
        <pc:spChg chg="del">
          <ac:chgData name="phuongnt@heid.vn" userId="b17674ac66305ad0" providerId="LiveId" clId="{4FC4B357-E215-4AAF-8D1C-2794905C8DB7}" dt="2022-04-27T04:08:15.029" v="3281" actId="478"/>
          <ac:spMkLst>
            <pc:docMk/>
            <pc:sldMk cId="2900082449" sldId="408"/>
            <ac:spMk id="10" creationId="{BE6BA722-C65A-46A0-AFFE-61DF2BF45635}"/>
          </ac:spMkLst>
        </pc:spChg>
        <pc:spChg chg="del">
          <ac:chgData name="phuongnt@heid.vn" userId="b17674ac66305ad0" providerId="LiveId" clId="{4FC4B357-E215-4AAF-8D1C-2794905C8DB7}" dt="2022-04-27T04:08:16.740" v="3282" actId="478"/>
          <ac:spMkLst>
            <pc:docMk/>
            <pc:sldMk cId="2900082449" sldId="408"/>
            <ac:spMk id="11" creationId="{66A83BD0-4491-4CE4-9C16-6E3F4C6A2422}"/>
          </ac:spMkLst>
        </pc:spChg>
        <pc:grpChg chg="add mod">
          <ac:chgData name="phuongnt@heid.vn" userId="b17674ac66305ad0" providerId="LiveId" clId="{4FC4B357-E215-4AAF-8D1C-2794905C8DB7}" dt="2022-04-27T04:09:41.483" v="3354" actId="14100"/>
          <ac:grpSpMkLst>
            <pc:docMk/>
            <pc:sldMk cId="2900082449" sldId="408"/>
            <ac:grpSpMk id="12" creationId="{BD1F6C4C-883E-482B-B9CA-D0164521F2BC}"/>
          </ac:grpSpMkLst>
        </pc:grpChg>
        <pc:picChg chg="mod">
          <ac:chgData name="phuongnt@heid.vn" userId="b17674ac66305ad0" providerId="LiveId" clId="{4FC4B357-E215-4AAF-8D1C-2794905C8DB7}" dt="2022-04-27T04:09:34.588" v="3352" actId="14100"/>
          <ac:picMkLst>
            <pc:docMk/>
            <pc:sldMk cId="2900082449" sldId="408"/>
            <ac:picMk id="13" creationId="{8CA232B5-8692-4A92-A55A-69AE50818A03}"/>
          </ac:picMkLst>
        </pc:picChg>
        <pc:picChg chg="mod">
          <ac:chgData name="phuongnt@heid.vn" userId="b17674ac66305ad0" providerId="LiveId" clId="{4FC4B357-E215-4AAF-8D1C-2794905C8DB7}" dt="2022-04-27T04:09:38.772" v="3353" actId="14100"/>
          <ac:picMkLst>
            <pc:docMk/>
            <pc:sldMk cId="2900082449" sldId="408"/>
            <ac:picMk id="14" creationId="{BC1ADF4F-5A7D-4E1A-AC95-6FFB72C4CECF}"/>
          </ac:picMkLst>
        </pc:picChg>
      </pc:sldChg>
      <pc:sldChg chg="addSp delSp modSp add mod">
        <pc:chgData name="phuongnt@heid.vn" userId="b17674ac66305ad0" providerId="LiveId" clId="{4FC4B357-E215-4AAF-8D1C-2794905C8DB7}" dt="2022-04-27T04:14:27.364" v="3741" actId="20577"/>
        <pc:sldMkLst>
          <pc:docMk/>
          <pc:sldMk cId="2616839838" sldId="409"/>
        </pc:sldMkLst>
        <pc:spChg chg="mod">
          <ac:chgData name="phuongnt@heid.vn" userId="b17674ac66305ad0" providerId="LiveId" clId="{4FC4B357-E215-4AAF-8D1C-2794905C8DB7}" dt="2022-04-27T04:12:17.401" v="3608" actId="1036"/>
          <ac:spMkLst>
            <pc:docMk/>
            <pc:sldMk cId="2616839838" sldId="409"/>
            <ac:spMk id="2" creationId="{00000000-0000-0000-0000-000000000000}"/>
          </ac:spMkLst>
        </pc:spChg>
        <pc:spChg chg="add del mod">
          <ac:chgData name="phuongnt@heid.vn" userId="b17674ac66305ad0" providerId="LiveId" clId="{4FC4B357-E215-4AAF-8D1C-2794905C8DB7}" dt="2022-04-27T04:10:52.141" v="3390" actId="478"/>
          <ac:spMkLst>
            <pc:docMk/>
            <pc:sldMk cId="2616839838" sldId="409"/>
            <ac:spMk id="4" creationId="{7174CCD4-54DA-45C0-972B-6258BF91A86F}"/>
          </ac:spMkLst>
        </pc:spChg>
        <pc:spChg chg="add del">
          <ac:chgData name="phuongnt@heid.vn" userId="b17674ac66305ad0" providerId="LiveId" clId="{4FC4B357-E215-4AAF-8D1C-2794905C8DB7}" dt="2022-04-27T04:11:21.516" v="3450" actId="478"/>
          <ac:spMkLst>
            <pc:docMk/>
            <pc:sldMk cId="2616839838" sldId="409"/>
            <ac:spMk id="5" creationId="{00000000-0000-0000-0000-000000000000}"/>
          </ac:spMkLst>
        </pc:spChg>
        <pc:spChg chg="add mod">
          <ac:chgData name="phuongnt@heid.vn" userId="b17674ac66305ad0" providerId="LiveId" clId="{4FC4B357-E215-4AAF-8D1C-2794905C8DB7}" dt="2022-04-27T04:11:23.463" v="3451"/>
          <ac:spMkLst>
            <pc:docMk/>
            <pc:sldMk cId="2616839838" sldId="409"/>
            <ac:spMk id="11" creationId="{75AC731E-0E80-41BE-9CF6-CA25577271F7}"/>
          </ac:spMkLst>
        </pc:spChg>
        <pc:spChg chg="add mod">
          <ac:chgData name="phuongnt@heid.vn" userId="b17674ac66305ad0" providerId="LiveId" clId="{4FC4B357-E215-4AAF-8D1C-2794905C8DB7}" dt="2022-04-27T04:11:23.463" v="3451"/>
          <ac:spMkLst>
            <pc:docMk/>
            <pc:sldMk cId="2616839838" sldId="409"/>
            <ac:spMk id="12" creationId="{0114D264-2162-48DA-8C27-8220237D1F6C}"/>
          </ac:spMkLst>
        </pc:spChg>
        <pc:spChg chg="add mod">
          <ac:chgData name="phuongnt@heid.vn" userId="b17674ac66305ad0" providerId="LiveId" clId="{4FC4B357-E215-4AAF-8D1C-2794905C8DB7}" dt="2022-04-27T04:11:37.807" v="3524"/>
          <ac:spMkLst>
            <pc:docMk/>
            <pc:sldMk cId="2616839838" sldId="409"/>
            <ac:spMk id="14" creationId="{D58A6A61-4570-4F09-84DC-94F6B316B549}"/>
          </ac:spMkLst>
        </pc:spChg>
        <pc:spChg chg="add mod">
          <ac:chgData name="phuongnt@heid.vn" userId="b17674ac66305ad0" providerId="LiveId" clId="{4FC4B357-E215-4AAF-8D1C-2794905C8DB7}" dt="2022-04-27T04:11:37.807" v="3524"/>
          <ac:spMkLst>
            <pc:docMk/>
            <pc:sldMk cId="2616839838" sldId="409"/>
            <ac:spMk id="15" creationId="{18C3C70D-27B7-44BF-86F7-02FC370B8888}"/>
          </ac:spMkLst>
        </pc:spChg>
        <pc:spChg chg="add mod">
          <ac:chgData name="phuongnt@heid.vn" userId="b17674ac66305ad0" providerId="LiveId" clId="{4FC4B357-E215-4AAF-8D1C-2794905C8DB7}" dt="2022-04-27T04:11:42.790" v="3525"/>
          <ac:spMkLst>
            <pc:docMk/>
            <pc:sldMk cId="2616839838" sldId="409"/>
            <ac:spMk id="17" creationId="{DAF386E3-A491-4178-B948-A992CDA6EBAB}"/>
          </ac:spMkLst>
        </pc:spChg>
        <pc:spChg chg="add mod">
          <ac:chgData name="phuongnt@heid.vn" userId="b17674ac66305ad0" providerId="LiveId" clId="{4FC4B357-E215-4AAF-8D1C-2794905C8DB7}" dt="2022-04-27T04:11:42.790" v="3525"/>
          <ac:spMkLst>
            <pc:docMk/>
            <pc:sldMk cId="2616839838" sldId="409"/>
            <ac:spMk id="18" creationId="{0AA81BAD-0145-4510-9F62-A55D3FB2B538}"/>
          </ac:spMkLst>
        </pc:spChg>
        <pc:spChg chg="add mod">
          <ac:chgData name="phuongnt@heid.vn" userId="b17674ac66305ad0" providerId="LiveId" clId="{4FC4B357-E215-4AAF-8D1C-2794905C8DB7}" dt="2022-04-27T04:12:28.854" v="3609"/>
          <ac:spMkLst>
            <pc:docMk/>
            <pc:sldMk cId="2616839838" sldId="409"/>
            <ac:spMk id="20" creationId="{856B76F5-F905-46F3-A42B-177357319A95}"/>
          </ac:spMkLst>
        </pc:spChg>
        <pc:spChg chg="add mod">
          <ac:chgData name="phuongnt@heid.vn" userId="b17674ac66305ad0" providerId="LiveId" clId="{4FC4B357-E215-4AAF-8D1C-2794905C8DB7}" dt="2022-04-27T04:12:28.854" v="3609"/>
          <ac:spMkLst>
            <pc:docMk/>
            <pc:sldMk cId="2616839838" sldId="409"/>
            <ac:spMk id="21" creationId="{259A88A9-73CA-4AA4-A595-414EA3B83029}"/>
          </ac:spMkLst>
        </pc:spChg>
        <pc:spChg chg="add mod">
          <ac:chgData name="phuongnt@heid.vn" userId="b17674ac66305ad0" providerId="LiveId" clId="{4FC4B357-E215-4AAF-8D1C-2794905C8DB7}" dt="2022-04-27T04:12:41.869" v="3645"/>
          <ac:spMkLst>
            <pc:docMk/>
            <pc:sldMk cId="2616839838" sldId="409"/>
            <ac:spMk id="23" creationId="{B6F0B86A-93C5-4E63-891D-F47E72900011}"/>
          </ac:spMkLst>
        </pc:spChg>
        <pc:spChg chg="add mod">
          <ac:chgData name="phuongnt@heid.vn" userId="b17674ac66305ad0" providerId="LiveId" clId="{4FC4B357-E215-4AAF-8D1C-2794905C8DB7}" dt="2022-04-27T04:12:41.869" v="3645"/>
          <ac:spMkLst>
            <pc:docMk/>
            <pc:sldMk cId="2616839838" sldId="409"/>
            <ac:spMk id="24" creationId="{F11F6FB9-D2F5-40B5-BB7B-358AB9039FD4}"/>
          </ac:spMkLst>
        </pc:spChg>
        <pc:spChg chg="add del mod">
          <ac:chgData name="phuongnt@heid.vn" userId="b17674ac66305ad0" providerId="LiveId" clId="{4FC4B357-E215-4AAF-8D1C-2794905C8DB7}" dt="2022-04-27T04:13:25.703" v="3694" actId="478"/>
          <ac:spMkLst>
            <pc:docMk/>
            <pc:sldMk cId="2616839838" sldId="409"/>
            <ac:spMk id="25" creationId="{26BEA912-058B-4878-9042-338455FE5F74}"/>
          </ac:spMkLst>
        </pc:spChg>
        <pc:spChg chg="add mod">
          <ac:chgData name="phuongnt@heid.vn" userId="b17674ac66305ad0" providerId="LiveId" clId="{4FC4B357-E215-4AAF-8D1C-2794905C8DB7}" dt="2022-04-27T04:14:27.364" v="3741" actId="20577"/>
          <ac:spMkLst>
            <pc:docMk/>
            <pc:sldMk cId="2616839838" sldId="409"/>
            <ac:spMk id="26" creationId="{4BCF7CA3-C35E-4256-89F0-BE157FFED71E}"/>
          </ac:spMkLst>
        </pc:spChg>
        <pc:grpChg chg="add mod">
          <ac:chgData name="phuongnt@heid.vn" userId="b17674ac66305ad0" providerId="LiveId" clId="{4FC4B357-E215-4AAF-8D1C-2794905C8DB7}" dt="2022-04-27T04:11:30.854" v="3522" actId="1035"/>
          <ac:grpSpMkLst>
            <pc:docMk/>
            <pc:sldMk cId="2616839838" sldId="409"/>
            <ac:grpSpMk id="10" creationId="{2F237D5A-E04A-4288-AF51-F7003D442E74}"/>
          </ac:grpSpMkLst>
        </pc:grpChg>
        <pc:grpChg chg="add mod">
          <ac:chgData name="phuongnt@heid.vn" userId="b17674ac66305ad0" providerId="LiveId" clId="{4FC4B357-E215-4AAF-8D1C-2794905C8DB7}" dt="2022-04-27T04:11:37.807" v="3524"/>
          <ac:grpSpMkLst>
            <pc:docMk/>
            <pc:sldMk cId="2616839838" sldId="409"/>
            <ac:grpSpMk id="13" creationId="{E8241D65-5192-47E4-B500-65E636482CC0}"/>
          </ac:grpSpMkLst>
        </pc:grpChg>
        <pc:grpChg chg="add mod">
          <ac:chgData name="phuongnt@heid.vn" userId="b17674ac66305ad0" providerId="LiveId" clId="{4FC4B357-E215-4AAF-8D1C-2794905C8DB7}" dt="2022-04-27T04:11:49.480" v="3591" actId="1036"/>
          <ac:grpSpMkLst>
            <pc:docMk/>
            <pc:sldMk cId="2616839838" sldId="409"/>
            <ac:grpSpMk id="16" creationId="{192AB35D-3CAF-4B11-AF9A-486839AD9E1B}"/>
          </ac:grpSpMkLst>
        </pc:grpChg>
        <pc:grpChg chg="add mod">
          <ac:chgData name="phuongnt@heid.vn" userId="b17674ac66305ad0" providerId="LiveId" clId="{4FC4B357-E215-4AAF-8D1C-2794905C8DB7}" dt="2022-04-27T04:12:35.300" v="3644" actId="1035"/>
          <ac:grpSpMkLst>
            <pc:docMk/>
            <pc:sldMk cId="2616839838" sldId="409"/>
            <ac:grpSpMk id="19" creationId="{A39A1210-0C77-4655-8FEE-AFD1FB06221E}"/>
          </ac:grpSpMkLst>
        </pc:grpChg>
        <pc:grpChg chg="add mod">
          <ac:chgData name="phuongnt@heid.vn" userId="b17674ac66305ad0" providerId="LiveId" clId="{4FC4B357-E215-4AAF-8D1C-2794905C8DB7}" dt="2022-04-27T04:12:46.950" v="3686" actId="1036"/>
          <ac:grpSpMkLst>
            <pc:docMk/>
            <pc:sldMk cId="2616839838" sldId="409"/>
            <ac:grpSpMk id="22" creationId="{AFD00A40-3BC3-47E0-80C7-2C65F226A237}"/>
          </ac:grpSpMkLst>
        </pc:grpChg>
        <pc:picChg chg="mod">
          <ac:chgData name="phuongnt@heid.vn" userId="b17674ac66305ad0" providerId="LiveId" clId="{4FC4B357-E215-4AAF-8D1C-2794905C8DB7}" dt="2022-04-27T04:13:35.070" v="3722" actId="1035"/>
          <ac:picMkLst>
            <pc:docMk/>
            <pc:sldMk cId="2616839838" sldId="409"/>
            <ac:picMk id="8" creationId="{78BB524D-DA92-4705-BFFB-CE7D573B1C0C}"/>
          </ac:picMkLst>
        </pc:picChg>
        <pc:picChg chg="add del mod">
          <ac:chgData name="phuongnt@heid.vn" userId="b17674ac66305ad0" providerId="LiveId" clId="{4FC4B357-E215-4AAF-8D1C-2794905C8DB7}" dt="2022-04-27T04:12:50.314" v="3688" actId="478"/>
          <ac:picMkLst>
            <pc:docMk/>
            <pc:sldMk cId="2616839838" sldId="409"/>
            <ac:picMk id="9" creationId="{F17BCF63-8E5D-42FC-85F1-623F1169773B}"/>
          </ac:picMkLst>
        </pc:picChg>
      </pc:sldChg>
      <pc:sldChg chg="addSp delSp modSp add mod">
        <pc:chgData name="phuongnt@heid.vn" userId="b17674ac66305ad0" providerId="LiveId" clId="{4FC4B357-E215-4AAF-8D1C-2794905C8DB7}" dt="2022-04-27T04:24:22.085" v="3952" actId="20577"/>
        <pc:sldMkLst>
          <pc:docMk/>
          <pc:sldMk cId="2007729916" sldId="410"/>
        </pc:sldMkLst>
        <pc:spChg chg="del">
          <ac:chgData name="phuongnt@heid.vn" userId="b17674ac66305ad0" providerId="LiveId" clId="{4FC4B357-E215-4AAF-8D1C-2794905C8DB7}" dt="2022-04-27T04:23:50.109" v="3922" actId="478"/>
          <ac:spMkLst>
            <pc:docMk/>
            <pc:sldMk cId="2007729916" sldId="410"/>
            <ac:spMk id="6" creationId="{00000000-0000-0000-0000-000000000000}"/>
          </ac:spMkLst>
        </pc:spChg>
        <pc:spChg chg="add mod">
          <ac:chgData name="phuongnt@heid.vn" userId="b17674ac66305ad0" providerId="LiveId" clId="{4FC4B357-E215-4AAF-8D1C-2794905C8DB7}" dt="2022-04-27T04:23:46.617" v="3921" actId="1036"/>
          <ac:spMkLst>
            <pc:docMk/>
            <pc:sldMk cId="2007729916" sldId="410"/>
            <ac:spMk id="7" creationId="{B75D052B-1ABD-40B9-848A-8A2DD63A4146}"/>
          </ac:spMkLst>
        </pc:spChg>
        <pc:spChg chg="add mod">
          <ac:chgData name="phuongnt@heid.vn" userId="b17674ac66305ad0" providerId="LiveId" clId="{4FC4B357-E215-4AAF-8D1C-2794905C8DB7}" dt="2022-04-27T04:24:22.085" v="3952" actId="20577"/>
          <ac:spMkLst>
            <pc:docMk/>
            <pc:sldMk cId="2007729916" sldId="410"/>
            <ac:spMk id="8" creationId="{0086728B-375D-4EBB-B34E-0F630F218E5A}"/>
          </ac:spMkLst>
        </pc:spChg>
      </pc:sldChg>
      <pc:sldChg chg="addSp delSp modSp add mod modAnim">
        <pc:chgData name="phuongnt@heid.vn" userId="b17674ac66305ad0" providerId="LiveId" clId="{4FC4B357-E215-4AAF-8D1C-2794905C8DB7}" dt="2022-04-27T04:38:33.712" v="4565"/>
        <pc:sldMkLst>
          <pc:docMk/>
          <pc:sldMk cId="3427229564" sldId="411"/>
        </pc:sldMkLst>
        <pc:spChg chg="add del mod">
          <ac:chgData name="phuongnt@heid.vn" userId="b17674ac66305ad0" providerId="LiveId" clId="{4FC4B357-E215-4AAF-8D1C-2794905C8DB7}" dt="2022-04-27T04:30:17.662" v="4171" actId="478"/>
          <ac:spMkLst>
            <pc:docMk/>
            <pc:sldMk cId="3427229564" sldId="411"/>
            <ac:spMk id="3" creationId="{79CCACE7-8FBA-4B9C-BCF8-9E75AC3F759F}"/>
          </ac:spMkLst>
        </pc:spChg>
        <pc:spChg chg="del">
          <ac:chgData name="phuongnt@heid.vn" userId="b17674ac66305ad0" providerId="LiveId" clId="{4FC4B357-E215-4AAF-8D1C-2794905C8DB7}" dt="2022-04-27T04:30:19.584" v="4172" actId="478"/>
          <ac:spMkLst>
            <pc:docMk/>
            <pc:sldMk cId="3427229564" sldId="411"/>
            <ac:spMk id="5" creationId="{00000000-0000-0000-0000-000000000000}"/>
          </ac:spMkLst>
        </pc:spChg>
        <pc:spChg chg="add mod">
          <ac:chgData name="phuongnt@heid.vn" userId="b17674ac66305ad0" providerId="LiveId" clId="{4FC4B357-E215-4AAF-8D1C-2794905C8DB7}" dt="2022-04-27T04:35:47.306" v="4550" actId="1036"/>
          <ac:spMkLst>
            <pc:docMk/>
            <pc:sldMk cId="3427229564" sldId="411"/>
            <ac:spMk id="9" creationId="{CF1BA6FD-BF50-482B-97C6-5E46B4408B7D}"/>
          </ac:spMkLst>
        </pc:spChg>
        <pc:spChg chg="add mod">
          <ac:chgData name="phuongnt@heid.vn" userId="b17674ac66305ad0" providerId="LiveId" clId="{4FC4B357-E215-4AAF-8D1C-2794905C8DB7}" dt="2022-04-27T04:35:59.449" v="4552" actId="14100"/>
          <ac:spMkLst>
            <pc:docMk/>
            <pc:sldMk cId="3427229564" sldId="411"/>
            <ac:spMk id="11" creationId="{16EB017C-A0AA-4E13-969D-41A1FC07824D}"/>
          </ac:spMkLst>
        </pc:spChg>
        <pc:spChg chg="add mod">
          <ac:chgData name="phuongnt@heid.vn" userId="b17674ac66305ad0" providerId="LiveId" clId="{4FC4B357-E215-4AAF-8D1C-2794905C8DB7}" dt="2022-04-27T04:34:17.395" v="4397" actId="1037"/>
          <ac:spMkLst>
            <pc:docMk/>
            <pc:sldMk cId="3427229564" sldId="411"/>
            <ac:spMk id="12" creationId="{B5146262-70C6-44B9-9EAA-B146A4943167}"/>
          </ac:spMkLst>
        </pc:spChg>
        <pc:spChg chg="add mod">
          <ac:chgData name="phuongnt@heid.vn" userId="b17674ac66305ad0" providerId="LiveId" clId="{4FC4B357-E215-4AAF-8D1C-2794905C8DB7}" dt="2022-04-27T04:34:37.131" v="4502" actId="14100"/>
          <ac:spMkLst>
            <pc:docMk/>
            <pc:sldMk cId="3427229564" sldId="411"/>
            <ac:spMk id="13" creationId="{A958719B-38B7-4EB9-AB78-30A31849797F}"/>
          </ac:spMkLst>
        </pc:spChg>
        <pc:spChg chg="add mod">
          <ac:chgData name="phuongnt@heid.vn" userId="b17674ac66305ad0" providerId="LiveId" clId="{4FC4B357-E215-4AAF-8D1C-2794905C8DB7}" dt="2022-04-27T04:35:41.804" v="4519" actId="207"/>
          <ac:spMkLst>
            <pc:docMk/>
            <pc:sldMk cId="3427229564" sldId="411"/>
            <ac:spMk id="14" creationId="{24794AB1-9FB2-4276-8304-9CD3159E53CA}"/>
          </ac:spMkLst>
        </pc:spChg>
        <pc:spChg chg="add mod">
          <ac:chgData name="phuongnt@heid.vn" userId="b17674ac66305ad0" providerId="LiveId" clId="{4FC4B357-E215-4AAF-8D1C-2794905C8DB7}" dt="2022-04-27T04:35:04.136" v="4509" actId="14100"/>
          <ac:spMkLst>
            <pc:docMk/>
            <pc:sldMk cId="3427229564" sldId="411"/>
            <ac:spMk id="15" creationId="{D3445CD3-4FB6-408A-8858-8FFE079BF926}"/>
          </ac:spMkLst>
        </pc:spChg>
        <pc:spChg chg="add del mod">
          <ac:chgData name="phuongnt@heid.vn" userId="b17674ac66305ad0" providerId="LiveId" clId="{4FC4B357-E215-4AAF-8D1C-2794905C8DB7}" dt="2022-04-27T04:38:33.712" v="4565"/>
          <ac:spMkLst>
            <pc:docMk/>
            <pc:sldMk cId="3427229564" sldId="411"/>
            <ac:spMk id="16" creationId="{4FD72C43-FD6E-4B7A-A823-7015904BD4E6}"/>
          </ac:spMkLst>
        </pc:spChg>
        <pc:picChg chg="del">
          <ac:chgData name="phuongnt@heid.vn" userId="b17674ac66305ad0" providerId="LiveId" clId="{4FC4B357-E215-4AAF-8D1C-2794905C8DB7}" dt="2022-04-27T04:30:14.506" v="4170" actId="478"/>
          <ac:picMkLst>
            <pc:docMk/>
            <pc:sldMk cId="3427229564" sldId="411"/>
            <ac:picMk id="10" creationId="{F17BCF63-8E5D-42FC-85F1-623F1169773B}"/>
          </ac:picMkLst>
        </pc:picChg>
      </pc:sldChg>
      <pc:sldChg chg="addSp delSp modSp add mod">
        <pc:chgData name="phuongnt@heid.vn" userId="b17674ac66305ad0" providerId="LiveId" clId="{4FC4B357-E215-4AAF-8D1C-2794905C8DB7}" dt="2022-04-27T04:40:01.887" v="4599" actId="14100"/>
        <pc:sldMkLst>
          <pc:docMk/>
          <pc:sldMk cId="2478946558" sldId="412"/>
        </pc:sldMkLst>
        <pc:spChg chg="add del mod">
          <ac:chgData name="phuongnt@heid.vn" userId="b17674ac66305ad0" providerId="LiveId" clId="{4FC4B357-E215-4AAF-8D1C-2794905C8DB7}" dt="2022-04-27T04:39:07.856" v="4570" actId="478"/>
          <ac:spMkLst>
            <pc:docMk/>
            <pc:sldMk cId="2478946558" sldId="412"/>
            <ac:spMk id="3" creationId="{58D73180-E689-4863-8D21-3E37D56A655A}"/>
          </ac:spMkLst>
        </pc:spChg>
        <pc:spChg chg="del">
          <ac:chgData name="phuongnt@heid.vn" userId="b17674ac66305ad0" providerId="LiveId" clId="{4FC4B357-E215-4AAF-8D1C-2794905C8DB7}" dt="2022-04-27T04:38:53.058" v="4567" actId="478"/>
          <ac:spMkLst>
            <pc:docMk/>
            <pc:sldMk cId="2478946558" sldId="412"/>
            <ac:spMk id="5" creationId="{00000000-0000-0000-0000-000000000000}"/>
          </ac:spMkLst>
        </pc:spChg>
        <pc:spChg chg="add mod">
          <ac:chgData name="phuongnt@heid.vn" userId="b17674ac66305ad0" providerId="LiveId" clId="{4FC4B357-E215-4AAF-8D1C-2794905C8DB7}" dt="2022-04-27T04:39:14.049" v="4592" actId="1035"/>
          <ac:spMkLst>
            <pc:docMk/>
            <pc:sldMk cId="2478946558" sldId="412"/>
            <ac:spMk id="9" creationId="{DB33EFDA-183B-4FC9-AA5D-4C260C9D0B66}"/>
          </ac:spMkLst>
        </pc:spChg>
        <pc:picChg chg="del">
          <ac:chgData name="phuongnt@heid.vn" userId="b17674ac66305ad0" providerId="LiveId" clId="{4FC4B357-E215-4AAF-8D1C-2794905C8DB7}" dt="2022-04-27T04:38:55.653" v="4568" actId="478"/>
          <ac:picMkLst>
            <pc:docMk/>
            <pc:sldMk cId="2478946558" sldId="412"/>
            <ac:picMk id="10" creationId="{F17BCF63-8E5D-42FC-85F1-623F1169773B}"/>
          </ac:picMkLst>
        </pc:picChg>
        <pc:picChg chg="add mod">
          <ac:chgData name="phuongnt@heid.vn" userId="b17674ac66305ad0" providerId="LiveId" clId="{4FC4B357-E215-4AAF-8D1C-2794905C8DB7}" dt="2022-04-27T04:40:01.887" v="4599" actId="14100"/>
          <ac:picMkLst>
            <pc:docMk/>
            <pc:sldMk cId="2478946558" sldId="412"/>
            <ac:picMk id="11" creationId="{1D6BE36F-0489-4976-B2F9-8AA0D9D58128}"/>
          </ac:picMkLst>
        </pc:picChg>
      </pc:sldChg>
      <pc:sldChg chg="addSp delSp modSp add del mod">
        <pc:chgData name="phuongnt@heid.vn" userId="b17674ac66305ad0" providerId="LiveId" clId="{4FC4B357-E215-4AAF-8D1C-2794905C8DB7}" dt="2022-04-27T05:47:26.149" v="5973" actId="47"/>
        <pc:sldMkLst>
          <pc:docMk/>
          <pc:sldMk cId="3179531546" sldId="413"/>
        </pc:sldMkLst>
        <pc:spChg chg="add del mod">
          <ac:chgData name="phuongnt@heid.vn" userId="b17674ac66305ad0" providerId="LiveId" clId="{4FC4B357-E215-4AAF-8D1C-2794905C8DB7}" dt="2022-04-27T04:40:54.395" v="4608" actId="478"/>
          <ac:spMkLst>
            <pc:docMk/>
            <pc:sldMk cId="3179531546" sldId="413"/>
            <ac:spMk id="3" creationId="{231608B9-27C5-4D0C-809A-BFE9901E4910}"/>
          </ac:spMkLst>
        </pc:spChg>
        <pc:spChg chg="del">
          <ac:chgData name="phuongnt@heid.vn" userId="b17674ac66305ad0" providerId="LiveId" clId="{4FC4B357-E215-4AAF-8D1C-2794905C8DB7}" dt="2022-04-27T04:40:20.703" v="4602" actId="478"/>
          <ac:spMkLst>
            <pc:docMk/>
            <pc:sldMk cId="3179531546" sldId="413"/>
            <ac:spMk id="5" creationId="{00000000-0000-0000-0000-000000000000}"/>
          </ac:spMkLst>
        </pc:spChg>
        <pc:graphicFrameChg chg="add mod">
          <ac:chgData name="phuongnt@heid.vn" userId="b17674ac66305ad0" providerId="LiveId" clId="{4FC4B357-E215-4AAF-8D1C-2794905C8DB7}" dt="2022-04-27T05:45:12.564" v="5819"/>
          <ac:graphicFrameMkLst>
            <pc:docMk/>
            <pc:sldMk cId="3179531546" sldId="413"/>
            <ac:graphicFrameMk id="9" creationId="{53F581DA-EB3C-4EDF-A4ED-E5EB2B60167C}"/>
          </ac:graphicFrameMkLst>
        </pc:graphicFrameChg>
        <pc:picChg chg="mod">
          <ac:chgData name="phuongnt@heid.vn" userId="b17674ac66305ad0" providerId="LiveId" clId="{4FC4B357-E215-4AAF-8D1C-2794905C8DB7}" dt="2022-04-27T04:46:06.126" v="4655" actId="1076"/>
          <ac:picMkLst>
            <pc:docMk/>
            <pc:sldMk cId="3179531546" sldId="413"/>
            <ac:picMk id="8" creationId="{1BF14683-57B7-4DEB-8AF3-CF806A395AEB}"/>
          </ac:picMkLst>
        </pc:picChg>
        <pc:picChg chg="del">
          <ac:chgData name="phuongnt@heid.vn" userId="b17674ac66305ad0" providerId="LiveId" clId="{4FC4B357-E215-4AAF-8D1C-2794905C8DB7}" dt="2022-04-27T04:40:22.406" v="4603" actId="478"/>
          <ac:picMkLst>
            <pc:docMk/>
            <pc:sldMk cId="3179531546" sldId="413"/>
            <ac:picMk id="10" creationId="{F17BCF63-8E5D-42FC-85F1-623F1169773B}"/>
          </ac:picMkLst>
        </pc:picChg>
      </pc:sldChg>
      <pc:sldChg chg="addSp delSp modSp add mod">
        <pc:chgData name="phuongnt@heid.vn" userId="b17674ac66305ad0" providerId="LiveId" clId="{4FC4B357-E215-4AAF-8D1C-2794905C8DB7}" dt="2022-04-27T06:41:28.556" v="6258" actId="1036"/>
        <pc:sldMkLst>
          <pc:docMk/>
          <pc:sldMk cId="708702679" sldId="414"/>
        </pc:sldMkLst>
        <pc:spChg chg="add del mod">
          <ac:chgData name="phuongnt@heid.vn" userId="b17674ac66305ad0" providerId="LiveId" clId="{4FC4B357-E215-4AAF-8D1C-2794905C8DB7}" dt="2022-04-27T05:38:20.401" v="5007" actId="478"/>
          <ac:spMkLst>
            <pc:docMk/>
            <pc:sldMk cId="708702679" sldId="414"/>
            <ac:spMk id="3" creationId="{C3CE72D5-3048-49CA-A798-ACF7012410B2}"/>
          </ac:spMkLst>
        </pc:spChg>
        <pc:spChg chg="add del mod">
          <ac:chgData name="phuongnt@heid.vn" userId="b17674ac66305ad0" providerId="LiveId" clId="{4FC4B357-E215-4AAF-8D1C-2794905C8DB7}" dt="2022-04-27T05:41:35.810" v="5528" actId="478"/>
          <ac:spMkLst>
            <pc:docMk/>
            <pc:sldMk cId="708702679" sldId="414"/>
            <ac:spMk id="4" creationId="{8B178C46-DC07-471A-88AF-506347F33017}"/>
          </ac:spMkLst>
        </pc:spChg>
        <pc:spChg chg="del">
          <ac:chgData name="phuongnt@heid.vn" userId="b17674ac66305ad0" providerId="LiveId" clId="{4FC4B357-E215-4AAF-8D1C-2794905C8DB7}" dt="2022-04-27T05:38:15.886" v="5005" actId="478"/>
          <ac:spMkLst>
            <pc:docMk/>
            <pc:sldMk cId="708702679" sldId="414"/>
            <ac:spMk id="5" creationId="{00000000-0000-0000-0000-000000000000}"/>
          </ac:spMkLst>
        </pc:spChg>
        <pc:spChg chg="add del mod">
          <ac:chgData name="phuongnt@heid.vn" userId="b17674ac66305ad0" providerId="LiveId" clId="{4FC4B357-E215-4AAF-8D1C-2794905C8DB7}" dt="2022-04-27T05:42:16.505" v="5549" actId="478"/>
          <ac:spMkLst>
            <pc:docMk/>
            <pc:sldMk cId="708702679" sldId="414"/>
            <ac:spMk id="7" creationId="{3EF15E6C-9FDE-4616-8DDA-ACB21FE4FEDA}"/>
          </ac:spMkLst>
        </pc:spChg>
        <pc:spChg chg="add mod">
          <ac:chgData name="phuongnt@heid.vn" userId="b17674ac66305ad0" providerId="LiveId" clId="{4FC4B357-E215-4AAF-8D1C-2794905C8DB7}" dt="2022-04-27T05:38:21.463" v="5008"/>
          <ac:spMkLst>
            <pc:docMk/>
            <pc:sldMk cId="708702679" sldId="414"/>
            <ac:spMk id="11" creationId="{A10EF8B3-A6A9-4768-9000-B9D89B0A2AF6}"/>
          </ac:spMkLst>
        </pc:spChg>
        <pc:spChg chg="add mod">
          <ac:chgData name="phuongnt@heid.vn" userId="b17674ac66305ad0" providerId="LiveId" clId="{4FC4B357-E215-4AAF-8D1C-2794905C8DB7}" dt="2022-04-27T05:38:21.463" v="5008"/>
          <ac:spMkLst>
            <pc:docMk/>
            <pc:sldMk cId="708702679" sldId="414"/>
            <ac:spMk id="12" creationId="{156BD0C9-161A-47DA-98AB-616F3A747C5A}"/>
          </ac:spMkLst>
        </pc:spChg>
        <pc:spChg chg="add del mod">
          <ac:chgData name="phuongnt@heid.vn" userId="b17674ac66305ad0" providerId="LiveId" clId="{4FC4B357-E215-4AAF-8D1C-2794905C8DB7}" dt="2022-04-27T05:41:36.528" v="5529" actId="478"/>
          <ac:spMkLst>
            <pc:docMk/>
            <pc:sldMk cId="708702679" sldId="414"/>
            <ac:spMk id="13" creationId="{1B641467-6CCC-47FB-92F4-FE3BCB2DCBDD}"/>
          </ac:spMkLst>
        </pc:spChg>
        <pc:spChg chg="add del mod">
          <ac:chgData name="phuongnt@heid.vn" userId="b17674ac66305ad0" providerId="LiveId" clId="{4FC4B357-E215-4AAF-8D1C-2794905C8DB7}" dt="2022-04-27T05:41:38.654" v="5531" actId="478"/>
          <ac:spMkLst>
            <pc:docMk/>
            <pc:sldMk cId="708702679" sldId="414"/>
            <ac:spMk id="14" creationId="{03D26040-B117-4CEC-AF8B-98D6A51D49F1}"/>
          </ac:spMkLst>
        </pc:spChg>
        <pc:spChg chg="add del mod">
          <ac:chgData name="phuongnt@heid.vn" userId="b17674ac66305ad0" providerId="LiveId" clId="{4FC4B357-E215-4AAF-8D1C-2794905C8DB7}" dt="2022-04-27T05:41:40.310" v="5533" actId="478"/>
          <ac:spMkLst>
            <pc:docMk/>
            <pc:sldMk cId="708702679" sldId="414"/>
            <ac:spMk id="15" creationId="{CDF5F9C8-2EBB-4781-BF2C-74CC56A406C1}"/>
          </ac:spMkLst>
        </pc:spChg>
        <pc:spChg chg="add mod">
          <ac:chgData name="phuongnt@heid.vn" userId="b17674ac66305ad0" providerId="LiveId" clId="{4FC4B357-E215-4AAF-8D1C-2794905C8DB7}" dt="2022-04-27T05:48:01.740" v="5985" actId="207"/>
          <ac:spMkLst>
            <pc:docMk/>
            <pc:sldMk cId="708702679" sldId="414"/>
            <ac:spMk id="17" creationId="{7DD2C640-284C-4D7F-8793-F0D8BC7A2BE7}"/>
          </ac:spMkLst>
        </pc:spChg>
        <pc:spChg chg="add mod">
          <ac:chgData name="phuongnt@heid.vn" userId="b17674ac66305ad0" providerId="LiveId" clId="{4FC4B357-E215-4AAF-8D1C-2794905C8DB7}" dt="2022-04-27T05:48:01.740" v="5985" actId="207"/>
          <ac:spMkLst>
            <pc:docMk/>
            <pc:sldMk cId="708702679" sldId="414"/>
            <ac:spMk id="18" creationId="{35804365-0A71-4FB5-A05B-439C5E9C09E1}"/>
          </ac:spMkLst>
        </pc:spChg>
        <pc:spChg chg="mod">
          <ac:chgData name="phuongnt@heid.vn" userId="b17674ac66305ad0" providerId="LiveId" clId="{4FC4B357-E215-4AAF-8D1C-2794905C8DB7}" dt="2022-04-27T05:48:11.836" v="5986" actId="207"/>
          <ac:spMkLst>
            <pc:docMk/>
            <pc:sldMk cId="708702679" sldId="414"/>
            <ac:spMk id="20" creationId="{4EC793C2-0D95-416A-B8BC-5385222F4F72}"/>
          </ac:spMkLst>
        </pc:spChg>
        <pc:spChg chg="mod">
          <ac:chgData name="phuongnt@heid.vn" userId="b17674ac66305ad0" providerId="LiveId" clId="{4FC4B357-E215-4AAF-8D1C-2794905C8DB7}" dt="2022-04-27T05:42:24.664" v="5551"/>
          <ac:spMkLst>
            <pc:docMk/>
            <pc:sldMk cId="708702679" sldId="414"/>
            <ac:spMk id="21" creationId="{D75AA05D-140E-47FC-BA13-08BB18B20DCE}"/>
          </ac:spMkLst>
        </pc:spChg>
        <pc:spChg chg="mod">
          <ac:chgData name="phuongnt@heid.vn" userId="b17674ac66305ad0" providerId="LiveId" clId="{4FC4B357-E215-4AAF-8D1C-2794905C8DB7}" dt="2022-04-27T06:39:29.454" v="6019" actId="207"/>
          <ac:spMkLst>
            <pc:docMk/>
            <pc:sldMk cId="708702679" sldId="414"/>
            <ac:spMk id="23" creationId="{555F7AEC-BF80-4028-9B49-F850E2F7D22F}"/>
          </ac:spMkLst>
        </pc:spChg>
        <pc:spChg chg="mod">
          <ac:chgData name="phuongnt@heid.vn" userId="b17674ac66305ad0" providerId="LiveId" clId="{4FC4B357-E215-4AAF-8D1C-2794905C8DB7}" dt="2022-04-27T05:43:21.572" v="5617" actId="20577"/>
          <ac:spMkLst>
            <pc:docMk/>
            <pc:sldMk cId="708702679" sldId="414"/>
            <ac:spMk id="24" creationId="{9B5597E7-467A-4F11-90A8-F23A1A809625}"/>
          </ac:spMkLst>
        </pc:spChg>
        <pc:spChg chg="mod">
          <ac:chgData name="phuongnt@heid.vn" userId="b17674ac66305ad0" providerId="LiveId" clId="{4FC4B357-E215-4AAF-8D1C-2794905C8DB7}" dt="2022-04-27T05:48:48.910" v="5988" actId="207"/>
          <ac:spMkLst>
            <pc:docMk/>
            <pc:sldMk cId="708702679" sldId="414"/>
            <ac:spMk id="26" creationId="{E597B404-9979-4A2F-B049-C9D8A1B6A62E}"/>
          </ac:spMkLst>
        </pc:spChg>
        <pc:spChg chg="mod">
          <ac:chgData name="phuongnt@heid.vn" userId="b17674ac66305ad0" providerId="LiveId" clId="{4FC4B357-E215-4AAF-8D1C-2794905C8DB7}" dt="2022-04-27T05:43:26.925" v="5637" actId="20577"/>
          <ac:spMkLst>
            <pc:docMk/>
            <pc:sldMk cId="708702679" sldId="414"/>
            <ac:spMk id="27" creationId="{A6AF6AE3-99F7-4D42-8321-CB10DF15D9FD}"/>
          </ac:spMkLst>
        </pc:spChg>
        <pc:spChg chg="add mod">
          <ac:chgData name="phuongnt@heid.vn" userId="b17674ac66305ad0" providerId="LiveId" clId="{4FC4B357-E215-4AAF-8D1C-2794905C8DB7}" dt="2022-04-27T05:43:59.971" v="5663"/>
          <ac:spMkLst>
            <pc:docMk/>
            <pc:sldMk cId="708702679" sldId="414"/>
            <ac:spMk id="29" creationId="{FD3FFD38-7327-412C-BFDA-2C247380B152}"/>
          </ac:spMkLst>
        </pc:spChg>
        <pc:spChg chg="add mod">
          <ac:chgData name="phuongnt@heid.vn" userId="b17674ac66305ad0" providerId="LiveId" clId="{4FC4B357-E215-4AAF-8D1C-2794905C8DB7}" dt="2022-04-27T06:39:47.099" v="6034" actId="1036"/>
          <ac:spMkLst>
            <pc:docMk/>
            <pc:sldMk cId="708702679" sldId="414"/>
            <ac:spMk id="30" creationId="{DE874E24-484F-4FCC-A27F-395D5BD131C1}"/>
          </ac:spMkLst>
        </pc:spChg>
        <pc:spChg chg="add mod">
          <ac:chgData name="phuongnt@heid.vn" userId="b17674ac66305ad0" providerId="LiveId" clId="{4FC4B357-E215-4AAF-8D1C-2794905C8DB7}" dt="2022-04-27T06:40:53.377" v="6157" actId="1035"/>
          <ac:spMkLst>
            <pc:docMk/>
            <pc:sldMk cId="708702679" sldId="414"/>
            <ac:spMk id="32" creationId="{95A70E49-19A2-4974-B308-7326B77E0742}"/>
          </ac:spMkLst>
        </pc:spChg>
        <pc:spChg chg="add mod">
          <ac:chgData name="phuongnt@heid.vn" userId="b17674ac66305ad0" providerId="LiveId" clId="{4FC4B357-E215-4AAF-8D1C-2794905C8DB7}" dt="2022-04-27T05:47:40.049" v="5978" actId="1035"/>
          <ac:spMkLst>
            <pc:docMk/>
            <pc:sldMk cId="708702679" sldId="414"/>
            <ac:spMk id="33" creationId="{DA9361CB-55E9-49ED-9897-09383D3134AC}"/>
          </ac:spMkLst>
        </pc:spChg>
        <pc:spChg chg="add mod">
          <ac:chgData name="phuongnt@heid.vn" userId="b17674ac66305ad0" providerId="LiveId" clId="{4FC4B357-E215-4AAF-8D1C-2794905C8DB7}" dt="2022-04-27T06:41:10.889" v="6182" actId="1035"/>
          <ac:spMkLst>
            <pc:docMk/>
            <pc:sldMk cId="708702679" sldId="414"/>
            <ac:spMk id="35" creationId="{A920032B-1810-48BF-98EE-78F3DEACD8FD}"/>
          </ac:spMkLst>
        </pc:spChg>
        <pc:spChg chg="add mod">
          <ac:chgData name="phuongnt@heid.vn" userId="b17674ac66305ad0" providerId="LiveId" clId="{4FC4B357-E215-4AAF-8D1C-2794905C8DB7}" dt="2022-04-27T06:41:19.563" v="6231" actId="1037"/>
          <ac:spMkLst>
            <pc:docMk/>
            <pc:sldMk cId="708702679" sldId="414"/>
            <ac:spMk id="36" creationId="{B1324F5A-3104-447C-871B-41CEC02E3C9C}"/>
          </ac:spMkLst>
        </pc:spChg>
        <pc:spChg chg="add mod">
          <ac:chgData name="phuongnt@heid.vn" userId="b17674ac66305ad0" providerId="LiveId" clId="{4FC4B357-E215-4AAF-8D1C-2794905C8DB7}" dt="2022-04-27T06:40:19.228" v="6101" actId="1036"/>
          <ac:spMkLst>
            <pc:docMk/>
            <pc:sldMk cId="708702679" sldId="414"/>
            <ac:spMk id="39" creationId="{ACE33E99-269C-4E42-9880-8442C5FAD9AE}"/>
          </ac:spMkLst>
        </pc:spChg>
        <pc:spChg chg="add mod">
          <ac:chgData name="phuongnt@heid.vn" userId="b17674ac66305ad0" providerId="LiveId" clId="{4FC4B357-E215-4AAF-8D1C-2794905C8DB7}" dt="2022-04-27T06:40:29.986" v="6141" actId="1036"/>
          <ac:spMkLst>
            <pc:docMk/>
            <pc:sldMk cId="708702679" sldId="414"/>
            <ac:spMk id="40" creationId="{DD0C08C0-191A-4288-8D19-1D824770FAF8}"/>
          </ac:spMkLst>
        </pc:spChg>
        <pc:grpChg chg="add del mod">
          <ac:chgData name="phuongnt@heid.vn" userId="b17674ac66305ad0" providerId="LiveId" clId="{4FC4B357-E215-4AAF-8D1C-2794905C8DB7}" dt="2022-04-27T05:38:31.029" v="5075" actId="478"/>
          <ac:grpSpMkLst>
            <pc:docMk/>
            <pc:sldMk cId="708702679" sldId="414"/>
            <ac:grpSpMk id="9" creationId="{02AE3701-DAEA-43D7-9AFA-1477F90252B9}"/>
          </ac:grpSpMkLst>
        </pc:grpChg>
        <pc:grpChg chg="add mod">
          <ac:chgData name="phuongnt@heid.vn" userId="b17674ac66305ad0" providerId="LiveId" clId="{4FC4B357-E215-4AAF-8D1C-2794905C8DB7}" dt="2022-04-27T06:40:36.043" v="6146" actId="1035"/>
          <ac:grpSpMkLst>
            <pc:docMk/>
            <pc:sldMk cId="708702679" sldId="414"/>
            <ac:grpSpMk id="16" creationId="{A9556316-4208-47D5-B3FA-383B3B750AD3}"/>
          </ac:grpSpMkLst>
        </pc:grpChg>
        <pc:grpChg chg="add mod">
          <ac:chgData name="phuongnt@heid.vn" userId="b17674ac66305ad0" providerId="LiveId" clId="{4FC4B357-E215-4AAF-8D1C-2794905C8DB7}" dt="2022-04-27T06:40:39.760" v="6150" actId="1035"/>
          <ac:grpSpMkLst>
            <pc:docMk/>
            <pc:sldMk cId="708702679" sldId="414"/>
            <ac:grpSpMk id="19" creationId="{78B1C49B-5423-4F4F-89EB-BD1E3B206551}"/>
          </ac:grpSpMkLst>
        </pc:grpChg>
        <pc:grpChg chg="add mod">
          <ac:chgData name="phuongnt@heid.vn" userId="b17674ac66305ad0" providerId="LiveId" clId="{4FC4B357-E215-4AAF-8D1C-2794905C8DB7}" dt="2022-04-27T06:40:43.619" v="6152" actId="1035"/>
          <ac:grpSpMkLst>
            <pc:docMk/>
            <pc:sldMk cId="708702679" sldId="414"/>
            <ac:grpSpMk id="22" creationId="{DA79E8B4-B62E-4ED7-BC1F-CC5DB2F577FD}"/>
          </ac:grpSpMkLst>
        </pc:grpChg>
        <pc:grpChg chg="add mod">
          <ac:chgData name="phuongnt@heid.vn" userId="b17674ac66305ad0" providerId="LiveId" clId="{4FC4B357-E215-4AAF-8D1C-2794905C8DB7}" dt="2022-04-27T05:42:34.352" v="5554" actId="1076"/>
          <ac:grpSpMkLst>
            <pc:docMk/>
            <pc:sldMk cId="708702679" sldId="414"/>
            <ac:grpSpMk id="25" creationId="{BFCF721D-BFA9-4870-8D6D-B2048BD8811C}"/>
          </ac:grpSpMkLst>
        </pc:grpChg>
        <pc:grpChg chg="add mod">
          <ac:chgData name="phuongnt@heid.vn" userId="b17674ac66305ad0" providerId="LiveId" clId="{4FC4B357-E215-4AAF-8D1C-2794905C8DB7}" dt="2022-04-27T06:41:28.556" v="6258" actId="1036"/>
          <ac:grpSpMkLst>
            <pc:docMk/>
            <pc:sldMk cId="708702679" sldId="414"/>
            <ac:grpSpMk id="28" creationId="{8CBB551B-886E-4F54-A76B-7BBB8EA323C6}"/>
          </ac:grpSpMkLst>
        </pc:grpChg>
        <pc:grpChg chg="add mod">
          <ac:chgData name="phuongnt@heid.vn" userId="b17674ac66305ad0" providerId="LiveId" clId="{4FC4B357-E215-4AAF-8D1C-2794905C8DB7}" dt="2022-04-27T05:46:45.833" v="5964" actId="1037"/>
          <ac:grpSpMkLst>
            <pc:docMk/>
            <pc:sldMk cId="708702679" sldId="414"/>
            <ac:grpSpMk id="31" creationId="{236B1F30-15B3-431A-AAE9-DBFF753FB122}"/>
          </ac:grpSpMkLst>
        </pc:grpChg>
        <pc:grpChg chg="add mod">
          <ac:chgData name="phuongnt@heid.vn" userId="b17674ac66305ad0" providerId="LiveId" clId="{4FC4B357-E215-4AAF-8D1C-2794905C8DB7}" dt="2022-04-27T05:45:20.863" v="5859" actId="1036"/>
          <ac:grpSpMkLst>
            <pc:docMk/>
            <pc:sldMk cId="708702679" sldId="414"/>
            <ac:grpSpMk id="34" creationId="{50C93BD9-FB5A-404C-9688-12423825FAA4}"/>
          </ac:grpSpMkLst>
        </pc:grpChg>
        <pc:grpChg chg="add mod">
          <ac:chgData name="phuongnt@heid.vn" userId="b17674ac66305ad0" providerId="LiveId" clId="{4FC4B357-E215-4AAF-8D1C-2794905C8DB7}" dt="2022-04-27T06:40:24.729" v="6122" actId="1036"/>
          <ac:grpSpMkLst>
            <pc:docMk/>
            <pc:sldMk cId="708702679" sldId="414"/>
            <ac:grpSpMk id="38" creationId="{638D3C0D-57FB-41CB-A223-B0105D1A7CD9}"/>
          </ac:grpSpMkLst>
        </pc:grpChg>
        <pc:graphicFrameChg chg="add mod">
          <ac:chgData name="phuongnt@heid.vn" userId="b17674ac66305ad0" providerId="LiveId" clId="{4FC4B357-E215-4AAF-8D1C-2794905C8DB7}" dt="2022-04-27T06:38:06.685" v="5990"/>
          <ac:graphicFrameMkLst>
            <pc:docMk/>
            <pc:sldMk cId="708702679" sldId="414"/>
            <ac:graphicFrameMk id="37" creationId="{743A8C9C-3BE9-42B9-BDD0-F24DDAE64F1B}"/>
          </ac:graphicFrameMkLst>
        </pc:graphicFrameChg>
        <pc:picChg chg="del">
          <ac:chgData name="phuongnt@heid.vn" userId="b17674ac66305ad0" providerId="LiveId" clId="{4FC4B357-E215-4AAF-8D1C-2794905C8DB7}" dt="2022-04-27T05:38:17.683" v="5006" actId="478"/>
          <ac:picMkLst>
            <pc:docMk/>
            <pc:sldMk cId="708702679" sldId="414"/>
            <ac:picMk id="10" creationId="{F17BCF63-8E5D-42FC-85F1-623F1169773B}"/>
          </ac:picMkLst>
        </pc:picChg>
      </pc:sldChg>
      <pc:sldChg chg="addSp delSp modSp add mod modAnim">
        <pc:chgData name="phuongnt@heid.vn" userId="b17674ac66305ad0" providerId="LiveId" clId="{4FC4B357-E215-4AAF-8D1C-2794905C8DB7}" dt="2022-04-27T06:43:49.239" v="6416" actId="1037"/>
        <pc:sldMkLst>
          <pc:docMk/>
          <pc:sldMk cId="1311459695" sldId="415"/>
        </pc:sldMkLst>
        <pc:spChg chg="add del mod">
          <ac:chgData name="phuongnt@heid.vn" userId="b17674ac66305ad0" providerId="LiveId" clId="{4FC4B357-E215-4AAF-8D1C-2794905C8DB7}" dt="2022-04-27T06:43:01.040" v="6316" actId="478"/>
          <ac:spMkLst>
            <pc:docMk/>
            <pc:sldMk cId="1311459695" sldId="415"/>
            <ac:spMk id="3" creationId="{B91DAFC8-C040-4B54-AB06-4651D89BD1AD}"/>
          </ac:spMkLst>
        </pc:spChg>
        <pc:spChg chg="del">
          <ac:chgData name="phuongnt@heid.vn" userId="b17674ac66305ad0" providerId="LiveId" clId="{4FC4B357-E215-4AAF-8D1C-2794905C8DB7}" dt="2022-04-27T06:43:02.536" v="6317" actId="478"/>
          <ac:spMkLst>
            <pc:docMk/>
            <pc:sldMk cId="1311459695" sldId="415"/>
            <ac:spMk id="5" creationId="{00000000-0000-0000-0000-000000000000}"/>
          </ac:spMkLst>
        </pc:spChg>
        <pc:spChg chg="add mod">
          <ac:chgData name="phuongnt@heid.vn" userId="b17674ac66305ad0" providerId="LiveId" clId="{4FC4B357-E215-4AAF-8D1C-2794905C8DB7}" dt="2022-04-27T06:43:12.971" v="6336" actId="1036"/>
          <ac:spMkLst>
            <pc:docMk/>
            <pc:sldMk cId="1311459695" sldId="415"/>
            <ac:spMk id="9" creationId="{13D24814-8ADE-4440-9118-68E9E8BC35F9}"/>
          </ac:spMkLst>
        </pc:spChg>
        <pc:grpChg chg="add mod">
          <ac:chgData name="phuongnt@heid.vn" userId="b17674ac66305ad0" providerId="LiveId" clId="{4FC4B357-E215-4AAF-8D1C-2794905C8DB7}" dt="2022-04-27T06:43:43.376" v="6397" actId="14100"/>
          <ac:grpSpMkLst>
            <pc:docMk/>
            <pc:sldMk cId="1311459695" sldId="415"/>
            <ac:grpSpMk id="11" creationId="{669D6BEC-03B9-45B2-82DE-F878A1D770CD}"/>
          </ac:grpSpMkLst>
        </pc:grpChg>
        <pc:picChg chg="del">
          <ac:chgData name="phuongnt@heid.vn" userId="b17674ac66305ad0" providerId="LiveId" clId="{4FC4B357-E215-4AAF-8D1C-2794905C8DB7}" dt="2022-04-27T06:42:58.158" v="6315" actId="478"/>
          <ac:picMkLst>
            <pc:docMk/>
            <pc:sldMk cId="1311459695" sldId="415"/>
            <ac:picMk id="10" creationId="{F17BCF63-8E5D-42FC-85F1-623F1169773B}"/>
          </ac:picMkLst>
        </pc:picChg>
        <pc:picChg chg="mod">
          <ac:chgData name="phuongnt@heid.vn" userId="b17674ac66305ad0" providerId="LiveId" clId="{4FC4B357-E215-4AAF-8D1C-2794905C8DB7}" dt="2022-04-27T06:43:40.944" v="6396" actId="14100"/>
          <ac:picMkLst>
            <pc:docMk/>
            <pc:sldMk cId="1311459695" sldId="415"/>
            <ac:picMk id="12" creationId="{ACAF98ED-7D3C-492B-8C38-8522C4F117F2}"/>
          </ac:picMkLst>
        </pc:picChg>
        <pc:picChg chg="mod">
          <ac:chgData name="phuongnt@heid.vn" userId="b17674ac66305ad0" providerId="LiveId" clId="{4FC4B357-E215-4AAF-8D1C-2794905C8DB7}" dt="2022-04-27T06:43:49.239" v="6416" actId="1037"/>
          <ac:picMkLst>
            <pc:docMk/>
            <pc:sldMk cId="1311459695" sldId="415"/>
            <ac:picMk id="13" creationId="{1EB103D8-256D-4A39-A8B9-A4E62EFD953F}"/>
          </ac:picMkLst>
        </pc:picChg>
      </pc:sldChg>
      <pc:sldChg chg="addSp delSp modSp add mod">
        <pc:chgData name="phuongnt@heid.vn" userId="b17674ac66305ad0" providerId="LiveId" clId="{4FC4B357-E215-4AAF-8D1C-2794905C8DB7}" dt="2022-04-27T06:44:42.468" v="6436" actId="1036"/>
        <pc:sldMkLst>
          <pc:docMk/>
          <pc:sldMk cId="3881333934" sldId="416"/>
        </pc:sldMkLst>
        <pc:spChg chg="add del mod">
          <ac:chgData name="phuongnt@heid.vn" userId="b17674ac66305ad0" providerId="LiveId" clId="{4FC4B357-E215-4AAF-8D1C-2794905C8DB7}" dt="2022-04-27T06:44:19.018" v="6421" actId="478"/>
          <ac:spMkLst>
            <pc:docMk/>
            <pc:sldMk cId="3881333934" sldId="416"/>
            <ac:spMk id="3" creationId="{3916A401-376C-44F7-A394-B5E751F13289}"/>
          </ac:spMkLst>
        </pc:spChg>
        <pc:spChg chg="del">
          <ac:chgData name="phuongnt@heid.vn" userId="b17674ac66305ad0" providerId="LiveId" clId="{4FC4B357-E215-4AAF-8D1C-2794905C8DB7}" dt="2022-04-27T06:44:14.395" v="6419" actId="478"/>
          <ac:spMkLst>
            <pc:docMk/>
            <pc:sldMk cId="3881333934" sldId="416"/>
            <ac:spMk id="5" creationId="{00000000-0000-0000-0000-000000000000}"/>
          </ac:spMkLst>
        </pc:spChg>
        <pc:spChg chg="add mod">
          <ac:chgData name="phuongnt@heid.vn" userId="b17674ac66305ad0" providerId="LiveId" clId="{4FC4B357-E215-4AAF-8D1C-2794905C8DB7}" dt="2022-04-27T06:44:42.468" v="6436" actId="1036"/>
          <ac:spMkLst>
            <pc:docMk/>
            <pc:sldMk cId="3881333934" sldId="416"/>
            <ac:spMk id="11" creationId="{73792009-BC10-454F-92B7-BB31E13DEA2B}"/>
          </ac:spMkLst>
        </pc:spChg>
        <pc:graphicFrameChg chg="add mod">
          <ac:chgData name="phuongnt@heid.vn" userId="b17674ac66305ad0" providerId="LiveId" clId="{4FC4B357-E215-4AAF-8D1C-2794905C8DB7}" dt="2022-04-27T06:44:31.980" v="6425" actId="14100"/>
          <ac:graphicFrameMkLst>
            <pc:docMk/>
            <pc:sldMk cId="3881333934" sldId="416"/>
            <ac:graphicFrameMk id="9" creationId="{444F7EB9-7BE3-4232-9250-28AD8A708DB5}"/>
          </ac:graphicFrameMkLst>
        </pc:graphicFrameChg>
        <pc:picChg chg="del">
          <ac:chgData name="phuongnt@heid.vn" userId="b17674ac66305ad0" providerId="LiveId" clId="{4FC4B357-E215-4AAF-8D1C-2794905C8DB7}" dt="2022-04-27T06:44:16.734" v="6420" actId="478"/>
          <ac:picMkLst>
            <pc:docMk/>
            <pc:sldMk cId="3881333934" sldId="416"/>
            <ac:picMk id="10" creationId="{F17BCF63-8E5D-42FC-85F1-623F1169773B}"/>
          </ac:picMkLst>
        </pc:picChg>
      </pc:sldChg>
      <pc:sldChg chg="addSp delSp modSp add mod">
        <pc:chgData name="phuongnt@heid.vn" userId="b17674ac66305ad0" providerId="LiveId" clId="{4FC4B357-E215-4AAF-8D1C-2794905C8DB7}" dt="2022-04-27T06:51:28.222" v="6586" actId="207"/>
        <pc:sldMkLst>
          <pc:docMk/>
          <pc:sldMk cId="4249110737" sldId="417"/>
        </pc:sldMkLst>
        <pc:spChg chg="add del mod">
          <ac:chgData name="phuongnt@heid.vn" userId="b17674ac66305ad0" providerId="LiveId" clId="{4FC4B357-E215-4AAF-8D1C-2794905C8DB7}" dt="2022-04-27T06:45:01.745" v="6440" actId="478"/>
          <ac:spMkLst>
            <pc:docMk/>
            <pc:sldMk cId="4249110737" sldId="417"/>
            <ac:spMk id="3" creationId="{C97F0FDD-961A-40D7-8312-78EA6E0DC84C}"/>
          </ac:spMkLst>
        </pc:spChg>
        <pc:spChg chg="add mod">
          <ac:chgData name="phuongnt@heid.vn" userId="b17674ac66305ad0" providerId="LiveId" clId="{4FC4B357-E215-4AAF-8D1C-2794905C8DB7}" dt="2022-04-27T06:50:54.854" v="6580" actId="207"/>
          <ac:spMkLst>
            <pc:docMk/>
            <pc:sldMk cId="4249110737" sldId="417"/>
            <ac:spMk id="4" creationId="{9F27D84C-B947-4A85-BB5D-797272D0C01A}"/>
          </ac:spMkLst>
        </pc:spChg>
        <pc:spChg chg="del">
          <ac:chgData name="phuongnt@heid.vn" userId="b17674ac66305ad0" providerId="LiveId" clId="{4FC4B357-E215-4AAF-8D1C-2794905C8DB7}" dt="2022-04-27T06:45:03.824" v="6441" actId="478"/>
          <ac:spMkLst>
            <pc:docMk/>
            <pc:sldMk cId="4249110737" sldId="417"/>
            <ac:spMk id="5" creationId="{00000000-0000-0000-0000-000000000000}"/>
          </ac:spMkLst>
        </pc:spChg>
        <pc:spChg chg="add mod">
          <ac:chgData name="phuongnt@heid.vn" userId="b17674ac66305ad0" providerId="LiveId" clId="{4FC4B357-E215-4AAF-8D1C-2794905C8DB7}" dt="2022-04-27T06:45:39.511" v="6491" actId="2710"/>
          <ac:spMkLst>
            <pc:docMk/>
            <pc:sldMk cId="4249110737" sldId="417"/>
            <ac:spMk id="9" creationId="{9A58FDFA-45CF-4064-B0CC-C9F55B93C773}"/>
          </ac:spMkLst>
        </pc:spChg>
        <pc:spChg chg="add mod">
          <ac:chgData name="phuongnt@heid.vn" userId="b17674ac66305ad0" providerId="LiveId" clId="{4FC4B357-E215-4AAF-8D1C-2794905C8DB7}" dt="2022-04-27T06:51:00.053" v="6581" actId="207"/>
          <ac:spMkLst>
            <pc:docMk/>
            <pc:sldMk cId="4249110737" sldId="417"/>
            <ac:spMk id="11" creationId="{9334ACD9-DCB2-4894-8A64-2D16C85F79CB}"/>
          </ac:spMkLst>
        </pc:spChg>
        <pc:spChg chg="add mod">
          <ac:chgData name="phuongnt@heid.vn" userId="b17674ac66305ad0" providerId="LiveId" clId="{4FC4B357-E215-4AAF-8D1C-2794905C8DB7}" dt="2022-04-27T06:51:17.886" v="6584" actId="207"/>
          <ac:spMkLst>
            <pc:docMk/>
            <pc:sldMk cId="4249110737" sldId="417"/>
            <ac:spMk id="12" creationId="{762F53DB-D7F8-4BE5-AB29-475FC39F1A24}"/>
          </ac:spMkLst>
        </pc:spChg>
        <pc:spChg chg="add mod">
          <ac:chgData name="phuongnt@heid.vn" userId="b17674ac66305ad0" providerId="LiveId" clId="{4FC4B357-E215-4AAF-8D1C-2794905C8DB7}" dt="2022-04-27T06:51:23.444" v="6585" actId="207"/>
          <ac:spMkLst>
            <pc:docMk/>
            <pc:sldMk cId="4249110737" sldId="417"/>
            <ac:spMk id="13" creationId="{7954DF6A-824F-4A63-8824-6352773F7297}"/>
          </ac:spMkLst>
        </pc:spChg>
        <pc:spChg chg="add mod">
          <ac:chgData name="phuongnt@heid.vn" userId="b17674ac66305ad0" providerId="LiveId" clId="{4FC4B357-E215-4AAF-8D1C-2794905C8DB7}" dt="2022-04-27T06:51:28.222" v="6586" actId="207"/>
          <ac:spMkLst>
            <pc:docMk/>
            <pc:sldMk cId="4249110737" sldId="417"/>
            <ac:spMk id="14" creationId="{977D7A2E-E072-4128-8888-28024A9E6DB4}"/>
          </ac:spMkLst>
        </pc:spChg>
        <pc:spChg chg="add mod">
          <ac:chgData name="phuongnt@heid.vn" userId="b17674ac66305ad0" providerId="LiveId" clId="{4FC4B357-E215-4AAF-8D1C-2794905C8DB7}" dt="2022-04-27T06:51:05.733" v="6582" actId="207"/>
          <ac:spMkLst>
            <pc:docMk/>
            <pc:sldMk cId="4249110737" sldId="417"/>
            <ac:spMk id="15" creationId="{A0919863-7B88-478D-9D97-14DBF9B9D527}"/>
          </ac:spMkLst>
        </pc:spChg>
        <pc:spChg chg="add mod">
          <ac:chgData name="phuongnt@heid.vn" userId="b17674ac66305ad0" providerId="LiveId" clId="{4FC4B357-E215-4AAF-8D1C-2794905C8DB7}" dt="2022-04-27T06:51:11.022" v="6583" actId="207"/>
          <ac:spMkLst>
            <pc:docMk/>
            <pc:sldMk cId="4249110737" sldId="417"/>
            <ac:spMk id="16" creationId="{860E3175-9F72-4AA9-8953-71DC28B61AE9}"/>
          </ac:spMkLst>
        </pc:spChg>
        <pc:picChg chg="del">
          <ac:chgData name="phuongnt@heid.vn" userId="b17674ac66305ad0" providerId="LiveId" clId="{4FC4B357-E215-4AAF-8D1C-2794905C8DB7}" dt="2022-04-27T06:44:59.406" v="6439" actId="478"/>
          <ac:picMkLst>
            <pc:docMk/>
            <pc:sldMk cId="4249110737" sldId="417"/>
            <ac:picMk id="10" creationId="{F17BCF63-8E5D-42FC-85F1-623F1169773B}"/>
          </ac:picMkLst>
        </pc:picChg>
      </pc:sldChg>
      <pc:sldChg chg="addSp delSp modSp add mod">
        <pc:chgData name="phuongnt@heid.vn" userId="b17674ac66305ad0" providerId="LiveId" clId="{4FC4B357-E215-4AAF-8D1C-2794905C8DB7}" dt="2022-04-27T06:58:13.718" v="6698" actId="207"/>
        <pc:sldMkLst>
          <pc:docMk/>
          <pc:sldMk cId="1576592824" sldId="418"/>
        </pc:sldMkLst>
        <pc:spChg chg="add del mod">
          <ac:chgData name="phuongnt@heid.vn" userId="b17674ac66305ad0" providerId="LiveId" clId="{4FC4B357-E215-4AAF-8D1C-2794905C8DB7}" dt="2022-04-27T06:51:55.580" v="6590" actId="478"/>
          <ac:spMkLst>
            <pc:docMk/>
            <pc:sldMk cId="1576592824" sldId="418"/>
            <ac:spMk id="3" creationId="{E55FB5D8-6219-4E40-95D7-812F71ECF15E}"/>
          </ac:spMkLst>
        </pc:spChg>
        <pc:spChg chg="del">
          <ac:chgData name="phuongnt@heid.vn" userId="b17674ac66305ad0" providerId="LiveId" clId="{4FC4B357-E215-4AAF-8D1C-2794905C8DB7}" dt="2022-04-27T06:51:51.201" v="6588" actId="478"/>
          <ac:spMkLst>
            <pc:docMk/>
            <pc:sldMk cId="1576592824" sldId="418"/>
            <ac:spMk id="5" creationId="{00000000-0000-0000-0000-000000000000}"/>
          </ac:spMkLst>
        </pc:spChg>
        <pc:spChg chg="add mod">
          <ac:chgData name="phuongnt@heid.vn" userId="b17674ac66305ad0" providerId="LiveId" clId="{4FC4B357-E215-4AAF-8D1C-2794905C8DB7}" dt="2022-04-27T06:53:24.261" v="6649" actId="1035"/>
          <ac:spMkLst>
            <pc:docMk/>
            <pc:sldMk cId="1576592824" sldId="418"/>
            <ac:spMk id="9" creationId="{254B2E2A-6005-4A63-83A1-460BFD85E30E}"/>
          </ac:spMkLst>
        </pc:spChg>
        <pc:spChg chg="add mod">
          <ac:chgData name="phuongnt@heid.vn" userId="b17674ac66305ad0" providerId="LiveId" clId="{4FC4B357-E215-4AAF-8D1C-2794905C8DB7}" dt="2022-04-27T06:57:28.276" v="6693" actId="207"/>
          <ac:spMkLst>
            <pc:docMk/>
            <pc:sldMk cId="1576592824" sldId="418"/>
            <ac:spMk id="11" creationId="{858FEC53-FB22-4E76-A209-7E0DDB4C1A9B}"/>
          </ac:spMkLst>
        </pc:spChg>
        <pc:spChg chg="add mod">
          <ac:chgData name="phuongnt@heid.vn" userId="b17674ac66305ad0" providerId="LiveId" clId="{4FC4B357-E215-4AAF-8D1C-2794905C8DB7}" dt="2022-04-27T06:57:50.595" v="6696" actId="207"/>
          <ac:spMkLst>
            <pc:docMk/>
            <pc:sldMk cId="1576592824" sldId="418"/>
            <ac:spMk id="12" creationId="{481E9EA1-0798-4AB0-961B-194EA6DD0286}"/>
          </ac:spMkLst>
        </pc:spChg>
        <pc:spChg chg="add mod">
          <ac:chgData name="phuongnt@heid.vn" userId="b17674ac66305ad0" providerId="LiveId" clId="{4FC4B357-E215-4AAF-8D1C-2794905C8DB7}" dt="2022-04-27T06:57:58.212" v="6697" actId="207"/>
          <ac:spMkLst>
            <pc:docMk/>
            <pc:sldMk cId="1576592824" sldId="418"/>
            <ac:spMk id="13" creationId="{88AF6106-521D-44E4-8F65-476D1DEA2C15}"/>
          </ac:spMkLst>
        </pc:spChg>
        <pc:spChg chg="add mod">
          <ac:chgData name="phuongnt@heid.vn" userId="b17674ac66305ad0" providerId="LiveId" clId="{4FC4B357-E215-4AAF-8D1C-2794905C8DB7}" dt="2022-04-27T06:58:13.718" v="6698" actId="207"/>
          <ac:spMkLst>
            <pc:docMk/>
            <pc:sldMk cId="1576592824" sldId="418"/>
            <ac:spMk id="14" creationId="{6325EED8-4661-4DB7-ABC1-3B68AF23B715}"/>
          </ac:spMkLst>
        </pc:spChg>
        <pc:spChg chg="add mod">
          <ac:chgData name="phuongnt@heid.vn" userId="b17674ac66305ad0" providerId="LiveId" clId="{4FC4B357-E215-4AAF-8D1C-2794905C8DB7}" dt="2022-04-27T06:57:35.604" v="6694" actId="207"/>
          <ac:spMkLst>
            <pc:docMk/>
            <pc:sldMk cId="1576592824" sldId="418"/>
            <ac:spMk id="15" creationId="{55DCCFE9-5FAB-49FC-87BC-BE6A78EFB90A}"/>
          </ac:spMkLst>
        </pc:spChg>
        <pc:spChg chg="add mod">
          <ac:chgData name="phuongnt@heid.vn" userId="b17674ac66305ad0" providerId="LiveId" clId="{4FC4B357-E215-4AAF-8D1C-2794905C8DB7}" dt="2022-04-27T06:57:42.644" v="6695" actId="207"/>
          <ac:spMkLst>
            <pc:docMk/>
            <pc:sldMk cId="1576592824" sldId="418"/>
            <ac:spMk id="16" creationId="{7CCE6BC1-DD11-4190-80E1-FD983D8D9A62}"/>
          </ac:spMkLst>
        </pc:spChg>
        <pc:spChg chg="add mod">
          <ac:chgData name="phuongnt@heid.vn" userId="b17674ac66305ad0" providerId="LiveId" clId="{4FC4B357-E215-4AAF-8D1C-2794905C8DB7}" dt="2022-04-27T06:57:18.734" v="6692" actId="207"/>
          <ac:spMkLst>
            <pc:docMk/>
            <pc:sldMk cId="1576592824" sldId="418"/>
            <ac:spMk id="18" creationId="{13B78546-E224-4655-BA46-8207B887856D}"/>
          </ac:spMkLst>
        </pc:spChg>
        <pc:picChg chg="mod">
          <ac:chgData name="phuongnt@heid.vn" userId="b17674ac66305ad0" providerId="LiveId" clId="{4FC4B357-E215-4AAF-8D1C-2794905C8DB7}" dt="2022-04-27T06:53:57.329" v="6651" actId="1076"/>
          <ac:picMkLst>
            <pc:docMk/>
            <pc:sldMk cId="1576592824" sldId="418"/>
            <ac:picMk id="8" creationId="{1BF14683-57B7-4DEB-8AF3-CF806A395AEB}"/>
          </ac:picMkLst>
        </pc:picChg>
        <pc:picChg chg="del">
          <ac:chgData name="phuongnt@heid.vn" userId="b17674ac66305ad0" providerId="LiveId" clId="{4FC4B357-E215-4AAF-8D1C-2794905C8DB7}" dt="2022-04-27T06:51:52.754" v="6589" actId="478"/>
          <ac:picMkLst>
            <pc:docMk/>
            <pc:sldMk cId="1576592824" sldId="418"/>
            <ac:picMk id="10" creationId="{F17BCF63-8E5D-42FC-85F1-623F1169773B}"/>
          </ac:picMkLst>
        </pc:picChg>
        <pc:picChg chg="add mod">
          <ac:chgData name="phuongnt@heid.vn" userId="b17674ac66305ad0" providerId="LiveId" clId="{4FC4B357-E215-4AAF-8D1C-2794905C8DB7}" dt="2022-04-27T06:54:16.613" v="6659"/>
          <ac:picMkLst>
            <pc:docMk/>
            <pc:sldMk cId="1576592824" sldId="418"/>
            <ac:picMk id="17" creationId="{3FCB7479-FBE9-4647-83F0-E590D9D5C3A4}"/>
          </ac:picMkLst>
        </pc:picChg>
      </pc:sldChg>
      <pc:sldChg chg="addSp delSp modSp add del mod">
        <pc:chgData name="phuongnt@heid.vn" userId="b17674ac66305ad0" providerId="LiveId" clId="{4FC4B357-E215-4AAF-8D1C-2794905C8DB7}" dt="2022-04-27T09:18:19.482" v="7846" actId="47"/>
        <pc:sldMkLst>
          <pc:docMk/>
          <pc:sldMk cId="2336888807" sldId="419"/>
        </pc:sldMkLst>
        <pc:spChg chg="add mod">
          <ac:chgData name="phuongnt@heid.vn" userId="b17674ac66305ad0" providerId="LiveId" clId="{4FC4B357-E215-4AAF-8D1C-2794905C8DB7}" dt="2022-04-27T07:03:34.023" v="6723" actId="1036"/>
          <ac:spMkLst>
            <pc:docMk/>
            <pc:sldMk cId="2336888807" sldId="419"/>
            <ac:spMk id="7" creationId="{C81C4022-F347-41AB-A2CA-1053FE02733B}"/>
          </ac:spMkLst>
        </pc:spChg>
        <pc:spChg chg="del">
          <ac:chgData name="phuongnt@heid.vn" userId="b17674ac66305ad0" providerId="LiveId" clId="{4FC4B357-E215-4AAF-8D1C-2794905C8DB7}" dt="2022-04-27T07:03:19.145" v="6702" actId="478"/>
          <ac:spMkLst>
            <pc:docMk/>
            <pc:sldMk cId="2336888807" sldId="419"/>
            <ac:spMk id="11" creationId="{73792009-BC10-454F-92B7-BB31E13DEA2B}"/>
          </ac:spMkLst>
        </pc:spChg>
        <pc:graphicFrameChg chg="del">
          <ac:chgData name="phuongnt@heid.vn" userId="b17674ac66305ad0" providerId="LiveId" clId="{4FC4B357-E215-4AAF-8D1C-2794905C8DB7}" dt="2022-04-27T07:03:20.746" v="6703" actId="478"/>
          <ac:graphicFrameMkLst>
            <pc:docMk/>
            <pc:sldMk cId="2336888807" sldId="419"/>
            <ac:graphicFrameMk id="9" creationId="{444F7EB9-7BE3-4232-9250-28AD8A708DB5}"/>
          </ac:graphicFrameMkLst>
        </pc:graphicFrameChg>
      </pc:sldChg>
      <pc:sldChg chg="addSp delSp modSp add mod">
        <pc:chgData name="phuongnt@heid.vn" userId="b17674ac66305ad0" providerId="LiveId" clId="{4FC4B357-E215-4AAF-8D1C-2794905C8DB7}" dt="2022-04-27T07:04:30.958" v="6756" actId="14100"/>
        <pc:sldMkLst>
          <pc:docMk/>
          <pc:sldMk cId="3754996252" sldId="420"/>
        </pc:sldMkLst>
        <pc:spChg chg="add mod">
          <ac:chgData name="phuongnt@heid.vn" userId="b17674ac66305ad0" providerId="LiveId" clId="{4FC4B357-E215-4AAF-8D1C-2794905C8DB7}" dt="2022-04-27T07:03:51.974" v="6746" actId="14100"/>
          <ac:spMkLst>
            <pc:docMk/>
            <pc:sldMk cId="3754996252" sldId="420"/>
            <ac:spMk id="7" creationId="{EB55A4FF-101D-4187-B798-D4BCE5BC7B3A}"/>
          </ac:spMkLst>
        </pc:spChg>
        <pc:spChg chg="del">
          <ac:chgData name="phuongnt@heid.vn" userId="b17674ac66305ad0" providerId="LiveId" clId="{4FC4B357-E215-4AAF-8D1C-2794905C8DB7}" dt="2022-04-27T07:03:37.992" v="6724" actId="478"/>
          <ac:spMkLst>
            <pc:docMk/>
            <pc:sldMk cId="3754996252" sldId="420"/>
            <ac:spMk id="11" creationId="{73792009-BC10-454F-92B7-BB31E13DEA2B}"/>
          </ac:spMkLst>
        </pc:spChg>
        <pc:graphicFrameChg chg="del">
          <ac:chgData name="phuongnt@heid.vn" userId="b17674ac66305ad0" providerId="LiveId" clId="{4FC4B357-E215-4AAF-8D1C-2794905C8DB7}" dt="2022-04-27T07:03:39.617" v="6725" actId="478"/>
          <ac:graphicFrameMkLst>
            <pc:docMk/>
            <pc:sldMk cId="3754996252" sldId="420"/>
            <ac:graphicFrameMk id="9" creationId="{444F7EB9-7BE3-4232-9250-28AD8A708DB5}"/>
          </ac:graphicFrameMkLst>
        </pc:graphicFrameChg>
        <pc:picChg chg="add mod">
          <ac:chgData name="phuongnt@heid.vn" userId="b17674ac66305ad0" providerId="LiveId" clId="{4FC4B357-E215-4AAF-8D1C-2794905C8DB7}" dt="2022-04-27T07:04:30.958" v="6756" actId="14100"/>
          <ac:picMkLst>
            <pc:docMk/>
            <pc:sldMk cId="3754996252" sldId="420"/>
            <ac:picMk id="10" creationId="{99F314F8-7F05-4753-8341-5763BFB9138C}"/>
          </ac:picMkLst>
        </pc:picChg>
        <pc:picChg chg="add mod">
          <ac:chgData name="phuongnt@heid.vn" userId="b17674ac66305ad0" providerId="LiveId" clId="{4FC4B357-E215-4AAF-8D1C-2794905C8DB7}" dt="2022-04-27T07:04:27.838" v="6755" actId="14100"/>
          <ac:picMkLst>
            <pc:docMk/>
            <pc:sldMk cId="3754996252" sldId="420"/>
            <ac:picMk id="12" creationId="{99294971-ED56-42F8-83AA-46561DA7654F}"/>
          </ac:picMkLst>
        </pc:picChg>
      </pc:sldChg>
      <pc:sldChg chg="add del">
        <pc:chgData name="phuongnt@heid.vn" userId="b17674ac66305ad0" providerId="LiveId" clId="{4FC4B357-E215-4AAF-8D1C-2794905C8DB7}" dt="2022-04-27T09:18:25.625" v="7847" actId="47"/>
        <pc:sldMkLst>
          <pc:docMk/>
          <pc:sldMk cId="3942818327" sldId="421"/>
        </pc:sldMkLst>
      </pc:sldChg>
      <pc:sldChg chg="addSp delSp modSp add mod">
        <pc:chgData name="phuongnt@heid.vn" userId="b17674ac66305ad0" providerId="LiveId" clId="{4FC4B357-E215-4AAF-8D1C-2794905C8DB7}" dt="2022-04-27T07:06:08.617" v="6776" actId="122"/>
        <pc:sldMkLst>
          <pc:docMk/>
          <pc:sldMk cId="2791242414" sldId="422"/>
        </pc:sldMkLst>
        <pc:spChg chg="add mod">
          <ac:chgData name="phuongnt@heid.vn" userId="b17674ac66305ad0" providerId="LiveId" clId="{4FC4B357-E215-4AAF-8D1C-2794905C8DB7}" dt="2022-04-27T07:06:02.646" v="6774" actId="14100"/>
          <ac:spMkLst>
            <pc:docMk/>
            <pc:sldMk cId="2791242414" sldId="422"/>
            <ac:spMk id="5" creationId="{D0FEFF61-A603-4041-8131-18F509973582}"/>
          </ac:spMkLst>
        </pc:spChg>
        <pc:spChg chg="del">
          <ac:chgData name="phuongnt@heid.vn" userId="b17674ac66305ad0" providerId="LiveId" clId="{4FC4B357-E215-4AAF-8D1C-2794905C8DB7}" dt="2022-04-27T07:05:20.647" v="6764" actId="478"/>
          <ac:spMkLst>
            <pc:docMk/>
            <pc:sldMk cId="2791242414" sldId="422"/>
            <ac:spMk id="7" creationId="{C81C4022-F347-41AB-A2CA-1053FE02733B}"/>
          </ac:spMkLst>
        </pc:spChg>
        <pc:spChg chg="add mod">
          <ac:chgData name="phuongnt@heid.vn" userId="b17674ac66305ad0" providerId="LiveId" clId="{4FC4B357-E215-4AAF-8D1C-2794905C8DB7}" dt="2022-04-27T07:06:08.617" v="6776" actId="122"/>
          <ac:spMkLst>
            <pc:docMk/>
            <pc:sldMk cId="2791242414" sldId="422"/>
            <ac:spMk id="9" creationId="{DE803DF9-7CA5-4F57-AE95-F3F21F723BE6}"/>
          </ac:spMkLst>
        </pc:spChg>
      </pc:sldChg>
      <pc:sldChg chg="addSp delSp modSp add mod">
        <pc:chgData name="phuongnt@heid.vn" userId="b17674ac66305ad0" providerId="LiveId" clId="{4FC4B357-E215-4AAF-8D1C-2794905C8DB7}" dt="2022-04-27T07:06:48.784" v="6836" actId="1036"/>
        <pc:sldMkLst>
          <pc:docMk/>
          <pc:sldMk cId="3785940851" sldId="423"/>
        </pc:sldMkLst>
        <pc:spChg chg="add mod">
          <ac:chgData name="phuongnt@heid.vn" userId="b17674ac66305ad0" providerId="LiveId" clId="{4FC4B357-E215-4AAF-8D1C-2794905C8DB7}" dt="2022-04-27T07:06:31.137" v="6804" actId="1036"/>
          <ac:spMkLst>
            <pc:docMk/>
            <pc:sldMk cId="3785940851" sldId="423"/>
            <ac:spMk id="5" creationId="{976209D4-B36A-41BF-9DA9-C4870079C095}"/>
          </ac:spMkLst>
        </pc:spChg>
        <pc:spChg chg="del">
          <ac:chgData name="phuongnt@heid.vn" userId="b17674ac66305ad0" providerId="LiveId" clId="{4FC4B357-E215-4AAF-8D1C-2794905C8DB7}" dt="2022-04-27T07:06:25.030" v="6778" actId="478"/>
          <ac:spMkLst>
            <pc:docMk/>
            <pc:sldMk cId="3785940851" sldId="423"/>
            <ac:spMk id="7" creationId="{C81C4022-F347-41AB-A2CA-1053FE02733B}"/>
          </ac:spMkLst>
        </pc:spChg>
        <pc:spChg chg="add mod">
          <ac:chgData name="phuongnt@heid.vn" userId="b17674ac66305ad0" providerId="LiveId" clId="{4FC4B357-E215-4AAF-8D1C-2794905C8DB7}" dt="2022-04-27T07:06:48.784" v="6836" actId="1036"/>
          <ac:spMkLst>
            <pc:docMk/>
            <pc:sldMk cId="3785940851" sldId="423"/>
            <ac:spMk id="9" creationId="{A1210DEE-D01A-4D73-8E33-E7BB1651160A}"/>
          </ac:spMkLst>
        </pc:spChg>
      </pc:sldChg>
      <pc:sldChg chg="addSp delSp modSp add mod">
        <pc:chgData name="phuongnt@heid.vn" userId="b17674ac66305ad0" providerId="LiveId" clId="{4FC4B357-E215-4AAF-8D1C-2794905C8DB7}" dt="2022-04-27T09:15:58.558" v="7815" actId="1076"/>
        <pc:sldMkLst>
          <pc:docMk/>
          <pc:sldMk cId="2730471176" sldId="424"/>
        </pc:sldMkLst>
        <pc:spChg chg="add del mod">
          <ac:chgData name="phuongnt@heid.vn" userId="b17674ac66305ad0" providerId="LiveId" clId="{4FC4B357-E215-4AAF-8D1C-2794905C8DB7}" dt="2022-04-27T07:07:32.579" v="6841"/>
          <ac:spMkLst>
            <pc:docMk/>
            <pc:sldMk cId="2730471176" sldId="424"/>
            <ac:spMk id="5" creationId="{BD8E9D1C-ABC3-452D-A80A-A64853D427C4}"/>
          </ac:spMkLst>
        </pc:spChg>
        <pc:spChg chg="del">
          <ac:chgData name="phuongnt@heid.vn" userId="b17674ac66305ad0" providerId="LiveId" clId="{4FC4B357-E215-4AAF-8D1C-2794905C8DB7}" dt="2022-04-27T07:06:57.832" v="6837" actId="478"/>
          <ac:spMkLst>
            <pc:docMk/>
            <pc:sldMk cId="2730471176" sldId="424"/>
            <ac:spMk id="7" creationId="{C81C4022-F347-41AB-A2CA-1053FE02733B}"/>
          </ac:spMkLst>
        </pc:spChg>
        <pc:spChg chg="add del mod">
          <ac:chgData name="phuongnt@heid.vn" userId="b17674ac66305ad0" providerId="LiveId" clId="{4FC4B357-E215-4AAF-8D1C-2794905C8DB7}" dt="2022-04-27T07:08:20.536" v="6887" actId="478"/>
          <ac:spMkLst>
            <pc:docMk/>
            <pc:sldMk cId="2730471176" sldId="424"/>
            <ac:spMk id="9" creationId="{EA598708-F20C-4BCD-B6C2-1E02488D596F}"/>
          </ac:spMkLst>
        </pc:spChg>
        <pc:spChg chg="add del mod">
          <ac:chgData name="phuongnt@heid.vn" userId="b17674ac66305ad0" providerId="LiveId" clId="{4FC4B357-E215-4AAF-8D1C-2794905C8DB7}" dt="2022-04-27T07:08:36.144" v="6905" actId="478"/>
          <ac:spMkLst>
            <pc:docMk/>
            <pc:sldMk cId="2730471176" sldId="424"/>
            <ac:spMk id="10" creationId="{E4DF7D67-B6BB-4039-B9F0-0FF5F567343D}"/>
          </ac:spMkLst>
        </pc:spChg>
        <pc:spChg chg="add mod">
          <ac:chgData name="phuongnt@heid.vn" userId="b17674ac66305ad0" providerId="LiveId" clId="{4FC4B357-E215-4AAF-8D1C-2794905C8DB7}" dt="2022-04-27T07:08:51.345" v="6937" actId="1036"/>
          <ac:spMkLst>
            <pc:docMk/>
            <pc:sldMk cId="2730471176" sldId="424"/>
            <ac:spMk id="11" creationId="{8D5ECC38-68E2-4885-A706-176D953340D8}"/>
          </ac:spMkLst>
        </pc:spChg>
        <pc:spChg chg="add del mod">
          <ac:chgData name="phuongnt@heid.vn" userId="b17674ac66305ad0" providerId="LiveId" clId="{4FC4B357-E215-4AAF-8D1C-2794905C8DB7}" dt="2022-04-27T09:14:05.107" v="7788" actId="478"/>
          <ac:spMkLst>
            <pc:docMk/>
            <pc:sldMk cId="2730471176" sldId="424"/>
            <ac:spMk id="12" creationId="{4D84CECA-F1AB-4156-A08D-B573CC32D369}"/>
          </ac:spMkLst>
        </pc:spChg>
        <pc:picChg chg="add mod">
          <ac:chgData name="phuongnt@heid.vn" userId="b17674ac66305ad0" providerId="LiveId" clId="{4FC4B357-E215-4AAF-8D1C-2794905C8DB7}" dt="2022-04-27T09:15:21.203" v="7805" actId="14100"/>
          <ac:picMkLst>
            <pc:docMk/>
            <pc:sldMk cId="2730471176" sldId="424"/>
            <ac:picMk id="3" creationId="{FC81FB29-F224-43EB-930F-F2B0E552F5F0}"/>
          </ac:picMkLst>
        </pc:picChg>
        <pc:picChg chg="add mod">
          <ac:chgData name="phuongnt@heid.vn" userId="b17674ac66305ad0" providerId="LiveId" clId="{4FC4B357-E215-4AAF-8D1C-2794905C8DB7}" dt="2022-04-27T09:15:28.001" v="7808" actId="1076"/>
          <ac:picMkLst>
            <pc:docMk/>
            <pc:sldMk cId="2730471176" sldId="424"/>
            <ac:picMk id="5" creationId="{C36E77A4-E03E-4C2B-8ACB-82FF190A2A4C}"/>
          </ac:picMkLst>
        </pc:picChg>
        <pc:picChg chg="add mod">
          <ac:chgData name="phuongnt@heid.vn" userId="b17674ac66305ad0" providerId="LiveId" clId="{4FC4B357-E215-4AAF-8D1C-2794905C8DB7}" dt="2022-04-27T09:15:52.554" v="7814" actId="14100"/>
          <ac:picMkLst>
            <pc:docMk/>
            <pc:sldMk cId="2730471176" sldId="424"/>
            <ac:picMk id="9" creationId="{D4BD6CFF-5B05-424A-8B32-7F6D928589CE}"/>
          </ac:picMkLst>
        </pc:picChg>
        <pc:picChg chg="add mod">
          <ac:chgData name="phuongnt@heid.vn" userId="b17674ac66305ad0" providerId="LiveId" clId="{4FC4B357-E215-4AAF-8D1C-2794905C8DB7}" dt="2022-04-27T09:15:58.558" v="7815" actId="1076"/>
          <ac:picMkLst>
            <pc:docMk/>
            <pc:sldMk cId="2730471176" sldId="424"/>
            <ac:picMk id="13" creationId="{125C1F2F-E5B9-43AC-AA49-ED14349B6BEB}"/>
          </ac:picMkLst>
        </pc:picChg>
      </pc:sldChg>
      <pc:sldChg chg="add del">
        <pc:chgData name="phuongnt@heid.vn" userId="b17674ac66305ad0" providerId="LiveId" clId="{4FC4B357-E215-4AAF-8D1C-2794905C8DB7}" dt="2022-04-27T07:07:06.339" v="6839" actId="47"/>
        <pc:sldMkLst>
          <pc:docMk/>
          <pc:sldMk cId="152988294" sldId="425"/>
        </pc:sldMkLst>
      </pc:sldChg>
      <pc:sldChg chg="addSp delSp modSp add mod">
        <pc:chgData name="phuongnt@heid.vn" userId="b17674ac66305ad0" providerId="LiveId" clId="{4FC4B357-E215-4AAF-8D1C-2794905C8DB7}" dt="2022-04-27T07:09:52.113" v="7031" actId="1035"/>
        <pc:sldMkLst>
          <pc:docMk/>
          <pc:sldMk cId="4189509613" sldId="425"/>
        </pc:sldMkLst>
        <pc:spChg chg="add mod">
          <ac:chgData name="phuongnt@heid.vn" userId="b17674ac66305ad0" providerId="LiveId" clId="{4FC4B357-E215-4AAF-8D1C-2794905C8DB7}" dt="2022-04-27T07:09:22.234" v="6978" actId="1036"/>
          <ac:spMkLst>
            <pc:docMk/>
            <pc:sldMk cId="4189509613" sldId="425"/>
            <ac:spMk id="7" creationId="{36AEFA50-D84B-4B79-90EC-CA4747C72EC7}"/>
          </ac:spMkLst>
        </pc:spChg>
        <pc:spChg chg="del">
          <ac:chgData name="phuongnt@heid.vn" userId="b17674ac66305ad0" providerId="LiveId" clId="{4FC4B357-E215-4AAF-8D1C-2794905C8DB7}" dt="2022-04-27T07:09:13.998" v="6941" actId="478"/>
          <ac:spMkLst>
            <pc:docMk/>
            <pc:sldMk cId="4189509613" sldId="425"/>
            <ac:spMk id="9" creationId="{EA598708-F20C-4BCD-B6C2-1E02488D596F}"/>
          </ac:spMkLst>
        </pc:spChg>
        <pc:spChg chg="del">
          <ac:chgData name="phuongnt@heid.vn" userId="b17674ac66305ad0" providerId="LiveId" clId="{4FC4B357-E215-4AAF-8D1C-2794905C8DB7}" dt="2022-04-27T07:09:15.727" v="6942" actId="478"/>
          <ac:spMkLst>
            <pc:docMk/>
            <pc:sldMk cId="4189509613" sldId="425"/>
            <ac:spMk id="10" creationId="{E4DF7D67-B6BB-4039-B9F0-0FF5F567343D}"/>
          </ac:spMkLst>
        </pc:spChg>
        <pc:spChg chg="add del">
          <ac:chgData name="phuongnt@heid.vn" userId="b17674ac66305ad0" providerId="LiveId" clId="{4FC4B357-E215-4AAF-8D1C-2794905C8DB7}" dt="2022-04-27T07:09:30.523" v="6980" actId="22"/>
          <ac:spMkLst>
            <pc:docMk/>
            <pc:sldMk cId="4189509613" sldId="425"/>
            <ac:spMk id="11" creationId="{560440F7-68A3-4D8F-9D5D-8FA2CB4E22EF}"/>
          </ac:spMkLst>
        </pc:spChg>
        <pc:spChg chg="add mod">
          <ac:chgData name="phuongnt@heid.vn" userId="b17674ac66305ad0" providerId="LiveId" clId="{4FC4B357-E215-4AAF-8D1C-2794905C8DB7}" dt="2022-04-27T07:09:52.113" v="7031" actId="1035"/>
          <ac:spMkLst>
            <pc:docMk/>
            <pc:sldMk cId="4189509613" sldId="425"/>
            <ac:spMk id="12" creationId="{74906E91-5367-477E-803F-FF81129A9E5E}"/>
          </ac:spMkLst>
        </pc:spChg>
      </pc:sldChg>
      <pc:sldChg chg="addSp delSp modSp add mod">
        <pc:chgData name="phuongnt@heid.vn" userId="b17674ac66305ad0" providerId="LiveId" clId="{4FC4B357-E215-4AAF-8D1C-2794905C8DB7}" dt="2022-04-27T07:16:42.488" v="7516" actId="1038"/>
        <pc:sldMkLst>
          <pc:docMk/>
          <pc:sldMk cId="115502784" sldId="426"/>
        </pc:sldMkLst>
        <pc:spChg chg="add del mod">
          <ac:chgData name="phuongnt@heid.vn" userId="b17674ac66305ad0" providerId="LiveId" clId="{4FC4B357-E215-4AAF-8D1C-2794905C8DB7}" dt="2022-04-27T07:11:56.831" v="7061" actId="478"/>
          <ac:spMkLst>
            <pc:docMk/>
            <pc:sldMk cId="115502784" sldId="426"/>
            <ac:spMk id="3" creationId="{838B5519-EA63-44B0-8A12-BF5271C92766}"/>
          </ac:spMkLst>
        </pc:spChg>
        <pc:spChg chg="del">
          <ac:chgData name="phuongnt@heid.vn" userId="b17674ac66305ad0" providerId="LiveId" clId="{4FC4B357-E215-4AAF-8D1C-2794905C8DB7}" dt="2022-04-27T07:11:59.438" v="7062" actId="478"/>
          <ac:spMkLst>
            <pc:docMk/>
            <pc:sldMk cId="115502784" sldId="426"/>
            <ac:spMk id="5" creationId="{00000000-0000-0000-0000-000000000000}"/>
          </ac:spMkLst>
        </pc:spChg>
        <pc:spChg chg="add mod">
          <ac:chgData name="phuongnt@heid.vn" userId="b17674ac66305ad0" providerId="LiveId" clId="{4FC4B357-E215-4AAF-8D1C-2794905C8DB7}" dt="2022-04-27T07:12:09.080" v="7063"/>
          <ac:spMkLst>
            <pc:docMk/>
            <pc:sldMk cId="115502784" sldId="426"/>
            <ac:spMk id="8" creationId="{C8C5817E-5EB9-4F11-8871-61F429FB5BA2}"/>
          </ac:spMkLst>
        </pc:spChg>
        <pc:spChg chg="add mod">
          <ac:chgData name="phuongnt@heid.vn" userId="b17674ac66305ad0" providerId="LiveId" clId="{4FC4B357-E215-4AAF-8D1C-2794905C8DB7}" dt="2022-04-27T07:15:31.908" v="7367" actId="255"/>
          <ac:spMkLst>
            <pc:docMk/>
            <pc:sldMk cId="115502784" sldId="426"/>
            <ac:spMk id="10" creationId="{2B25C0EB-3B15-4269-8AA4-A1E3813A7E77}"/>
          </ac:spMkLst>
        </pc:spChg>
        <pc:spChg chg="add mod">
          <ac:chgData name="phuongnt@heid.vn" userId="b17674ac66305ad0" providerId="LiveId" clId="{4FC4B357-E215-4AAF-8D1C-2794905C8DB7}" dt="2022-04-27T07:12:22.592" v="7095"/>
          <ac:spMkLst>
            <pc:docMk/>
            <pc:sldMk cId="115502784" sldId="426"/>
            <ac:spMk id="12" creationId="{5ED7BB60-813B-4E87-8857-1DA0C69DCA69}"/>
          </ac:spMkLst>
        </pc:spChg>
        <pc:spChg chg="add mod">
          <ac:chgData name="phuongnt@heid.vn" userId="b17674ac66305ad0" providerId="LiveId" clId="{4FC4B357-E215-4AAF-8D1C-2794905C8DB7}" dt="2022-04-27T07:15:37.265" v="7368" actId="255"/>
          <ac:spMkLst>
            <pc:docMk/>
            <pc:sldMk cId="115502784" sldId="426"/>
            <ac:spMk id="13" creationId="{99D47317-E297-46CB-B6F8-5A60802E9F1C}"/>
          </ac:spMkLst>
        </pc:spChg>
        <pc:spChg chg="add mod">
          <ac:chgData name="phuongnt@heid.vn" userId="b17674ac66305ad0" providerId="LiveId" clId="{4FC4B357-E215-4AAF-8D1C-2794905C8DB7}" dt="2022-04-27T07:12:35.208" v="7107"/>
          <ac:spMkLst>
            <pc:docMk/>
            <pc:sldMk cId="115502784" sldId="426"/>
            <ac:spMk id="15" creationId="{09BD75CB-0B64-487B-A983-0063B7553C83}"/>
          </ac:spMkLst>
        </pc:spChg>
        <pc:spChg chg="add mod">
          <ac:chgData name="phuongnt@heid.vn" userId="b17674ac66305ad0" providerId="LiveId" clId="{4FC4B357-E215-4AAF-8D1C-2794905C8DB7}" dt="2022-04-27T07:15:42.987" v="7369" actId="255"/>
          <ac:spMkLst>
            <pc:docMk/>
            <pc:sldMk cId="115502784" sldId="426"/>
            <ac:spMk id="16" creationId="{BFEE7D94-B34F-452E-BC86-0A2F03B74045}"/>
          </ac:spMkLst>
        </pc:spChg>
        <pc:spChg chg="add mod">
          <ac:chgData name="phuongnt@heid.vn" userId="b17674ac66305ad0" providerId="LiveId" clId="{4FC4B357-E215-4AAF-8D1C-2794905C8DB7}" dt="2022-04-27T07:16:32.413" v="7463" actId="14100"/>
          <ac:spMkLst>
            <pc:docMk/>
            <pc:sldMk cId="115502784" sldId="426"/>
            <ac:spMk id="18" creationId="{794D2437-D050-4C0E-8A26-E4E0777199D6}"/>
          </ac:spMkLst>
        </pc:spChg>
        <pc:spChg chg="add mod">
          <ac:chgData name="phuongnt@heid.vn" userId="b17674ac66305ad0" providerId="LiveId" clId="{4FC4B357-E215-4AAF-8D1C-2794905C8DB7}" dt="2022-04-27T07:16:42.488" v="7516" actId="1038"/>
          <ac:spMkLst>
            <pc:docMk/>
            <pc:sldMk cId="115502784" sldId="426"/>
            <ac:spMk id="19" creationId="{5DD9B7F1-7D33-463E-980E-92626C385D0F}"/>
          </ac:spMkLst>
        </pc:spChg>
        <pc:spChg chg="add mod">
          <ac:chgData name="phuongnt@heid.vn" userId="b17674ac66305ad0" providerId="LiveId" clId="{4FC4B357-E215-4AAF-8D1C-2794905C8DB7}" dt="2022-04-27T07:13:27.835" v="7173"/>
          <ac:spMkLst>
            <pc:docMk/>
            <pc:sldMk cId="115502784" sldId="426"/>
            <ac:spMk id="21" creationId="{79FC081A-2A22-4185-BAAF-BD1D0C23CB9A}"/>
          </ac:spMkLst>
        </pc:spChg>
        <pc:spChg chg="add mod">
          <ac:chgData name="phuongnt@heid.vn" userId="b17674ac66305ad0" providerId="LiveId" clId="{4FC4B357-E215-4AAF-8D1C-2794905C8DB7}" dt="2022-04-27T07:13:27.835" v="7173"/>
          <ac:spMkLst>
            <pc:docMk/>
            <pc:sldMk cId="115502784" sldId="426"/>
            <ac:spMk id="22" creationId="{1DBD1770-F602-438E-A264-168BFC2C7F4F}"/>
          </ac:spMkLst>
        </pc:spChg>
        <pc:spChg chg="add mod">
          <ac:chgData name="phuongnt@heid.vn" userId="b17674ac66305ad0" providerId="LiveId" clId="{4FC4B357-E215-4AAF-8D1C-2794905C8DB7}" dt="2022-04-27T07:16:19.983" v="7420" actId="1036"/>
          <ac:spMkLst>
            <pc:docMk/>
            <pc:sldMk cId="115502784" sldId="426"/>
            <ac:spMk id="24" creationId="{02EA4F80-010C-40A8-8823-5ED5CBFBBE96}"/>
          </ac:spMkLst>
        </pc:spChg>
        <pc:spChg chg="add mod">
          <ac:chgData name="phuongnt@heid.vn" userId="b17674ac66305ad0" providerId="LiveId" clId="{4FC4B357-E215-4AAF-8D1C-2794905C8DB7}" dt="2022-04-27T07:16:12.202" v="7388" actId="1036"/>
          <ac:spMkLst>
            <pc:docMk/>
            <pc:sldMk cId="115502784" sldId="426"/>
            <ac:spMk id="25" creationId="{5366C290-B220-4CE6-9EE0-4C7B81E58A3A}"/>
          </ac:spMkLst>
        </pc:spChg>
        <pc:grpChg chg="add mod">
          <ac:chgData name="phuongnt@heid.vn" userId="b17674ac66305ad0" providerId="LiveId" clId="{4FC4B357-E215-4AAF-8D1C-2794905C8DB7}" dt="2022-04-27T07:14:25.758" v="7265" actId="14100"/>
          <ac:grpSpMkLst>
            <pc:docMk/>
            <pc:sldMk cId="115502784" sldId="426"/>
            <ac:grpSpMk id="7" creationId="{4F9796CA-1F7F-4E12-8531-8CCF94C7B486}"/>
          </ac:grpSpMkLst>
        </pc:grpChg>
        <pc:grpChg chg="add mod">
          <ac:chgData name="phuongnt@heid.vn" userId="b17674ac66305ad0" providerId="LiveId" clId="{4FC4B357-E215-4AAF-8D1C-2794905C8DB7}" dt="2022-04-27T07:14:29.392" v="7270" actId="1035"/>
          <ac:grpSpMkLst>
            <pc:docMk/>
            <pc:sldMk cId="115502784" sldId="426"/>
            <ac:grpSpMk id="11" creationId="{DF360C16-1ABD-4FE2-ADD4-D1F92FE7F46E}"/>
          </ac:grpSpMkLst>
        </pc:grpChg>
        <pc:grpChg chg="add mod">
          <ac:chgData name="phuongnt@heid.vn" userId="b17674ac66305ad0" providerId="LiveId" clId="{4FC4B357-E215-4AAF-8D1C-2794905C8DB7}" dt="2022-04-27T07:14:32.638" v="7273" actId="1035"/>
          <ac:grpSpMkLst>
            <pc:docMk/>
            <pc:sldMk cId="115502784" sldId="426"/>
            <ac:grpSpMk id="14" creationId="{43A7CED5-826A-4CC1-BCCB-DBAB4CB1A216}"/>
          </ac:grpSpMkLst>
        </pc:grpChg>
        <pc:grpChg chg="add mod">
          <ac:chgData name="phuongnt@heid.vn" userId="b17674ac66305ad0" providerId="LiveId" clId="{4FC4B357-E215-4AAF-8D1C-2794905C8DB7}" dt="2022-04-27T07:14:36.512" v="7281" actId="1035"/>
          <ac:grpSpMkLst>
            <pc:docMk/>
            <pc:sldMk cId="115502784" sldId="426"/>
            <ac:grpSpMk id="17" creationId="{58BE0C94-CAA5-4065-A831-42B9C950EB13}"/>
          </ac:grpSpMkLst>
        </pc:grpChg>
        <pc:grpChg chg="add mod">
          <ac:chgData name="phuongnt@heid.vn" userId="b17674ac66305ad0" providerId="LiveId" clId="{4FC4B357-E215-4AAF-8D1C-2794905C8DB7}" dt="2022-04-27T07:13:27.835" v="7173"/>
          <ac:grpSpMkLst>
            <pc:docMk/>
            <pc:sldMk cId="115502784" sldId="426"/>
            <ac:grpSpMk id="20" creationId="{2D9153BC-CE24-4F17-9EE7-1BA52D3931AF}"/>
          </ac:grpSpMkLst>
        </pc:grpChg>
        <pc:grpChg chg="add mod">
          <ac:chgData name="phuongnt@heid.vn" userId="b17674ac66305ad0" providerId="LiveId" clId="{4FC4B357-E215-4AAF-8D1C-2794905C8DB7}" dt="2022-04-27T07:13:39.734" v="7210" actId="1036"/>
          <ac:grpSpMkLst>
            <pc:docMk/>
            <pc:sldMk cId="115502784" sldId="426"/>
            <ac:grpSpMk id="23" creationId="{F74AE56D-20F7-4EED-98F6-33D0FFCC34F9}"/>
          </ac:grpSpMkLst>
        </pc:grpChg>
        <pc:picChg chg="del">
          <ac:chgData name="phuongnt@heid.vn" userId="b17674ac66305ad0" providerId="LiveId" clId="{4FC4B357-E215-4AAF-8D1C-2794905C8DB7}" dt="2022-04-27T07:11:54.071" v="7060" actId="478"/>
          <ac:picMkLst>
            <pc:docMk/>
            <pc:sldMk cId="115502784" sldId="426"/>
            <ac:picMk id="6" creationId="{F17BCF63-8E5D-42FC-85F1-623F1169773B}"/>
          </ac:picMkLst>
        </pc:picChg>
      </pc:sldChg>
      <pc:sldChg chg="addSp delSp modSp add mod">
        <pc:chgData name="phuongnt@heid.vn" userId="b17674ac66305ad0" providerId="LiveId" clId="{4FC4B357-E215-4AAF-8D1C-2794905C8DB7}" dt="2022-04-27T07:19:11.095" v="7696" actId="113"/>
        <pc:sldMkLst>
          <pc:docMk/>
          <pc:sldMk cId="1344460204" sldId="427"/>
        </pc:sldMkLst>
        <pc:spChg chg="add del mod">
          <ac:chgData name="phuongnt@heid.vn" userId="b17674ac66305ad0" providerId="LiveId" clId="{4FC4B357-E215-4AAF-8D1C-2794905C8DB7}" dt="2022-04-27T07:17:19.832" v="7520" actId="478"/>
          <ac:spMkLst>
            <pc:docMk/>
            <pc:sldMk cId="1344460204" sldId="427"/>
            <ac:spMk id="3" creationId="{A5975B1D-090C-4294-AAE5-C88CB86899D7}"/>
          </ac:spMkLst>
        </pc:spChg>
        <pc:spChg chg="del">
          <ac:chgData name="phuongnt@heid.vn" userId="b17674ac66305ad0" providerId="LiveId" clId="{4FC4B357-E215-4AAF-8D1C-2794905C8DB7}" dt="2022-04-27T07:17:21.966" v="7521" actId="478"/>
          <ac:spMkLst>
            <pc:docMk/>
            <pc:sldMk cId="1344460204" sldId="427"/>
            <ac:spMk id="5" creationId="{00000000-0000-0000-0000-000000000000}"/>
          </ac:spMkLst>
        </pc:spChg>
        <pc:spChg chg="add mod">
          <ac:chgData name="phuongnt@heid.vn" userId="b17674ac66305ad0" providerId="LiveId" clId="{4FC4B357-E215-4AAF-8D1C-2794905C8DB7}" dt="2022-04-27T07:17:31.151" v="7535" actId="1036"/>
          <ac:spMkLst>
            <pc:docMk/>
            <pc:sldMk cId="1344460204" sldId="427"/>
            <ac:spMk id="10" creationId="{0C7631F9-2475-4A89-9ABE-19024E58F755}"/>
          </ac:spMkLst>
        </pc:spChg>
        <pc:spChg chg="add mod">
          <ac:chgData name="phuongnt@heid.vn" userId="b17674ac66305ad0" providerId="LiveId" clId="{4FC4B357-E215-4AAF-8D1C-2794905C8DB7}" dt="2022-04-27T07:17:37.641" v="7537"/>
          <ac:spMkLst>
            <pc:docMk/>
            <pc:sldMk cId="1344460204" sldId="427"/>
            <ac:spMk id="12" creationId="{352C7010-F2C8-40D5-9DC7-99D40B5A62AC}"/>
          </ac:spMkLst>
        </pc:spChg>
        <pc:spChg chg="add mod">
          <ac:chgData name="phuongnt@heid.vn" userId="b17674ac66305ad0" providerId="LiveId" clId="{4FC4B357-E215-4AAF-8D1C-2794905C8DB7}" dt="2022-04-27T07:19:03.616" v="7694" actId="113"/>
          <ac:spMkLst>
            <pc:docMk/>
            <pc:sldMk cId="1344460204" sldId="427"/>
            <ac:spMk id="13" creationId="{AD213DFC-8A17-4FB0-82B5-448ED47E42AC}"/>
          </ac:spMkLst>
        </pc:spChg>
        <pc:spChg chg="add mod">
          <ac:chgData name="phuongnt@heid.vn" userId="b17674ac66305ad0" providerId="LiveId" clId="{4FC4B357-E215-4AAF-8D1C-2794905C8DB7}" dt="2022-04-27T07:17:45.215" v="7539"/>
          <ac:spMkLst>
            <pc:docMk/>
            <pc:sldMk cId="1344460204" sldId="427"/>
            <ac:spMk id="15" creationId="{AB14FEB8-515E-45D3-982C-1A662BE9CCDA}"/>
          </ac:spMkLst>
        </pc:spChg>
        <pc:spChg chg="add mod">
          <ac:chgData name="phuongnt@heid.vn" userId="b17674ac66305ad0" providerId="LiveId" clId="{4FC4B357-E215-4AAF-8D1C-2794905C8DB7}" dt="2022-04-27T07:19:07.455" v="7695" actId="113"/>
          <ac:spMkLst>
            <pc:docMk/>
            <pc:sldMk cId="1344460204" sldId="427"/>
            <ac:spMk id="16" creationId="{C5471E87-0585-45F7-ACC5-94929CDCCF64}"/>
          </ac:spMkLst>
        </pc:spChg>
        <pc:spChg chg="add mod">
          <ac:chgData name="phuongnt@heid.vn" userId="b17674ac66305ad0" providerId="LiveId" clId="{4FC4B357-E215-4AAF-8D1C-2794905C8DB7}" dt="2022-04-27T07:18:40.793" v="7664"/>
          <ac:spMkLst>
            <pc:docMk/>
            <pc:sldMk cId="1344460204" sldId="427"/>
            <ac:spMk id="18" creationId="{D272CBA6-2BC2-47AF-BF7A-C2B35937F34D}"/>
          </ac:spMkLst>
        </pc:spChg>
        <pc:spChg chg="add mod">
          <ac:chgData name="phuongnt@heid.vn" userId="b17674ac66305ad0" providerId="LiveId" clId="{4FC4B357-E215-4AAF-8D1C-2794905C8DB7}" dt="2022-04-27T07:19:11.095" v="7696" actId="113"/>
          <ac:spMkLst>
            <pc:docMk/>
            <pc:sldMk cId="1344460204" sldId="427"/>
            <ac:spMk id="19" creationId="{9CFB0148-9E61-4BF1-B213-BE58C97306CF}"/>
          </ac:spMkLst>
        </pc:spChg>
        <pc:grpChg chg="add mod">
          <ac:chgData name="phuongnt@heid.vn" userId="b17674ac66305ad0" providerId="LiveId" clId="{4FC4B357-E215-4AAF-8D1C-2794905C8DB7}" dt="2022-04-27T07:18:14.542" v="7616" actId="1037"/>
          <ac:grpSpMkLst>
            <pc:docMk/>
            <pc:sldMk cId="1344460204" sldId="427"/>
            <ac:grpSpMk id="11" creationId="{68AD2047-BA3D-4E37-96D4-089557020828}"/>
          </ac:grpSpMkLst>
        </pc:grpChg>
        <pc:grpChg chg="add mod">
          <ac:chgData name="phuongnt@heid.vn" userId="b17674ac66305ad0" providerId="LiveId" clId="{4FC4B357-E215-4AAF-8D1C-2794905C8DB7}" dt="2022-04-27T07:18:33.821" v="7662" actId="14100"/>
          <ac:grpSpMkLst>
            <pc:docMk/>
            <pc:sldMk cId="1344460204" sldId="427"/>
            <ac:grpSpMk id="14" creationId="{2AE8873B-AA65-4010-8F82-0B3DDB2DB152}"/>
          </ac:grpSpMkLst>
        </pc:grpChg>
        <pc:grpChg chg="add mod">
          <ac:chgData name="phuongnt@heid.vn" userId="b17674ac66305ad0" providerId="LiveId" clId="{4FC4B357-E215-4AAF-8D1C-2794905C8DB7}" dt="2022-04-27T07:18:56.573" v="7693" actId="14100"/>
          <ac:grpSpMkLst>
            <pc:docMk/>
            <pc:sldMk cId="1344460204" sldId="427"/>
            <ac:grpSpMk id="17" creationId="{E7A9874B-E74D-4643-B1BD-FD8B2CEFC501}"/>
          </ac:grpSpMkLst>
        </pc:grpChg>
        <pc:picChg chg="del">
          <ac:chgData name="phuongnt@heid.vn" userId="b17674ac66305ad0" providerId="LiveId" clId="{4FC4B357-E215-4AAF-8D1C-2794905C8DB7}" dt="2022-04-27T07:17:15.436" v="7519" actId="478"/>
          <ac:picMkLst>
            <pc:docMk/>
            <pc:sldMk cId="1344460204" sldId="427"/>
            <ac:picMk id="6" creationId="{F17BCF63-8E5D-42FC-85F1-623F1169773B}"/>
          </ac:picMkLst>
        </pc:picChg>
      </pc:sldChg>
      <pc:sldChg chg="new del">
        <pc:chgData name="phuongnt@heid.vn" userId="b17674ac66305ad0" providerId="LiveId" clId="{4FC4B357-E215-4AAF-8D1C-2794905C8DB7}" dt="2022-04-27T09:16:14.081" v="7818" actId="47"/>
        <pc:sldMkLst>
          <pc:docMk/>
          <pc:sldMk cId="434010331" sldId="428"/>
        </pc:sldMkLst>
      </pc:sldChg>
      <pc:sldChg chg="addSp modSp add mod">
        <pc:chgData name="phuongnt@heid.vn" userId="b17674ac66305ad0" providerId="LiveId" clId="{4FC4B357-E215-4AAF-8D1C-2794905C8DB7}" dt="2022-04-27T09:18:16.387" v="7845" actId="20577"/>
        <pc:sldMkLst>
          <pc:docMk/>
          <pc:sldMk cId="4044999457" sldId="429"/>
        </pc:sldMkLst>
        <pc:spChg chg="mod">
          <ac:chgData name="phuongnt@heid.vn" userId="b17674ac66305ad0" providerId="LiveId" clId="{4FC4B357-E215-4AAF-8D1C-2794905C8DB7}" dt="2022-04-27T09:18:16.387" v="7845" actId="20577"/>
          <ac:spMkLst>
            <pc:docMk/>
            <pc:sldMk cId="4044999457" sldId="429"/>
            <ac:spMk id="7" creationId="{C81C4022-F347-41AB-A2CA-1053FE02733B}"/>
          </ac:spMkLst>
        </pc:spChg>
        <pc:picChg chg="add mod">
          <ac:chgData name="phuongnt@heid.vn" userId="b17674ac66305ad0" providerId="LiveId" clId="{4FC4B357-E215-4AAF-8D1C-2794905C8DB7}" dt="2022-04-27T09:17:55.025" v="7842" actId="14100"/>
          <ac:picMkLst>
            <pc:docMk/>
            <pc:sldMk cId="4044999457" sldId="429"/>
            <ac:picMk id="3" creationId="{8567511B-17B0-4279-B229-DA168DE6FDE9}"/>
          </ac:picMkLst>
        </pc:picChg>
        <pc:picChg chg="add mod">
          <ac:chgData name="phuongnt@heid.vn" userId="b17674ac66305ad0" providerId="LiveId" clId="{4FC4B357-E215-4AAF-8D1C-2794905C8DB7}" dt="2022-04-27T09:17:09.646" v="7830" actId="1076"/>
          <ac:picMkLst>
            <pc:docMk/>
            <pc:sldMk cId="4044999457" sldId="429"/>
            <ac:picMk id="5" creationId="{F23F2CEA-6F91-4394-A246-7406A2FDF6C2}"/>
          </ac:picMkLst>
        </pc:picChg>
        <pc:picChg chg="add mod">
          <ac:chgData name="phuongnt@heid.vn" userId="b17674ac66305ad0" providerId="LiveId" clId="{4FC4B357-E215-4AAF-8D1C-2794905C8DB7}" dt="2022-04-27T09:17:26.253" v="7834" actId="14100"/>
          <ac:picMkLst>
            <pc:docMk/>
            <pc:sldMk cId="4044999457" sldId="429"/>
            <ac:picMk id="10" creationId="{93DB80A4-1EA0-4346-A00F-51DAD4C8595C}"/>
          </ac:picMkLst>
        </pc:picChg>
        <pc:picChg chg="add mod">
          <ac:chgData name="phuongnt@heid.vn" userId="b17674ac66305ad0" providerId="LiveId" clId="{4FC4B357-E215-4AAF-8D1C-2794905C8DB7}" dt="2022-04-27T09:17:50.962" v="7841" actId="1076"/>
          <ac:picMkLst>
            <pc:docMk/>
            <pc:sldMk cId="4044999457" sldId="429"/>
            <ac:picMk id="12" creationId="{DCD12335-D574-49E4-A244-AC66DA4E8DAB}"/>
          </ac:picMkLst>
        </pc:picChg>
      </pc:sldChg>
      <pc:sldChg chg="delSp modSp add mod">
        <pc:chgData name="phuongnt@heid.vn" userId="b17674ac66305ad0" providerId="LiveId" clId="{4FC4B357-E215-4AAF-8D1C-2794905C8DB7}" dt="2022-04-27T09:16:39.275" v="7824" actId="14100"/>
        <pc:sldMkLst>
          <pc:docMk/>
          <pc:sldMk cId="3157452374" sldId="430"/>
        </pc:sldMkLst>
        <pc:spChg chg="del">
          <ac:chgData name="phuongnt@heid.vn" userId="b17674ac66305ad0" providerId="LiveId" clId="{4FC4B357-E215-4AAF-8D1C-2794905C8DB7}" dt="2022-04-27T09:16:28.989" v="7820" actId="478"/>
          <ac:spMkLst>
            <pc:docMk/>
            <pc:sldMk cId="3157452374" sldId="430"/>
            <ac:spMk id="11" creationId="{8D5ECC38-68E2-4885-A706-176D953340D8}"/>
          </ac:spMkLst>
        </pc:spChg>
        <pc:picChg chg="mod">
          <ac:chgData name="phuongnt@heid.vn" userId="b17674ac66305ad0" providerId="LiveId" clId="{4FC4B357-E215-4AAF-8D1C-2794905C8DB7}" dt="2022-04-27T09:16:32.052" v="7821" actId="14100"/>
          <ac:picMkLst>
            <pc:docMk/>
            <pc:sldMk cId="3157452374" sldId="430"/>
            <ac:picMk id="3" creationId="{FC81FB29-F224-43EB-930F-F2B0E552F5F0}"/>
          </ac:picMkLst>
        </pc:picChg>
        <pc:picChg chg="mod">
          <ac:chgData name="phuongnt@heid.vn" userId="b17674ac66305ad0" providerId="LiveId" clId="{4FC4B357-E215-4AAF-8D1C-2794905C8DB7}" dt="2022-04-27T09:16:34.021" v="7822" actId="14100"/>
          <ac:picMkLst>
            <pc:docMk/>
            <pc:sldMk cId="3157452374" sldId="430"/>
            <ac:picMk id="5" creationId="{C36E77A4-E03E-4C2B-8ACB-82FF190A2A4C}"/>
          </ac:picMkLst>
        </pc:picChg>
        <pc:picChg chg="mod">
          <ac:chgData name="phuongnt@heid.vn" userId="b17674ac66305ad0" providerId="LiveId" clId="{4FC4B357-E215-4AAF-8D1C-2794905C8DB7}" dt="2022-04-27T09:16:36.462" v="7823" actId="14100"/>
          <ac:picMkLst>
            <pc:docMk/>
            <pc:sldMk cId="3157452374" sldId="430"/>
            <ac:picMk id="9" creationId="{D4BD6CFF-5B05-424A-8B32-7F6D928589CE}"/>
          </ac:picMkLst>
        </pc:picChg>
        <pc:picChg chg="mod">
          <ac:chgData name="phuongnt@heid.vn" userId="b17674ac66305ad0" providerId="LiveId" clId="{4FC4B357-E215-4AAF-8D1C-2794905C8DB7}" dt="2022-04-27T09:16:39.275" v="7824" actId="14100"/>
          <ac:picMkLst>
            <pc:docMk/>
            <pc:sldMk cId="3157452374" sldId="430"/>
            <ac:picMk id="13" creationId="{125C1F2F-E5B9-43AC-AA49-ED14349B6BEB}"/>
          </ac:picMkLst>
        </pc:picChg>
      </pc:sldChg>
      <pc:sldChg chg="new del">
        <pc:chgData name="phuongnt@heid.vn" userId="b17674ac66305ad0" providerId="LiveId" clId="{4FC4B357-E215-4AAF-8D1C-2794905C8DB7}" dt="2022-04-27T09:20:09.146" v="7853" actId="47"/>
        <pc:sldMkLst>
          <pc:docMk/>
          <pc:sldMk cId="2159086810" sldId="431"/>
        </pc:sldMkLst>
      </pc:sldChg>
    </pc:docChg>
  </pc:docChgLst>
  <pc:docChgLst>
    <pc:chgData name="phuongnt@heid.vn" userId="b17674ac66305ad0" providerId="LiveId" clId="{D2C10D55-4C6C-40D7-BAAD-ADBD1392AB26}"/>
    <pc:docChg chg="undo redo custSel addSld delSld modSld sldOrd">
      <pc:chgData name="phuongnt@heid.vn" userId="b17674ac66305ad0" providerId="LiveId" clId="{D2C10D55-4C6C-40D7-BAAD-ADBD1392AB26}" dt="2023-04-07T07:16:16.184" v="19747" actId="1035"/>
      <pc:docMkLst>
        <pc:docMk/>
      </pc:docMkLst>
      <pc:sldChg chg="ord">
        <pc:chgData name="phuongnt@heid.vn" userId="b17674ac66305ad0" providerId="LiveId" clId="{D2C10D55-4C6C-40D7-BAAD-ADBD1392AB26}" dt="2023-04-07T01:42:21.294" v="15694"/>
        <pc:sldMkLst>
          <pc:docMk/>
          <pc:sldMk cId="2608310626" sldId="259"/>
        </pc:sldMkLst>
      </pc:sldChg>
      <pc:sldChg chg="modSp mod">
        <pc:chgData name="phuongnt@heid.vn" userId="b17674ac66305ad0" providerId="LiveId" clId="{D2C10D55-4C6C-40D7-BAAD-ADBD1392AB26}" dt="2023-04-07T01:25:29.297" v="15662" actId="14100"/>
        <pc:sldMkLst>
          <pc:docMk/>
          <pc:sldMk cId="2457436358" sldId="260"/>
        </pc:sldMkLst>
        <pc:picChg chg="mod">
          <ac:chgData name="phuongnt@heid.vn" userId="b17674ac66305ad0" providerId="LiveId" clId="{D2C10D55-4C6C-40D7-BAAD-ADBD1392AB26}" dt="2023-04-07T01:25:29.297" v="15662" actId="14100"/>
          <ac:picMkLst>
            <pc:docMk/>
            <pc:sldMk cId="2457436358" sldId="260"/>
            <ac:picMk id="7" creationId="{35DC3658-6EE4-258A-7199-E7079E41CD1C}"/>
          </ac:picMkLst>
        </pc:picChg>
      </pc:sldChg>
      <pc:sldChg chg="modSp mod">
        <pc:chgData name="phuongnt@heid.vn" userId="b17674ac66305ad0" providerId="LiveId" clId="{D2C10D55-4C6C-40D7-BAAD-ADBD1392AB26}" dt="2023-04-03T03:11:23.789" v="3944" actId="14100"/>
        <pc:sldMkLst>
          <pc:docMk/>
          <pc:sldMk cId="2418335118" sldId="264"/>
        </pc:sldMkLst>
        <pc:spChg chg="mod">
          <ac:chgData name="phuongnt@heid.vn" userId="b17674ac66305ad0" providerId="LiveId" clId="{D2C10D55-4C6C-40D7-BAAD-ADBD1392AB26}" dt="2023-04-03T03:11:23.789" v="3944" actId="14100"/>
          <ac:spMkLst>
            <pc:docMk/>
            <pc:sldMk cId="2418335118" sldId="264"/>
            <ac:spMk id="3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3T02:48:33.534" v="3427" actId="20577"/>
          <ac:spMkLst>
            <pc:docMk/>
            <pc:sldMk cId="2418335118" sldId="264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3T02:49:02.451" v="3458" actId="1036"/>
          <ac:spMkLst>
            <pc:docMk/>
            <pc:sldMk cId="2418335118" sldId="264"/>
            <ac:spMk id="20" creationId="{D94B7433-E44C-448E-B5EA-C694ABC8457C}"/>
          </ac:spMkLst>
        </pc:spChg>
        <pc:grpChg chg="mod">
          <ac:chgData name="phuongnt@heid.vn" userId="b17674ac66305ad0" providerId="LiveId" clId="{D2C10D55-4C6C-40D7-BAAD-ADBD1392AB26}" dt="2023-04-03T02:49:10.375" v="3470" actId="14100"/>
          <ac:grpSpMkLst>
            <pc:docMk/>
            <pc:sldMk cId="2418335118" sldId="264"/>
            <ac:grpSpMk id="13" creationId="{3E0F53D0-3C86-489B-9D1D-A6A443D8977F}"/>
          </ac:grpSpMkLst>
        </pc:grpChg>
        <pc:grpChg chg="mod">
          <ac:chgData name="phuongnt@heid.vn" userId="b17674ac66305ad0" providerId="LiveId" clId="{D2C10D55-4C6C-40D7-BAAD-ADBD1392AB26}" dt="2023-04-03T02:49:06.686" v="3469" actId="1036"/>
          <ac:grpSpMkLst>
            <pc:docMk/>
            <pc:sldMk cId="2418335118" sldId="264"/>
            <ac:grpSpMk id="18" creationId="{4654A89C-0763-4C5B-AA96-FF83990C34AF}"/>
          </ac:grpSpMkLst>
        </pc:grpChg>
        <pc:grpChg chg="mod">
          <ac:chgData name="phuongnt@heid.vn" userId="b17674ac66305ad0" providerId="LiveId" clId="{D2C10D55-4C6C-40D7-BAAD-ADBD1392AB26}" dt="2023-04-03T02:48:53.015" v="3451" actId="1036"/>
          <ac:grpSpMkLst>
            <pc:docMk/>
            <pc:sldMk cId="2418335118" sldId="264"/>
            <ac:grpSpMk id="22" creationId="{F338FD78-8B09-4CED-84C2-18FDAD2EC740}"/>
          </ac:grpSpMkLst>
        </pc:grpChg>
      </pc:sldChg>
      <pc:sldChg chg="delSp modSp mod modAnim">
        <pc:chgData name="phuongnt@heid.vn" userId="b17674ac66305ad0" providerId="LiveId" clId="{D2C10D55-4C6C-40D7-BAAD-ADBD1392AB26}" dt="2023-04-07T06:57:43.535" v="19594"/>
        <pc:sldMkLst>
          <pc:docMk/>
          <pc:sldMk cId="53502284" sldId="270"/>
        </pc:sldMkLst>
        <pc:spChg chg="del">
          <ac:chgData name="phuongnt@heid.vn" userId="b17674ac66305ad0" providerId="LiveId" clId="{D2C10D55-4C6C-40D7-BAAD-ADBD1392AB26}" dt="2023-04-03T04:12:22.781" v="5767" actId="478"/>
          <ac:spMkLst>
            <pc:docMk/>
            <pc:sldMk cId="53502284" sldId="270"/>
            <ac:spMk id="2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3T04:14:43.426" v="5788" actId="207"/>
          <ac:spMkLst>
            <pc:docMk/>
            <pc:sldMk cId="53502284" sldId="270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3T04:13:28.603" v="5785" actId="14100"/>
          <ac:picMkLst>
            <pc:docMk/>
            <pc:sldMk cId="53502284" sldId="270"/>
            <ac:picMk id="10" creationId="{5FE33C4F-ED53-18B8-BBE1-48BE5834EAFF}"/>
          </ac:picMkLst>
        </pc:picChg>
      </pc:sldChg>
      <pc:sldChg chg="addSp delSp modSp mod modAnim">
        <pc:chgData name="phuongnt@heid.vn" userId="b17674ac66305ad0" providerId="LiveId" clId="{D2C10D55-4C6C-40D7-BAAD-ADBD1392AB26}" dt="2023-04-06T09:50:35.779" v="15219"/>
        <pc:sldMkLst>
          <pc:docMk/>
          <pc:sldMk cId="2846229445" sldId="275"/>
        </pc:sldMkLst>
        <pc:spChg chg="mod">
          <ac:chgData name="phuongnt@heid.vn" userId="b17674ac66305ad0" providerId="LiveId" clId="{D2C10D55-4C6C-40D7-BAAD-ADBD1392AB26}" dt="2023-04-06T09:38:42.653" v="15069" actId="14100"/>
          <ac:spMkLst>
            <pc:docMk/>
            <pc:sldMk cId="2846229445" sldId="275"/>
            <ac:spMk id="2" creationId="{00000000-0000-0000-0000-000000000000}"/>
          </ac:spMkLst>
        </pc:spChg>
        <pc:spChg chg="del mod">
          <ac:chgData name="phuongnt@heid.vn" userId="b17674ac66305ad0" providerId="LiveId" clId="{D2C10D55-4C6C-40D7-BAAD-ADBD1392AB26}" dt="2023-04-06T09:38:37.191" v="15068" actId="478"/>
          <ac:spMkLst>
            <pc:docMk/>
            <pc:sldMk cId="2846229445" sldId="275"/>
            <ac:spMk id="13" creationId="{00000000-0000-0000-0000-000000000000}"/>
          </ac:spMkLst>
        </pc:spChg>
        <pc:grpChg chg="add del mod">
          <ac:chgData name="phuongnt@heid.vn" userId="b17674ac66305ad0" providerId="LiveId" clId="{D2C10D55-4C6C-40D7-BAAD-ADBD1392AB26}" dt="2023-04-06T09:44:30.176" v="15128" actId="165"/>
          <ac:grpSpMkLst>
            <pc:docMk/>
            <pc:sldMk cId="2846229445" sldId="275"/>
            <ac:grpSpMk id="10" creationId="{D9C8AFC6-03A8-A306-B92D-25FAED843F5B}"/>
          </ac:grpSpMkLst>
        </pc:grpChg>
        <pc:grpChg chg="add mod">
          <ac:chgData name="phuongnt@heid.vn" userId="b17674ac66305ad0" providerId="LiveId" clId="{D2C10D55-4C6C-40D7-BAAD-ADBD1392AB26}" dt="2023-04-06T09:45:55.877" v="15148" actId="164"/>
          <ac:grpSpMkLst>
            <pc:docMk/>
            <pc:sldMk cId="2846229445" sldId="275"/>
            <ac:grpSpMk id="20" creationId="{4416473E-B521-06E8-9EC4-72BE60F3C6A7}"/>
          </ac:grpSpMkLst>
        </pc:grpChg>
        <pc:grpChg chg="add mod">
          <ac:chgData name="phuongnt@heid.vn" userId="b17674ac66305ad0" providerId="LiveId" clId="{D2C10D55-4C6C-40D7-BAAD-ADBD1392AB26}" dt="2023-04-06T09:48:15.452" v="15174" actId="164"/>
          <ac:grpSpMkLst>
            <pc:docMk/>
            <pc:sldMk cId="2846229445" sldId="275"/>
            <ac:grpSpMk id="27" creationId="{5708B535-E3AB-61C5-6906-17C9680D4886}"/>
          </ac:grpSpMkLst>
        </pc:grpChg>
        <pc:grpChg chg="add mod">
          <ac:chgData name="phuongnt@heid.vn" userId="b17674ac66305ad0" providerId="LiveId" clId="{D2C10D55-4C6C-40D7-BAAD-ADBD1392AB26}" dt="2023-04-06T09:50:29.708" v="15218" actId="164"/>
          <ac:grpSpMkLst>
            <pc:docMk/>
            <pc:sldMk cId="2846229445" sldId="275"/>
            <ac:grpSpMk id="34" creationId="{CF3DD6DE-5E95-E706-BC1C-9A1544EC8F63}"/>
          </ac:grpSpMkLst>
        </pc:grpChg>
        <pc:picChg chg="add del mod topLvl">
          <ac:chgData name="phuongnt@heid.vn" userId="b17674ac66305ad0" providerId="LiveId" clId="{D2C10D55-4C6C-40D7-BAAD-ADBD1392AB26}" dt="2023-04-06T09:44:44.556" v="15132" actId="478"/>
          <ac:picMkLst>
            <pc:docMk/>
            <pc:sldMk cId="2846229445" sldId="275"/>
            <ac:picMk id="5" creationId="{E01987A1-78F2-795E-A825-CA6EAA54DACB}"/>
          </ac:picMkLst>
        </pc:picChg>
        <pc:picChg chg="add del mod topLvl">
          <ac:chgData name="phuongnt@heid.vn" userId="b17674ac66305ad0" providerId="LiveId" clId="{D2C10D55-4C6C-40D7-BAAD-ADBD1392AB26}" dt="2023-04-06T09:44:44.556" v="15132" actId="478"/>
          <ac:picMkLst>
            <pc:docMk/>
            <pc:sldMk cId="2846229445" sldId="275"/>
            <ac:picMk id="7" creationId="{9C9516A0-4AF3-72E0-4E34-01536F2576C2}"/>
          </ac:picMkLst>
        </pc:picChg>
        <pc:picChg chg="add del mod topLvl">
          <ac:chgData name="phuongnt@heid.vn" userId="b17674ac66305ad0" providerId="LiveId" clId="{D2C10D55-4C6C-40D7-BAAD-ADBD1392AB26}" dt="2023-04-06T09:44:44.556" v="15132" actId="478"/>
          <ac:picMkLst>
            <pc:docMk/>
            <pc:sldMk cId="2846229445" sldId="275"/>
            <ac:picMk id="9" creationId="{9BF99A96-B973-7B00-B21D-A3DFCD6B4281}"/>
          </ac:picMkLst>
        </pc:picChg>
        <pc:picChg chg="add del mod">
          <ac:chgData name="phuongnt@heid.vn" userId="b17674ac66305ad0" providerId="LiveId" clId="{D2C10D55-4C6C-40D7-BAAD-ADBD1392AB26}" dt="2023-04-06T09:44:23.478" v="15127" actId="478"/>
          <ac:picMkLst>
            <pc:docMk/>
            <pc:sldMk cId="2846229445" sldId="275"/>
            <ac:picMk id="12" creationId="{7C217C1F-703C-E6A4-83EC-900BFE48DF93}"/>
          </ac:picMkLst>
        </pc:picChg>
        <pc:picChg chg="add del mod">
          <ac:chgData name="phuongnt@heid.vn" userId="b17674ac66305ad0" providerId="LiveId" clId="{D2C10D55-4C6C-40D7-BAAD-ADBD1392AB26}" dt="2023-04-06T09:44:22.630" v="15126" actId="478"/>
          <ac:picMkLst>
            <pc:docMk/>
            <pc:sldMk cId="2846229445" sldId="275"/>
            <ac:picMk id="15" creationId="{989E3C6D-BCCD-9A28-B5B8-94A8955A5737}"/>
          </ac:picMkLst>
        </pc:picChg>
        <pc:picChg chg="add mod">
          <ac:chgData name="phuongnt@heid.vn" userId="b17674ac66305ad0" providerId="LiveId" clId="{D2C10D55-4C6C-40D7-BAAD-ADBD1392AB26}" dt="2023-04-06T09:45:55.877" v="15148" actId="164"/>
          <ac:picMkLst>
            <pc:docMk/>
            <pc:sldMk cId="2846229445" sldId="275"/>
            <ac:picMk id="17" creationId="{BBC0B165-DE72-6E1B-D800-24AF7608DF12}"/>
          </ac:picMkLst>
        </pc:picChg>
        <pc:picChg chg="add mod">
          <ac:chgData name="phuongnt@heid.vn" userId="b17674ac66305ad0" providerId="LiveId" clId="{D2C10D55-4C6C-40D7-BAAD-ADBD1392AB26}" dt="2023-04-06T09:45:55.877" v="15148" actId="164"/>
          <ac:picMkLst>
            <pc:docMk/>
            <pc:sldMk cId="2846229445" sldId="275"/>
            <ac:picMk id="19" creationId="{6F2B5A6D-F20D-1455-D5BF-77508A517113}"/>
          </ac:picMkLst>
        </pc:picChg>
        <pc:picChg chg="add mod">
          <ac:chgData name="phuongnt@heid.vn" userId="b17674ac66305ad0" providerId="LiveId" clId="{D2C10D55-4C6C-40D7-BAAD-ADBD1392AB26}" dt="2023-04-06T09:48:15.452" v="15174" actId="164"/>
          <ac:picMkLst>
            <pc:docMk/>
            <pc:sldMk cId="2846229445" sldId="275"/>
            <ac:picMk id="22" creationId="{5DEED2C9-3D7C-1337-1128-6D4BE8D3B9A7}"/>
          </ac:picMkLst>
        </pc:picChg>
        <pc:picChg chg="add mod">
          <ac:chgData name="phuongnt@heid.vn" userId="b17674ac66305ad0" providerId="LiveId" clId="{D2C10D55-4C6C-40D7-BAAD-ADBD1392AB26}" dt="2023-04-06T09:48:15.452" v="15174" actId="164"/>
          <ac:picMkLst>
            <pc:docMk/>
            <pc:sldMk cId="2846229445" sldId="275"/>
            <ac:picMk id="24" creationId="{840BDD07-894B-07B9-8350-7A10BE537593}"/>
          </ac:picMkLst>
        </pc:picChg>
        <pc:picChg chg="add mod">
          <ac:chgData name="phuongnt@heid.vn" userId="b17674ac66305ad0" providerId="LiveId" clId="{D2C10D55-4C6C-40D7-BAAD-ADBD1392AB26}" dt="2023-04-06T09:48:15.452" v="15174" actId="164"/>
          <ac:picMkLst>
            <pc:docMk/>
            <pc:sldMk cId="2846229445" sldId="275"/>
            <ac:picMk id="26" creationId="{108CD3BB-D010-E52B-419A-1BDCBF396B89}"/>
          </ac:picMkLst>
        </pc:picChg>
        <pc:picChg chg="add mod">
          <ac:chgData name="phuongnt@heid.vn" userId="b17674ac66305ad0" providerId="LiveId" clId="{D2C10D55-4C6C-40D7-BAAD-ADBD1392AB26}" dt="2023-04-06T09:50:29.708" v="15218" actId="164"/>
          <ac:picMkLst>
            <pc:docMk/>
            <pc:sldMk cId="2846229445" sldId="275"/>
            <ac:picMk id="29" creationId="{F254F613-1A7A-3238-1290-6308897B6B79}"/>
          </ac:picMkLst>
        </pc:picChg>
        <pc:picChg chg="add mod">
          <ac:chgData name="phuongnt@heid.vn" userId="b17674ac66305ad0" providerId="LiveId" clId="{D2C10D55-4C6C-40D7-BAAD-ADBD1392AB26}" dt="2023-04-06T09:50:29.708" v="15218" actId="164"/>
          <ac:picMkLst>
            <pc:docMk/>
            <pc:sldMk cId="2846229445" sldId="275"/>
            <ac:picMk id="31" creationId="{954DD15D-D9B6-D77A-AC10-AA8BADB0BB21}"/>
          </ac:picMkLst>
        </pc:picChg>
        <pc:picChg chg="add mod">
          <ac:chgData name="phuongnt@heid.vn" userId="b17674ac66305ad0" providerId="LiveId" clId="{D2C10D55-4C6C-40D7-BAAD-ADBD1392AB26}" dt="2023-04-06T09:50:29.708" v="15218" actId="164"/>
          <ac:picMkLst>
            <pc:docMk/>
            <pc:sldMk cId="2846229445" sldId="275"/>
            <ac:picMk id="33" creationId="{45524283-9BC6-6F4B-B655-53C989C93A2D}"/>
          </ac:picMkLst>
        </pc:picChg>
      </pc:sldChg>
      <pc:sldChg chg="addSp delSp modSp mod modAnim">
        <pc:chgData name="phuongnt@heid.vn" userId="b17674ac66305ad0" providerId="LiveId" clId="{D2C10D55-4C6C-40D7-BAAD-ADBD1392AB26}" dt="2023-04-07T07:00:32.355" v="19608"/>
        <pc:sldMkLst>
          <pc:docMk/>
          <pc:sldMk cId="617991889" sldId="280"/>
        </pc:sldMkLst>
        <pc:spChg chg="add del mod">
          <ac:chgData name="phuongnt@heid.vn" userId="b17674ac66305ad0" providerId="LiveId" clId="{D2C10D55-4C6C-40D7-BAAD-ADBD1392AB26}" dt="2023-04-03T04:19:14.260" v="6174" actId="478"/>
          <ac:spMkLst>
            <pc:docMk/>
            <pc:sldMk cId="617991889" sldId="280"/>
            <ac:spMk id="3" creationId="{42FC9384-1F49-EBF4-61EF-B3913CCD9451}"/>
          </ac:spMkLst>
        </pc:spChg>
        <pc:spChg chg="add mod">
          <ac:chgData name="phuongnt@heid.vn" userId="b17674ac66305ad0" providerId="LiveId" clId="{D2C10D55-4C6C-40D7-BAAD-ADBD1392AB26}" dt="2023-04-03T04:20:19.445" v="6237" actId="20577"/>
          <ac:spMkLst>
            <pc:docMk/>
            <pc:sldMk cId="617991889" sldId="280"/>
            <ac:spMk id="4" creationId="{50CA8CF3-77E7-7F90-7575-42AED9851732}"/>
          </ac:spMkLst>
        </pc:spChg>
        <pc:spChg chg="del mod">
          <ac:chgData name="phuongnt@heid.vn" userId="b17674ac66305ad0" providerId="LiveId" clId="{D2C10D55-4C6C-40D7-BAAD-ADBD1392AB26}" dt="2023-04-03T04:18:39.874" v="6150" actId="21"/>
          <ac:spMkLst>
            <pc:docMk/>
            <pc:sldMk cId="617991889" sldId="280"/>
            <ac:spMk id="5" creationId="{00000000-0000-0000-0000-000000000000}"/>
          </ac:spMkLst>
        </pc:spChg>
        <pc:spChg chg="del mod">
          <ac:chgData name="phuongnt@heid.vn" userId="b17674ac66305ad0" providerId="LiveId" clId="{D2C10D55-4C6C-40D7-BAAD-ADBD1392AB26}" dt="2023-04-03T04:25:23.181" v="6443" actId="478"/>
          <ac:spMkLst>
            <pc:docMk/>
            <pc:sldMk cId="617991889" sldId="280"/>
            <ac:spMk id="6" creationId="{01C1D747-9821-447A-A4ED-DB077E8D4FC0}"/>
          </ac:spMkLst>
        </pc:spChg>
        <pc:spChg chg="add mod">
          <ac:chgData name="phuongnt@heid.vn" userId="b17674ac66305ad0" providerId="LiveId" clId="{D2C10D55-4C6C-40D7-BAAD-ADBD1392AB26}" dt="2023-04-03T04:21:11.085" v="6400" actId="1035"/>
          <ac:spMkLst>
            <pc:docMk/>
            <pc:sldMk cId="617991889" sldId="280"/>
            <ac:spMk id="9" creationId="{9176C2B3-D94D-7A9B-8419-EF7337A8F28C}"/>
          </ac:spMkLst>
        </pc:spChg>
        <pc:spChg chg="add mod">
          <ac:chgData name="phuongnt@heid.vn" userId="b17674ac66305ad0" providerId="LiveId" clId="{D2C10D55-4C6C-40D7-BAAD-ADBD1392AB26}" dt="2023-04-03T04:25:05.069" v="6427" actId="1037"/>
          <ac:spMkLst>
            <pc:docMk/>
            <pc:sldMk cId="617991889" sldId="280"/>
            <ac:spMk id="10" creationId="{A190AFD1-9439-4EF5-1BC9-CCBFE714031E}"/>
          </ac:spMkLst>
        </pc:spChg>
        <pc:spChg chg="add mod">
          <ac:chgData name="phuongnt@heid.vn" userId="b17674ac66305ad0" providerId="LiveId" clId="{D2C10D55-4C6C-40D7-BAAD-ADBD1392AB26}" dt="2023-04-03T04:26:13.771" v="6461" actId="14100"/>
          <ac:spMkLst>
            <pc:docMk/>
            <pc:sldMk cId="617991889" sldId="280"/>
            <ac:spMk id="11" creationId="{4767688C-AFC5-6A82-A844-1AD40AF91DE5}"/>
          </ac:spMkLst>
        </pc:spChg>
        <pc:spChg chg="add mod">
          <ac:chgData name="phuongnt@heid.vn" userId="b17674ac66305ad0" providerId="LiveId" clId="{D2C10D55-4C6C-40D7-BAAD-ADBD1392AB26}" dt="2023-04-03T04:26:10.027" v="6460" actId="14100"/>
          <ac:spMkLst>
            <pc:docMk/>
            <pc:sldMk cId="617991889" sldId="280"/>
            <ac:spMk id="12" creationId="{223FD550-479D-BBB2-B8C8-6841E52C2556}"/>
          </ac:spMkLst>
        </pc:spChg>
        <pc:spChg chg="add mod">
          <ac:chgData name="phuongnt@heid.vn" userId="b17674ac66305ad0" providerId="LiveId" clId="{D2C10D55-4C6C-40D7-BAAD-ADBD1392AB26}" dt="2023-04-03T04:25:56.924" v="6457" actId="1037"/>
          <ac:spMkLst>
            <pc:docMk/>
            <pc:sldMk cId="617991889" sldId="280"/>
            <ac:spMk id="13" creationId="{F7B3BFAB-D1C0-581F-220D-A51CD9DB461E}"/>
          </ac:spMkLst>
        </pc:spChg>
        <pc:spChg chg="add mod">
          <ac:chgData name="phuongnt@heid.vn" userId="b17674ac66305ad0" providerId="LiveId" clId="{D2C10D55-4C6C-40D7-BAAD-ADBD1392AB26}" dt="2023-04-03T04:26:15.907" v="6464" actId="1037"/>
          <ac:spMkLst>
            <pc:docMk/>
            <pc:sldMk cId="617991889" sldId="280"/>
            <ac:spMk id="14" creationId="{11307CA6-CDAB-A052-D9C0-50314E58D589}"/>
          </ac:spMkLst>
        </pc:spChg>
        <pc:picChg chg="del mod">
          <ac:chgData name="phuongnt@heid.vn" userId="b17674ac66305ad0" providerId="LiveId" clId="{D2C10D55-4C6C-40D7-BAAD-ADBD1392AB26}" dt="2023-04-03T04:18:45.555" v="6153" actId="21"/>
          <ac:picMkLst>
            <pc:docMk/>
            <pc:sldMk cId="617991889" sldId="280"/>
            <ac:picMk id="7" creationId="{0A34CC5A-FD88-AE0B-2A7F-2AC6C56E57BC}"/>
          </ac:picMkLst>
        </pc:picChg>
      </pc:sldChg>
      <pc:sldChg chg="del">
        <pc:chgData name="phuongnt@heid.vn" userId="b17674ac66305ad0" providerId="LiveId" clId="{D2C10D55-4C6C-40D7-BAAD-ADBD1392AB26}" dt="2023-04-03T04:29:11.850" v="6645" actId="47"/>
        <pc:sldMkLst>
          <pc:docMk/>
          <pc:sldMk cId="1767584890" sldId="283"/>
        </pc:sldMkLst>
      </pc:sldChg>
      <pc:sldChg chg="addSp delSp modSp mod delAnim modAnim">
        <pc:chgData name="phuongnt@heid.vn" userId="b17674ac66305ad0" providerId="LiveId" clId="{D2C10D55-4C6C-40D7-BAAD-ADBD1392AB26}" dt="2023-04-03T05:30:31.729" v="7326"/>
        <pc:sldMkLst>
          <pc:docMk/>
          <pc:sldMk cId="1273648293" sldId="286"/>
        </pc:sldMkLst>
        <pc:spChg chg="del">
          <ac:chgData name="phuongnt@heid.vn" userId="b17674ac66305ad0" providerId="LiveId" clId="{D2C10D55-4C6C-40D7-BAAD-ADBD1392AB26}" dt="2023-04-03T05:23:46.563" v="6794" actId="478"/>
          <ac:spMkLst>
            <pc:docMk/>
            <pc:sldMk cId="1273648293" sldId="286"/>
            <ac:spMk id="3" creationId="{00000000-0000-0000-0000-000000000000}"/>
          </ac:spMkLst>
        </pc:spChg>
        <pc:spChg chg="add del">
          <ac:chgData name="phuongnt@heid.vn" userId="b17674ac66305ad0" providerId="LiveId" clId="{D2C10D55-4C6C-40D7-BAAD-ADBD1392AB26}" dt="2023-04-03T05:24:37.772" v="6828" actId="478"/>
          <ac:spMkLst>
            <pc:docMk/>
            <pc:sldMk cId="1273648293" sldId="286"/>
            <ac:spMk id="4" creationId="{C6C6DFAE-8032-9A32-F777-EF96F9753BBC}"/>
          </ac:spMkLst>
        </pc:spChg>
        <pc:spChg chg="mod">
          <ac:chgData name="phuongnt@heid.vn" userId="b17674ac66305ad0" providerId="LiveId" clId="{D2C10D55-4C6C-40D7-BAAD-ADBD1392AB26}" dt="2023-04-03T05:24:08.243" v="6797" actId="21"/>
          <ac:spMkLst>
            <pc:docMk/>
            <pc:sldMk cId="1273648293" sldId="286"/>
            <ac:spMk id="5" creationId="{00000000-0000-0000-0000-000000000000}"/>
          </ac:spMkLst>
        </pc:spChg>
        <pc:spChg chg="add mod">
          <ac:chgData name="phuongnt@heid.vn" userId="b17674ac66305ad0" providerId="LiveId" clId="{D2C10D55-4C6C-40D7-BAAD-ADBD1392AB26}" dt="2023-04-03T05:28:17.002" v="7139" actId="20577"/>
          <ac:spMkLst>
            <pc:docMk/>
            <pc:sldMk cId="1273648293" sldId="286"/>
            <ac:spMk id="9" creationId="{B8079454-FD0F-F3F9-B40B-EFE801023ECC}"/>
          </ac:spMkLst>
        </pc:spChg>
        <pc:graphicFrameChg chg="add del mod">
          <ac:chgData name="phuongnt@heid.vn" userId="b17674ac66305ad0" providerId="LiveId" clId="{D2C10D55-4C6C-40D7-BAAD-ADBD1392AB26}" dt="2023-04-03T05:27:08.020" v="7124" actId="1038"/>
          <ac:graphicFrameMkLst>
            <pc:docMk/>
            <pc:sldMk cId="1273648293" sldId="286"/>
            <ac:graphicFrameMk id="6" creationId="{9A095C33-77E4-4AE2-A5D4-6C93A1BEF12E}"/>
          </ac:graphicFrameMkLst>
        </pc:graphicFrameChg>
        <pc:graphicFrameChg chg="add mod">
          <ac:chgData name="phuongnt@heid.vn" userId="b17674ac66305ad0" providerId="LiveId" clId="{D2C10D55-4C6C-40D7-BAAD-ADBD1392AB26}" dt="2023-04-03T05:29:53.093" v="7322" actId="1035"/>
          <ac:graphicFrameMkLst>
            <pc:docMk/>
            <pc:sldMk cId="1273648293" sldId="286"/>
            <ac:graphicFrameMk id="10" creationId="{B0EBD0CE-552E-9AFE-C98B-11071763BE80}"/>
          </ac:graphicFrameMkLst>
        </pc:graphicFrameChg>
        <pc:cxnChg chg="del">
          <ac:chgData name="phuongnt@heid.vn" userId="b17674ac66305ad0" providerId="LiveId" clId="{D2C10D55-4C6C-40D7-BAAD-ADBD1392AB26}" dt="2023-04-03T05:23:39.151" v="6791" actId="478"/>
          <ac:cxnSpMkLst>
            <pc:docMk/>
            <pc:sldMk cId="1273648293" sldId="286"/>
            <ac:cxnSpMk id="7" creationId="{A3EF5696-6CF2-4FDE-8A45-6C524A9B61EF}"/>
          </ac:cxnSpMkLst>
        </pc:cxnChg>
      </pc:sldChg>
      <pc:sldChg chg="addSp delSp modSp del mod delAnim modAnim">
        <pc:chgData name="phuongnt@heid.vn" userId="b17674ac66305ad0" providerId="LiveId" clId="{D2C10D55-4C6C-40D7-BAAD-ADBD1392AB26}" dt="2023-04-03T05:30:41.853" v="7327" actId="47"/>
        <pc:sldMkLst>
          <pc:docMk/>
          <pc:sldMk cId="3651801962" sldId="287"/>
        </pc:sldMkLst>
        <pc:spChg chg="del">
          <ac:chgData name="phuongnt@heid.vn" userId="b17674ac66305ad0" providerId="LiveId" clId="{D2C10D55-4C6C-40D7-BAAD-ADBD1392AB26}" dt="2023-04-03T05:27:19.505" v="7127" actId="478"/>
          <ac:spMkLst>
            <pc:docMk/>
            <pc:sldMk cId="3651801962" sldId="287"/>
            <ac:spMk id="3" creationId="{00000000-0000-0000-0000-000000000000}"/>
          </ac:spMkLst>
        </pc:spChg>
        <pc:spChg chg="add del">
          <ac:chgData name="phuongnt@heid.vn" userId="b17674ac66305ad0" providerId="LiveId" clId="{D2C10D55-4C6C-40D7-BAAD-ADBD1392AB26}" dt="2023-04-03T05:27:25.664" v="7129" actId="22"/>
          <ac:spMkLst>
            <pc:docMk/>
            <pc:sldMk cId="3651801962" sldId="287"/>
            <ac:spMk id="4" creationId="{84DFD882-E201-9882-812C-3D0A73B8571A}"/>
          </ac:spMkLst>
        </pc:spChg>
        <pc:spChg chg="add del mod">
          <ac:chgData name="phuongnt@heid.vn" userId="b17674ac66305ad0" providerId="LiveId" clId="{D2C10D55-4C6C-40D7-BAAD-ADBD1392AB26}" dt="2023-04-03T05:28:11.004" v="7136" actId="478"/>
          <ac:spMkLst>
            <pc:docMk/>
            <pc:sldMk cId="3651801962" sldId="287"/>
            <ac:spMk id="5" creationId="{37119FAA-01D8-75D6-4171-43E4D5036ED4}"/>
          </ac:spMkLst>
        </pc:spChg>
        <pc:spChg chg="mod">
          <ac:chgData name="phuongnt@heid.vn" userId="b17674ac66305ad0" providerId="LiveId" clId="{D2C10D55-4C6C-40D7-BAAD-ADBD1392AB26}" dt="2023-04-03T05:28:13.189" v="7137" actId="20577"/>
          <ac:spMkLst>
            <pc:docMk/>
            <pc:sldMk cId="3651801962" sldId="287"/>
            <ac:spMk id="10" creationId="{00000000-0000-0000-0000-000000000000}"/>
          </ac:spMkLst>
        </pc:spChg>
        <pc:graphicFrameChg chg="mod">
          <ac:chgData name="phuongnt@heid.vn" userId="b17674ac66305ad0" providerId="LiveId" clId="{D2C10D55-4C6C-40D7-BAAD-ADBD1392AB26}" dt="2023-04-03T05:29:40.540" v="7301" actId="14100"/>
          <ac:graphicFrameMkLst>
            <pc:docMk/>
            <pc:sldMk cId="3651801962" sldId="287"/>
            <ac:graphicFrameMk id="6" creationId="{9A095C33-77E4-4AE2-A5D4-6C93A1BEF12E}"/>
          </ac:graphicFrameMkLst>
        </pc:graphicFrameChg>
        <pc:picChg chg="mod">
          <ac:chgData name="phuongnt@heid.vn" userId="b17674ac66305ad0" providerId="LiveId" clId="{D2C10D55-4C6C-40D7-BAAD-ADBD1392AB26}" dt="2023-04-03T05:27:17.691" v="7126" actId="1076"/>
          <ac:picMkLst>
            <pc:docMk/>
            <pc:sldMk cId="3651801962" sldId="287"/>
            <ac:picMk id="8" creationId="{DD801E57-9332-4EC1-97EC-DF1FCC9D9275}"/>
          </ac:picMkLst>
        </pc:picChg>
        <pc:cxnChg chg="del">
          <ac:chgData name="phuongnt@heid.vn" userId="b17674ac66305ad0" providerId="LiveId" clId="{D2C10D55-4C6C-40D7-BAAD-ADBD1392AB26}" dt="2023-04-03T05:27:15.511" v="7125" actId="478"/>
          <ac:cxnSpMkLst>
            <pc:docMk/>
            <pc:sldMk cId="3651801962" sldId="287"/>
            <ac:cxnSpMk id="7" creationId="{7A6D9899-299F-4160-8B6B-DB7F13E21C91}"/>
          </ac:cxnSpMkLst>
        </pc:cxnChg>
      </pc:sldChg>
      <pc:sldChg chg="delSp modSp mod">
        <pc:chgData name="phuongnt@heid.vn" userId="b17674ac66305ad0" providerId="LiveId" clId="{D2C10D55-4C6C-40D7-BAAD-ADBD1392AB26}" dt="2023-04-06T05:18:03.130" v="11338" actId="1038"/>
        <pc:sldMkLst>
          <pc:docMk/>
          <pc:sldMk cId="830491083" sldId="293"/>
        </pc:sldMkLst>
        <pc:spChg chg="del">
          <ac:chgData name="phuongnt@heid.vn" userId="b17674ac66305ad0" providerId="LiveId" clId="{D2C10D55-4C6C-40D7-BAAD-ADBD1392AB26}" dt="2023-04-06T05:17:28.111" v="11248" actId="478"/>
          <ac:spMkLst>
            <pc:docMk/>
            <pc:sldMk cId="830491083" sldId="293"/>
            <ac:spMk id="2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5:18:03.130" v="11338" actId="1038"/>
          <ac:spMkLst>
            <pc:docMk/>
            <pc:sldMk cId="830491083" sldId="293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5:17:49.431" v="11316" actId="1035"/>
          <ac:picMkLst>
            <pc:docMk/>
            <pc:sldMk cId="830491083" sldId="293"/>
            <ac:picMk id="7" creationId="{0A34CC5A-FD88-AE0B-2A7F-2AC6C56E57BC}"/>
          </ac:picMkLst>
        </pc:picChg>
      </pc:sldChg>
      <pc:sldChg chg="delSp modSp mod delAnim">
        <pc:chgData name="phuongnt@heid.vn" userId="b17674ac66305ad0" providerId="LiveId" clId="{D2C10D55-4C6C-40D7-BAAD-ADBD1392AB26}" dt="2023-04-06T05:18:37.202" v="11387" actId="1035"/>
        <pc:sldMkLst>
          <pc:docMk/>
          <pc:sldMk cId="1784456021" sldId="294"/>
        </pc:sldMkLst>
        <pc:spChg chg="mod">
          <ac:chgData name="phuongnt@heid.vn" userId="b17674ac66305ad0" providerId="LiveId" clId="{D2C10D55-4C6C-40D7-BAAD-ADBD1392AB26}" dt="2023-04-06T05:18:37.202" v="11387" actId="1035"/>
          <ac:spMkLst>
            <pc:docMk/>
            <pc:sldMk cId="1784456021" sldId="294"/>
            <ac:spMk id="5" creationId="{00000000-0000-0000-0000-000000000000}"/>
          </ac:spMkLst>
        </pc:spChg>
        <pc:graphicFrameChg chg="mod">
          <ac:chgData name="phuongnt@heid.vn" userId="b17674ac66305ad0" providerId="LiveId" clId="{D2C10D55-4C6C-40D7-BAAD-ADBD1392AB26}" dt="2023-04-06T05:18:33.338" v="11378" actId="1035"/>
          <ac:graphicFrameMkLst>
            <pc:docMk/>
            <pc:sldMk cId="1784456021" sldId="294"/>
            <ac:graphicFrameMk id="2" creationId="{00000000-0000-0000-0000-000000000000}"/>
          </ac:graphicFrameMkLst>
        </pc:graphicFrameChg>
        <pc:cxnChg chg="del">
          <ac:chgData name="phuongnt@heid.vn" userId="b17674ac66305ad0" providerId="LiveId" clId="{D2C10D55-4C6C-40D7-BAAD-ADBD1392AB26}" dt="2023-04-06T05:18:07.675" v="11339" actId="478"/>
          <ac:cxnSpMkLst>
            <pc:docMk/>
            <pc:sldMk cId="1784456021" sldId="294"/>
            <ac:cxnSpMk id="9" creationId="{90452B94-717F-4426-9531-5E9C9E69F11C}"/>
          </ac:cxnSpMkLst>
        </pc:cxnChg>
      </pc:sldChg>
      <pc:sldChg chg="addSp delSp modSp mod delAnim modAnim">
        <pc:chgData name="phuongnt@heid.vn" userId="b17674ac66305ad0" providerId="LiveId" clId="{D2C10D55-4C6C-40D7-BAAD-ADBD1392AB26}" dt="2023-04-06T07:32:30.047" v="11914"/>
        <pc:sldMkLst>
          <pc:docMk/>
          <pc:sldMk cId="3627973238" sldId="295"/>
        </pc:sldMkLst>
        <pc:spChg chg="add mod">
          <ac:chgData name="phuongnt@heid.vn" userId="b17674ac66305ad0" providerId="LiveId" clId="{D2C10D55-4C6C-40D7-BAAD-ADBD1392AB26}" dt="2023-04-06T07:25:13.226" v="11654" actId="1036"/>
          <ac:spMkLst>
            <pc:docMk/>
            <pc:sldMk cId="3627973238" sldId="295"/>
            <ac:spMk id="2" creationId="{58A4F470-A56F-5076-661B-85D26F40991E}"/>
          </ac:spMkLst>
        </pc:spChg>
        <pc:spChg chg="add mod">
          <ac:chgData name="phuongnt@heid.vn" userId="b17674ac66305ad0" providerId="LiveId" clId="{D2C10D55-4C6C-40D7-BAAD-ADBD1392AB26}" dt="2023-04-06T07:28:16.323" v="11771" actId="1036"/>
          <ac:spMkLst>
            <pc:docMk/>
            <pc:sldMk cId="3627973238" sldId="295"/>
            <ac:spMk id="3" creationId="{3D38B579-CD02-A224-F2CC-01D050833BB8}"/>
          </ac:spMkLst>
        </pc:spChg>
        <pc:spChg chg="add mod">
          <ac:chgData name="phuongnt@heid.vn" userId="b17674ac66305ad0" providerId="LiveId" clId="{D2C10D55-4C6C-40D7-BAAD-ADBD1392AB26}" dt="2023-04-06T07:31:37.435" v="11909" actId="122"/>
          <ac:spMkLst>
            <pc:docMk/>
            <pc:sldMk cId="3627973238" sldId="295"/>
            <ac:spMk id="4" creationId="{2937DF70-4786-4469-30C0-15EAE7096B02}"/>
          </ac:spMkLst>
        </pc:spChg>
        <pc:spChg chg="mod">
          <ac:chgData name="phuongnt@heid.vn" userId="b17674ac66305ad0" providerId="LiveId" clId="{D2C10D55-4C6C-40D7-BAAD-ADBD1392AB26}" dt="2023-04-06T07:25:06.567" v="11645" actId="1036"/>
          <ac:spMkLst>
            <pc:docMk/>
            <pc:sldMk cId="3627973238" sldId="295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6:49:45.636" v="11469" actId="14100"/>
          <ac:spMkLst>
            <pc:docMk/>
            <pc:sldMk cId="3627973238" sldId="295"/>
            <ac:spMk id="6" creationId="{00000000-0000-0000-0000-000000000000}"/>
          </ac:spMkLst>
        </pc:spChg>
        <pc:cxnChg chg="del">
          <ac:chgData name="phuongnt@heid.vn" userId="b17674ac66305ad0" providerId="LiveId" clId="{D2C10D55-4C6C-40D7-BAAD-ADBD1392AB26}" dt="2023-04-06T05:18:42.404" v="11388" actId="478"/>
          <ac:cxnSpMkLst>
            <pc:docMk/>
            <pc:sldMk cId="3627973238" sldId="295"/>
            <ac:cxnSpMk id="9" creationId="{53294E25-E573-450C-8794-94D8CE3924DD}"/>
          </ac:cxnSpMkLst>
        </pc:cxnChg>
      </pc:sldChg>
      <pc:sldChg chg="delSp modSp mod">
        <pc:chgData name="phuongnt@heid.vn" userId="b17674ac66305ad0" providerId="LiveId" clId="{D2C10D55-4C6C-40D7-BAAD-ADBD1392AB26}" dt="2023-04-03T03:11:33.046" v="3945" actId="478"/>
        <pc:sldMkLst>
          <pc:docMk/>
          <pc:sldMk cId="2568773564" sldId="302"/>
        </pc:sldMkLst>
        <pc:spChg chg="del">
          <ac:chgData name="phuongnt@heid.vn" userId="b17674ac66305ad0" providerId="LiveId" clId="{D2C10D55-4C6C-40D7-BAAD-ADBD1392AB26}" dt="2023-04-03T03:11:33.046" v="3945" actId="478"/>
          <ac:spMkLst>
            <pc:docMk/>
            <pc:sldMk cId="2568773564" sldId="302"/>
            <ac:spMk id="2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3T03:09:01.470" v="3726" actId="14100"/>
          <ac:spMkLst>
            <pc:docMk/>
            <pc:sldMk cId="2568773564" sldId="302"/>
            <ac:spMk id="3" creationId="{00000000-0000-0000-0000-000000000000}"/>
          </ac:spMkLst>
        </pc:spChg>
        <pc:graphicFrameChg chg="mod">
          <ac:chgData name="phuongnt@heid.vn" userId="b17674ac66305ad0" providerId="LiveId" clId="{D2C10D55-4C6C-40D7-BAAD-ADBD1392AB26}" dt="2023-04-03T03:08:53.917" v="3712" actId="14100"/>
          <ac:graphicFrameMkLst>
            <pc:docMk/>
            <pc:sldMk cId="2568773564" sldId="302"/>
            <ac:graphicFrameMk id="4" creationId="{00000000-0000-0000-0000-000000000000}"/>
          </ac:graphicFrameMkLst>
        </pc:graphicFrameChg>
      </pc:sldChg>
      <pc:sldChg chg="addSp delSp modSp mod delAnim modAnim">
        <pc:chgData name="phuongnt@heid.vn" userId="b17674ac66305ad0" providerId="LiveId" clId="{D2C10D55-4C6C-40D7-BAAD-ADBD1392AB26}" dt="2023-04-07T07:12:12.556" v="19693"/>
        <pc:sldMkLst>
          <pc:docMk/>
          <pc:sldMk cId="2355943992" sldId="309"/>
        </pc:sldMkLst>
        <pc:spChg chg="add mod">
          <ac:chgData name="phuongnt@heid.vn" userId="b17674ac66305ad0" providerId="LiveId" clId="{D2C10D55-4C6C-40D7-BAAD-ADBD1392AB26}" dt="2023-04-06T01:28:54.109" v="7799" actId="207"/>
          <ac:spMkLst>
            <pc:docMk/>
            <pc:sldMk cId="2355943992" sldId="309"/>
            <ac:spMk id="2" creationId="{DBA18B0D-C852-174A-FF56-C92959632C88}"/>
          </ac:spMkLst>
        </pc:spChg>
        <pc:spChg chg="del mod">
          <ac:chgData name="phuongnt@heid.vn" userId="b17674ac66305ad0" providerId="LiveId" clId="{D2C10D55-4C6C-40D7-BAAD-ADBD1392AB26}" dt="2023-04-03T05:21:41.593" v="6711" actId="478"/>
          <ac:spMkLst>
            <pc:docMk/>
            <pc:sldMk cId="2355943992" sldId="309"/>
            <ac:spMk id="7" creationId="{4F130499-CAF8-464D-982D-F20F63F2D1D6}"/>
          </ac:spMkLst>
        </pc:spChg>
        <pc:graphicFrameChg chg="mod modGraphic">
          <ac:chgData name="phuongnt@heid.vn" userId="b17674ac66305ad0" providerId="LiveId" clId="{D2C10D55-4C6C-40D7-BAAD-ADBD1392AB26}" dt="2023-04-03T05:23:32.869" v="6790" actId="14100"/>
          <ac:graphicFrameMkLst>
            <pc:docMk/>
            <pc:sldMk cId="2355943992" sldId="309"/>
            <ac:graphicFrameMk id="9" creationId="{00000000-0000-0000-0000-000000000000}"/>
          </ac:graphicFrameMkLst>
        </pc:graphicFrameChg>
        <pc:picChg chg="mod">
          <ac:chgData name="phuongnt@heid.vn" userId="b17674ac66305ad0" providerId="LiveId" clId="{D2C10D55-4C6C-40D7-BAAD-ADBD1392AB26}" dt="2023-04-03T05:23:26.434" v="6789" actId="1076"/>
          <ac:picMkLst>
            <pc:docMk/>
            <pc:sldMk cId="2355943992" sldId="309"/>
            <ac:picMk id="5" creationId="{106C4409-366B-4D3C-A9B4-3EF5ECE20D0F}"/>
          </ac:picMkLst>
        </pc:picChg>
        <pc:cxnChg chg="del">
          <ac:chgData name="phuongnt@heid.vn" userId="b17674ac66305ad0" providerId="LiveId" clId="{D2C10D55-4C6C-40D7-BAAD-ADBD1392AB26}" dt="2023-04-03T05:21:03.299" v="6680" actId="478"/>
          <ac:cxnSpMkLst>
            <pc:docMk/>
            <pc:sldMk cId="2355943992" sldId="309"/>
            <ac:cxnSpMk id="6" creationId="{06292710-08C8-465E-B199-D252BDC3ED88}"/>
          </ac:cxnSpMkLst>
        </pc:cxnChg>
      </pc:sldChg>
      <pc:sldChg chg="addSp delSp modSp del mod delAnim modAnim">
        <pc:chgData name="phuongnt@heid.vn" userId="b17674ac66305ad0" providerId="LiveId" clId="{D2C10D55-4C6C-40D7-BAAD-ADBD1392AB26}" dt="2023-04-03T04:19:33.265" v="6188" actId="47"/>
        <pc:sldMkLst>
          <pc:docMk/>
          <pc:sldMk cId="1577132526" sldId="310"/>
        </pc:sldMkLst>
        <pc:spChg chg="del">
          <ac:chgData name="phuongnt@heid.vn" userId="b17674ac66305ad0" providerId="LiveId" clId="{D2C10D55-4C6C-40D7-BAAD-ADBD1392AB26}" dt="2023-04-03T04:17:28.980" v="6133" actId="478"/>
          <ac:spMkLst>
            <pc:docMk/>
            <pc:sldMk cId="1577132526" sldId="310"/>
            <ac:spMk id="2" creationId="{AA0C7D9F-D85F-4C2A-BF97-87A8EFEF4F91}"/>
          </ac:spMkLst>
        </pc:spChg>
        <pc:spChg chg="del">
          <ac:chgData name="phuongnt@heid.vn" userId="b17674ac66305ad0" providerId="LiveId" clId="{D2C10D55-4C6C-40D7-BAAD-ADBD1392AB26}" dt="2023-04-03T04:17:31.550" v="6134" actId="478"/>
          <ac:spMkLst>
            <pc:docMk/>
            <pc:sldMk cId="1577132526" sldId="310"/>
            <ac:spMk id="4" creationId="{00000000-0000-0000-0000-000000000000}"/>
          </ac:spMkLst>
        </pc:spChg>
        <pc:spChg chg="add del mod">
          <ac:chgData name="phuongnt@heid.vn" userId="b17674ac66305ad0" providerId="LiveId" clId="{D2C10D55-4C6C-40D7-BAAD-ADBD1392AB26}" dt="2023-04-03T04:19:20.579" v="6175" actId="21"/>
          <ac:spMkLst>
            <pc:docMk/>
            <pc:sldMk cId="1577132526" sldId="310"/>
            <ac:spMk id="5" creationId="{298CCACB-F49B-A265-B69C-3DE6DDF086D4}"/>
          </ac:spMkLst>
        </pc:spChg>
        <pc:spChg chg="mod">
          <ac:chgData name="phuongnt@heid.vn" userId="b17674ac66305ad0" providerId="LiveId" clId="{D2C10D55-4C6C-40D7-BAAD-ADBD1392AB26}" dt="2023-04-03T04:19:31.668" v="6187" actId="20577"/>
          <ac:spMkLst>
            <pc:docMk/>
            <pc:sldMk cId="1577132526" sldId="310"/>
            <ac:spMk id="25" creationId="{F05DE83B-2CAB-4EC7-80A3-B6082D70FD20}"/>
          </ac:spMkLst>
        </pc:spChg>
        <pc:picChg chg="mod">
          <ac:chgData name="phuongnt@heid.vn" userId="b17674ac66305ad0" providerId="LiveId" clId="{D2C10D55-4C6C-40D7-BAAD-ADBD1392AB26}" dt="2023-04-03T04:18:09.588" v="6145" actId="14100"/>
          <ac:picMkLst>
            <pc:docMk/>
            <pc:sldMk cId="1577132526" sldId="310"/>
            <ac:picMk id="36" creationId="{00000000-0000-0000-0000-000000000000}"/>
          </ac:picMkLst>
        </pc:picChg>
      </pc:sldChg>
      <pc:sldChg chg="modSp mod">
        <pc:chgData name="phuongnt@heid.vn" userId="b17674ac66305ad0" providerId="LiveId" clId="{D2C10D55-4C6C-40D7-BAAD-ADBD1392AB26}" dt="2023-04-03T01:55:54.768" v="1252" actId="1035"/>
        <pc:sldMkLst>
          <pc:docMk/>
          <pc:sldMk cId="3086590660" sldId="311"/>
        </pc:sldMkLst>
        <pc:picChg chg="mod">
          <ac:chgData name="phuongnt@heid.vn" userId="b17674ac66305ad0" providerId="LiveId" clId="{D2C10D55-4C6C-40D7-BAAD-ADBD1392AB26}" dt="2023-04-03T01:55:54.768" v="1252" actId="1035"/>
          <ac:picMkLst>
            <pc:docMk/>
            <pc:sldMk cId="3086590660" sldId="311"/>
            <ac:picMk id="6" creationId="{F17BCF63-8E5D-42FC-85F1-623F1169773B}"/>
          </ac:picMkLst>
        </pc:picChg>
      </pc:sldChg>
      <pc:sldChg chg="modSp mod">
        <pc:chgData name="phuongnt@heid.vn" userId="b17674ac66305ad0" providerId="LiveId" clId="{D2C10D55-4C6C-40D7-BAAD-ADBD1392AB26}" dt="2023-04-03T01:49:43.374" v="663" actId="1035"/>
        <pc:sldMkLst>
          <pc:docMk/>
          <pc:sldMk cId="1607886564" sldId="313"/>
        </pc:sldMkLst>
        <pc:spChg chg="mod">
          <ac:chgData name="phuongnt@heid.vn" userId="b17674ac66305ad0" providerId="LiveId" clId="{D2C10D55-4C6C-40D7-BAAD-ADBD1392AB26}" dt="2023-04-03T01:49:40.858" v="661" actId="1035"/>
          <ac:spMkLst>
            <pc:docMk/>
            <pc:sldMk cId="1607886564" sldId="313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3T01:49:43.374" v="663" actId="1035"/>
          <ac:spMkLst>
            <pc:docMk/>
            <pc:sldMk cId="1607886564" sldId="313"/>
            <ac:spMk id="6" creationId="{00000000-0000-0000-0000-000000000000}"/>
          </ac:spMkLst>
        </pc:spChg>
      </pc:sldChg>
      <pc:sldChg chg="addSp delSp modSp del mod delAnim modAnim">
        <pc:chgData name="phuongnt@heid.vn" userId="b17674ac66305ad0" providerId="LiveId" clId="{D2C10D55-4C6C-40D7-BAAD-ADBD1392AB26}" dt="2023-04-03T02:13:13.559" v="2701" actId="47"/>
        <pc:sldMkLst>
          <pc:docMk/>
          <pc:sldMk cId="1132955005" sldId="318"/>
        </pc:sldMkLst>
        <pc:spChg chg="add del mod">
          <ac:chgData name="phuongnt@heid.vn" userId="b17674ac66305ad0" providerId="LiveId" clId="{D2C10D55-4C6C-40D7-BAAD-ADBD1392AB26}" dt="2023-04-03T02:07:31.724" v="2389"/>
          <ac:spMkLst>
            <pc:docMk/>
            <pc:sldMk cId="1132955005" sldId="318"/>
            <ac:spMk id="4" creationId="{D62870FD-0797-910F-F6BD-A9F9E79BBDBF}"/>
          </ac:spMkLst>
        </pc:spChg>
        <pc:spChg chg="del mod">
          <ac:chgData name="phuongnt@heid.vn" userId="b17674ac66305ad0" providerId="LiveId" clId="{D2C10D55-4C6C-40D7-BAAD-ADBD1392AB26}" dt="2023-04-03T02:13:00.821" v="2652" actId="478"/>
          <ac:spMkLst>
            <pc:docMk/>
            <pc:sldMk cId="1132955005" sldId="318"/>
            <ac:spMk id="6" creationId="{7496839E-AEED-41C1-9946-7B28025B7864}"/>
          </ac:spMkLst>
        </pc:spChg>
        <pc:spChg chg="del mod">
          <ac:chgData name="phuongnt@heid.vn" userId="b17674ac66305ad0" providerId="LiveId" clId="{D2C10D55-4C6C-40D7-BAAD-ADBD1392AB26}" dt="2023-04-03T02:12:59.153" v="2651" actId="478"/>
          <ac:spMkLst>
            <pc:docMk/>
            <pc:sldMk cId="1132955005" sldId="318"/>
            <ac:spMk id="7" creationId="{7041D78A-F188-4C5C-BD4C-8D6EBCC11B1A}"/>
          </ac:spMkLst>
        </pc:spChg>
        <pc:spChg chg="add mod">
          <ac:chgData name="phuongnt@heid.vn" userId="b17674ac66305ad0" providerId="LiveId" clId="{D2C10D55-4C6C-40D7-BAAD-ADBD1392AB26}" dt="2023-04-03T02:13:09.863" v="2700" actId="14100"/>
          <ac:spMkLst>
            <pc:docMk/>
            <pc:sldMk cId="1132955005" sldId="318"/>
            <ac:spMk id="8" creationId="{1649AC97-FB8F-3E0B-C0C4-84699FE5E4B7}"/>
          </ac:spMkLst>
        </pc:spChg>
      </pc:sldChg>
      <pc:sldChg chg="modSp add mod">
        <pc:chgData name="phuongnt@heid.vn" userId="b17674ac66305ad0" providerId="LiveId" clId="{D2C10D55-4C6C-40D7-BAAD-ADBD1392AB26}" dt="2023-04-06T01:26:21.727" v="7607" actId="14100"/>
        <pc:sldMkLst>
          <pc:docMk/>
          <pc:sldMk cId="3507021755" sldId="319"/>
        </pc:sldMkLst>
        <pc:picChg chg="mod">
          <ac:chgData name="phuongnt@heid.vn" userId="b17674ac66305ad0" providerId="LiveId" clId="{D2C10D55-4C6C-40D7-BAAD-ADBD1392AB26}" dt="2023-04-06T01:26:21.727" v="7607" actId="14100"/>
          <ac:picMkLst>
            <pc:docMk/>
            <pc:sldMk cId="3507021755" sldId="319"/>
            <ac:picMk id="4" creationId="{B96FBF21-E14C-4CF9-9921-D5FDBDF3DE9E}"/>
          </ac:picMkLst>
        </pc:picChg>
        <pc:picChg chg="mod">
          <ac:chgData name="phuongnt@heid.vn" userId="b17674ac66305ad0" providerId="LiveId" clId="{D2C10D55-4C6C-40D7-BAAD-ADBD1392AB26}" dt="2023-04-06T01:26:00.930" v="7606" actId="14100"/>
          <ac:picMkLst>
            <pc:docMk/>
            <pc:sldMk cId="3507021755" sldId="319"/>
            <ac:picMk id="6" creationId="{F17BCF63-8E5D-42FC-85F1-623F1169773B}"/>
          </ac:picMkLst>
        </pc:picChg>
      </pc:sldChg>
      <pc:sldChg chg="modSp add del mod">
        <pc:chgData name="phuongnt@heid.vn" userId="b17674ac66305ad0" providerId="LiveId" clId="{D2C10D55-4C6C-40D7-BAAD-ADBD1392AB26}" dt="2023-04-03T02:12:21.921" v="2646" actId="2696"/>
        <pc:sldMkLst>
          <pc:docMk/>
          <pc:sldMk cId="3617823714" sldId="319"/>
        </pc:sldMkLst>
        <pc:spChg chg="mod">
          <ac:chgData name="phuongnt@heid.vn" userId="b17674ac66305ad0" providerId="LiveId" clId="{D2C10D55-4C6C-40D7-BAAD-ADBD1392AB26}" dt="2023-04-03T01:57:37.553" v="1290" actId="14100"/>
          <ac:spMkLst>
            <pc:docMk/>
            <pc:sldMk cId="3617823714" sldId="319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3T01:57:07.964" v="1285" actId="1038"/>
          <ac:picMkLst>
            <pc:docMk/>
            <pc:sldMk cId="3617823714" sldId="319"/>
            <ac:picMk id="6" creationId="{F17BCF63-8E5D-42FC-85F1-623F1169773B}"/>
          </ac:picMkLst>
        </pc:picChg>
      </pc:sldChg>
      <pc:sldChg chg="modSp mod modAnim">
        <pc:chgData name="phuongnt@heid.vn" userId="b17674ac66305ad0" providerId="LiveId" clId="{D2C10D55-4C6C-40D7-BAAD-ADBD1392AB26}" dt="2023-04-07T06:56:59.374" v="19587" actId="1035"/>
        <pc:sldMkLst>
          <pc:docMk/>
          <pc:sldMk cId="1426699945" sldId="320"/>
        </pc:sldMkLst>
        <pc:spChg chg="mod">
          <ac:chgData name="phuongnt@heid.vn" userId="b17674ac66305ad0" providerId="LiveId" clId="{D2C10D55-4C6C-40D7-BAAD-ADBD1392AB26}" dt="2023-04-07T06:56:59.374" v="19587" actId="1035"/>
          <ac:spMkLst>
            <pc:docMk/>
            <pc:sldMk cId="1426699945" sldId="320"/>
            <ac:spMk id="5" creationId="{4C3D2344-F99F-433C-A444-8379F59E4F91}"/>
          </ac:spMkLst>
        </pc:spChg>
        <pc:spChg chg="mod">
          <ac:chgData name="phuongnt@heid.vn" userId="b17674ac66305ad0" providerId="LiveId" clId="{D2C10D55-4C6C-40D7-BAAD-ADBD1392AB26}" dt="2023-04-03T02:13:41.278" v="2762" actId="14100"/>
          <ac:spMkLst>
            <pc:docMk/>
            <pc:sldMk cId="1426699945" sldId="320"/>
            <ac:spMk id="8" creationId="{00000000-0000-0000-0000-000000000000}"/>
          </ac:spMkLst>
        </pc:spChg>
        <pc:graphicFrameChg chg="mod modGraphic">
          <ac:chgData name="phuongnt@heid.vn" userId="b17674ac66305ad0" providerId="LiveId" clId="{D2C10D55-4C6C-40D7-BAAD-ADBD1392AB26}" dt="2023-04-03T02:15:54.200" v="2939" actId="1036"/>
          <ac:graphicFrameMkLst>
            <pc:docMk/>
            <pc:sldMk cId="1426699945" sldId="320"/>
            <ac:graphicFrameMk id="9" creationId="{00000000-0000-0000-0000-000000000000}"/>
          </ac:graphicFrameMkLst>
        </pc:graphicFrameChg>
      </pc:sldChg>
      <pc:sldChg chg="modSp mod modAnim">
        <pc:chgData name="phuongnt@heid.vn" userId="b17674ac66305ad0" providerId="LiveId" clId="{D2C10D55-4C6C-40D7-BAAD-ADBD1392AB26}" dt="2023-04-07T06:57:05.470" v="19592" actId="1035"/>
        <pc:sldMkLst>
          <pc:docMk/>
          <pc:sldMk cId="3436670858" sldId="321"/>
        </pc:sldMkLst>
        <pc:spChg chg="mod">
          <ac:chgData name="phuongnt@heid.vn" userId="b17674ac66305ad0" providerId="LiveId" clId="{D2C10D55-4C6C-40D7-BAAD-ADBD1392AB26}" dt="2023-04-07T06:57:05.470" v="19592" actId="1035"/>
          <ac:spMkLst>
            <pc:docMk/>
            <pc:sldMk cId="3436670858" sldId="321"/>
            <ac:spMk id="5" creationId="{E97C8974-5DFC-4F00-8FBB-EBCC5B80AB8E}"/>
          </ac:spMkLst>
        </pc:spChg>
        <pc:spChg chg="mod">
          <ac:chgData name="phuongnt@heid.vn" userId="b17674ac66305ad0" providerId="LiveId" clId="{D2C10D55-4C6C-40D7-BAAD-ADBD1392AB26}" dt="2023-04-03T02:45:59.486" v="2957" actId="1036"/>
          <ac:spMkLst>
            <pc:docMk/>
            <pc:sldMk cId="3436670858" sldId="321"/>
            <ac:spMk id="6" creationId="{00000000-0000-0000-0000-000000000000}"/>
          </ac:spMkLst>
        </pc:spChg>
      </pc:sldChg>
      <pc:sldChg chg="modSp mod modAnim">
        <pc:chgData name="phuongnt@heid.vn" userId="b17674ac66305ad0" providerId="LiveId" clId="{D2C10D55-4C6C-40D7-BAAD-ADBD1392AB26}" dt="2023-04-07T06:57:24.199" v="19593"/>
        <pc:sldMkLst>
          <pc:docMk/>
          <pc:sldMk cId="4098478543" sldId="322"/>
        </pc:sldMkLst>
        <pc:spChg chg="mod">
          <ac:chgData name="phuongnt@heid.vn" userId="b17674ac66305ad0" providerId="LiveId" clId="{D2C10D55-4C6C-40D7-BAAD-ADBD1392AB26}" dt="2023-04-03T02:48:09.561" v="3421" actId="20577"/>
          <ac:spMkLst>
            <pc:docMk/>
            <pc:sldMk cId="4098478543" sldId="322"/>
            <ac:spMk id="6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1:27:02.743" v="7608" actId="14100"/>
          <ac:picMkLst>
            <pc:docMk/>
            <pc:sldMk cId="4098478543" sldId="322"/>
            <ac:picMk id="7" creationId="{5FE33C4F-ED53-18B8-BBE1-48BE5834EAFF}"/>
          </ac:picMkLst>
        </pc:picChg>
      </pc:sldChg>
      <pc:sldChg chg="addSp modSp mod modAnim">
        <pc:chgData name="phuongnt@heid.vn" userId="b17674ac66305ad0" providerId="LiveId" clId="{D2C10D55-4C6C-40D7-BAAD-ADBD1392AB26}" dt="2023-04-03T02:06:00.304" v="2125"/>
        <pc:sldMkLst>
          <pc:docMk/>
          <pc:sldMk cId="631901725" sldId="324"/>
        </pc:sldMkLst>
        <pc:spChg chg="mod">
          <ac:chgData name="phuongnt@heid.vn" userId="b17674ac66305ad0" providerId="LiveId" clId="{D2C10D55-4C6C-40D7-BAAD-ADBD1392AB26}" dt="2023-04-03T02:04:14.746" v="2101" actId="1036"/>
          <ac:spMkLst>
            <pc:docMk/>
            <pc:sldMk cId="631901725" sldId="324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3T02:00:39.989" v="1761" actId="20577"/>
          <ac:spMkLst>
            <pc:docMk/>
            <pc:sldMk cId="631901725" sldId="324"/>
            <ac:spMk id="6" creationId="{00000000-0000-0000-0000-000000000000}"/>
          </ac:spMkLst>
        </pc:spChg>
        <pc:spChg chg="add mod">
          <ac:chgData name="phuongnt@heid.vn" userId="b17674ac66305ad0" providerId="LiveId" clId="{D2C10D55-4C6C-40D7-BAAD-ADBD1392AB26}" dt="2023-04-03T02:05:12.112" v="2122" actId="1036"/>
          <ac:spMkLst>
            <pc:docMk/>
            <pc:sldMk cId="631901725" sldId="324"/>
            <ac:spMk id="7" creationId="{FA62C707-96BF-24B3-D1DE-13BC3019C113}"/>
          </ac:spMkLst>
        </pc:spChg>
        <pc:picChg chg="mod">
          <ac:chgData name="phuongnt@heid.vn" userId="b17674ac66305ad0" providerId="LiveId" clId="{D2C10D55-4C6C-40D7-BAAD-ADBD1392AB26}" dt="2023-04-03T02:05:06.596" v="2110" actId="1036"/>
          <ac:picMkLst>
            <pc:docMk/>
            <pc:sldMk cId="631901725" sldId="324"/>
            <ac:picMk id="4" creationId="{B96FBF21-E14C-4CF9-9921-D5FDBDF3DE9E}"/>
          </ac:picMkLst>
        </pc:picChg>
      </pc:sldChg>
      <pc:sldChg chg="modSp del mod">
        <pc:chgData name="phuongnt@heid.vn" userId="b17674ac66305ad0" providerId="LiveId" clId="{D2C10D55-4C6C-40D7-BAAD-ADBD1392AB26}" dt="2023-04-03T02:06:05.362" v="2126" actId="47"/>
        <pc:sldMkLst>
          <pc:docMk/>
          <pc:sldMk cId="2264208744" sldId="325"/>
        </pc:sldMkLst>
        <pc:spChg chg="mod">
          <ac:chgData name="phuongnt@heid.vn" userId="b17674ac66305ad0" providerId="LiveId" clId="{D2C10D55-4C6C-40D7-BAAD-ADBD1392AB26}" dt="2023-04-03T02:04:03.171" v="2081" actId="20577"/>
          <ac:spMkLst>
            <pc:docMk/>
            <pc:sldMk cId="2264208744" sldId="325"/>
            <ac:spMk id="6" creationId="{00000000-0000-0000-0000-000000000000}"/>
          </ac:spMkLst>
        </pc:spChg>
      </pc:sldChg>
      <pc:sldChg chg="addSp modSp mod modAnim">
        <pc:chgData name="phuongnt@heid.vn" userId="b17674ac66305ad0" providerId="LiveId" clId="{D2C10D55-4C6C-40D7-BAAD-ADBD1392AB26}" dt="2023-04-07T06:58:36.977" v="19599" actId="20577"/>
        <pc:sldMkLst>
          <pc:docMk/>
          <pc:sldMk cId="1548384751" sldId="326"/>
        </pc:sldMkLst>
        <pc:spChg chg="add mod">
          <ac:chgData name="phuongnt@heid.vn" userId="b17674ac66305ad0" providerId="LiveId" clId="{D2C10D55-4C6C-40D7-BAAD-ADBD1392AB26}" dt="2023-04-07T06:58:36.977" v="19599" actId="20577"/>
          <ac:spMkLst>
            <pc:docMk/>
            <pc:sldMk cId="1548384751" sldId="326"/>
            <ac:spMk id="16" creationId="{1F927291-92BA-DF69-DA88-47C2AEE581C6}"/>
          </ac:spMkLst>
        </pc:spChg>
        <pc:spChg chg="add mod">
          <ac:chgData name="phuongnt@heid.vn" userId="b17674ac66305ad0" providerId="LiveId" clId="{D2C10D55-4C6C-40D7-BAAD-ADBD1392AB26}" dt="2023-04-03T03:21:16.624" v="4534" actId="207"/>
          <ac:spMkLst>
            <pc:docMk/>
            <pc:sldMk cId="1548384751" sldId="326"/>
            <ac:spMk id="17" creationId="{88C0A811-6DC6-79CA-885D-1AD00CE8B68C}"/>
          </ac:spMkLst>
        </pc:spChg>
        <pc:grpChg chg="mod">
          <ac:chgData name="phuongnt@heid.vn" userId="b17674ac66305ad0" providerId="LiveId" clId="{D2C10D55-4C6C-40D7-BAAD-ADBD1392AB26}" dt="2023-04-03T03:21:26.664" v="4549" actId="1036"/>
          <ac:grpSpMkLst>
            <pc:docMk/>
            <pc:sldMk cId="1548384751" sldId="326"/>
            <ac:grpSpMk id="6" creationId="{785557A3-41A0-4494-BB21-C64D802A875A}"/>
          </ac:grpSpMkLst>
        </pc:grpChg>
      </pc:sldChg>
      <pc:sldChg chg="modSp del mod">
        <pc:chgData name="phuongnt@heid.vn" userId="b17674ac66305ad0" providerId="LiveId" clId="{D2C10D55-4C6C-40D7-BAAD-ADBD1392AB26}" dt="2023-04-03T03:21:32.257" v="4550" actId="47"/>
        <pc:sldMkLst>
          <pc:docMk/>
          <pc:sldMk cId="3026512537" sldId="327"/>
        </pc:sldMkLst>
        <pc:spChg chg="mod">
          <ac:chgData name="phuongnt@heid.vn" userId="b17674ac66305ad0" providerId="LiveId" clId="{D2C10D55-4C6C-40D7-BAAD-ADBD1392AB26}" dt="2023-04-03T03:16:34.921" v="4209" actId="21"/>
          <ac:spMkLst>
            <pc:docMk/>
            <pc:sldMk cId="3026512537" sldId="327"/>
            <ac:spMk id="6" creationId="{00000000-0000-0000-0000-000000000000}"/>
          </ac:spMkLst>
        </pc:spChg>
      </pc:sldChg>
      <pc:sldChg chg="modSp add del mod">
        <pc:chgData name="phuongnt@heid.vn" userId="b17674ac66305ad0" providerId="LiveId" clId="{D2C10D55-4C6C-40D7-BAAD-ADBD1392AB26}" dt="2023-04-03T03:38:35.980" v="4916" actId="47"/>
        <pc:sldMkLst>
          <pc:docMk/>
          <pc:sldMk cId="3451419486" sldId="329"/>
        </pc:sldMkLst>
        <pc:graphicFrameChg chg="mod modGraphic">
          <ac:chgData name="phuongnt@heid.vn" userId="b17674ac66305ad0" providerId="LiveId" clId="{D2C10D55-4C6C-40D7-BAAD-ADBD1392AB26}" dt="2023-04-03T03:36:14.518" v="4891" actId="20577"/>
          <ac:graphicFrameMkLst>
            <pc:docMk/>
            <pc:sldMk cId="3451419486" sldId="329"/>
            <ac:graphicFrameMk id="7" creationId="{00000000-0000-0000-0000-000000000000}"/>
          </ac:graphicFrameMkLst>
        </pc:graphicFrameChg>
      </pc:sldChg>
      <pc:sldChg chg="modSp del mod">
        <pc:chgData name="phuongnt@heid.vn" userId="b17674ac66305ad0" providerId="LiveId" clId="{D2C10D55-4C6C-40D7-BAAD-ADBD1392AB26}" dt="2023-04-03T03:41:47.157" v="5016" actId="47"/>
        <pc:sldMkLst>
          <pc:docMk/>
          <pc:sldMk cId="706078204" sldId="330"/>
        </pc:sldMkLst>
        <pc:graphicFrameChg chg="mod modGraphic">
          <ac:chgData name="phuongnt@heid.vn" userId="b17674ac66305ad0" providerId="LiveId" clId="{D2C10D55-4C6C-40D7-BAAD-ADBD1392AB26}" dt="2023-04-03T03:40:08.180" v="4998" actId="14734"/>
          <ac:graphicFrameMkLst>
            <pc:docMk/>
            <pc:sldMk cId="706078204" sldId="330"/>
            <ac:graphicFrameMk id="8" creationId="{00000000-0000-0000-0000-000000000000}"/>
          </ac:graphicFrameMkLst>
        </pc:graphicFrameChg>
      </pc:sldChg>
      <pc:sldChg chg="modSp del mod">
        <pc:chgData name="phuongnt@heid.vn" userId="b17674ac66305ad0" providerId="LiveId" clId="{D2C10D55-4C6C-40D7-BAAD-ADBD1392AB26}" dt="2023-04-03T03:45:23.239" v="5086" actId="47"/>
        <pc:sldMkLst>
          <pc:docMk/>
          <pc:sldMk cId="2182914298" sldId="331"/>
        </pc:sldMkLst>
        <pc:graphicFrameChg chg="mod modGraphic">
          <ac:chgData name="phuongnt@heid.vn" userId="b17674ac66305ad0" providerId="LiveId" clId="{D2C10D55-4C6C-40D7-BAAD-ADBD1392AB26}" dt="2023-04-03T03:44:02.892" v="5076" actId="20577"/>
          <ac:graphicFrameMkLst>
            <pc:docMk/>
            <pc:sldMk cId="2182914298" sldId="331"/>
            <ac:graphicFrameMk id="6" creationId="{00000000-0000-0000-0000-000000000000}"/>
          </ac:graphicFrameMkLst>
        </pc:graphicFrameChg>
      </pc:sldChg>
      <pc:sldChg chg="modSp del mod">
        <pc:chgData name="phuongnt@heid.vn" userId="b17674ac66305ad0" providerId="LiveId" clId="{D2C10D55-4C6C-40D7-BAAD-ADBD1392AB26}" dt="2023-04-03T03:49:39.269" v="5244" actId="47"/>
        <pc:sldMkLst>
          <pc:docMk/>
          <pc:sldMk cId="1962259737" sldId="332"/>
        </pc:sldMkLst>
        <pc:graphicFrameChg chg="mod modGraphic">
          <ac:chgData name="phuongnt@heid.vn" userId="b17674ac66305ad0" providerId="LiveId" clId="{D2C10D55-4C6C-40D7-BAAD-ADBD1392AB26}" dt="2023-04-03T03:48:42.975" v="5225" actId="14100"/>
          <ac:graphicFrameMkLst>
            <pc:docMk/>
            <pc:sldMk cId="1962259737" sldId="332"/>
            <ac:graphicFrameMk id="6" creationId="{00000000-0000-0000-0000-000000000000}"/>
          </ac:graphicFrameMkLst>
        </pc:graphicFrameChg>
      </pc:sldChg>
      <pc:sldChg chg="modSp del mod">
        <pc:chgData name="phuongnt@heid.vn" userId="b17674ac66305ad0" providerId="LiveId" clId="{D2C10D55-4C6C-40D7-BAAD-ADBD1392AB26}" dt="2023-04-03T04:01:44.671" v="5388" actId="47"/>
        <pc:sldMkLst>
          <pc:docMk/>
          <pc:sldMk cId="2341388809" sldId="333"/>
        </pc:sldMkLst>
        <pc:graphicFrameChg chg="mod modGraphic">
          <ac:chgData name="phuongnt@heid.vn" userId="b17674ac66305ad0" providerId="LiveId" clId="{D2C10D55-4C6C-40D7-BAAD-ADBD1392AB26}" dt="2023-04-03T04:00:05.276" v="5340" actId="948"/>
          <ac:graphicFrameMkLst>
            <pc:docMk/>
            <pc:sldMk cId="2341388809" sldId="333"/>
            <ac:graphicFrameMk id="6" creationId="{00000000-0000-0000-0000-000000000000}"/>
          </ac:graphicFrameMkLst>
        </pc:graphicFrameChg>
      </pc:sldChg>
      <pc:sldChg chg="modSp del mod">
        <pc:chgData name="phuongnt@heid.vn" userId="b17674ac66305ad0" providerId="LiveId" clId="{D2C10D55-4C6C-40D7-BAAD-ADBD1392AB26}" dt="2023-04-03T04:04:31.136" v="5465" actId="47"/>
        <pc:sldMkLst>
          <pc:docMk/>
          <pc:sldMk cId="4153164447" sldId="334"/>
        </pc:sldMkLst>
        <pc:graphicFrameChg chg="mod modGraphic">
          <ac:chgData name="phuongnt@heid.vn" userId="b17674ac66305ad0" providerId="LiveId" clId="{D2C10D55-4C6C-40D7-BAAD-ADBD1392AB26}" dt="2023-04-03T04:03:15.790" v="5444" actId="14100"/>
          <ac:graphicFrameMkLst>
            <pc:docMk/>
            <pc:sldMk cId="4153164447" sldId="334"/>
            <ac:graphicFrameMk id="6" creationId="{00000000-0000-0000-0000-000000000000}"/>
          </ac:graphicFrameMkLst>
        </pc:graphicFrameChg>
      </pc:sldChg>
      <pc:sldChg chg="modSp del mod">
        <pc:chgData name="phuongnt@heid.vn" userId="b17674ac66305ad0" providerId="LiveId" clId="{D2C10D55-4C6C-40D7-BAAD-ADBD1392AB26}" dt="2023-04-03T04:07:49.917" v="5593" actId="47"/>
        <pc:sldMkLst>
          <pc:docMk/>
          <pc:sldMk cId="2614522999" sldId="335"/>
        </pc:sldMkLst>
        <pc:graphicFrameChg chg="mod modGraphic">
          <ac:chgData name="phuongnt@heid.vn" userId="b17674ac66305ad0" providerId="LiveId" clId="{D2C10D55-4C6C-40D7-BAAD-ADBD1392AB26}" dt="2023-04-03T04:06:18.567" v="5577" actId="1036"/>
          <ac:graphicFrameMkLst>
            <pc:docMk/>
            <pc:sldMk cId="2614522999" sldId="335"/>
            <ac:graphicFrameMk id="7" creationId="{00000000-0000-0000-0000-000000000000}"/>
          </ac:graphicFrameMkLst>
        </pc:graphicFrameChg>
      </pc:sldChg>
      <pc:sldChg chg="modSp del mod">
        <pc:chgData name="phuongnt@heid.vn" userId="b17674ac66305ad0" providerId="LiveId" clId="{D2C10D55-4C6C-40D7-BAAD-ADBD1392AB26}" dt="2023-04-03T04:11:26.421" v="5715" actId="47"/>
        <pc:sldMkLst>
          <pc:docMk/>
          <pc:sldMk cId="1429517667" sldId="336"/>
        </pc:sldMkLst>
        <pc:graphicFrameChg chg="mod modGraphic">
          <ac:chgData name="phuongnt@heid.vn" userId="b17674ac66305ad0" providerId="LiveId" clId="{D2C10D55-4C6C-40D7-BAAD-ADBD1392AB26}" dt="2023-04-03T04:10:17.206" v="5693" actId="948"/>
          <ac:graphicFrameMkLst>
            <pc:docMk/>
            <pc:sldMk cId="1429517667" sldId="336"/>
            <ac:graphicFrameMk id="6" creationId="{00000000-0000-0000-0000-000000000000}"/>
          </ac:graphicFrameMkLst>
        </pc:graphicFrameChg>
      </pc:sldChg>
      <pc:sldChg chg="addSp delSp modSp mod modAnim">
        <pc:chgData name="phuongnt@heid.vn" userId="b17674ac66305ad0" providerId="LiveId" clId="{D2C10D55-4C6C-40D7-BAAD-ADBD1392AB26}" dt="2023-04-03T04:11:22.797" v="5714"/>
        <pc:sldMkLst>
          <pc:docMk/>
          <pc:sldMk cId="924504333" sldId="337"/>
        </pc:sldMkLst>
        <pc:graphicFrameChg chg="add del mod modGraphic">
          <ac:chgData name="phuongnt@heid.vn" userId="b17674ac66305ad0" providerId="LiveId" clId="{D2C10D55-4C6C-40D7-BAAD-ADBD1392AB26}" dt="2023-04-03T03:37:24.046" v="4904"/>
          <ac:graphicFrameMkLst>
            <pc:docMk/>
            <pc:sldMk cId="924504333" sldId="337"/>
            <ac:graphicFrameMk id="3" creationId="{3E524F96-8761-C3F8-8D88-FE979391FF4C}"/>
          </ac:graphicFrameMkLst>
        </pc:graphicFrameChg>
        <pc:graphicFrameChg chg="add del mod modGraphic">
          <ac:chgData name="phuongnt@heid.vn" userId="b17674ac66305ad0" providerId="LiveId" clId="{D2C10D55-4C6C-40D7-BAAD-ADBD1392AB26}" dt="2023-04-03T03:37:19.499" v="4900"/>
          <ac:graphicFrameMkLst>
            <pc:docMk/>
            <pc:sldMk cId="924504333" sldId="337"/>
            <ac:graphicFrameMk id="7" creationId="{F2C27A95-F1FC-DE44-4016-2E797459C5E0}"/>
          </ac:graphicFrameMkLst>
        </pc:graphicFrameChg>
        <pc:graphicFrameChg chg="mod modGraphic">
          <ac:chgData name="phuongnt@heid.vn" userId="b17674ac66305ad0" providerId="LiveId" clId="{D2C10D55-4C6C-40D7-BAAD-ADBD1392AB26}" dt="2023-04-03T03:32:51.127" v="4869" actId="14100"/>
          <ac:graphicFrameMkLst>
            <pc:docMk/>
            <pc:sldMk cId="924504333" sldId="337"/>
            <ac:graphicFrameMk id="8" creationId="{00000000-0000-0000-0000-000000000000}"/>
          </ac:graphicFrameMkLst>
        </pc:graphicFrameChg>
        <pc:graphicFrameChg chg="add mod">
          <ac:chgData name="phuongnt@heid.vn" userId="b17674ac66305ad0" providerId="LiveId" clId="{D2C10D55-4C6C-40D7-BAAD-ADBD1392AB26}" dt="2023-04-03T03:37:54.447" v="4913" actId="1035"/>
          <ac:graphicFrameMkLst>
            <pc:docMk/>
            <pc:sldMk cId="924504333" sldId="337"/>
            <ac:graphicFrameMk id="9" creationId="{9CC4B4D8-CB26-54B8-6DDB-520B47374F6C}"/>
          </ac:graphicFrameMkLst>
        </pc:graphicFrameChg>
        <pc:graphicFrameChg chg="add mod modGraphic">
          <ac:chgData name="phuongnt@heid.vn" userId="b17674ac66305ad0" providerId="LiveId" clId="{D2C10D55-4C6C-40D7-BAAD-ADBD1392AB26}" dt="2023-04-03T03:40:40.236" v="5012" actId="14100"/>
          <ac:graphicFrameMkLst>
            <pc:docMk/>
            <pc:sldMk cId="924504333" sldId="337"/>
            <ac:graphicFrameMk id="10" creationId="{7A932488-8DFF-F2D7-A9BA-B50304F25FCB}"/>
          </ac:graphicFrameMkLst>
        </pc:graphicFrameChg>
        <pc:graphicFrameChg chg="add mod modGraphic">
          <ac:chgData name="phuongnt@heid.vn" userId="b17674ac66305ad0" providerId="LiveId" clId="{D2C10D55-4C6C-40D7-BAAD-ADBD1392AB26}" dt="2023-04-03T03:44:32.567" v="5083" actId="14100"/>
          <ac:graphicFrameMkLst>
            <pc:docMk/>
            <pc:sldMk cId="924504333" sldId="337"/>
            <ac:graphicFrameMk id="11" creationId="{2051C41A-B843-7995-BA6B-F5791B90831B}"/>
          </ac:graphicFrameMkLst>
        </pc:graphicFrameChg>
        <pc:graphicFrameChg chg="add mod">
          <ac:chgData name="phuongnt@heid.vn" userId="b17674ac66305ad0" providerId="LiveId" clId="{D2C10D55-4C6C-40D7-BAAD-ADBD1392AB26}" dt="2023-04-03T03:49:04.484" v="5242" actId="1038"/>
          <ac:graphicFrameMkLst>
            <pc:docMk/>
            <pc:sldMk cId="924504333" sldId="337"/>
            <ac:graphicFrameMk id="12" creationId="{C85213B3-5899-676D-D187-7BD7197BEED3}"/>
          </ac:graphicFrameMkLst>
        </pc:graphicFrameChg>
        <pc:graphicFrameChg chg="add mod modGraphic">
          <ac:chgData name="phuongnt@heid.vn" userId="b17674ac66305ad0" providerId="LiveId" clId="{D2C10D55-4C6C-40D7-BAAD-ADBD1392AB26}" dt="2023-04-03T04:00:59.462" v="5385" actId="14100"/>
          <ac:graphicFrameMkLst>
            <pc:docMk/>
            <pc:sldMk cId="924504333" sldId="337"/>
            <ac:graphicFrameMk id="13" creationId="{02072A4A-5E91-46BB-1679-902BB6F56892}"/>
          </ac:graphicFrameMkLst>
        </pc:graphicFrameChg>
        <pc:graphicFrameChg chg="add mod modGraphic">
          <ac:chgData name="phuongnt@heid.vn" userId="b17674ac66305ad0" providerId="LiveId" clId="{D2C10D55-4C6C-40D7-BAAD-ADBD1392AB26}" dt="2023-04-03T04:04:18.297" v="5464" actId="123"/>
          <ac:graphicFrameMkLst>
            <pc:docMk/>
            <pc:sldMk cId="924504333" sldId="337"/>
            <ac:graphicFrameMk id="14" creationId="{731B8615-B294-B62D-0153-5ABBB578BBAA}"/>
          </ac:graphicFrameMkLst>
        </pc:graphicFrameChg>
        <pc:graphicFrameChg chg="add mod">
          <ac:chgData name="phuongnt@heid.vn" userId="b17674ac66305ad0" providerId="LiveId" clId="{D2C10D55-4C6C-40D7-BAAD-ADBD1392AB26}" dt="2023-04-03T04:06:33.660" v="5590" actId="1038"/>
          <ac:graphicFrameMkLst>
            <pc:docMk/>
            <pc:sldMk cId="924504333" sldId="337"/>
            <ac:graphicFrameMk id="15" creationId="{7CE4DAC5-0C56-5F38-000E-E4C4082C707A}"/>
          </ac:graphicFrameMkLst>
        </pc:graphicFrameChg>
        <pc:graphicFrameChg chg="add mod modGraphic">
          <ac:chgData name="phuongnt@heid.vn" userId="b17674ac66305ad0" providerId="LiveId" clId="{D2C10D55-4C6C-40D7-BAAD-ADBD1392AB26}" dt="2023-04-03T04:10:44.162" v="5712" actId="14734"/>
          <ac:graphicFrameMkLst>
            <pc:docMk/>
            <pc:sldMk cId="924504333" sldId="337"/>
            <ac:graphicFrameMk id="16" creationId="{7F9372D2-8C8F-DFF8-7039-07851D7E4768}"/>
          </ac:graphicFrameMkLst>
        </pc:graphicFrameChg>
      </pc:sldChg>
      <pc:sldChg chg="addSp delSp modSp mod">
        <pc:chgData name="phuongnt@heid.vn" userId="b17674ac66305ad0" providerId="LiveId" clId="{D2C10D55-4C6C-40D7-BAAD-ADBD1392AB26}" dt="2023-04-06T09:37:05.820" v="15008" actId="1076"/>
        <pc:sldMkLst>
          <pc:docMk/>
          <pc:sldMk cId="1269969421" sldId="341"/>
        </pc:sldMkLst>
        <pc:spChg chg="del">
          <ac:chgData name="phuongnt@heid.vn" userId="b17674ac66305ad0" providerId="LiveId" clId="{D2C10D55-4C6C-40D7-BAAD-ADBD1392AB26}" dt="2023-04-06T09:36:17.582" v="14997" actId="931"/>
          <ac:spMkLst>
            <pc:docMk/>
            <pc:sldMk cId="1269969421" sldId="341"/>
            <ac:spMk id="3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6T09:36:02.542" v="14996" actId="478"/>
          <ac:spMkLst>
            <pc:docMk/>
            <pc:sldMk cId="1269969421" sldId="341"/>
            <ac:spMk id="9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9:36:20.684" v="14998" actId="1076"/>
          <ac:picMkLst>
            <pc:docMk/>
            <pc:sldMk cId="1269969421" sldId="341"/>
            <ac:picMk id="4" creationId="{BD8E8856-A3CE-42C0-8DFC-834AC03926F9}"/>
          </ac:picMkLst>
        </pc:picChg>
        <pc:picChg chg="add mod">
          <ac:chgData name="phuongnt@heid.vn" userId="b17674ac66305ad0" providerId="LiveId" clId="{D2C10D55-4C6C-40D7-BAAD-ADBD1392AB26}" dt="2023-04-06T09:36:17.582" v="14997" actId="931"/>
          <ac:picMkLst>
            <pc:docMk/>
            <pc:sldMk cId="1269969421" sldId="341"/>
            <ac:picMk id="6" creationId="{1927F38E-1411-9160-0F20-874B248131F1}"/>
          </ac:picMkLst>
        </pc:picChg>
        <pc:picChg chg="add mod">
          <ac:chgData name="phuongnt@heid.vn" userId="b17674ac66305ad0" providerId="LiveId" clId="{D2C10D55-4C6C-40D7-BAAD-ADBD1392AB26}" dt="2023-04-06T09:37:05.820" v="15008" actId="1076"/>
          <ac:picMkLst>
            <pc:docMk/>
            <pc:sldMk cId="1269969421" sldId="341"/>
            <ac:picMk id="8" creationId="{F9A9475B-6F7A-D161-355B-5BCA795B8F84}"/>
          </ac:picMkLst>
        </pc:picChg>
        <pc:picChg chg="add mod">
          <ac:chgData name="phuongnt@heid.vn" userId="b17674ac66305ad0" providerId="LiveId" clId="{D2C10D55-4C6C-40D7-BAAD-ADBD1392AB26}" dt="2023-04-06T09:37:02.900" v="15007" actId="1076"/>
          <ac:picMkLst>
            <pc:docMk/>
            <pc:sldMk cId="1269969421" sldId="341"/>
            <ac:picMk id="11" creationId="{F801E641-57CF-2511-1866-BFC1623AA31B}"/>
          </ac:picMkLst>
        </pc:picChg>
      </pc:sldChg>
      <pc:sldChg chg="del">
        <pc:chgData name="phuongnt@heid.vn" userId="b17674ac66305ad0" providerId="LiveId" clId="{D2C10D55-4C6C-40D7-BAAD-ADBD1392AB26}" dt="2023-04-03T04:19:10.367" v="6173" actId="47"/>
        <pc:sldMkLst>
          <pc:docMk/>
          <pc:sldMk cId="2932093767" sldId="342"/>
        </pc:sldMkLst>
      </pc:sldChg>
      <pc:sldChg chg="del">
        <pc:chgData name="phuongnt@heid.vn" userId="b17674ac66305ad0" providerId="LiveId" clId="{D2C10D55-4C6C-40D7-BAAD-ADBD1392AB26}" dt="2023-04-03T04:19:07.532" v="6172" actId="47"/>
        <pc:sldMkLst>
          <pc:docMk/>
          <pc:sldMk cId="1215130175" sldId="343"/>
        </pc:sldMkLst>
      </pc:sldChg>
      <pc:sldChg chg="del">
        <pc:chgData name="phuongnt@heid.vn" userId="b17674ac66305ad0" providerId="LiveId" clId="{D2C10D55-4C6C-40D7-BAAD-ADBD1392AB26}" dt="2023-04-03T04:19:06.452" v="6171" actId="47"/>
        <pc:sldMkLst>
          <pc:docMk/>
          <pc:sldMk cId="2509711959" sldId="344"/>
        </pc:sldMkLst>
      </pc:sldChg>
      <pc:sldChg chg="modSp mod">
        <pc:chgData name="phuongnt@heid.vn" userId="b17674ac66305ad0" providerId="LiveId" clId="{D2C10D55-4C6C-40D7-BAAD-ADBD1392AB26}" dt="2023-04-06T02:55:32.232" v="8904" actId="20577"/>
        <pc:sldMkLst>
          <pc:docMk/>
          <pc:sldMk cId="1608019695" sldId="348"/>
        </pc:sldMkLst>
        <pc:spChg chg="mod">
          <ac:chgData name="phuongnt@heid.vn" userId="b17674ac66305ad0" providerId="LiveId" clId="{D2C10D55-4C6C-40D7-BAAD-ADBD1392AB26}" dt="2023-04-06T02:55:32.232" v="8904" actId="20577"/>
          <ac:spMkLst>
            <pc:docMk/>
            <pc:sldMk cId="1608019695" sldId="348"/>
            <ac:spMk id="6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2:55:10.361" v="8878" actId="1036"/>
          <ac:picMkLst>
            <pc:docMk/>
            <pc:sldMk cId="1608019695" sldId="348"/>
            <ac:picMk id="4" creationId="{10C6734E-BC73-4BEC-A9D3-827AA4CCEE4A}"/>
          </ac:picMkLst>
        </pc:picChg>
        <pc:picChg chg="mod">
          <ac:chgData name="phuongnt@heid.vn" userId="b17674ac66305ad0" providerId="LiveId" clId="{D2C10D55-4C6C-40D7-BAAD-ADBD1392AB26}" dt="2023-04-06T02:55:29.510" v="8903" actId="14100"/>
          <ac:picMkLst>
            <pc:docMk/>
            <pc:sldMk cId="1608019695" sldId="348"/>
            <ac:picMk id="8" creationId="{0A34CC5A-FD88-AE0B-2A7F-2AC6C56E57BC}"/>
          </ac:picMkLst>
        </pc:picChg>
      </pc:sldChg>
      <pc:sldChg chg="modSp mod">
        <pc:chgData name="phuongnt@heid.vn" userId="b17674ac66305ad0" providerId="LiveId" clId="{D2C10D55-4C6C-40D7-BAAD-ADBD1392AB26}" dt="2023-04-07T07:13:22.955" v="19707" actId="20577"/>
        <pc:sldMkLst>
          <pc:docMk/>
          <pc:sldMk cId="3926409146" sldId="349"/>
        </pc:sldMkLst>
        <pc:spChg chg="mod">
          <ac:chgData name="phuongnt@heid.vn" userId="b17674ac66305ad0" providerId="LiveId" clId="{D2C10D55-4C6C-40D7-BAAD-ADBD1392AB26}" dt="2023-04-06T02:59:05.355" v="9378" actId="255"/>
          <ac:spMkLst>
            <pc:docMk/>
            <pc:sldMk cId="3926409146" sldId="349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7T07:13:22.955" v="19707" actId="20577"/>
          <ac:spMkLst>
            <pc:docMk/>
            <pc:sldMk cId="3926409146" sldId="349"/>
            <ac:spMk id="6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2:58:09.809" v="9278" actId="1036"/>
          <ac:picMkLst>
            <pc:docMk/>
            <pc:sldMk cId="3926409146" sldId="349"/>
            <ac:picMk id="4" creationId="{10C6734E-BC73-4BEC-A9D3-827AA4CCEE4A}"/>
          </ac:picMkLst>
        </pc:picChg>
      </pc:sldChg>
      <pc:sldChg chg="modSp mod">
        <pc:chgData name="phuongnt@heid.vn" userId="b17674ac66305ad0" providerId="LiveId" clId="{D2C10D55-4C6C-40D7-BAAD-ADBD1392AB26}" dt="2023-04-07T07:13:54.420" v="19728" actId="20577"/>
        <pc:sldMkLst>
          <pc:docMk/>
          <pc:sldMk cId="2586578739" sldId="350"/>
        </pc:sldMkLst>
        <pc:spChg chg="mod">
          <ac:chgData name="phuongnt@heid.vn" userId="b17674ac66305ad0" providerId="LiveId" clId="{D2C10D55-4C6C-40D7-BAAD-ADBD1392AB26}" dt="2023-04-06T03:06:12.865" v="9529" actId="1037"/>
          <ac:spMkLst>
            <pc:docMk/>
            <pc:sldMk cId="2586578739" sldId="350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3:06:24.145" v="9567" actId="1035"/>
          <ac:spMkLst>
            <pc:docMk/>
            <pc:sldMk cId="2586578739" sldId="350"/>
            <ac:spMk id="6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7T07:13:54.420" v="19728" actId="20577"/>
          <ac:spMkLst>
            <pc:docMk/>
            <pc:sldMk cId="2586578739" sldId="350"/>
            <ac:spMk id="7" creationId="{00000000-0000-0000-0000-000000000000}"/>
          </ac:spMkLst>
        </pc:spChg>
      </pc:sldChg>
      <pc:sldChg chg="modSp mod">
        <pc:chgData name="phuongnt@heid.vn" userId="b17674ac66305ad0" providerId="LiveId" clId="{D2C10D55-4C6C-40D7-BAAD-ADBD1392AB26}" dt="2023-04-06T03:16:49.705" v="9705" actId="20577"/>
        <pc:sldMkLst>
          <pc:docMk/>
          <pc:sldMk cId="3225209163" sldId="351"/>
        </pc:sldMkLst>
        <pc:spChg chg="mod">
          <ac:chgData name="phuongnt@heid.vn" userId="b17674ac66305ad0" providerId="LiveId" clId="{D2C10D55-4C6C-40D7-BAAD-ADBD1392AB26}" dt="2023-04-06T03:16:49.705" v="9705" actId="20577"/>
          <ac:spMkLst>
            <pc:docMk/>
            <pc:sldMk cId="3225209163" sldId="351"/>
            <ac:spMk id="6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3:09:56.271" v="9651" actId="1037"/>
          <ac:picMkLst>
            <pc:docMk/>
            <pc:sldMk cId="3225209163" sldId="351"/>
            <ac:picMk id="4" creationId="{10C6734E-BC73-4BEC-A9D3-827AA4CCEE4A}"/>
          </ac:picMkLst>
        </pc:picChg>
      </pc:sldChg>
      <pc:sldChg chg="modSp mod">
        <pc:chgData name="phuongnt@heid.vn" userId="b17674ac66305ad0" providerId="LiveId" clId="{D2C10D55-4C6C-40D7-BAAD-ADBD1392AB26}" dt="2023-04-06T03:20:35.173" v="9812" actId="20577"/>
        <pc:sldMkLst>
          <pc:docMk/>
          <pc:sldMk cId="2803593124" sldId="353"/>
        </pc:sldMkLst>
        <pc:spChg chg="mod">
          <ac:chgData name="phuongnt@heid.vn" userId="b17674ac66305ad0" providerId="LiveId" clId="{D2C10D55-4C6C-40D7-BAAD-ADBD1392AB26}" dt="2023-04-06T03:20:35.173" v="9812" actId="20577"/>
          <ac:spMkLst>
            <pc:docMk/>
            <pc:sldMk cId="2803593124" sldId="353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3:18:34.096" v="9782" actId="1036"/>
          <ac:picMkLst>
            <pc:docMk/>
            <pc:sldMk cId="2803593124" sldId="353"/>
            <ac:picMk id="4" creationId="{10C6734E-BC73-4BEC-A9D3-827AA4CCEE4A}"/>
          </ac:picMkLst>
        </pc:picChg>
      </pc:sldChg>
      <pc:sldChg chg="addSp modSp mod modAnim">
        <pc:chgData name="phuongnt@heid.vn" userId="b17674ac66305ad0" providerId="LiveId" clId="{D2C10D55-4C6C-40D7-BAAD-ADBD1392AB26}" dt="2023-04-06T03:52:03.442" v="10029" actId="1035"/>
        <pc:sldMkLst>
          <pc:docMk/>
          <pc:sldMk cId="1789020985" sldId="354"/>
        </pc:sldMkLst>
        <pc:spChg chg="mod">
          <ac:chgData name="phuongnt@heid.vn" userId="b17674ac66305ad0" providerId="LiveId" clId="{D2C10D55-4C6C-40D7-BAAD-ADBD1392AB26}" dt="2023-04-06T03:52:03.442" v="10029" actId="1035"/>
          <ac:spMkLst>
            <pc:docMk/>
            <pc:sldMk cId="1789020985" sldId="354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3:42:31.431" v="9858" actId="1076"/>
          <ac:picMkLst>
            <pc:docMk/>
            <pc:sldMk cId="1789020985" sldId="354"/>
            <ac:picMk id="4" creationId="{10C6734E-BC73-4BEC-A9D3-827AA4CCEE4A}"/>
          </ac:picMkLst>
        </pc:picChg>
        <pc:picChg chg="add mod">
          <ac:chgData name="phuongnt@heid.vn" userId="b17674ac66305ad0" providerId="LiveId" clId="{D2C10D55-4C6C-40D7-BAAD-ADBD1392AB26}" dt="2023-04-06T03:51:41.886" v="10017" actId="14100"/>
          <ac:picMkLst>
            <pc:docMk/>
            <pc:sldMk cId="1789020985" sldId="354"/>
            <ac:picMk id="6" creationId="{CF17416A-5F46-210B-F33F-B5CAF5502C13}"/>
          </ac:picMkLst>
        </pc:picChg>
      </pc:sldChg>
      <pc:sldChg chg="modSp mod">
        <pc:chgData name="phuongnt@heid.vn" userId="b17674ac66305ad0" providerId="LiveId" clId="{D2C10D55-4C6C-40D7-BAAD-ADBD1392AB26}" dt="2023-04-06T03:53:31.097" v="10077" actId="1036"/>
        <pc:sldMkLst>
          <pc:docMk/>
          <pc:sldMk cId="3331129111" sldId="355"/>
        </pc:sldMkLst>
        <pc:spChg chg="mod">
          <ac:chgData name="phuongnt@heid.vn" userId="b17674ac66305ad0" providerId="LiveId" clId="{D2C10D55-4C6C-40D7-BAAD-ADBD1392AB26}" dt="2023-04-06T03:53:26.578" v="10067" actId="1036"/>
          <ac:spMkLst>
            <pc:docMk/>
            <pc:sldMk cId="3331129111" sldId="355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3:53:31.097" v="10077" actId="1036"/>
          <ac:picMkLst>
            <pc:docMk/>
            <pc:sldMk cId="3331129111" sldId="355"/>
            <ac:picMk id="4" creationId="{10C6734E-BC73-4BEC-A9D3-827AA4CCEE4A}"/>
          </ac:picMkLst>
        </pc:picChg>
      </pc:sldChg>
      <pc:sldChg chg="modSp mod">
        <pc:chgData name="phuongnt@heid.vn" userId="b17674ac66305ad0" providerId="LiveId" clId="{D2C10D55-4C6C-40D7-BAAD-ADBD1392AB26}" dt="2023-04-06T04:05:29.335" v="10451" actId="20577"/>
        <pc:sldMkLst>
          <pc:docMk/>
          <pc:sldMk cId="2904426680" sldId="356"/>
        </pc:sldMkLst>
        <pc:spChg chg="mod">
          <ac:chgData name="phuongnt@heid.vn" userId="b17674ac66305ad0" providerId="LiveId" clId="{D2C10D55-4C6C-40D7-BAAD-ADBD1392AB26}" dt="2023-04-06T03:57:53.193" v="10236" actId="1035"/>
          <ac:spMkLst>
            <pc:docMk/>
            <pc:sldMk cId="2904426680" sldId="356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4:05:29.335" v="10451" actId="20577"/>
          <ac:spMkLst>
            <pc:docMk/>
            <pc:sldMk cId="2904426680" sldId="356"/>
            <ac:spMk id="6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3:57:30.806" v="10181" actId="1036"/>
          <ac:picMkLst>
            <pc:docMk/>
            <pc:sldMk cId="2904426680" sldId="356"/>
            <ac:picMk id="4" creationId="{10C6734E-BC73-4BEC-A9D3-827AA4CCEE4A}"/>
          </ac:picMkLst>
        </pc:picChg>
      </pc:sldChg>
      <pc:sldChg chg="modSp mod">
        <pc:chgData name="phuongnt@heid.vn" userId="b17674ac66305ad0" providerId="LiveId" clId="{D2C10D55-4C6C-40D7-BAAD-ADBD1392AB26}" dt="2023-04-06T04:08:47.227" v="10511" actId="20577"/>
        <pc:sldMkLst>
          <pc:docMk/>
          <pc:sldMk cId="709780712" sldId="357"/>
        </pc:sldMkLst>
        <pc:spChg chg="mod">
          <ac:chgData name="phuongnt@heid.vn" userId="b17674ac66305ad0" providerId="LiveId" clId="{D2C10D55-4C6C-40D7-BAAD-ADBD1392AB26}" dt="2023-04-06T04:08:47.227" v="10511" actId="20577"/>
          <ac:spMkLst>
            <pc:docMk/>
            <pc:sldMk cId="709780712" sldId="357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4:06:19.190" v="10465" actId="1036"/>
          <ac:picMkLst>
            <pc:docMk/>
            <pc:sldMk cId="709780712" sldId="357"/>
            <ac:picMk id="4" creationId="{10C6734E-BC73-4BEC-A9D3-827AA4CCEE4A}"/>
          </ac:picMkLst>
        </pc:picChg>
      </pc:sldChg>
      <pc:sldChg chg="modSp mod">
        <pc:chgData name="phuongnt@heid.vn" userId="b17674ac66305ad0" providerId="LiveId" clId="{D2C10D55-4C6C-40D7-BAAD-ADBD1392AB26}" dt="2023-04-06T02:57:34.394" v="9196" actId="1035"/>
        <pc:sldMkLst>
          <pc:docMk/>
          <pc:sldMk cId="972454948" sldId="358"/>
        </pc:sldMkLst>
        <pc:spChg chg="mod">
          <ac:chgData name="phuongnt@heid.vn" userId="b17674ac66305ad0" providerId="LiveId" clId="{D2C10D55-4C6C-40D7-BAAD-ADBD1392AB26}" dt="2023-04-06T02:57:34.394" v="9196" actId="1035"/>
          <ac:spMkLst>
            <pc:docMk/>
            <pc:sldMk cId="972454948" sldId="358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2:57:26.819" v="9171" actId="255"/>
          <ac:spMkLst>
            <pc:docMk/>
            <pc:sldMk cId="972454948" sldId="358"/>
            <ac:spMk id="6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2:56:18.895" v="8922" actId="14100"/>
          <ac:picMkLst>
            <pc:docMk/>
            <pc:sldMk cId="972454948" sldId="358"/>
            <ac:picMk id="4" creationId="{10C6734E-BC73-4BEC-A9D3-827AA4CCEE4A}"/>
          </ac:picMkLst>
        </pc:picChg>
      </pc:sldChg>
      <pc:sldChg chg="modSp mod">
        <pc:chgData name="phuongnt@heid.vn" userId="b17674ac66305ad0" providerId="LiveId" clId="{D2C10D55-4C6C-40D7-BAAD-ADBD1392AB26}" dt="2023-04-06T04:10:28.298" v="10686" actId="1035"/>
        <pc:sldMkLst>
          <pc:docMk/>
          <pc:sldMk cId="707653157" sldId="359"/>
        </pc:sldMkLst>
        <pc:spChg chg="mod">
          <ac:chgData name="phuongnt@heid.vn" userId="b17674ac66305ad0" providerId="LiveId" clId="{D2C10D55-4C6C-40D7-BAAD-ADBD1392AB26}" dt="2023-04-06T04:10:28.298" v="10686" actId="1035"/>
          <ac:spMkLst>
            <pc:docMk/>
            <pc:sldMk cId="707653157" sldId="359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4:10:20.785" v="10675" actId="1036"/>
          <ac:picMkLst>
            <pc:docMk/>
            <pc:sldMk cId="707653157" sldId="359"/>
            <ac:picMk id="4" creationId="{10C6734E-BC73-4BEC-A9D3-827AA4CCEE4A}"/>
          </ac:picMkLst>
        </pc:picChg>
        <pc:picChg chg="mod">
          <ac:chgData name="phuongnt@heid.vn" userId="b17674ac66305ad0" providerId="LiveId" clId="{D2C10D55-4C6C-40D7-BAAD-ADBD1392AB26}" dt="2023-04-06T04:10:07.647" v="10651" actId="14100"/>
          <ac:picMkLst>
            <pc:docMk/>
            <pc:sldMk cId="707653157" sldId="359"/>
            <ac:picMk id="7" creationId="{0A34CC5A-FD88-AE0B-2A7F-2AC6C56E57BC}"/>
          </ac:picMkLst>
        </pc:picChg>
      </pc:sldChg>
      <pc:sldChg chg="modSp mod">
        <pc:chgData name="phuongnt@heid.vn" userId="b17674ac66305ad0" providerId="LiveId" clId="{D2C10D55-4C6C-40D7-BAAD-ADBD1392AB26}" dt="2023-04-06T04:21:35.984" v="10877" actId="20577"/>
        <pc:sldMkLst>
          <pc:docMk/>
          <pc:sldMk cId="2137373289" sldId="360"/>
        </pc:sldMkLst>
        <pc:spChg chg="mod">
          <ac:chgData name="phuongnt@heid.vn" userId="b17674ac66305ad0" providerId="LiveId" clId="{D2C10D55-4C6C-40D7-BAAD-ADBD1392AB26}" dt="2023-04-06T04:21:35.984" v="10877" actId="20577"/>
          <ac:spMkLst>
            <pc:docMk/>
            <pc:sldMk cId="2137373289" sldId="360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4:10:59.057" v="10733" actId="1036"/>
          <ac:spMkLst>
            <pc:docMk/>
            <pc:sldMk cId="2137373289" sldId="360"/>
            <ac:spMk id="6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4:10:45.729" v="10697" actId="1037"/>
          <ac:picMkLst>
            <pc:docMk/>
            <pc:sldMk cId="2137373289" sldId="360"/>
            <ac:picMk id="4" creationId="{10C6734E-BC73-4BEC-A9D3-827AA4CCEE4A}"/>
          </ac:picMkLst>
        </pc:picChg>
      </pc:sldChg>
      <pc:sldChg chg="modSp mod">
        <pc:chgData name="phuongnt@heid.vn" userId="b17674ac66305ad0" providerId="LiveId" clId="{D2C10D55-4C6C-40D7-BAAD-ADBD1392AB26}" dt="2023-04-06T05:10:25.777" v="11019" actId="20577"/>
        <pc:sldMkLst>
          <pc:docMk/>
          <pc:sldMk cId="2391048479" sldId="361"/>
        </pc:sldMkLst>
        <pc:spChg chg="mod">
          <ac:chgData name="phuongnt@heid.vn" userId="b17674ac66305ad0" providerId="LiveId" clId="{D2C10D55-4C6C-40D7-BAAD-ADBD1392AB26}" dt="2023-04-06T05:10:25.777" v="11019" actId="20577"/>
          <ac:spMkLst>
            <pc:docMk/>
            <pc:sldMk cId="2391048479" sldId="361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4:21:55.593" v="10913" actId="1037"/>
          <ac:spMkLst>
            <pc:docMk/>
            <pc:sldMk cId="2391048479" sldId="361"/>
            <ac:spMk id="6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4:22:08.409" v="10925" actId="1036"/>
          <ac:picMkLst>
            <pc:docMk/>
            <pc:sldMk cId="2391048479" sldId="361"/>
            <ac:picMk id="4" creationId="{10C6734E-BC73-4BEC-A9D3-827AA4CCEE4A}"/>
          </ac:picMkLst>
        </pc:picChg>
      </pc:sldChg>
      <pc:sldChg chg="modSp mod">
        <pc:chgData name="phuongnt@heid.vn" userId="b17674ac66305ad0" providerId="LiveId" clId="{D2C10D55-4C6C-40D7-BAAD-ADBD1392AB26}" dt="2023-04-06T05:13:19.736" v="11160" actId="1036"/>
        <pc:sldMkLst>
          <pc:docMk/>
          <pc:sldMk cId="504784183" sldId="362"/>
        </pc:sldMkLst>
        <pc:spChg chg="mod">
          <ac:chgData name="phuongnt@heid.vn" userId="b17674ac66305ad0" providerId="LiveId" clId="{D2C10D55-4C6C-40D7-BAAD-ADBD1392AB26}" dt="2023-04-06T05:13:19.736" v="11160" actId="1036"/>
          <ac:spMkLst>
            <pc:docMk/>
            <pc:sldMk cId="504784183" sldId="362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5:11:01.727" v="11046" actId="1037"/>
          <ac:picMkLst>
            <pc:docMk/>
            <pc:sldMk cId="504784183" sldId="362"/>
            <ac:picMk id="4" creationId="{10C6734E-BC73-4BEC-A9D3-827AA4CCEE4A}"/>
          </ac:picMkLst>
        </pc:picChg>
      </pc:sldChg>
      <pc:sldChg chg="modSp mod">
        <pc:chgData name="phuongnt@heid.vn" userId="b17674ac66305ad0" providerId="LiveId" clId="{D2C10D55-4C6C-40D7-BAAD-ADBD1392AB26}" dt="2023-04-06T05:17:10.506" v="11247" actId="114"/>
        <pc:sldMkLst>
          <pc:docMk/>
          <pc:sldMk cId="892707228" sldId="363"/>
        </pc:sldMkLst>
        <pc:spChg chg="mod">
          <ac:chgData name="phuongnt@heid.vn" userId="b17674ac66305ad0" providerId="LiveId" clId="{D2C10D55-4C6C-40D7-BAAD-ADBD1392AB26}" dt="2023-04-06T05:13:29.514" v="11166" actId="20577"/>
          <ac:spMkLst>
            <pc:docMk/>
            <pc:sldMk cId="892707228" sldId="363"/>
            <ac:spMk id="6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5:17:10.506" v="11247" actId="114"/>
          <ac:spMkLst>
            <pc:docMk/>
            <pc:sldMk cId="892707228" sldId="363"/>
            <ac:spMk id="7" creationId="{00000000-0000-0000-0000-000000000000}"/>
          </ac:spMkLst>
        </pc:spChg>
      </pc:sldChg>
      <pc:sldChg chg="addSp delSp modSp add del mod addAnim delAnim modAnim">
        <pc:chgData name="phuongnt@heid.vn" userId="b17674ac66305ad0" providerId="LiveId" clId="{D2C10D55-4C6C-40D7-BAAD-ADBD1392AB26}" dt="2023-04-06T10:04:23.039" v="15492" actId="47"/>
        <pc:sldMkLst>
          <pc:docMk/>
          <pc:sldMk cId="1707895685" sldId="365"/>
        </pc:sldMkLst>
        <pc:spChg chg="add del mod">
          <ac:chgData name="phuongnt@heid.vn" userId="b17674ac66305ad0" providerId="LiveId" clId="{D2C10D55-4C6C-40D7-BAAD-ADBD1392AB26}" dt="2023-04-06T10:04:19.470" v="15489" actId="21"/>
          <ac:spMkLst>
            <pc:docMk/>
            <pc:sldMk cId="1707895685" sldId="365"/>
            <ac:spMk id="2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6T10:01:34.447" v="15419" actId="478"/>
          <ac:spMkLst>
            <pc:docMk/>
            <pc:sldMk cId="1707895685" sldId="365"/>
            <ac:spMk id="3" creationId="{00000000-0000-0000-0000-000000000000}"/>
          </ac:spMkLst>
        </pc:spChg>
        <pc:spChg chg="add del mod">
          <ac:chgData name="phuongnt@heid.vn" userId="b17674ac66305ad0" providerId="LiveId" clId="{D2C10D55-4C6C-40D7-BAAD-ADBD1392AB26}" dt="2023-04-06T10:04:19.470" v="15489" actId="21"/>
          <ac:spMkLst>
            <pc:docMk/>
            <pc:sldMk cId="1707895685" sldId="365"/>
            <ac:spMk id="10" creationId="{564436A0-2BC5-F4F2-A6B0-5BA138886EF4}"/>
          </ac:spMkLst>
        </pc:spChg>
        <pc:grpChg chg="add del mod">
          <ac:chgData name="phuongnt@heid.vn" userId="b17674ac66305ad0" providerId="LiveId" clId="{D2C10D55-4C6C-40D7-BAAD-ADBD1392AB26}" dt="2023-04-06T10:04:17.837" v="15486" actId="21"/>
          <ac:grpSpMkLst>
            <pc:docMk/>
            <pc:sldMk cId="1707895685" sldId="365"/>
            <ac:grpSpMk id="8" creationId="{E7F78A08-033C-217D-0D01-ED354DADDFFF}"/>
          </ac:grpSpMkLst>
        </pc:grpChg>
        <pc:picChg chg="add mod">
          <ac:chgData name="phuongnt@heid.vn" userId="b17674ac66305ad0" providerId="LiveId" clId="{D2C10D55-4C6C-40D7-BAAD-ADBD1392AB26}" dt="2023-04-06T10:02:46.003" v="15443" actId="164"/>
          <ac:picMkLst>
            <pc:docMk/>
            <pc:sldMk cId="1707895685" sldId="365"/>
            <ac:picMk id="5" creationId="{70D4CDC4-EAE5-F50A-8F82-AEA231921CCA}"/>
          </ac:picMkLst>
        </pc:picChg>
        <pc:picChg chg="add mod">
          <ac:chgData name="phuongnt@heid.vn" userId="b17674ac66305ad0" providerId="LiveId" clId="{D2C10D55-4C6C-40D7-BAAD-ADBD1392AB26}" dt="2023-04-06T10:02:46.003" v="15443" actId="164"/>
          <ac:picMkLst>
            <pc:docMk/>
            <pc:sldMk cId="1707895685" sldId="365"/>
            <ac:picMk id="7" creationId="{B6D7E139-A2B2-9894-EAEA-A5E723F967F7}"/>
          </ac:picMkLst>
        </pc:picChg>
      </pc:sldChg>
      <pc:sldChg chg="addSp delSp add del mod">
        <pc:chgData name="phuongnt@heid.vn" userId="b17674ac66305ad0" providerId="LiveId" clId="{D2C10D55-4C6C-40D7-BAAD-ADBD1392AB26}" dt="2023-04-06T10:04:31.386" v="15494" actId="47"/>
        <pc:sldMkLst>
          <pc:docMk/>
          <pc:sldMk cId="2156224013" sldId="366"/>
        </pc:sldMkLst>
        <pc:spChg chg="add del">
          <ac:chgData name="phuongnt@heid.vn" userId="b17674ac66305ad0" providerId="LiveId" clId="{D2C10D55-4C6C-40D7-BAAD-ADBD1392AB26}" dt="2023-04-06T10:04:16.493" v="15482" actId="478"/>
          <ac:spMkLst>
            <pc:docMk/>
            <pc:sldMk cId="2156224013" sldId="366"/>
            <ac:spMk id="3" creationId="{00000000-0000-0000-0000-000000000000}"/>
          </ac:spMkLst>
        </pc:spChg>
      </pc:sldChg>
      <pc:sldChg chg="modSp del mod">
        <pc:chgData name="phuongnt@heid.vn" userId="b17674ac66305ad0" providerId="LiveId" clId="{D2C10D55-4C6C-40D7-BAAD-ADBD1392AB26}" dt="2023-04-06T10:09:02.438" v="15598" actId="47"/>
        <pc:sldMkLst>
          <pc:docMk/>
          <pc:sldMk cId="3024454494" sldId="368"/>
        </pc:sldMkLst>
        <pc:spChg chg="mod">
          <ac:chgData name="phuongnt@heid.vn" userId="b17674ac66305ad0" providerId="LiveId" clId="{D2C10D55-4C6C-40D7-BAAD-ADBD1392AB26}" dt="2023-04-06T10:07:51.644" v="15583" actId="14100"/>
          <ac:spMkLst>
            <pc:docMk/>
            <pc:sldMk cId="3024454494" sldId="368"/>
            <ac:spMk id="2" creationId="{00000000-0000-0000-0000-000000000000}"/>
          </ac:spMkLst>
        </pc:spChg>
      </pc:sldChg>
      <pc:sldChg chg="delSp modSp del mod delAnim">
        <pc:chgData name="phuongnt@heid.vn" userId="b17674ac66305ad0" providerId="LiveId" clId="{D2C10D55-4C6C-40D7-BAAD-ADBD1392AB26}" dt="2023-04-06T03:52:06.530" v="10030" actId="47"/>
        <pc:sldMkLst>
          <pc:docMk/>
          <pc:sldMk cId="4205342026" sldId="369"/>
        </pc:sldMkLst>
        <pc:picChg chg="del mod">
          <ac:chgData name="phuongnt@heid.vn" userId="b17674ac66305ad0" providerId="LiveId" clId="{D2C10D55-4C6C-40D7-BAAD-ADBD1392AB26}" dt="2023-04-06T03:51:18.614" v="9921" actId="21"/>
          <ac:picMkLst>
            <pc:docMk/>
            <pc:sldMk cId="4205342026" sldId="369"/>
            <ac:picMk id="6" creationId="{580585AE-3796-3FED-080B-1D1B6D302043}"/>
          </ac:picMkLst>
        </pc:picChg>
      </pc:sldChg>
      <pc:sldChg chg="delSp modSp del mod">
        <pc:chgData name="phuongnt@heid.vn" userId="b17674ac66305ad0" providerId="LiveId" clId="{D2C10D55-4C6C-40D7-BAAD-ADBD1392AB26}" dt="2023-04-06T07:25:58.571" v="11658" actId="47"/>
        <pc:sldMkLst>
          <pc:docMk/>
          <pc:sldMk cId="1522168181" sldId="370"/>
        </pc:sldMkLst>
        <pc:spChg chg="del mod">
          <ac:chgData name="phuongnt@heid.vn" userId="b17674ac66305ad0" providerId="LiveId" clId="{D2C10D55-4C6C-40D7-BAAD-ADBD1392AB26}" dt="2023-04-06T07:19:46.228" v="11588" actId="478"/>
          <ac:spMkLst>
            <pc:docMk/>
            <pc:sldMk cId="1522168181" sldId="370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7:19:53.477" v="11606" actId="1035"/>
          <ac:spMkLst>
            <pc:docMk/>
            <pc:sldMk cId="1522168181" sldId="370"/>
            <ac:spMk id="6" creationId="{00000000-0000-0000-0000-000000000000}"/>
          </ac:spMkLst>
        </pc:spChg>
      </pc:sldChg>
      <pc:sldChg chg="delSp modSp del mod">
        <pc:chgData name="phuongnt@heid.vn" userId="b17674ac66305ad0" providerId="LiveId" clId="{D2C10D55-4C6C-40D7-BAAD-ADBD1392AB26}" dt="2023-04-06T07:29:24.555" v="11772" actId="47"/>
        <pc:sldMkLst>
          <pc:docMk/>
          <pc:sldMk cId="929315282" sldId="371"/>
        </pc:sldMkLst>
        <pc:spChg chg="del">
          <ac:chgData name="phuongnt@heid.vn" userId="b17674ac66305ad0" providerId="LiveId" clId="{D2C10D55-4C6C-40D7-BAAD-ADBD1392AB26}" dt="2023-04-06T07:19:15.671" v="11581" actId="478"/>
          <ac:spMkLst>
            <pc:docMk/>
            <pc:sldMk cId="929315282" sldId="371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7:28:02.262" v="11745" actId="20577"/>
          <ac:spMkLst>
            <pc:docMk/>
            <pc:sldMk cId="929315282" sldId="371"/>
            <ac:spMk id="6" creationId="{00000000-0000-0000-0000-000000000000}"/>
          </ac:spMkLst>
        </pc:spChg>
      </pc:sldChg>
      <pc:sldChg chg="delSp modSp del mod">
        <pc:chgData name="phuongnt@heid.vn" userId="b17674ac66305ad0" providerId="LiveId" clId="{D2C10D55-4C6C-40D7-BAAD-ADBD1392AB26}" dt="2023-04-06T07:32:23.128" v="11913" actId="47"/>
        <pc:sldMkLst>
          <pc:docMk/>
          <pc:sldMk cId="1147001722" sldId="372"/>
        </pc:sldMkLst>
        <pc:spChg chg="del mod">
          <ac:chgData name="phuongnt@heid.vn" userId="b17674ac66305ad0" providerId="LiveId" clId="{D2C10D55-4C6C-40D7-BAAD-ADBD1392AB26}" dt="2023-04-06T07:31:28.499" v="11900"/>
          <ac:spMkLst>
            <pc:docMk/>
            <pc:sldMk cId="1147001722" sldId="372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7:30:39.131" v="11898" actId="14100"/>
          <ac:spMkLst>
            <pc:docMk/>
            <pc:sldMk cId="1147001722" sldId="372"/>
            <ac:spMk id="6" creationId="{00000000-0000-0000-0000-000000000000}"/>
          </ac:spMkLst>
        </pc:spChg>
      </pc:sldChg>
      <pc:sldChg chg="modSp mod">
        <pc:chgData name="phuongnt@heid.vn" userId="b17674ac66305ad0" providerId="LiveId" clId="{D2C10D55-4C6C-40D7-BAAD-ADBD1392AB26}" dt="2023-04-06T07:46:41.100" v="13088" actId="1035"/>
        <pc:sldMkLst>
          <pc:docMk/>
          <pc:sldMk cId="708339836" sldId="374"/>
        </pc:sldMkLst>
        <pc:spChg chg="mod">
          <ac:chgData name="phuongnt@heid.vn" userId="b17674ac66305ad0" providerId="LiveId" clId="{D2C10D55-4C6C-40D7-BAAD-ADBD1392AB26}" dt="2023-04-06T07:46:41.100" v="13088" actId="1035"/>
          <ac:spMkLst>
            <pc:docMk/>
            <pc:sldMk cId="708339836" sldId="374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7:46:36.612" v="13078" actId="255"/>
          <ac:spMkLst>
            <pc:docMk/>
            <pc:sldMk cId="708339836" sldId="374"/>
            <ac:spMk id="6" creationId="{00000000-0000-0000-0000-000000000000}"/>
          </ac:spMkLst>
        </pc:spChg>
      </pc:sldChg>
      <pc:sldChg chg="modSp add del mod">
        <pc:chgData name="phuongnt@heid.vn" userId="b17674ac66305ad0" providerId="LiveId" clId="{D2C10D55-4C6C-40D7-BAAD-ADBD1392AB26}" dt="2023-04-07T01:42:32.676" v="15695" actId="14100"/>
        <pc:sldMkLst>
          <pc:docMk/>
          <pc:sldMk cId="906409924" sldId="377"/>
        </pc:sldMkLst>
        <pc:spChg chg="mod">
          <ac:chgData name="phuongnt@heid.vn" userId="b17674ac66305ad0" providerId="LiveId" clId="{D2C10D55-4C6C-40D7-BAAD-ADBD1392AB26}" dt="2023-04-06T08:27:16.761" v="14963" actId="14100"/>
          <ac:spMkLst>
            <pc:docMk/>
            <pc:sldMk cId="906409924" sldId="377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7T01:42:32.676" v="15695" actId="14100"/>
          <ac:spMkLst>
            <pc:docMk/>
            <pc:sldMk cId="906409924" sldId="377"/>
            <ac:spMk id="6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7:57:39.426" v="13540" actId="1038"/>
          <ac:picMkLst>
            <pc:docMk/>
            <pc:sldMk cId="906409924" sldId="377"/>
            <ac:picMk id="4" creationId="{930F4AFC-58C8-4D04-9395-635232AC359F}"/>
          </ac:picMkLst>
        </pc:picChg>
        <pc:picChg chg="mod">
          <ac:chgData name="phuongnt@heid.vn" userId="b17674ac66305ad0" providerId="LiveId" clId="{D2C10D55-4C6C-40D7-BAAD-ADBD1392AB26}" dt="2023-04-06T07:57:54.809" v="13578" actId="1038"/>
          <ac:picMkLst>
            <pc:docMk/>
            <pc:sldMk cId="906409924" sldId="377"/>
            <ac:picMk id="8" creationId="{0A34CC5A-FD88-AE0B-2A7F-2AC6C56E57BC}"/>
          </ac:picMkLst>
        </pc:picChg>
      </pc:sldChg>
      <pc:sldChg chg="addSp modSp add del mod">
        <pc:chgData name="phuongnt@heid.vn" userId="b17674ac66305ad0" providerId="LiveId" clId="{D2C10D55-4C6C-40D7-BAAD-ADBD1392AB26}" dt="2023-04-07T01:44:41.798" v="15738" actId="1036"/>
        <pc:sldMkLst>
          <pc:docMk/>
          <pc:sldMk cId="3085013018" sldId="378"/>
        </pc:sldMkLst>
        <pc:spChg chg="mod">
          <ac:chgData name="phuongnt@heid.vn" userId="b17674ac66305ad0" providerId="LiveId" clId="{D2C10D55-4C6C-40D7-BAAD-ADBD1392AB26}" dt="2023-04-07T01:43:39.411" v="15711" actId="20577"/>
          <ac:spMkLst>
            <pc:docMk/>
            <pc:sldMk cId="3085013018" sldId="378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7T01:43:59.548" v="15718" actId="1035"/>
          <ac:spMkLst>
            <pc:docMk/>
            <pc:sldMk cId="3085013018" sldId="378"/>
            <ac:spMk id="6" creationId="{00000000-0000-0000-0000-000000000000}"/>
          </ac:spMkLst>
        </pc:spChg>
        <pc:spChg chg="add mod">
          <ac:chgData name="phuongnt@heid.vn" userId="b17674ac66305ad0" providerId="LiveId" clId="{D2C10D55-4C6C-40D7-BAAD-ADBD1392AB26}" dt="2023-04-07T01:44:41.798" v="15738" actId="1036"/>
          <ac:spMkLst>
            <pc:docMk/>
            <pc:sldMk cId="3085013018" sldId="378"/>
            <ac:spMk id="7" creationId="{E96FDBCE-6C48-E6F7-A5BD-26C3B1D1A488}"/>
          </ac:spMkLst>
        </pc:spChg>
      </pc:sldChg>
      <pc:sldChg chg="addSp modSp add del mod modAnim">
        <pc:chgData name="phuongnt@heid.vn" userId="b17674ac66305ad0" providerId="LiveId" clId="{D2C10D55-4C6C-40D7-BAAD-ADBD1392AB26}" dt="2023-04-07T03:09:49.181" v="17680" actId="1036"/>
        <pc:sldMkLst>
          <pc:docMk/>
          <pc:sldMk cId="2784150239" sldId="379"/>
        </pc:sldMkLst>
        <pc:spChg chg="add mod">
          <ac:chgData name="phuongnt@heid.vn" userId="b17674ac66305ad0" providerId="LiveId" clId="{D2C10D55-4C6C-40D7-BAAD-ADBD1392AB26}" dt="2023-04-06T08:11:06.937" v="14386" actId="1035"/>
          <ac:spMkLst>
            <pc:docMk/>
            <pc:sldMk cId="2784150239" sldId="379"/>
            <ac:spMk id="5" creationId="{9539DC70-8EF9-E35F-9526-1A0D11593B93}"/>
          </ac:spMkLst>
        </pc:spChg>
        <pc:spChg chg="add mod">
          <ac:chgData name="phuongnt@heid.vn" userId="b17674ac66305ad0" providerId="LiveId" clId="{D2C10D55-4C6C-40D7-BAAD-ADBD1392AB26}" dt="2023-04-07T03:09:49.181" v="17680" actId="1036"/>
          <ac:spMkLst>
            <pc:docMk/>
            <pc:sldMk cId="2784150239" sldId="379"/>
            <ac:spMk id="6" creationId="{FB14DBC0-5063-7894-8681-E4671A16F161}"/>
          </ac:spMkLst>
        </pc:spChg>
        <pc:spChg chg="mod">
          <ac:chgData name="phuongnt@heid.vn" userId="b17674ac66305ad0" providerId="LiveId" clId="{D2C10D55-4C6C-40D7-BAAD-ADBD1392AB26}" dt="2023-04-06T08:08:22.888" v="14221" actId="20577"/>
          <ac:spMkLst>
            <pc:docMk/>
            <pc:sldMk cId="2784150239" sldId="379"/>
            <ac:spMk id="7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8:14:26.482" v="14592" actId="1036"/>
          <ac:spMkLst>
            <pc:docMk/>
            <pc:sldMk cId="2784150239" sldId="379"/>
            <ac:spMk id="8" creationId="{00000000-0000-0000-0000-000000000000}"/>
          </ac:spMkLst>
        </pc:spChg>
      </pc:sldChg>
      <pc:sldChg chg="modSp add del mod">
        <pc:chgData name="phuongnt@heid.vn" userId="b17674ac66305ad0" providerId="LiveId" clId="{D2C10D55-4C6C-40D7-BAAD-ADBD1392AB26}" dt="2023-04-07T01:26:25.986" v="15667"/>
        <pc:sldMkLst>
          <pc:docMk/>
          <pc:sldMk cId="4091247713" sldId="380"/>
        </pc:sldMkLst>
        <pc:spChg chg="mod">
          <ac:chgData name="phuongnt@heid.vn" userId="b17674ac66305ad0" providerId="LiveId" clId="{D2C10D55-4C6C-40D7-BAAD-ADBD1392AB26}" dt="2023-04-06T08:14:59.612" v="14621" actId="1036"/>
          <ac:spMkLst>
            <pc:docMk/>
            <pc:sldMk cId="4091247713" sldId="380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8:16:41.583" v="14798" actId="1035"/>
          <ac:spMkLst>
            <pc:docMk/>
            <pc:sldMk cId="4091247713" sldId="380"/>
            <ac:spMk id="6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8:15:43.233" v="14699" actId="1037"/>
          <ac:picMkLst>
            <pc:docMk/>
            <pc:sldMk cId="4091247713" sldId="380"/>
            <ac:picMk id="4" creationId="{930F4AFC-58C8-4D04-9395-635232AC359F}"/>
          </ac:picMkLst>
        </pc:picChg>
      </pc:sldChg>
      <pc:sldChg chg="delSp modSp add del mod">
        <pc:chgData name="phuongnt@heid.vn" userId="b17674ac66305ad0" providerId="LiveId" clId="{D2C10D55-4C6C-40D7-BAAD-ADBD1392AB26}" dt="2023-04-07T02:05:05.808" v="16462" actId="20577"/>
        <pc:sldMkLst>
          <pc:docMk/>
          <pc:sldMk cId="497470767" sldId="381"/>
        </pc:sldMkLst>
        <pc:spChg chg="del">
          <ac:chgData name="phuongnt@heid.vn" userId="b17674ac66305ad0" providerId="LiveId" clId="{D2C10D55-4C6C-40D7-BAAD-ADBD1392AB26}" dt="2023-04-06T08:17:40.313" v="14867" actId="478"/>
          <ac:spMkLst>
            <pc:docMk/>
            <pc:sldMk cId="497470767" sldId="381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7T02:05:05.808" v="16462" actId="20577"/>
          <ac:spMkLst>
            <pc:docMk/>
            <pc:sldMk cId="497470767" sldId="381"/>
            <ac:spMk id="6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8:17:37.503" v="14866" actId="1076"/>
          <ac:picMkLst>
            <pc:docMk/>
            <pc:sldMk cId="497470767" sldId="381"/>
            <ac:picMk id="4" creationId="{930F4AFC-58C8-4D04-9395-635232AC359F}"/>
          </ac:picMkLst>
        </pc:picChg>
      </pc:sldChg>
      <pc:sldChg chg="addSp delSp modSp add del mod modAnim">
        <pc:chgData name="phuongnt@heid.vn" userId="b17674ac66305ad0" providerId="LiveId" clId="{D2C10D55-4C6C-40D7-BAAD-ADBD1392AB26}" dt="2023-04-07T03:11:13.673" v="17741" actId="1036"/>
        <pc:sldMkLst>
          <pc:docMk/>
          <pc:sldMk cId="3216567151" sldId="382"/>
        </pc:sldMkLst>
        <pc:spChg chg="del">
          <ac:chgData name="phuongnt@heid.vn" userId="b17674ac66305ad0" providerId="LiveId" clId="{D2C10D55-4C6C-40D7-BAAD-ADBD1392AB26}" dt="2023-04-07T01:48:21.943" v="15893" actId="478"/>
          <ac:spMkLst>
            <pc:docMk/>
            <pc:sldMk cId="3216567151" sldId="382"/>
            <ac:spMk id="5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6T08:21:48.394" v="14883" actId="478"/>
          <ac:spMkLst>
            <pc:docMk/>
            <pc:sldMk cId="3216567151" sldId="382"/>
            <ac:spMk id="6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7T01:56:38.430" v="15991" actId="20577"/>
          <ac:spMkLst>
            <pc:docMk/>
            <pc:sldMk cId="3216567151" sldId="382"/>
            <ac:spMk id="7" creationId="{00000000-0000-0000-0000-000000000000}"/>
          </ac:spMkLst>
        </pc:spChg>
        <pc:spChg chg="add del mod">
          <ac:chgData name="phuongnt@heid.vn" userId="b17674ac66305ad0" providerId="LiveId" clId="{D2C10D55-4C6C-40D7-BAAD-ADBD1392AB26}" dt="2023-04-07T02:08:03.421" v="16546" actId="1035"/>
          <ac:spMkLst>
            <pc:docMk/>
            <pc:sldMk cId="3216567151" sldId="382"/>
            <ac:spMk id="8" creationId="{2D90A9DA-D44C-C727-6E28-20DBCFBBC832}"/>
          </ac:spMkLst>
        </pc:spChg>
        <pc:spChg chg="add mod">
          <ac:chgData name="phuongnt@heid.vn" userId="b17674ac66305ad0" providerId="LiveId" clId="{D2C10D55-4C6C-40D7-BAAD-ADBD1392AB26}" dt="2023-04-07T01:56:53.246" v="16017" actId="1036"/>
          <ac:spMkLst>
            <pc:docMk/>
            <pc:sldMk cId="3216567151" sldId="382"/>
            <ac:spMk id="9" creationId="{27BFFBEC-E7F2-5E78-88BA-B2CBF91A1332}"/>
          </ac:spMkLst>
        </pc:spChg>
        <pc:spChg chg="add del mod">
          <ac:chgData name="phuongnt@heid.vn" userId="b17674ac66305ad0" providerId="LiveId" clId="{D2C10D55-4C6C-40D7-BAAD-ADBD1392AB26}" dt="2023-04-07T02:00:32.675" v="16257"/>
          <ac:spMkLst>
            <pc:docMk/>
            <pc:sldMk cId="3216567151" sldId="382"/>
            <ac:spMk id="10" creationId="{E6EC67C1-90CE-7D90-C621-E5980BCD0017}"/>
          </ac:spMkLst>
        </pc:spChg>
        <pc:spChg chg="add mod">
          <ac:chgData name="phuongnt@heid.vn" userId="b17674ac66305ad0" providerId="LiveId" clId="{D2C10D55-4C6C-40D7-BAAD-ADBD1392AB26}" dt="2023-04-07T03:08:30.519" v="17489" actId="1035"/>
          <ac:spMkLst>
            <pc:docMk/>
            <pc:sldMk cId="3216567151" sldId="382"/>
            <ac:spMk id="11" creationId="{62367424-A47C-BCCC-867F-4DFE7CDC4C96}"/>
          </ac:spMkLst>
        </pc:spChg>
        <pc:spChg chg="add mod">
          <ac:chgData name="phuongnt@heid.vn" userId="b17674ac66305ad0" providerId="LiveId" clId="{D2C10D55-4C6C-40D7-BAAD-ADBD1392AB26}" dt="2023-04-07T03:09:06.436" v="17594" actId="1036"/>
          <ac:spMkLst>
            <pc:docMk/>
            <pc:sldMk cId="3216567151" sldId="382"/>
            <ac:spMk id="12" creationId="{F418D4C3-7D5E-8062-BC74-B35ECA00317E}"/>
          </ac:spMkLst>
        </pc:spChg>
        <pc:spChg chg="add mod">
          <ac:chgData name="phuongnt@heid.vn" userId="b17674ac66305ad0" providerId="LiveId" clId="{D2C10D55-4C6C-40D7-BAAD-ADBD1392AB26}" dt="2023-04-07T03:10:31.959" v="17719" actId="1038"/>
          <ac:spMkLst>
            <pc:docMk/>
            <pc:sldMk cId="3216567151" sldId="382"/>
            <ac:spMk id="13" creationId="{142C3317-16A7-8672-8839-62F9CFA750A6}"/>
          </ac:spMkLst>
        </pc:spChg>
        <pc:spChg chg="add mod">
          <ac:chgData name="phuongnt@heid.vn" userId="b17674ac66305ad0" providerId="LiveId" clId="{D2C10D55-4C6C-40D7-BAAD-ADBD1392AB26}" dt="2023-04-07T03:11:13.673" v="17741" actId="1036"/>
          <ac:spMkLst>
            <pc:docMk/>
            <pc:sldMk cId="3216567151" sldId="382"/>
            <ac:spMk id="14" creationId="{7C496045-2FA9-E47C-B022-3B86B8D078AF}"/>
          </ac:spMkLst>
        </pc:spChg>
      </pc:sldChg>
      <pc:sldChg chg="delSp modSp add del mod">
        <pc:chgData name="phuongnt@heid.vn" userId="b17674ac66305ad0" providerId="LiveId" clId="{D2C10D55-4C6C-40D7-BAAD-ADBD1392AB26}" dt="2023-04-07T01:57:45.690" v="16020" actId="47"/>
        <pc:sldMkLst>
          <pc:docMk/>
          <pc:sldMk cId="2314134846" sldId="383"/>
        </pc:sldMkLst>
        <pc:spChg chg="mod">
          <ac:chgData name="phuongnt@heid.vn" userId="b17674ac66305ad0" providerId="LiveId" clId="{D2C10D55-4C6C-40D7-BAAD-ADBD1392AB26}" dt="2023-04-07T01:55:40.570" v="15964" actId="20577"/>
          <ac:spMkLst>
            <pc:docMk/>
            <pc:sldMk cId="2314134846" sldId="383"/>
            <ac:spMk id="5" creationId="{00000000-0000-0000-0000-000000000000}"/>
          </ac:spMkLst>
        </pc:spChg>
        <pc:spChg chg="del mod">
          <ac:chgData name="phuongnt@heid.vn" userId="b17674ac66305ad0" providerId="LiveId" clId="{D2C10D55-4C6C-40D7-BAAD-ADBD1392AB26}" dt="2023-04-07T01:46:36.691" v="15773" actId="478"/>
          <ac:spMkLst>
            <pc:docMk/>
            <pc:sldMk cId="2314134846" sldId="383"/>
            <ac:spMk id="6" creationId="{00000000-0000-0000-0000-000000000000}"/>
          </ac:spMkLst>
        </pc:spChg>
      </pc:sldChg>
      <pc:sldChg chg="modSp add del mod">
        <pc:chgData name="phuongnt@heid.vn" userId="b17674ac66305ad0" providerId="LiveId" clId="{D2C10D55-4C6C-40D7-BAAD-ADBD1392AB26}" dt="2023-04-07T03:56:31.605" v="18766" actId="20577"/>
        <pc:sldMkLst>
          <pc:docMk/>
          <pc:sldMk cId="144503000" sldId="385"/>
        </pc:sldMkLst>
        <pc:spChg chg="mod">
          <ac:chgData name="phuongnt@heid.vn" userId="b17674ac66305ad0" providerId="LiveId" clId="{D2C10D55-4C6C-40D7-BAAD-ADBD1392AB26}" dt="2023-04-07T03:56:31.605" v="18766" actId="20577"/>
          <ac:spMkLst>
            <pc:docMk/>
            <pc:sldMk cId="144503000" sldId="385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7T03:40:06.866" v="18647" actId="20577"/>
          <ac:spMkLst>
            <pc:docMk/>
            <pc:sldMk cId="144503000" sldId="385"/>
            <ac:spMk id="6" creationId="{00000000-0000-0000-0000-000000000000}"/>
          </ac:spMkLst>
        </pc:spChg>
      </pc:sldChg>
      <pc:sldChg chg="modSp add del mod">
        <pc:chgData name="phuongnt@heid.vn" userId="b17674ac66305ad0" providerId="LiveId" clId="{D2C10D55-4C6C-40D7-BAAD-ADBD1392AB26}" dt="2023-04-07T04:15:17.500" v="19438" actId="20577"/>
        <pc:sldMkLst>
          <pc:docMk/>
          <pc:sldMk cId="3560445689" sldId="386"/>
        </pc:sldMkLst>
        <pc:spChg chg="mod">
          <ac:chgData name="phuongnt@heid.vn" userId="b17674ac66305ad0" providerId="LiveId" clId="{D2C10D55-4C6C-40D7-BAAD-ADBD1392AB26}" dt="2023-04-07T04:15:17.500" v="19438" actId="20577"/>
          <ac:spMkLst>
            <pc:docMk/>
            <pc:sldMk cId="3560445689" sldId="386"/>
            <ac:spMk id="5" creationId="{00000000-0000-0000-0000-000000000000}"/>
          </ac:spMkLst>
        </pc:spChg>
      </pc:sldChg>
      <pc:sldChg chg="modSp add del mod">
        <pc:chgData name="phuongnt@heid.vn" userId="b17674ac66305ad0" providerId="LiveId" clId="{D2C10D55-4C6C-40D7-BAAD-ADBD1392AB26}" dt="2023-04-07T04:17:00.654" v="19549" actId="20577"/>
        <pc:sldMkLst>
          <pc:docMk/>
          <pc:sldMk cId="1169394116" sldId="387"/>
        </pc:sldMkLst>
        <pc:spChg chg="mod">
          <ac:chgData name="phuongnt@heid.vn" userId="b17674ac66305ad0" providerId="LiveId" clId="{D2C10D55-4C6C-40D7-BAAD-ADBD1392AB26}" dt="2023-04-07T04:17:00.654" v="19549" actId="20577"/>
          <ac:spMkLst>
            <pc:docMk/>
            <pc:sldMk cId="1169394116" sldId="387"/>
            <ac:spMk id="6" creationId="{00000000-0000-0000-0000-000000000000}"/>
          </ac:spMkLst>
        </pc:spChg>
      </pc:sldChg>
      <pc:sldChg chg="modSp add del mod">
        <pc:chgData name="phuongnt@heid.vn" userId="b17674ac66305ad0" providerId="LiveId" clId="{D2C10D55-4C6C-40D7-BAAD-ADBD1392AB26}" dt="2023-04-07T04:12:59.825" v="19272" actId="20577"/>
        <pc:sldMkLst>
          <pc:docMk/>
          <pc:sldMk cId="3009000234" sldId="388"/>
        </pc:sldMkLst>
        <pc:spChg chg="mod">
          <ac:chgData name="phuongnt@heid.vn" userId="b17674ac66305ad0" providerId="LiveId" clId="{D2C10D55-4C6C-40D7-BAAD-ADBD1392AB26}" dt="2023-04-07T04:12:59.825" v="19272" actId="20577"/>
          <ac:spMkLst>
            <pc:docMk/>
            <pc:sldMk cId="3009000234" sldId="388"/>
            <ac:spMk id="5" creationId="{00000000-0000-0000-0000-000000000000}"/>
          </ac:spMkLst>
        </pc:spChg>
      </pc:sldChg>
      <pc:sldChg chg="modSp add del mod">
        <pc:chgData name="phuongnt@heid.vn" userId="b17674ac66305ad0" providerId="LiveId" clId="{D2C10D55-4C6C-40D7-BAAD-ADBD1392AB26}" dt="2023-04-07T01:25:47.377" v="15663"/>
        <pc:sldMkLst>
          <pc:docMk/>
          <pc:sldMk cId="1618303429" sldId="389"/>
        </pc:sldMkLst>
        <pc:spChg chg="mod">
          <ac:chgData name="phuongnt@heid.vn" userId="b17674ac66305ad0" providerId="LiveId" clId="{D2C10D55-4C6C-40D7-BAAD-ADBD1392AB26}" dt="2023-04-06T07:58:43.457" v="13609" actId="122"/>
          <ac:spMkLst>
            <pc:docMk/>
            <pc:sldMk cId="1618303429" sldId="389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7:58:33.183" v="13606" actId="14100"/>
          <ac:picMkLst>
            <pc:docMk/>
            <pc:sldMk cId="1618303429" sldId="389"/>
            <ac:picMk id="7" creationId="{0A34CC5A-FD88-AE0B-2A7F-2AC6C56E57BC}"/>
          </ac:picMkLst>
        </pc:picChg>
      </pc:sldChg>
      <pc:sldChg chg="modSp add del mod">
        <pc:chgData name="phuongnt@heid.vn" userId="b17674ac66305ad0" providerId="LiveId" clId="{D2C10D55-4C6C-40D7-BAAD-ADBD1392AB26}" dt="2023-04-07T01:45:16.536" v="15749" actId="20577"/>
        <pc:sldMkLst>
          <pc:docMk/>
          <pc:sldMk cId="3079975987" sldId="390"/>
        </pc:sldMkLst>
        <pc:spChg chg="mod">
          <ac:chgData name="phuongnt@heid.vn" userId="b17674ac66305ad0" providerId="LiveId" clId="{D2C10D55-4C6C-40D7-BAAD-ADBD1392AB26}" dt="2023-04-07T01:45:16.536" v="15749" actId="20577"/>
          <ac:spMkLst>
            <pc:docMk/>
            <pc:sldMk cId="3079975987" sldId="390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8:16:48.770" v="14806" actId="1037"/>
          <ac:picMkLst>
            <pc:docMk/>
            <pc:sldMk cId="3079975987" sldId="390"/>
            <ac:picMk id="4" creationId="{930F4AFC-58C8-4D04-9395-635232AC359F}"/>
          </ac:picMkLst>
        </pc:picChg>
        <pc:picChg chg="mod">
          <ac:chgData name="phuongnt@heid.vn" userId="b17674ac66305ad0" providerId="LiveId" clId="{D2C10D55-4C6C-40D7-BAAD-ADBD1392AB26}" dt="2023-04-06T08:17:21.847" v="14853" actId="14100"/>
          <ac:picMkLst>
            <pc:docMk/>
            <pc:sldMk cId="3079975987" sldId="390"/>
            <ac:picMk id="7" creationId="{0A34CC5A-FD88-AE0B-2A7F-2AC6C56E57BC}"/>
          </ac:picMkLst>
        </pc:picChg>
      </pc:sldChg>
      <pc:sldChg chg="modSp mod">
        <pc:chgData name="phuongnt@heid.vn" userId="b17674ac66305ad0" providerId="LiveId" clId="{D2C10D55-4C6C-40D7-BAAD-ADBD1392AB26}" dt="2023-04-06T02:50:32.173" v="8748" actId="20577"/>
        <pc:sldMkLst>
          <pc:docMk/>
          <pc:sldMk cId="1374244145" sldId="395"/>
        </pc:sldMkLst>
        <pc:spChg chg="mod">
          <ac:chgData name="phuongnt@heid.vn" userId="b17674ac66305ad0" providerId="LiveId" clId="{D2C10D55-4C6C-40D7-BAAD-ADBD1392AB26}" dt="2023-04-06T02:50:32.173" v="8748" actId="20577"/>
          <ac:spMkLst>
            <pc:docMk/>
            <pc:sldMk cId="1374244145" sldId="395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1:48:58.023" v="8654" actId="14100"/>
          <ac:picMkLst>
            <pc:docMk/>
            <pc:sldMk cId="1374244145" sldId="395"/>
            <ac:picMk id="4" creationId="{10C6734E-BC73-4BEC-A9D3-827AA4CCEE4A}"/>
          </ac:picMkLst>
        </pc:picChg>
      </pc:sldChg>
      <pc:sldChg chg="modSp mod">
        <pc:chgData name="phuongnt@heid.vn" userId="b17674ac66305ad0" providerId="LiveId" clId="{D2C10D55-4C6C-40D7-BAAD-ADBD1392AB26}" dt="2023-04-06T02:54:44.096" v="8791" actId="20577"/>
        <pc:sldMkLst>
          <pc:docMk/>
          <pc:sldMk cId="642731389" sldId="396"/>
        </pc:sldMkLst>
        <pc:spChg chg="mod">
          <ac:chgData name="phuongnt@heid.vn" userId="b17674ac66305ad0" providerId="LiveId" clId="{D2C10D55-4C6C-40D7-BAAD-ADBD1392AB26}" dt="2023-04-06T02:54:44.096" v="8791" actId="20577"/>
          <ac:spMkLst>
            <pc:docMk/>
            <pc:sldMk cId="642731389" sldId="396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6T02:50:53.985" v="8756" actId="1037"/>
          <ac:picMkLst>
            <pc:docMk/>
            <pc:sldMk cId="642731389" sldId="396"/>
            <ac:picMk id="4" creationId="{10C6734E-BC73-4BEC-A9D3-827AA4CCEE4A}"/>
          </ac:picMkLst>
        </pc:picChg>
      </pc:sldChg>
      <pc:sldChg chg="modSp">
        <pc:chgData name="phuongnt@heid.vn" userId="b17674ac66305ad0" providerId="LiveId" clId="{D2C10D55-4C6C-40D7-BAAD-ADBD1392AB26}" dt="2023-04-03T01:55:05.731" v="1213" actId="20577"/>
        <pc:sldMkLst>
          <pc:docMk/>
          <pc:sldMk cId="2733293404" sldId="401"/>
        </pc:sldMkLst>
        <pc:spChg chg="mod">
          <ac:chgData name="phuongnt@heid.vn" userId="b17674ac66305ad0" providerId="LiveId" clId="{D2C10D55-4C6C-40D7-BAAD-ADBD1392AB26}" dt="2023-04-03T01:55:05.731" v="1213" actId="20577"/>
          <ac:spMkLst>
            <pc:docMk/>
            <pc:sldMk cId="2733293404" sldId="401"/>
            <ac:spMk id="2" creationId="{C5BCAE6A-0468-4BD2-B217-D498A0119855}"/>
          </ac:spMkLst>
        </pc:spChg>
      </pc:sldChg>
      <pc:sldChg chg="modSp mod">
        <pc:chgData name="phuongnt@heid.vn" userId="b17674ac66305ad0" providerId="LiveId" clId="{D2C10D55-4C6C-40D7-BAAD-ADBD1392AB26}" dt="2023-04-03T01:55:37.527" v="1217" actId="14100"/>
        <pc:sldMkLst>
          <pc:docMk/>
          <pc:sldMk cId="1741428615" sldId="402"/>
        </pc:sldMkLst>
        <pc:spChg chg="mod">
          <ac:chgData name="phuongnt@heid.vn" userId="b17674ac66305ad0" providerId="LiveId" clId="{D2C10D55-4C6C-40D7-BAAD-ADBD1392AB26}" dt="2023-04-03T01:55:18.152" v="1214" actId="20577"/>
          <ac:spMkLst>
            <pc:docMk/>
            <pc:sldMk cId="1741428615" sldId="402"/>
            <ac:spMk id="2" creationId="{C5BCAE6A-0468-4BD2-B217-D498A0119855}"/>
          </ac:spMkLst>
        </pc:spChg>
        <pc:spChg chg="mod">
          <ac:chgData name="phuongnt@heid.vn" userId="b17674ac66305ad0" providerId="LiveId" clId="{D2C10D55-4C6C-40D7-BAAD-ADBD1392AB26}" dt="2023-04-03T01:55:30.500" v="1215" actId="14100"/>
          <ac:spMkLst>
            <pc:docMk/>
            <pc:sldMk cId="1741428615" sldId="402"/>
            <ac:spMk id="18" creationId="{68D0ADE1-D64A-4FF6-BDAD-9E300DDA80A2}"/>
          </ac:spMkLst>
        </pc:spChg>
        <pc:spChg chg="mod">
          <ac:chgData name="phuongnt@heid.vn" userId="b17674ac66305ad0" providerId="LiveId" clId="{D2C10D55-4C6C-40D7-BAAD-ADBD1392AB26}" dt="2023-04-03T01:55:37.527" v="1217" actId="14100"/>
          <ac:spMkLst>
            <pc:docMk/>
            <pc:sldMk cId="1741428615" sldId="402"/>
            <ac:spMk id="20" creationId="{195DAA74-BA2F-468B-95DD-ECAF7CF4375E}"/>
          </ac:spMkLst>
        </pc:spChg>
        <pc:grpChg chg="mod">
          <ac:chgData name="phuongnt@heid.vn" userId="b17674ac66305ad0" providerId="LiveId" clId="{D2C10D55-4C6C-40D7-BAAD-ADBD1392AB26}" dt="2023-04-03T01:55:33.983" v="1216" actId="14100"/>
          <ac:grpSpMkLst>
            <pc:docMk/>
            <pc:sldMk cId="1741428615" sldId="402"/>
            <ac:grpSpMk id="29" creationId="{C23B905C-FC58-404B-91BF-39786977DDEC}"/>
          </ac:grpSpMkLst>
        </pc:grpChg>
        <pc:cxnChg chg="mod">
          <ac:chgData name="phuongnt@heid.vn" userId="b17674ac66305ad0" providerId="LiveId" clId="{D2C10D55-4C6C-40D7-BAAD-ADBD1392AB26}" dt="2023-04-03T01:55:30.500" v="1215" actId="14100"/>
          <ac:cxnSpMkLst>
            <pc:docMk/>
            <pc:sldMk cId="1741428615" sldId="402"/>
            <ac:cxnSpMk id="4" creationId="{F3646BE3-95B3-454C-9A48-64DC45F16049}"/>
          </ac:cxnSpMkLst>
        </pc:cxnChg>
        <pc:cxnChg chg="mod">
          <ac:chgData name="phuongnt@heid.vn" userId="b17674ac66305ad0" providerId="LiveId" clId="{D2C10D55-4C6C-40D7-BAAD-ADBD1392AB26}" dt="2023-04-03T01:55:37.527" v="1217" actId="14100"/>
          <ac:cxnSpMkLst>
            <pc:docMk/>
            <pc:sldMk cId="1741428615" sldId="402"/>
            <ac:cxnSpMk id="15" creationId="{BB1433A3-727F-43CE-901A-16303243F473}"/>
          </ac:cxnSpMkLst>
        </pc:cxnChg>
      </pc:sldChg>
      <pc:sldChg chg="delSp modSp mod">
        <pc:chgData name="phuongnt@heid.vn" userId="b17674ac66305ad0" providerId="LiveId" clId="{D2C10D55-4C6C-40D7-BAAD-ADBD1392AB26}" dt="2023-04-03T03:11:39.183" v="3946" actId="478"/>
        <pc:sldMkLst>
          <pc:docMk/>
          <pc:sldMk cId="3886641028" sldId="403"/>
        </pc:sldMkLst>
        <pc:spChg chg="del">
          <ac:chgData name="phuongnt@heid.vn" userId="b17674ac66305ad0" providerId="LiveId" clId="{D2C10D55-4C6C-40D7-BAAD-ADBD1392AB26}" dt="2023-04-03T03:11:39.183" v="3946" actId="478"/>
          <ac:spMkLst>
            <pc:docMk/>
            <pc:sldMk cId="3886641028" sldId="403"/>
            <ac:spMk id="2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3T03:09:57.957" v="3855" actId="20577"/>
          <ac:spMkLst>
            <pc:docMk/>
            <pc:sldMk cId="3886641028" sldId="403"/>
            <ac:spMk id="6" creationId="{AD75F936-141A-41E4-8E28-DFD2A81D1174}"/>
          </ac:spMkLst>
        </pc:spChg>
        <pc:spChg chg="mod">
          <ac:chgData name="phuongnt@heid.vn" userId="b17674ac66305ad0" providerId="LiveId" clId="{D2C10D55-4C6C-40D7-BAAD-ADBD1392AB26}" dt="2023-04-03T03:09:59.819" v="3856" actId="20577"/>
          <ac:spMkLst>
            <pc:docMk/>
            <pc:sldMk cId="3886641028" sldId="403"/>
            <ac:spMk id="7" creationId="{9371A1D3-C0A9-404C-9264-3407FE7F78FA}"/>
          </ac:spMkLst>
        </pc:spChg>
      </pc:sldChg>
      <pc:sldChg chg="addSp delSp modSp mod">
        <pc:chgData name="phuongnt@heid.vn" userId="b17674ac66305ad0" providerId="LiveId" clId="{D2C10D55-4C6C-40D7-BAAD-ADBD1392AB26}" dt="2023-04-06T09:38:21.268" v="15065" actId="14100"/>
        <pc:sldMkLst>
          <pc:docMk/>
          <pc:sldMk cId="1586350173" sldId="405"/>
        </pc:sldMkLst>
        <pc:spChg chg="del">
          <ac:chgData name="phuongnt@heid.vn" userId="b17674ac66305ad0" providerId="LiveId" clId="{D2C10D55-4C6C-40D7-BAAD-ADBD1392AB26}" dt="2023-04-03T03:11:42.816" v="3947" actId="478"/>
          <ac:spMkLst>
            <pc:docMk/>
            <pc:sldMk cId="1586350173" sldId="405"/>
            <ac:spMk id="2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6T09:37:17.903" v="15009" actId="478"/>
          <ac:spMkLst>
            <pc:docMk/>
            <pc:sldMk cId="1586350173" sldId="405"/>
            <ac:spMk id="12" creationId="{00000000-0000-0000-0000-000000000000}"/>
          </ac:spMkLst>
        </pc:spChg>
        <pc:picChg chg="add mod">
          <ac:chgData name="phuongnt@heid.vn" userId="b17674ac66305ad0" providerId="LiveId" clId="{D2C10D55-4C6C-40D7-BAAD-ADBD1392AB26}" dt="2023-04-06T09:37:38.204" v="15018" actId="1076"/>
          <ac:picMkLst>
            <pc:docMk/>
            <pc:sldMk cId="1586350173" sldId="405"/>
            <ac:picMk id="3" creationId="{30009DE1-6D14-1134-56C0-9387CA33EE6D}"/>
          </ac:picMkLst>
        </pc:picChg>
        <pc:picChg chg="add mod">
          <ac:chgData name="phuongnt@heid.vn" userId="b17674ac66305ad0" providerId="LiveId" clId="{D2C10D55-4C6C-40D7-BAAD-ADBD1392AB26}" dt="2023-04-06T09:38:21.268" v="15065" actId="14100"/>
          <ac:picMkLst>
            <pc:docMk/>
            <pc:sldMk cId="1586350173" sldId="405"/>
            <ac:picMk id="6" creationId="{54C3F7BF-3113-9945-DCDF-8AD949FB0474}"/>
          </ac:picMkLst>
        </pc:picChg>
      </pc:sldChg>
      <pc:sldChg chg="delSp modSp mod">
        <pc:chgData name="phuongnt@heid.vn" userId="b17674ac66305ad0" providerId="LiveId" clId="{D2C10D55-4C6C-40D7-BAAD-ADBD1392AB26}" dt="2023-04-03T03:11:49.541" v="3950" actId="14100"/>
        <pc:sldMkLst>
          <pc:docMk/>
          <pc:sldMk cId="3851977256" sldId="406"/>
        </pc:sldMkLst>
        <pc:spChg chg="del">
          <ac:chgData name="phuongnt@heid.vn" userId="b17674ac66305ad0" providerId="LiveId" clId="{D2C10D55-4C6C-40D7-BAAD-ADBD1392AB26}" dt="2023-04-03T03:11:46.735" v="3949" actId="478"/>
          <ac:spMkLst>
            <pc:docMk/>
            <pc:sldMk cId="3851977256" sldId="406"/>
            <ac:spMk id="2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3T03:10:35.725" v="3910" actId="14100"/>
          <ac:spMkLst>
            <pc:docMk/>
            <pc:sldMk cId="3851977256" sldId="406"/>
            <ac:spMk id="9" creationId="{46009E41-5AA0-4631-B35F-E54FE88E4E12}"/>
          </ac:spMkLst>
        </pc:spChg>
        <pc:spChg chg="mod">
          <ac:chgData name="phuongnt@heid.vn" userId="b17674ac66305ad0" providerId="LiveId" clId="{D2C10D55-4C6C-40D7-BAAD-ADBD1392AB26}" dt="2023-04-03T03:10:38.654" v="3911" actId="14100"/>
          <ac:spMkLst>
            <pc:docMk/>
            <pc:sldMk cId="3851977256" sldId="406"/>
            <ac:spMk id="10" creationId="{BE6BA722-C65A-46A0-AFFE-61DF2BF45635}"/>
          </ac:spMkLst>
        </pc:spChg>
        <pc:spChg chg="mod">
          <ac:chgData name="phuongnt@heid.vn" userId="b17674ac66305ad0" providerId="LiveId" clId="{D2C10D55-4C6C-40D7-BAAD-ADBD1392AB26}" dt="2023-04-03T03:10:45.026" v="3914" actId="20577"/>
          <ac:spMkLst>
            <pc:docMk/>
            <pc:sldMk cId="3851977256" sldId="406"/>
            <ac:spMk id="11" creationId="{66A83BD0-4491-4CE4-9C16-6E3F4C6A2422}"/>
          </ac:spMkLst>
        </pc:spChg>
        <pc:picChg chg="mod">
          <ac:chgData name="phuongnt@heid.vn" userId="b17674ac66305ad0" providerId="LiveId" clId="{D2C10D55-4C6C-40D7-BAAD-ADBD1392AB26}" dt="2023-04-03T03:11:49.541" v="3950" actId="14100"/>
          <ac:picMkLst>
            <pc:docMk/>
            <pc:sldMk cId="3851977256" sldId="406"/>
            <ac:picMk id="8" creationId="{BD8E8856-A3CE-42C0-8DFC-834AC03926F9}"/>
          </ac:picMkLst>
        </pc:picChg>
      </pc:sldChg>
      <pc:sldChg chg="modSp mod">
        <pc:chgData name="phuongnt@heid.vn" userId="b17674ac66305ad0" providerId="LiveId" clId="{D2C10D55-4C6C-40D7-BAAD-ADBD1392AB26}" dt="2023-04-03T04:16:43.715" v="6004" actId="1035"/>
        <pc:sldMkLst>
          <pc:docMk/>
          <pc:sldMk cId="2007729916" sldId="410"/>
        </pc:sldMkLst>
        <pc:spChg chg="mod">
          <ac:chgData name="phuongnt@heid.vn" userId="b17674ac66305ad0" providerId="LiveId" clId="{D2C10D55-4C6C-40D7-BAAD-ADBD1392AB26}" dt="2023-04-03T04:16:43.715" v="6004" actId="1035"/>
          <ac:spMkLst>
            <pc:docMk/>
            <pc:sldMk cId="2007729916" sldId="410"/>
            <ac:spMk id="8" creationId="{0086728B-375D-4EBB-B34E-0F630F218E5A}"/>
          </ac:spMkLst>
        </pc:spChg>
      </pc:sldChg>
      <pc:sldChg chg="addSp delSp modSp mod">
        <pc:chgData name="phuongnt@heid.vn" userId="b17674ac66305ad0" providerId="LiveId" clId="{D2C10D55-4C6C-40D7-BAAD-ADBD1392AB26}" dt="2023-04-03T05:35:24.145" v="7577" actId="1037"/>
        <pc:sldMkLst>
          <pc:docMk/>
          <pc:sldMk cId="2791242414" sldId="422"/>
        </pc:sldMkLst>
        <pc:spChg chg="add mod">
          <ac:chgData name="phuongnt@heid.vn" userId="b17674ac66305ad0" providerId="LiveId" clId="{D2C10D55-4C6C-40D7-BAAD-ADBD1392AB26}" dt="2023-04-03T05:34:54.369" v="7529" actId="1037"/>
          <ac:spMkLst>
            <pc:docMk/>
            <pc:sldMk cId="2791242414" sldId="422"/>
            <ac:spMk id="2" creationId="{E7241959-0E02-CF67-B286-BB72EEDB2D41}"/>
          </ac:spMkLst>
        </pc:spChg>
        <pc:spChg chg="add mod">
          <ac:chgData name="phuongnt@heid.vn" userId="b17674ac66305ad0" providerId="LiveId" clId="{D2C10D55-4C6C-40D7-BAAD-ADBD1392AB26}" dt="2023-04-03T05:35:24.145" v="7577" actId="1037"/>
          <ac:spMkLst>
            <pc:docMk/>
            <pc:sldMk cId="2791242414" sldId="422"/>
            <ac:spMk id="3" creationId="{3050CB92-3C6E-A2F0-4317-A554983AA96E}"/>
          </ac:spMkLst>
        </pc:spChg>
        <pc:spChg chg="mod">
          <ac:chgData name="phuongnt@heid.vn" userId="b17674ac66305ad0" providerId="LiveId" clId="{D2C10D55-4C6C-40D7-BAAD-ADBD1392AB26}" dt="2023-04-03T05:34:57.763" v="7534" actId="1035"/>
          <ac:spMkLst>
            <pc:docMk/>
            <pc:sldMk cId="2791242414" sldId="422"/>
            <ac:spMk id="5" creationId="{D0FEFF61-A603-4041-8131-18F509973582}"/>
          </ac:spMkLst>
        </pc:spChg>
        <pc:spChg chg="del mod">
          <ac:chgData name="phuongnt@heid.vn" userId="b17674ac66305ad0" providerId="LiveId" clId="{D2C10D55-4C6C-40D7-BAAD-ADBD1392AB26}" dt="2023-04-03T05:35:17.324" v="7542" actId="478"/>
          <ac:spMkLst>
            <pc:docMk/>
            <pc:sldMk cId="2791242414" sldId="422"/>
            <ac:spMk id="9" creationId="{DE803DF9-7CA5-4F57-AE95-F3F21F723BE6}"/>
          </ac:spMkLst>
        </pc:spChg>
        <pc:spChg chg="del mod">
          <ac:chgData name="phuongnt@heid.vn" userId="b17674ac66305ad0" providerId="LiveId" clId="{D2C10D55-4C6C-40D7-BAAD-ADBD1392AB26}" dt="2023-04-03T05:34:45.332" v="7483" actId="478"/>
          <ac:spMkLst>
            <pc:docMk/>
            <pc:sldMk cId="2791242414" sldId="422"/>
            <ac:spMk id="10" creationId="{DE803DF9-7CA5-4F57-AE95-F3F21F723BE6}"/>
          </ac:spMkLst>
        </pc:spChg>
        <pc:spChg chg="mod">
          <ac:chgData name="phuongnt@heid.vn" userId="b17674ac66305ad0" providerId="LiveId" clId="{D2C10D55-4C6C-40D7-BAAD-ADBD1392AB26}" dt="2023-04-03T05:33:51.105" v="7441" actId="14100"/>
          <ac:spMkLst>
            <pc:docMk/>
            <pc:sldMk cId="2791242414" sldId="422"/>
            <ac:spMk id="11" creationId="{D0FEFF61-A603-4041-8131-18F509973582}"/>
          </ac:spMkLst>
        </pc:spChg>
        <pc:picChg chg="mod">
          <ac:chgData name="phuongnt@heid.vn" userId="b17674ac66305ad0" providerId="LiveId" clId="{D2C10D55-4C6C-40D7-BAAD-ADBD1392AB26}" dt="2023-04-03T05:31:30.189" v="7359" actId="1076"/>
          <ac:picMkLst>
            <pc:docMk/>
            <pc:sldMk cId="2791242414" sldId="422"/>
            <ac:picMk id="8" creationId="{1BF14683-57B7-4DEB-8AF3-CF806A395AEB}"/>
          </ac:picMkLst>
        </pc:picChg>
      </pc:sldChg>
      <pc:sldChg chg="addSp delSp modSp mod">
        <pc:chgData name="phuongnt@heid.vn" userId="b17674ac66305ad0" providerId="LiveId" clId="{D2C10D55-4C6C-40D7-BAAD-ADBD1392AB26}" dt="2023-04-06T01:32:06.493" v="7969" actId="20577"/>
        <pc:sldMkLst>
          <pc:docMk/>
          <pc:sldMk cId="3785940851" sldId="423"/>
        </pc:sldMkLst>
        <pc:spChg chg="mod">
          <ac:chgData name="phuongnt@heid.vn" userId="b17674ac66305ad0" providerId="LiveId" clId="{D2C10D55-4C6C-40D7-BAAD-ADBD1392AB26}" dt="2023-04-06T01:30:00.103" v="7953" actId="1036"/>
          <ac:spMkLst>
            <pc:docMk/>
            <pc:sldMk cId="3785940851" sldId="423"/>
            <ac:spMk id="5" creationId="{976209D4-B36A-41BF-9DA9-C4870079C095}"/>
          </ac:spMkLst>
        </pc:spChg>
        <pc:spChg chg="add del mod">
          <ac:chgData name="phuongnt@heid.vn" userId="b17674ac66305ad0" providerId="LiveId" clId="{D2C10D55-4C6C-40D7-BAAD-ADBD1392AB26}" dt="2023-04-06T01:32:06.493" v="7969" actId="20577"/>
          <ac:spMkLst>
            <pc:docMk/>
            <pc:sldMk cId="3785940851" sldId="423"/>
            <ac:spMk id="9" creationId="{A1210DEE-D01A-4D73-8E33-E7BB1651160A}"/>
          </ac:spMkLst>
        </pc:spChg>
      </pc:sldChg>
      <pc:sldChg chg="delSp modSp mod">
        <pc:chgData name="phuongnt@heid.vn" userId="b17674ac66305ad0" providerId="LiveId" clId="{D2C10D55-4C6C-40D7-BAAD-ADBD1392AB26}" dt="2023-04-06T01:32:52.518" v="7974" actId="14100"/>
        <pc:sldMkLst>
          <pc:docMk/>
          <pc:sldMk cId="2730471176" sldId="424"/>
        </pc:sldMkLst>
        <pc:spChg chg="del">
          <ac:chgData name="phuongnt@heid.vn" userId="b17674ac66305ad0" providerId="LiveId" clId="{D2C10D55-4C6C-40D7-BAAD-ADBD1392AB26}" dt="2023-04-06T01:31:58.326" v="7967" actId="478"/>
          <ac:spMkLst>
            <pc:docMk/>
            <pc:sldMk cId="2730471176" sldId="424"/>
            <ac:spMk id="11" creationId="{8D5ECC38-68E2-4885-A706-176D953340D8}"/>
          </ac:spMkLst>
        </pc:spChg>
        <pc:picChg chg="mod">
          <ac:chgData name="phuongnt@heid.vn" userId="b17674ac66305ad0" providerId="LiveId" clId="{D2C10D55-4C6C-40D7-BAAD-ADBD1392AB26}" dt="2023-04-06T01:32:52.518" v="7974" actId="14100"/>
          <ac:picMkLst>
            <pc:docMk/>
            <pc:sldMk cId="2730471176" sldId="424"/>
            <ac:picMk id="10" creationId="{A97A17EB-5B43-338B-3628-215E3CFE62D9}"/>
          </ac:picMkLst>
        </pc:picChg>
        <pc:picChg chg="mod">
          <ac:chgData name="phuongnt@heid.vn" userId="b17674ac66305ad0" providerId="LiveId" clId="{D2C10D55-4C6C-40D7-BAAD-ADBD1392AB26}" dt="2023-04-06T01:32:48.599" v="7973" actId="14100"/>
          <ac:picMkLst>
            <pc:docMk/>
            <pc:sldMk cId="2730471176" sldId="424"/>
            <ac:picMk id="12" creationId="{B961CD3B-52B2-557D-5615-BF8839DD2B0B}"/>
          </ac:picMkLst>
        </pc:picChg>
      </pc:sldChg>
      <pc:sldChg chg="modSp mod">
        <pc:chgData name="phuongnt@heid.vn" userId="b17674ac66305ad0" providerId="LiveId" clId="{D2C10D55-4C6C-40D7-BAAD-ADBD1392AB26}" dt="2023-04-06T01:47:05.760" v="8571" actId="20577"/>
        <pc:sldMkLst>
          <pc:docMk/>
          <pc:sldMk cId="4189509613" sldId="425"/>
        </pc:sldMkLst>
        <pc:spChg chg="mod">
          <ac:chgData name="phuongnt@heid.vn" userId="b17674ac66305ad0" providerId="LiveId" clId="{D2C10D55-4C6C-40D7-BAAD-ADBD1392AB26}" dt="2023-04-06T01:42:26.144" v="8405" actId="1035"/>
          <ac:spMkLst>
            <pc:docMk/>
            <pc:sldMk cId="4189509613" sldId="425"/>
            <ac:spMk id="7" creationId="{36AEFA50-D84B-4B79-90EC-CA4747C72EC7}"/>
          </ac:spMkLst>
        </pc:spChg>
        <pc:spChg chg="mod">
          <ac:chgData name="phuongnt@heid.vn" userId="b17674ac66305ad0" providerId="LiveId" clId="{D2C10D55-4C6C-40D7-BAAD-ADBD1392AB26}" dt="2023-04-06T01:47:05.760" v="8571" actId="20577"/>
          <ac:spMkLst>
            <pc:docMk/>
            <pc:sldMk cId="4189509613" sldId="425"/>
            <ac:spMk id="12" creationId="{74906E91-5367-477E-803F-FF81129A9E5E}"/>
          </ac:spMkLst>
        </pc:spChg>
      </pc:sldChg>
      <pc:sldChg chg="modSp mod">
        <pc:chgData name="phuongnt@heid.vn" userId="b17674ac66305ad0" providerId="LiveId" clId="{D2C10D55-4C6C-40D7-BAAD-ADBD1392AB26}" dt="2023-04-06T07:47:15.091" v="13161" actId="20577"/>
        <pc:sldMkLst>
          <pc:docMk/>
          <pc:sldMk cId="1344460204" sldId="427"/>
        </pc:sldMkLst>
        <pc:spChg chg="mod">
          <ac:chgData name="phuongnt@heid.vn" userId="b17674ac66305ad0" providerId="LiveId" clId="{D2C10D55-4C6C-40D7-BAAD-ADBD1392AB26}" dt="2023-04-06T07:47:15.091" v="13161" actId="20577"/>
          <ac:spMkLst>
            <pc:docMk/>
            <pc:sldMk cId="1344460204" sldId="427"/>
            <ac:spMk id="10" creationId="{0C7631F9-2475-4A89-9ABE-19024E58F755}"/>
          </ac:spMkLst>
        </pc:spChg>
      </pc:sldChg>
      <pc:sldChg chg="addSp delSp modSp mod modAnim">
        <pc:chgData name="phuongnt@heid.vn" userId="b17674ac66305ad0" providerId="LiveId" clId="{D2C10D55-4C6C-40D7-BAAD-ADBD1392AB26}" dt="2023-04-06T10:01:08.292" v="15416"/>
        <pc:sldMkLst>
          <pc:docMk/>
          <pc:sldMk cId="4044999457" sldId="429"/>
        </pc:sldMkLst>
        <pc:spChg chg="del">
          <ac:chgData name="phuongnt@heid.vn" userId="b17674ac66305ad0" providerId="LiveId" clId="{D2C10D55-4C6C-40D7-BAAD-ADBD1392AB26}" dt="2023-04-06T09:53:32.004" v="15263" actId="478"/>
          <ac:spMkLst>
            <pc:docMk/>
            <pc:sldMk cId="4044999457" sldId="429"/>
            <ac:spMk id="2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10:00:09.918" v="15393" actId="1035"/>
          <ac:spMkLst>
            <pc:docMk/>
            <pc:sldMk cId="4044999457" sldId="429"/>
            <ac:spMk id="7" creationId="{C81C4022-F347-41AB-A2CA-1053FE02733B}"/>
          </ac:spMkLst>
        </pc:spChg>
        <pc:grpChg chg="add del mod">
          <ac:chgData name="phuongnt@heid.vn" userId="b17674ac66305ad0" providerId="LiveId" clId="{D2C10D55-4C6C-40D7-BAAD-ADBD1392AB26}" dt="2023-04-06T09:54:45.788" v="15312" actId="165"/>
          <ac:grpSpMkLst>
            <pc:docMk/>
            <pc:sldMk cId="4044999457" sldId="429"/>
            <ac:grpSpMk id="10" creationId="{CE3DBF75-9455-36FF-384B-98FD0DF4649E}"/>
          </ac:grpSpMkLst>
        </pc:grpChg>
        <pc:grpChg chg="add mod">
          <ac:chgData name="phuongnt@heid.vn" userId="b17674ac66305ad0" providerId="LiveId" clId="{D2C10D55-4C6C-40D7-BAAD-ADBD1392AB26}" dt="2023-04-06T09:54:51.107" v="15313" actId="164"/>
          <ac:grpSpMkLst>
            <pc:docMk/>
            <pc:sldMk cId="4044999457" sldId="429"/>
            <ac:grpSpMk id="11" creationId="{213D235A-E21B-B6DF-F875-F5326921F35A}"/>
          </ac:grpSpMkLst>
        </pc:grpChg>
        <pc:grpChg chg="add mod">
          <ac:chgData name="phuongnt@heid.vn" userId="b17674ac66305ad0" providerId="LiveId" clId="{D2C10D55-4C6C-40D7-BAAD-ADBD1392AB26}" dt="2023-04-06T09:56:51.641" v="15347" actId="164"/>
          <ac:grpSpMkLst>
            <pc:docMk/>
            <pc:sldMk cId="4044999457" sldId="429"/>
            <ac:grpSpMk id="16" creationId="{CEFDFFAE-21A6-987C-DC4E-111FBFE046BB}"/>
          </ac:grpSpMkLst>
        </pc:grpChg>
        <pc:grpChg chg="add mod">
          <ac:chgData name="phuongnt@heid.vn" userId="b17674ac66305ad0" providerId="LiveId" clId="{D2C10D55-4C6C-40D7-BAAD-ADBD1392AB26}" dt="2023-04-06T09:56:54.996" v="15348" actId="164"/>
          <ac:grpSpMkLst>
            <pc:docMk/>
            <pc:sldMk cId="4044999457" sldId="429"/>
            <ac:grpSpMk id="17" creationId="{A0D0168E-D98D-D716-C5E1-DE7D66C148AB}"/>
          </ac:grpSpMkLst>
        </pc:grpChg>
        <pc:grpChg chg="add mod">
          <ac:chgData name="phuongnt@heid.vn" userId="b17674ac66305ad0" providerId="LiveId" clId="{D2C10D55-4C6C-40D7-BAAD-ADBD1392AB26}" dt="2023-04-06T09:58:52.356" v="15372" actId="164"/>
          <ac:grpSpMkLst>
            <pc:docMk/>
            <pc:sldMk cId="4044999457" sldId="429"/>
            <ac:grpSpMk id="22" creationId="{181A4518-125B-C333-E61A-2BD5224D97C6}"/>
          </ac:grpSpMkLst>
        </pc:grpChg>
        <pc:grpChg chg="add mod">
          <ac:chgData name="phuongnt@heid.vn" userId="b17674ac66305ad0" providerId="LiveId" clId="{D2C10D55-4C6C-40D7-BAAD-ADBD1392AB26}" dt="2023-04-06T10:00:47.044" v="15414" actId="164"/>
          <ac:grpSpMkLst>
            <pc:docMk/>
            <pc:sldMk cId="4044999457" sldId="429"/>
            <ac:grpSpMk id="27" creationId="{946EDEF9-6E5B-F7B0-510D-319E040A32D4}"/>
          </ac:grpSpMkLst>
        </pc:grpChg>
        <pc:picChg chg="add mod topLvl">
          <ac:chgData name="phuongnt@heid.vn" userId="b17674ac66305ad0" providerId="LiveId" clId="{D2C10D55-4C6C-40D7-BAAD-ADBD1392AB26}" dt="2023-04-06T09:54:51.107" v="15313" actId="164"/>
          <ac:picMkLst>
            <pc:docMk/>
            <pc:sldMk cId="4044999457" sldId="429"/>
            <ac:picMk id="4" creationId="{A6B4EC34-D0E6-2EF6-A7FC-EF799768FA25}"/>
          </ac:picMkLst>
        </pc:picChg>
        <pc:picChg chg="add mod topLvl">
          <ac:chgData name="phuongnt@heid.vn" userId="b17674ac66305ad0" providerId="LiveId" clId="{D2C10D55-4C6C-40D7-BAAD-ADBD1392AB26}" dt="2023-04-06T09:54:51.107" v="15313" actId="164"/>
          <ac:picMkLst>
            <pc:docMk/>
            <pc:sldMk cId="4044999457" sldId="429"/>
            <ac:picMk id="9" creationId="{0EE44A16-754C-6CFA-949E-12A716CB185A}"/>
          </ac:picMkLst>
        </pc:picChg>
        <pc:picChg chg="add mod">
          <ac:chgData name="phuongnt@heid.vn" userId="b17674ac66305ad0" providerId="LiveId" clId="{D2C10D55-4C6C-40D7-BAAD-ADBD1392AB26}" dt="2023-04-06T09:57:08.163" v="15349" actId="14100"/>
          <ac:picMkLst>
            <pc:docMk/>
            <pc:sldMk cId="4044999457" sldId="429"/>
            <ac:picMk id="13" creationId="{6D442799-E322-A241-871B-B4A9A62222C7}"/>
          </ac:picMkLst>
        </pc:picChg>
        <pc:picChg chg="add mod">
          <ac:chgData name="phuongnt@heid.vn" userId="b17674ac66305ad0" providerId="LiveId" clId="{D2C10D55-4C6C-40D7-BAAD-ADBD1392AB26}" dt="2023-04-06T09:56:54.996" v="15348" actId="164"/>
          <ac:picMkLst>
            <pc:docMk/>
            <pc:sldMk cId="4044999457" sldId="429"/>
            <ac:picMk id="15" creationId="{2B8A059F-4392-42D3-0AB7-B84C8C268E2D}"/>
          </ac:picMkLst>
        </pc:picChg>
        <pc:picChg chg="add mod">
          <ac:chgData name="phuongnt@heid.vn" userId="b17674ac66305ad0" providerId="LiveId" clId="{D2C10D55-4C6C-40D7-BAAD-ADBD1392AB26}" dt="2023-04-06T09:58:52.356" v="15372" actId="164"/>
          <ac:picMkLst>
            <pc:docMk/>
            <pc:sldMk cId="4044999457" sldId="429"/>
            <ac:picMk id="19" creationId="{492702F7-7D9B-0EA3-5F6A-A5D2505324D2}"/>
          </ac:picMkLst>
        </pc:picChg>
        <pc:picChg chg="add mod">
          <ac:chgData name="phuongnt@heid.vn" userId="b17674ac66305ad0" providerId="LiveId" clId="{D2C10D55-4C6C-40D7-BAAD-ADBD1392AB26}" dt="2023-04-06T09:58:52.356" v="15372" actId="164"/>
          <ac:picMkLst>
            <pc:docMk/>
            <pc:sldMk cId="4044999457" sldId="429"/>
            <ac:picMk id="21" creationId="{595CF681-30D7-4168-3005-793FAAB0EF4A}"/>
          </ac:picMkLst>
        </pc:picChg>
        <pc:picChg chg="add mod">
          <ac:chgData name="phuongnt@heid.vn" userId="b17674ac66305ad0" providerId="LiveId" clId="{D2C10D55-4C6C-40D7-BAAD-ADBD1392AB26}" dt="2023-04-06T10:00:47.044" v="15414" actId="164"/>
          <ac:picMkLst>
            <pc:docMk/>
            <pc:sldMk cId="4044999457" sldId="429"/>
            <ac:picMk id="24" creationId="{B879A76E-279D-05E6-4156-A7FCDFCE639F}"/>
          </ac:picMkLst>
        </pc:picChg>
        <pc:picChg chg="add mod">
          <ac:chgData name="phuongnt@heid.vn" userId="b17674ac66305ad0" providerId="LiveId" clId="{D2C10D55-4C6C-40D7-BAAD-ADBD1392AB26}" dt="2023-04-06T10:00:47.044" v="15414" actId="164"/>
          <ac:picMkLst>
            <pc:docMk/>
            <pc:sldMk cId="4044999457" sldId="429"/>
            <ac:picMk id="26" creationId="{05043EE0-2627-15E9-CC7E-8648EA96AED2}"/>
          </ac:picMkLst>
        </pc:picChg>
      </pc:sldChg>
      <pc:sldChg chg="del">
        <pc:chgData name="phuongnt@heid.vn" userId="b17674ac66305ad0" providerId="LiveId" clId="{D2C10D55-4C6C-40D7-BAAD-ADBD1392AB26}" dt="2023-04-06T10:01:23.210" v="15417" actId="47"/>
        <pc:sldMkLst>
          <pc:docMk/>
          <pc:sldMk cId="3157452374" sldId="430"/>
        </pc:sldMkLst>
      </pc:sldChg>
      <pc:sldChg chg="modSp mod modAnim">
        <pc:chgData name="phuongnt@heid.vn" userId="b17674ac66305ad0" providerId="LiveId" clId="{D2C10D55-4C6C-40D7-BAAD-ADBD1392AB26}" dt="2023-04-07T06:55:13.343" v="19572"/>
        <pc:sldMkLst>
          <pc:docMk/>
          <pc:sldMk cId="3067610226" sldId="431"/>
        </pc:sldMkLst>
        <pc:spChg chg="mod">
          <ac:chgData name="phuongnt@heid.vn" userId="b17674ac66305ad0" providerId="LiveId" clId="{D2C10D55-4C6C-40D7-BAAD-ADBD1392AB26}" dt="2023-04-03T01:45:02.035" v="149" actId="20577"/>
          <ac:spMkLst>
            <pc:docMk/>
            <pc:sldMk cId="3067610226" sldId="431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7T06:54:57.426" v="19558" actId="1038"/>
          <ac:picMkLst>
            <pc:docMk/>
            <pc:sldMk cId="3067610226" sldId="431"/>
            <ac:picMk id="4" creationId="{00000000-0000-0000-0000-000000000000}"/>
          </ac:picMkLst>
        </pc:picChg>
        <pc:picChg chg="mod">
          <ac:chgData name="phuongnt@heid.vn" userId="b17674ac66305ad0" providerId="LiveId" clId="{D2C10D55-4C6C-40D7-BAAD-ADBD1392AB26}" dt="2023-04-07T06:55:03.205" v="19571" actId="1038"/>
          <ac:picMkLst>
            <pc:docMk/>
            <pc:sldMk cId="3067610226" sldId="431"/>
            <ac:picMk id="7" creationId="{5FE33C4F-ED53-18B8-BBE1-48BE5834EAFF}"/>
          </ac:picMkLst>
        </pc:picChg>
      </pc:sldChg>
      <pc:sldChg chg="modSp mod">
        <pc:chgData name="phuongnt@heid.vn" userId="b17674ac66305ad0" providerId="LiveId" clId="{D2C10D55-4C6C-40D7-BAAD-ADBD1392AB26}" dt="2023-04-03T01:46:45.683" v="296" actId="207"/>
        <pc:sldMkLst>
          <pc:docMk/>
          <pc:sldMk cId="120947378" sldId="432"/>
        </pc:sldMkLst>
        <pc:spChg chg="mod">
          <ac:chgData name="phuongnt@heid.vn" userId="b17674ac66305ad0" providerId="LiveId" clId="{D2C10D55-4C6C-40D7-BAAD-ADBD1392AB26}" dt="2023-04-03T01:46:41.708" v="295" actId="207"/>
          <ac:spMkLst>
            <pc:docMk/>
            <pc:sldMk cId="120947378" sldId="432"/>
            <ac:spMk id="10" creationId="{3B2E9F60-FB3E-4100-A117-78866BACF24E}"/>
          </ac:spMkLst>
        </pc:spChg>
        <pc:spChg chg="mod">
          <ac:chgData name="phuongnt@heid.vn" userId="b17674ac66305ad0" providerId="LiveId" clId="{D2C10D55-4C6C-40D7-BAAD-ADBD1392AB26}" dt="2023-04-03T01:46:45.683" v="296" actId="207"/>
          <ac:spMkLst>
            <pc:docMk/>
            <pc:sldMk cId="120947378" sldId="432"/>
            <ac:spMk id="12" creationId="{B25D909D-3A43-474F-B42F-07C6DE8086C6}"/>
          </ac:spMkLst>
        </pc:spChg>
        <pc:picChg chg="mod">
          <ac:chgData name="phuongnt@heid.vn" userId="b17674ac66305ad0" providerId="LiveId" clId="{D2C10D55-4C6C-40D7-BAAD-ADBD1392AB26}" dt="2023-04-03T01:46:30.608" v="293" actId="1037"/>
          <ac:picMkLst>
            <pc:docMk/>
            <pc:sldMk cId="120947378" sldId="432"/>
            <ac:picMk id="9" creationId="{5FE33C4F-ED53-18B8-BBE1-48BE5834EAFF}"/>
          </ac:picMkLst>
        </pc:picChg>
      </pc:sldChg>
      <pc:sldChg chg="del">
        <pc:chgData name="phuongnt@heid.vn" userId="b17674ac66305ad0" providerId="LiveId" clId="{D2C10D55-4C6C-40D7-BAAD-ADBD1392AB26}" dt="2023-04-03T01:54:55.441" v="1211" actId="47"/>
        <pc:sldMkLst>
          <pc:docMk/>
          <pc:sldMk cId="1243965039" sldId="433"/>
        </pc:sldMkLst>
      </pc:sldChg>
      <pc:sldChg chg="addSp delSp modSp mod">
        <pc:chgData name="phuongnt@heid.vn" userId="b17674ac66305ad0" providerId="LiveId" clId="{D2C10D55-4C6C-40D7-BAAD-ADBD1392AB26}" dt="2023-04-03T04:14:49.797" v="5790" actId="20577"/>
        <pc:sldMkLst>
          <pc:docMk/>
          <pc:sldMk cId="3955898552" sldId="434"/>
        </pc:sldMkLst>
        <pc:spChg chg="mod">
          <ac:chgData name="phuongnt@heid.vn" userId="b17674ac66305ad0" providerId="LiveId" clId="{D2C10D55-4C6C-40D7-BAAD-ADBD1392AB26}" dt="2023-04-03T04:14:49.797" v="5790" actId="20577"/>
          <ac:spMkLst>
            <pc:docMk/>
            <pc:sldMk cId="3955898552" sldId="434"/>
            <ac:spMk id="2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3T03:13:34.784" v="4003"/>
          <ac:spMkLst>
            <pc:docMk/>
            <pc:sldMk cId="3955898552" sldId="434"/>
            <ac:spMk id="4" creationId="{637AF1F8-30F4-A66F-2F36-0E501D887743}"/>
          </ac:spMkLst>
        </pc:spChg>
        <pc:spChg chg="mod">
          <ac:chgData name="phuongnt@heid.vn" userId="b17674ac66305ad0" providerId="LiveId" clId="{D2C10D55-4C6C-40D7-BAAD-ADBD1392AB26}" dt="2023-04-03T03:13:34.784" v="4003"/>
          <ac:spMkLst>
            <pc:docMk/>
            <pc:sldMk cId="3955898552" sldId="434"/>
            <ac:spMk id="5" creationId="{284125F4-9522-E06B-671F-94E33E934046}"/>
          </ac:spMkLst>
        </pc:spChg>
        <pc:spChg chg="add mod">
          <ac:chgData name="phuongnt@heid.vn" userId="b17674ac66305ad0" providerId="LiveId" clId="{D2C10D55-4C6C-40D7-BAAD-ADBD1392AB26}" dt="2023-04-03T03:13:52.195" v="4014"/>
          <ac:spMkLst>
            <pc:docMk/>
            <pc:sldMk cId="3955898552" sldId="434"/>
            <ac:spMk id="7" creationId="{18596B90-CB83-2E66-D316-AE7D1A962224}"/>
          </ac:spMkLst>
        </pc:spChg>
        <pc:spChg chg="add mod">
          <ac:chgData name="phuongnt@heid.vn" userId="b17674ac66305ad0" providerId="LiveId" clId="{D2C10D55-4C6C-40D7-BAAD-ADBD1392AB26}" dt="2023-04-03T03:13:55.785" v="4016"/>
          <ac:spMkLst>
            <pc:docMk/>
            <pc:sldMk cId="3955898552" sldId="434"/>
            <ac:spMk id="9" creationId="{6C24C6F6-2D19-C35D-825E-373CED263950}"/>
          </ac:spMkLst>
        </pc:spChg>
        <pc:spChg chg="add mod">
          <ac:chgData name="phuongnt@heid.vn" userId="b17674ac66305ad0" providerId="LiveId" clId="{D2C10D55-4C6C-40D7-BAAD-ADBD1392AB26}" dt="2023-04-03T03:14:37.149" v="4156" actId="20577"/>
          <ac:spMkLst>
            <pc:docMk/>
            <pc:sldMk cId="3955898552" sldId="434"/>
            <ac:spMk id="13" creationId="{3DC62222-470F-BCD6-BAAD-34BCF42B506D}"/>
          </ac:spMkLst>
        </pc:spChg>
        <pc:spChg chg="add del mod topLvl">
          <ac:chgData name="phuongnt@heid.vn" userId="b17674ac66305ad0" providerId="LiveId" clId="{D2C10D55-4C6C-40D7-BAAD-ADBD1392AB26}" dt="2023-04-03T03:14:02.361" v="4018" actId="478"/>
          <ac:spMkLst>
            <pc:docMk/>
            <pc:sldMk cId="3955898552" sldId="434"/>
            <ac:spMk id="17" creationId="{DAF386E3-A491-4178-B948-A992CDA6EBAB}"/>
          </ac:spMkLst>
        </pc:spChg>
        <pc:spChg chg="add del mod topLvl">
          <ac:chgData name="phuongnt@heid.vn" userId="b17674ac66305ad0" providerId="LiveId" clId="{D2C10D55-4C6C-40D7-BAAD-ADBD1392AB26}" dt="2023-04-03T03:14:02.361" v="4018" actId="478"/>
          <ac:spMkLst>
            <pc:docMk/>
            <pc:sldMk cId="3955898552" sldId="434"/>
            <ac:spMk id="18" creationId="{0AA81BAD-0145-4510-9F62-A55D3FB2B538}"/>
          </ac:spMkLst>
        </pc:spChg>
        <pc:spChg chg="mod">
          <ac:chgData name="phuongnt@heid.vn" userId="b17674ac66305ad0" providerId="LiveId" clId="{D2C10D55-4C6C-40D7-BAAD-ADBD1392AB26}" dt="2023-04-03T03:14:08.994" v="4020"/>
          <ac:spMkLst>
            <pc:docMk/>
            <pc:sldMk cId="3955898552" sldId="434"/>
            <ac:spMk id="20" creationId="{856B76F5-F905-46F3-A42B-177357319A95}"/>
          </ac:spMkLst>
        </pc:spChg>
        <pc:spChg chg="mod">
          <ac:chgData name="phuongnt@heid.vn" userId="b17674ac66305ad0" providerId="LiveId" clId="{D2C10D55-4C6C-40D7-BAAD-ADBD1392AB26}" dt="2023-04-03T03:14:08.994" v="4020"/>
          <ac:spMkLst>
            <pc:docMk/>
            <pc:sldMk cId="3955898552" sldId="434"/>
            <ac:spMk id="21" creationId="{259A88A9-73CA-4AA4-A595-414EA3B83029}"/>
          </ac:spMkLst>
        </pc:spChg>
        <pc:spChg chg="mod">
          <ac:chgData name="phuongnt@heid.vn" userId="b17674ac66305ad0" providerId="LiveId" clId="{D2C10D55-4C6C-40D7-BAAD-ADBD1392AB26}" dt="2023-04-03T03:14:52.183" v="4172" actId="1035"/>
          <ac:spMkLst>
            <pc:docMk/>
            <pc:sldMk cId="3955898552" sldId="434"/>
            <ac:spMk id="26" creationId="{4BCF7CA3-C35E-4256-89F0-BE157FFED71E}"/>
          </ac:spMkLst>
        </pc:spChg>
        <pc:grpChg chg="add mod">
          <ac:chgData name="phuongnt@heid.vn" userId="b17674ac66305ad0" providerId="LiveId" clId="{D2C10D55-4C6C-40D7-BAAD-ADBD1392AB26}" dt="2023-04-03T03:13:34.784" v="4003"/>
          <ac:grpSpMkLst>
            <pc:docMk/>
            <pc:sldMk cId="3955898552" sldId="434"/>
            <ac:grpSpMk id="3" creationId="{9511C34E-FA93-C94D-03F9-1B4B3DDC1438}"/>
          </ac:grpSpMkLst>
        </pc:grpChg>
        <pc:grpChg chg="mod">
          <ac:chgData name="phuongnt@heid.vn" userId="b17674ac66305ad0" providerId="LiveId" clId="{D2C10D55-4C6C-40D7-BAAD-ADBD1392AB26}" dt="2023-04-03T03:12:08.334" v="3953" actId="14100"/>
          <ac:grpSpMkLst>
            <pc:docMk/>
            <pc:sldMk cId="3955898552" sldId="434"/>
            <ac:grpSpMk id="10" creationId="{2F237D5A-E04A-4288-AF51-F7003D442E74}"/>
          </ac:grpSpMkLst>
        </pc:grpChg>
        <pc:grpChg chg="add del mod">
          <ac:chgData name="phuongnt@heid.vn" userId="b17674ac66305ad0" providerId="LiveId" clId="{D2C10D55-4C6C-40D7-BAAD-ADBD1392AB26}" dt="2023-04-03T03:14:02.361" v="4018" actId="478"/>
          <ac:grpSpMkLst>
            <pc:docMk/>
            <pc:sldMk cId="3955898552" sldId="434"/>
            <ac:grpSpMk id="16" creationId="{192AB35D-3CAF-4B11-AF9A-486839AD9E1B}"/>
          </ac:grpSpMkLst>
        </pc:grpChg>
        <pc:grpChg chg="mod">
          <ac:chgData name="phuongnt@heid.vn" userId="b17674ac66305ad0" providerId="LiveId" clId="{D2C10D55-4C6C-40D7-BAAD-ADBD1392AB26}" dt="2023-04-03T03:14:08.994" v="4020"/>
          <ac:grpSpMkLst>
            <pc:docMk/>
            <pc:sldMk cId="3955898552" sldId="434"/>
            <ac:grpSpMk id="19" creationId="{A39A1210-0C77-4655-8FEE-AFD1FB06221E}"/>
          </ac:grpSpMkLst>
        </pc:grpChg>
        <pc:grpChg chg="mod">
          <ac:chgData name="phuongnt@heid.vn" userId="b17674ac66305ad0" providerId="LiveId" clId="{D2C10D55-4C6C-40D7-BAAD-ADBD1392AB26}" dt="2023-04-03T03:14:42.085" v="4157" actId="14100"/>
          <ac:grpSpMkLst>
            <pc:docMk/>
            <pc:sldMk cId="3955898552" sldId="434"/>
            <ac:grpSpMk id="22" creationId="{AFD00A40-3BC3-47E0-80C7-2C65F226A237}"/>
          </ac:grpSpMkLst>
        </pc:grpChg>
        <pc:grpChg chg="mod">
          <ac:chgData name="phuongnt@heid.vn" userId="b17674ac66305ad0" providerId="LiveId" clId="{D2C10D55-4C6C-40D7-BAAD-ADBD1392AB26}" dt="2023-04-03T03:14:45.181" v="4158" actId="14100"/>
          <ac:grpSpMkLst>
            <pc:docMk/>
            <pc:sldMk cId="3955898552" sldId="434"/>
            <ac:grpSpMk id="25" creationId="{AFD00A40-3BC3-47E0-80C7-2C65F226A237}"/>
          </ac:grpSpMkLst>
        </pc:grpChg>
      </pc:sldChg>
      <pc:sldChg chg="modSp mod">
        <pc:chgData name="phuongnt@heid.vn" userId="b17674ac66305ad0" providerId="LiveId" clId="{D2C10D55-4C6C-40D7-BAAD-ADBD1392AB26}" dt="2023-04-03T03:15:07.501" v="4176" actId="14100"/>
        <pc:sldMkLst>
          <pc:docMk/>
          <pc:sldMk cId="1268933752" sldId="435"/>
        </pc:sldMkLst>
        <pc:picChg chg="mod">
          <ac:chgData name="phuongnt@heid.vn" userId="b17674ac66305ad0" providerId="LiveId" clId="{D2C10D55-4C6C-40D7-BAAD-ADBD1392AB26}" dt="2023-04-03T03:15:07.501" v="4176" actId="14100"/>
          <ac:picMkLst>
            <pc:docMk/>
            <pc:sldMk cId="1268933752" sldId="435"/>
            <ac:picMk id="3" creationId="{00000000-0000-0000-0000-000000000000}"/>
          </ac:picMkLst>
        </pc:picChg>
      </pc:sldChg>
      <pc:sldChg chg="modSp mod">
        <pc:chgData name="phuongnt@heid.vn" userId="b17674ac66305ad0" providerId="LiveId" clId="{D2C10D55-4C6C-40D7-BAAD-ADBD1392AB26}" dt="2023-04-03T04:12:01.590" v="5766" actId="1035"/>
        <pc:sldMkLst>
          <pc:docMk/>
          <pc:sldMk cId="3201516230" sldId="436"/>
        </pc:sldMkLst>
        <pc:spChg chg="mod">
          <ac:chgData name="phuongnt@heid.vn" userId="b17674ac66305ad0" providerId="LiveId" clId="{D2C10D55-4C6C-40D7-BAAD-ADBD1392AB26}" dt="2023-04-03T04:11:47.684" v="5734" actId="1036"/>
          <ac:spMkLst>
            <pc:docMk/>
            <pc:sldMk cId="3201516230" sldId="436"/>
            <ac:spMk id="7" creationId="{B75D052B-1ABD-40B9-848A-8A2DD63A4146}"/>
          </ac:spMkLst>
        </pc:spChg>
        <pc:graphicFrameChg chg="mod">
          <ac:chgData name="phuongnt@heid.vn" userId="b17674ac66305ad0" providerId="LiveId" clId="{D2C10D55-4C6C-40D7-BAAD-ADBD1392AB26}" dt="2023-04-03T04:11:55.645" v="5760" actId="1036"/>
          <ac:graphicFrameMkLst>
            <pc:docMk/>
            <pc:sldMk cId="3201516230" sldId="436"/>
            <ac:graphicFrameMk id="9" creationId="{0E664646-C0AC-6CE6-48E4-F72013720CB5}"/>
          </ac:graphicFrameMkLst>
        </pc:graphicFrameChg>
        <pc:picChg chg="mod">
          <ac:chgData name="phuongnt@heid.vn" userId="b17674ac66305ad0" providerId="LiveId" clId="{D2C10D55-4C6C-40D7-BAAD-ADBD1392AB26}" dt="2023-04-03T04:12:01.590" v="5766" actId="1035"/>
          <ac:picMkLst>
            <pc:docMk/>
            <pc:sldMk cId="3201516230" sldId="436"/>
            <ac:picMk id="4" creationId="{78BB524D-DA92-4705-BFFB-CE7D573B1C0C}"/>
          </ac:picMkLst>
        </pc:picChg>
      </pc:sldChg>
      <pc:sldChg chg="delSp del mod">
        <pc:chgData name="phuongnt@heid.vn" userId="b17674ac66305ad0" providerId="LiveId" clId="{D2C10D55-4C6C-40D7-BAAD-ADBD1392AB26}" dt="2023-04-03T04:26:35.793" v="6467" actId="47"/>
        <pc:sldMkLst>
          <pc:docMk/>
          <pc:sldMk cId="1382766931" sldId="437"/>
        </pc:sldMkLst>
        <pc:spChg chg="del">
          <ac:chgData name="phuongnt@heid.vn" userId="b17674ac66305ad0" providerId="LiveId" clId="{D2C10D55-4C6C-40D7-BAAD-ADBD1392AB26}" dt="2023-04-03T04:23:47.436" v="6405" actId="21"/>
          <ac:spMkLst>
            <pc:docMk/>
            <pc:sldMk cId="1382766931" sldId="437"/>
            <ac:spMk id="8" creationId="{712C46B6-96B9-47F2-B7A3-76397FB3ADAF}"/>
          </ac:spMkLst>
        </pc:spChg>
      </pc:sldChg>
      <pc:sldChg chg="addSp delSp modSp mod modAnim">
        <pc:chgData name="phuongnt@heid.vn" userId="b17674ac66305ad0" providerId="LiveId" clId="{D2C10D55-4C6C-40D7-BAAD-ADBD1392AB26}" dt="2023-04-07T07:11:52.038" v="19691" actId="1035"/>
        <pc:sldMkLst>
          <pc:docMk/>
          <pc:sldMk cId="1330663323" sldId="439"/>
        </pc:sldMkLst>
        <pc:spChg chg="del">
          <ac:chgData name="phuongnt@heid.vn" userId="b17674ac66305ad0" providerId="LiveId" clId="{D2C10D55-4C6C-40D7-BAAD-ADBD1392AB26}" dt="2023-04-06T09:50:50.423" v="15221" actId="478"/>
          <ac:spMkLst>
            <pc:docMk/>
            <pc:sldMk cId="1330663323" sldId="439"/>
            <ac:spMk id="2" creationId="{00000000-0000-0000-0000-000000000000}"/>
          </ac:spMkLst>
        </pc:spChg>
        <pc:spChg chg="add mod">
          <ac:chgData name="phuongnt@heid.vn" userId="b17674ac66305ad0" providerId="LiveId" clId="{D2C10D55-4C6C-40D7-BAAD-ADBD1392AB26}" dt="2023-04-06T09:51:41.901" v="15243" actId="1035"/>
          <ac:spMkLst>
            <pc:docMk/>
            <pc:sldMk cId="1330663323" sldId="439"/>
            <ac:spMk id="3" creationId="{31C746E7-116C-92FD-1C51-88DA128DEE69}"/>
          </ac:spMkLst>
        </pc:spChg>
        <pc:spChg chg="del mod">
          <ac:chgData name="phuongnt@heid.vn" userId="b17674ac66305ad0" providerId="LiveId" clId="{D2C10D55-4C6C-40D7-BAAD-ADBD1392AB26}" dt="2023-04-07T07:01:51.284" v="19643" actId="478"/>
          <ac:spMkLst>
            <pc:docMk/>
            <pc:sldMk cId="1330663323" sldId="439"/>
            <ac:spMk id="9" creationId="{13D24814-8ADE-4440-9118-68E9E8BC35F9}"/>
          </ac:spMkLst>
        </pc:spChg>
        <pc:grpChg chg="add mod">
          <ac:chgData name="phuongnt@heid.vn" userId="b17674ac66305ad0" providerId="LiveId" clId="{D2C10D55-4C6C-40D7-BAAD-ADBD1392AB26}" dt="2023-04-07T07:02:15.086" v="19679" actId="1035"/>
          <ac:grpSpMkLst>
            <pc:docMk/>
            <pc:sldMk cId="1330663323" sldId="439"/>
            <ac:grpSpMk id="11" creationId="{F9F5C9C4-270B-D06B-B1EC-90117A59A152}"/>
          </ac:grpSpMkLst>
        </pc:grpChg>
        <pc:picChg chg="add mod">
          <ac:chgData name="phuongnt@heid.vn" userId="b17674ac66305ad0" providerId="LiveId" clId="{D2C10D55-4C6C-40D7-BAAD-ADBD1392AB26}" dt="2023-04-07T07:11:52.038" v="19691" actId="1035"/>
          <ac:picMkLst>
            <pc:docMk/>
            <pc:sldMk cId="1330663323" sldId="439"/>
            <ac:picMk id="5" creationId="{27B4B0D7-4115-9A2C-7D83-43EDD2FAB676}"/>
          </ac:picMkLst>
        </pc:picChg>
        <pc:picChg chg="add mod">
          <ac:chgData name="phuongnt@heid.vn" userId="b17674ac66305ad0" providerId="LiveId" clId="{D2C10D55-4C6C-40D7-BAAD-ADBD1392AB26}" dt="2023-04-07T07:11:49.118" v="19689" actId="1036"/>
          <ac:picMkLst>
            <pc:docMk/>
            <pc:sldMk cId="1330663323" sldId="439"/>
            <ac:picMk id="10" creationId="{FDFC4D01-6734-8350-7420-A6BD0CE4D459}"/>
          </ac:picMkLst>
        </pc:picChg>
      </pc:sldChg>
      <pc:sldChg chg="addSp delSp modSp mod modAnim">
        <pc:chgData name="phuongnt@heid.vn" userId="b17674ac66305ad0" providerId="LiveId" clId="{D2C10D55-4C6C-40D7-BAAD-ADBD1392AB26}" dt="2023-04-06T09:53:22.913" v="15262"/>
        <pc:sldMkLst>
          <pc:docMk/>
          <pc:sldMk cId="446907588" sldId="440"/>
        </pc:sldMkLst>
        <pc:spChg chg="del">
          <ac:chgData name="phuongnt@heid.vn" userId="b17674ac66305ad0" providerId="LiveId" clId="{D2C10D55-4C6C-40D7-BAAD-ADBD1392AB26}" dt="2023-04-06T09:52:06.872" v="15247" actId="478"/>
          <ac:spMkLst>
            <pc:docMk/>
            <pc:sldMk cId="446907588" sldId="440"/>
            <ac:spMk id="2" creationId="{00000000-0000-0000-0000-000000000000}"/>
          </ac:spMkLst>
        </pc:spChg>
        <pc:grpChg chg="add mod">
          <ac:chgData name="phuongnt@heid.vn" userId="b17674ac66305ad0" providerId="LiveId" clId="{D2C10D55-4C6C-40D7-BAAD-ADBD1392AB26}" dt="2023-04-06T09:53:15.669" v="15261" actId="164"/>
          <ac:grpSpMkLst>
            <pc:docMk/>
            <pc:sldMk cId="446907588" sldId="440"/>
            <ac:grpSpMk id="12" creationId="{BE9DD8DE-8E1A-3EC0-75D8-8885638CD376}"/>
          </ac:grpSpMkLst>
        </pc:grpChg>
        <pc:picChg chg="add mod">
          <ac:chgData name="phuongnt@heid.vn" userId="b17674ac66305ad0" providerId="LiveId" clId="{D2C10D55-4C6C-40D7-BAAD-ADBD1392AB26}" dt="2023-04-06T09:53:15.669" v="15261" actId="164"/>
          <ac:picMkLst>
            <pc:docMk/>
            <pc:sldMk cId="446907588" sldId="440"/>
            <ac:picMk id="4" creationId="{7597F43E-4D4B-10AE-FE3D-D357741377A1}"/>
          </ac:picMkLst>
        </pc:picChg>
        <pc:picChg chg="add mod">
          <ac:chgData name="phuongnt@heid.vn" userId="b17674ac66305ad0" providerId="LiveId" clId="{D2C10D55-4C6C-40D7-BAAD-ADBD1392AB26}" dt="2023-04-06T09:53:15.669" v="15261" actId="164"/>
          <ac:picMkLst>
            <pc:docMk/>
            <pc:sldMk cId="446907588" sldId="440"/>
            <ac:picMk id="9" creationId="{C3D6B212-052E-AC5B-DBE4-D5EE738663AD}"/>
          </ac:picMkLst>
        </pc:picChg>
        <pc:picChg chg="add mod">
          <ac:chgData name="phuongnt@heid.vn" userId="b17674ac66305ad0" providerId="LiveId" clId="{D2C10D55-4C6C-40D7-BAAD-ADBD1392AB26}" dt="2023-04-06T09:53:15.669" v="15261" actId="164"/>
          <ac:picMkLst>
            <pc:docMk/>
            <pc:sldMk cId="446907588" sldId="440"/>
            <ac:picMk id="11" creationId="{A8623C1B-3FA4-592F-6C80-B8934C606645}"/>
          </ac:picMkLst>
        </pc:picChg>
      </pc:sldChg>
      <pc:sldChg chg="modSp mod">
        <pc:chgData name="phuongnt@heid.vn" userId="b17674ac66305ad0" providerId="LiveId" clId="{D2C10D55-4C6C-40D7-BAAD-ADBD1392AB26}" dt="2023-04-06T07:44:38.830" v="12848" actId="207"/>
        <pc:sldMkLst>
          <pc:docMk/>
          <pc:sldMk cId="645541737" sldId="441"/>
        </pc:sldMkLst>
        <pc:spChg chg="mod">
          <ac:chgData name="phuongnt@heid.vn" userId="b17674ac66305ad0" providerId="LiveId" clId="{D2C10D55-4C6C-40D7-BAAD-ADBD1392AB26}" dt="2023-04-06T07:44:38.830" v="12848" actId="207"/>
          <ac:spMkLst>
            <pc:docMk/>
            <pc:sldMk cId="645541737" sldId="441"/>
            <ac:spMk id="2" creationId="{0492C7B4-9B89-50A8-16C0-83D9D1881EE0}"/>
          </ac:spMkLst>
        </pc:spChg>
        <pc:spChg chg="mod">
          <ac:chgData name="phuongnt@heid.vn" userId="b17674ac66305ad0" providerId="LiveId" clId="{D2C10D55-4C6C-40D7-BAAD-ADBD1392AB26}" dt="2023-04-06T07:43:42.663" v="12752" actId="1036"/>
          <ac:spMkLst>
            <pc:docMk/>
            <pc:sldMk cId="645541737" sldId="441"/>
            <ac:spMk id="16" creationId="{BFEE7D94-B34F-452E-BC86-0A2F03B74045}"/>
          </ac:spMkLst>
        </pc:spChg>
        <pc:spChg chg="mod">
          <ac:chgData name="phuongnt@heid.vn" userId="b17674ac66305ad0" providerId="LiveId" clId="{D2C10D55-4C6C-40D7-BAAD-ADBD1392AB26}" dt="2023-04-06T07:43:44.671" v="12753" actId="1036"/>
          <ac:spMkLst>
            <pc:docMk/>
            <pc:sldMk cId="645541737" sldId="441"/>
            <ac:spMk id="19" creationId="{5DD9B7F1-7D33-463E-980E-92626C385D0F}"/>
          </ac:spMkLst>
        </pc:spChg>
        <pc:spChg chg="mod">
          <ac:chgData name="phuongnt@heid.vn" userId="b17674ac66305ad0" providerId="LiveId" clId="{D2C10D55-4C6C-40D7-BAAD-ADBD1392AB26}" dt="2023-04-06T07:43:44.898" v="12754" actId="1036"/>
          <ac:spMkLst>
            <pc:docMk/>
            <pc:sldMk cId="645541737" sldId="441"/>
            <ac:spMk id="25" creationId="{5366C290-B220-4CE6-9EE0-4C7B81E58A3A}"/>
          </ac:spMkLst>
        </pc:spChg>
        <pc:grpChg chg="mod">
          <ac:chgData name="phuongnt@heid.vn" userId="b17674ac66305ad0" providerId="LiveId" clId="{D2C10D55-4C6C-40D7-BAAD-ADBD1392AB26}" dt="2023-04-06T07:44:30.585" v="12840" actId="1036"/>
          <ac:grpSpMkLst>
            <pc:docMk/>
            <pc:sldMk cId="645541737" sldId="441"/>
            <ac:grpSpMk id="7" creationId="{4F9796CA-1F7F-4E12-8531-8CCF94C7B486}"/>
          </ac:grpSpMkLst>
        </pc:grpChg>
        <pc:grpChg chg="mod">
          <ac:chgData name="phuongnt@heid.vn" userId="b17674ac66305ad0" providerId="LiveId" clId="{D2C10D55-4C6C-40D7-BAAD-ADBD1392AB26}" dt="2023-04-06T07:44:25.676" v="12827" actId="1036"/>
          <ac:grpSpMkLst>
            <pc:docMk/>
            <pc:sldMk cId="645541737" sldId="441"/>
            <ac:grpSpMk id="11" creationId="{DF360C16-1ABD-4FE2-ADD4-D1F92FE7F46E}"/>
          </ac:grpSpMkLst>
        </pc:grpChg>
        <pc:grpChg chg="mod">
          <ac:chgData name="phuongnt@heid.vn" userId="b17674ac66305ad0" providerId="LiveId" clId="{D2C10D55-4C6C-40D7-BAAD-ADBD1392AB26}" dt="2023-04-06T07:44:20.593" v="12818" actId="1036"/>
          <ac:grpSpMkLst>
            <pc:docMk/>
            <pc:sldMk cId="645541737" sldId="441"/>
            <ac:grpSpMk id="14" creationId="{43A7CED5-826A-4CC1-BCCB-DBAB4CB1A216}"/>
          </ac:grpSpMkLst>
        </pc:grpChg>
        <pc:grpChg chg="mod">
          <ac:chgData name="phuongnt@heid.vn" userId="b17674ac66305ad0" providerId="LiveId" clId="{D2C10D55-4C6C-40D7-BAAD-ADBD1392AB26}" dt="2023-04-06T07:44:14.538" v="12799" actId="1036"/>
          <ac:grpSpMkLst>
            <pc:docMk/>
            <pc:sldMk cId="645541737" sldId="441"/>
            <ac:grpSpMk id="17" creationId="{58BE0C94-CAA5-4065-A831-42B9C950EB13}"/>
          </ac:grpSpMkLst>
        </pc:grpChg>
        <pc:grpChg chg="mod">
          <ac:chgData name="phuongnt@heid.vn" userId="b17674ac66305ad0" providerId="LiveId" clId="{D2C10D55-4C6C-40D7-BAAD-ADBD1392AB26}" dt="2023-04-06T07:44:08.283" v="12785" actId="1036"/>
          <ac:grpSpMkLst>
            <pc:docMk/>
            <pc:sldMk cId="645541737" sldId="441"/>
            <ac:grpSpMk id="23" creationId="{F74AE56D-20F7-4EED-98F6-33D0FFCC34F9}"/>
          </ac:grpSpMkLst>
        </pc:grpChg>
      </pc:sldChg>
      <pc:sldChg chg="addSp delSp modSp mod modAnim">
        <pc:chgData name="phuongnt@heid.vn" userId="b17674ac66305ad0" providerId="LiveId" clId="{D2C10D55-4C6C-40D7-BAAD-ADBD1392AB26}" dt="2023-04-07T07:15:22.988" v="19736"/>
        <pc:sldMkLst>
          <pc:docMk/>
          <pc:sldMk cId="2270147324" sldId="442"/>
        </pc:sldMkLst>
        <pc:spChg chg="del">
          <ac:chgData name="phuongnt@heid.vn" userId="b17674ac66305ad0" providerId="LiveId" clId="{D2C10D55-4C6C-40D7-BAAD-ADBD1392AB26}" dt="2023-04-06T07:33:46.130" v="12107" actId="478"/>
          <ac:spMkLst>
            <pc:docMk/>
            <pc:sldMk cId="2270147324" sldId="442"/>
            <ac:spMk id="2" creationId="{00000000-0000-0000-0000-000000000000}"/>
          </ac:spMkLst>
        </pc:spChg>
        <pc:spChg chg="add mod">
          <ac:chgData name="phuongnt@heid.vn" userId="b17674ac66305ad0" providerId="LiveId" clId="{D2C10D55-4C6C-40D7-BAAD-ADBD1392AB26}" dt="2023-04-06T07:41:41.339" v="12391" actId="20577"/>
          <ac:spMkLst>
            <pc:docMk/>
            <pc:sldMk cId="2270147324" sldId="442"/>
            <ac:spMk id="3" creationId="{560B5B49-ACEE-DA05-C282-D0D0EC20D989}"/>
          </ac:spMkLst>
        </pc:spChg>
        <pc:spChg chg="add del mod">
          <ac:chgData name="phuongnt@heid.vn" userId="b17674ac66305ad0" providerId="LiveId" clId="{D2C10D55-4C6C-40D7-BAAD-ADBD1392AB26}" dt="2023-04-06T07:40:41.963" v="12283" actId="122"/>
          <ac:spMkLst>
            <pc:docMk/>
            <pc:sldMk cId="2270147324" sldId="442"/>
            <ac:spMk id="5" creationId="{00000000-0000-0000-0000-000000000000}"/>
          </ac:spMkLst>
        </pc:spChg>
        <pc:spChg chg="add mod">
          <ac:chgData name="phuongnt@heid.vn" userId="b17674ac66305ad0" providerId="LiveId" clId="{D2C10D55-4C6C-40D7-BAAD-ADBD1392AB26}" dt="2023-04-06T07:42:40.019" v="12576" actId="1035"/>
          <ac:spMkLst>
            <pc:docMk/>
            <pc:sldMk cId="2270147324" sldId="442"/>
            <ac:spMk id="9" creationId="{8E02B9F1-00F0-9311-7DE0-4ED48C50A387}"/>
          </ac:spMkLst>
        </pc:spChg>
        <pc:spChg chg="add mod">
          <ac:chgData name="phuongnt@heid.vn" userId="b17674ac66305ad0" providerId="LiveId" clId="{D2C10D55-4C6C-40D7-BAAD-ADBD1392AB26}" dt="2023-04-06T07:42:34.085" v="12574" actId="20577"/>
          <ac:spMkLst>
            <pc:docMk/>
            <pc:sldMk cId="2270147324" sldId="442"/>
            <ac:spMk id="10" creationId="{470DC4C0-3D20-9ED4-7E80-903610D5B73D}"/>
          </ac:spMkLst>
        </pc:spChg>
        <pc:graphicFrameChg chg="add del mod">
          <ac:chgData name="phuongnt@heid.vn" userId="b17674ac66305ad0" providerId="LiveId" clId="{D2C10D55-4C6C-40D7-BAAD-ADBD1392AB26}" dt="2023-04-06T07:35:27.700" v="12141" actId="478"/>
          <ac:graphicFrameMkLst>
            <pc:docMk/>
            <pc:sldMk cId="2270147324" sldId="442"/>
            <ac:graphicFrameMk id="8" creationId="{DF06040F-4572-792A-21E1-FF7B8C62D74C}"/>
          </ac:graphicFrameMkLst>
        </pc:graphicFrameChg>
        <pc:picChg chg="mod">
          <ac:chgData name="phuongnt@heid.vn" userId="b17674ac66305ad0" providerId="LiveId" clId="{D2C10D55-4C6C-40D7-BAAD-ADBD1392AB26}" dt="2023-04-06T07:40:21.359" v="12226" actId="1038"/>
          <ac:picMkLst>
            <pc:docMk/>
            <pc:sldMk cId="2270147324" sldId="442"/>
            <ac:picMk id="4" creationId="{20419F2D-D337-41BB-9B5C-5E5C00F43D3C}"/>
          </ac:picMkLst>
        </pc:picChg>
      </pc:sldChg>
      <pc:sldChg chg="addSp delSp modSp mod modAnim">
        <pc:chgData name="phuongnt@heid.vn" userId="b17674ac66305ad0" providerId="LiveId" clId="{D2C10D55-4C6C-40D7-BAAD-ADBD1392AB26}" dt="2023-04-06T07:56:16.407" v="13460"/>
        <pc:sldMkLst>
          <pc:docMk/>
          <pc:sldMk cId="1917522855" sldId="443"/>
        </pc:sldMkLst>
        <pc:spChg chg="add del mod">
          <ac:chgData name="phuongnt@heid.vn" userId="b17674ac66305ad0" providerId="LiveId" clId="{D2C10D55-4C6C-40D7-BAAD-ADBD1392AB26}" dt="2023-04-06T07:52:34.192" v="13424" actId="1035"/>
          <ac:spMkLst>
            <pc:docMk/>
            <pc:sldMk cId="1917522855" sldId="443"/>
            <ac:spMk id="5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6T07:47:02.075" v="13134" actId="478"/>
          <ac:spMkLst>
            <pc:docMk/>
            <pc:sldMk cId="1917522855" sldId="443"/>
            <ac:spMk id="7" creationId="{649BA960-D24A-8E03-C54D-9F754C2CF22E}"/>
          </ac:spMkLst>
        </pc:spChg>
        <pc:spChg chg="mod">
          <ac:chgData name="phuongnt@heid.vn" userId="b17674ac66305ad0" providerId="LiveId" clId="{D2C10D55-4C6C-40D7-BAAD-ADBD1392AB26}" dt="2023-04-06T07:52:48.753" v="13434" actId="164"/>
          <ac:spMkLst>
            <pc:docMk/>
            <pc:sldMk cId="1917522855" sldId="443"/>
            <ac:spMk id="8" creationId="{A556AAC8-247D-CB45-B2D9-4F98CE59DF9A}"/>
          </ac:spMkLst>
        </pc:spChg>
        <pc:spChg chg="mod">
          <ac:chgData name="phuongnt@heid.vn" userId="b17674ac66305ad0" providerId="LiveId" clId="{D2C10D55-4C6C-40D7-BAAD-ADBD1392AB26}" dt="2023-04-06T07:52:48.753" v="13434" actId="164"/>
          <ac:spMkLst>
            <pc:docMk/>
            <pc:sldMk cId="1917522855" sldId="443"/>
            <ac:spMk id="9" creationId="{41259712-ED58-A062-3838-354BF47F32BA}"/>
          </ac:spMkLst>
        </pc:spChg>
        <pc:spChg chg="mod">
          <ac:chgData name="phuongnt@heid.vn" userId="b17674ac66305ad0" providerId="LiveId" clId="{D2C10D55-4C6C-40D7-BAAD-ADBD1392AB26}" dt="2023-04-06T07:55:46.255" v="13457"/>
          <ac:spMkLst>
            <pc:docMk/>
            <pc:sldMk cId="1917522855" sldId="443"/>
            <ac:spMk id="11" creationId="{2EA69891-752C-9369-9094-A95CCE9DE47A}"/>
          </ac:spMkLst>
        </pc:spChg>
        <pc:spChg chg="mod">
          <ac:chgData name="phuongnt@heid.vn" userId="b17674ac66305ad0" providerId="LiveId" clId="{D2C10D55-4C6C-40D7-BAAD-ADBD1392AB26}" dt="2023-04-06T07:55:46.255" v="13457"/>
          <ac:spMkLst>
            <pc:docMk/>
            <pc:sldMk cId="1917522855" sldId="443"/>
            <ac:spMk id="12" creationId="{00E2F2AD-C505-7A53-CBCE-CCB3A60C1F8B}"/>
          </ac:spMkLst>
        </pc:spChg>
        <pc:grpChg chg="add mod">
          <ac:chgData name="phuongnt@heid.vn" userId="b17674ac66305ad0" providerId="LiveId" clId="{D2C10D55-4C6C-40D7-BAAD-ADBD1392AB26}" dt="2023-04-06T07:52:48.753" v="13434" actId="164"/>
          <ac:grpSpMkLst>
            <pc:docMk/>
            <pc:sldMk cId="1917522855" sldId="443"/>
            <ac:grpSpMk id="6" creationId="{04512F29-80B6-986B-B640-AF0EA6EAE6D4}"/>
          </ac:grpSpMkLst>
        </pc:grpChg>
        <pc:grpChg chg="add mod">
          <ac:chgData name="phuongnt@heid.vn" userId="b17674ac66305ad0" providerId="LiveId" clId="{D2C10D55-4C6C-40D7-BAAD-ADBD1392AB26}" dt="2023-04-06T07:55:57.848" v="13458" actId="14100"/>
          <ac:grpSpMkLst>
            <pc:docMk/>
            <pc:sldMk cId="1917522855" sldId="443"/>
            <ac:grpSpMk id="10" creationId="{3DF1D236-9F49-6F07-2B72-8A5BBBAB7E9E}"/>
          </ac:grpSpMkLst>
        </pc:grpChg>
        <pc:picChg chg="mod">
          <ac:chgData name="phuongnt@heid.vn" userId="b17674ac66305ad0" providerId="LiveId" clId="{D2C10D55-4C6C-40D7-BAAD-ADBD1392AB26}" dt="2023-04-06T07:50:20.610" v="13370" actId="1037"/>
          <ac:picMkLst>
            <pc:docMk/>
            <pc:sldMk cId="1917522855" sldId="443"/>
            <ac:picMk id="4" creationId="{59D89847-5D04-4106-BC40-485B5709CC5C}"/>
          </ac:picMkLst>
        </pc:picChg>
      </pc:sldChg>
      <pc:sldChg chg="addSp delSp modSp del mod">
        <pc:chgData name="phuongnt@heid.vn" userId="b17674ac66305ad0" providerId="LiveId" clId="{D2C10D55-4C6C-40D7-BAAD-ADBD1392AB26}" dt="2023-04-06T07:56:18.400" v="13461" actId="47"/>
        <pc:sldMkLst>
          <pc:docMk/>
          <pc:sldMk cId="177309304" sldId="444"/>
        </pc:sldMkLst>
        <pc:spChg chg="del mod">
          <ac:chgData name="phuongnt@heid.vn" userId="b17674ac66305ad0" providerId="LiveId" clId="{D2C10D55-4C6C-40D7-BAAD-ADBD1392AB26}" dt="2023-04-06T07:51:13.994" v="13384" actId="478"/>
          <ac:spMkLst>
            <pc:docMk/>
            <pc:sldMk cId="177309304" sldId="444"/>
            <ac:spMk id="5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6T07:47:36.008" v="13195" actId="478"/>
          <ac:spMkLst>
            <pc:docMk/>
            <pc:sldMk cId="177309304" sldId="444"/>
            <ac:spMk id="7" creationId="{649BA960-D24A-8E03-C54D-9F754C2CF22E}"/>
          </ac:spMkLst>
        </pc:spChg>
        <pc:spChg chg="mod">
          <ac:chgData name="phuongnt@heid.vn" userId="b17674ac66305ad0" providerId="LiveId" clId="{D2C10D55-4C6C-40D7-BAAD-ADBD1392AB26}" dt="2023-04-06T07:55:42.400" v="13456" actId="164"/>
          <ac:spMkLst>
            <pc:docMk/>
            <pc:sldMk cId="177309304" sldId="444"/>
            <ac:spMk id="8" creationId="{A556AAC8-247D-CB45-B2D9-4F98CE59DF9A}"/>
          </ac:spMkLst>
        </pc:spChg>
        <pc:spChg chg="mod">
          <ac:chgData name="phuongnt@heid.vn" userId="b17674ac66305ad0" providerId="LiveId" clId="{D2C10D55-4C6C-40D7-BAAD-ADBD1392AB26}" dt="2023-04-06T07:55:42.400" v="13456" actId="164"/>
          <ac:spMkLst>
            <pc:docMk/>
            <pc:sldMk cId="177309304" sldId="444"/>
            <ac:spMk id="9" creationId="{41259712-ED58-A062-3838-354BF47F32BA}"/>
          </ac:spMkLst>
        </pc:spChg>
        <pc:grpChg chg="add mod">
          <ac:chgData name="phuongnt@heid.vn" userId="b17674ac66305ad0" providerId="LiveId" clId="{D2C10D55-4C6C-40D7-BAAD-ADBD1392AB26}" dt="2023-04-06T07:55:42.400" v="13456" actId="164"/>
          <ac:grpSpMkLst>
            <pc:docMk/>
            <pc:sldMk cId="177309304" sldId="444"/>
            <ac:grpSpMk id="6" creationId="{93C57787-2C5A-4A3C-E20C-6B04EFC3AC73}"/>
          </ac:grpSpMkLst>
        </pc:grpChg>
        <pc:picChg chg="mod">
          <ac:chgData name="phuongnt@heid.vn" userId="b17674ac66305ad0" providerId="LiveId" clId="{D2C10D55-4C6C-40D7-BAAD-ADBD1392AB26}" dt="2023-04-06T07:53:49.791" v="13443" actId="14100"/>
          <ac:picMkLst>
            <pc:docMk/>
            <pc:sldMk cId="177309304" sldId="444"/>
            <ac:picMk id="4" creationId="{59D89847-5D04-4106-BC40-485B5709CC5C}"/>
          </ac:picMkLst>
        </pc:picChg>
      </pc:sldChg>
      <pc:sldChg chg="modSp mod">
        <pc:chgData name="phuongnt@heid.vn" userId="b17674ac66305ad0" providerId="LiveId" clId="{D2C10D55-4C6C-40D7-BAAD-ADBD1392AB26}" dt="2023-04-03T02:47:04.318" v="3136" actId="14100"/>
        <pc:sldMkLst>
          <pc:docMk/>
          <pc:sldMk cId="3608392536" sldId="446"/>
        </pc:sldMkLst>
        <pc:spChg chg="mod">
          <ac:chgData name="phuongnt@heid.vn" userId="b17674ac66305ad0" providerId="LiveId" clId="{D2C10D55-4C6C-40D7-BAAD-ADBD1392AB26}" dt="2023-04-03T02:46:58.958" v="3135" actId="14100"/>
          <ac:spMkLst>
            <pc:docMk/>
            <pc:sldMk cId="3608392536" sldId="446"/>
            <ac:spMk id="5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3T02:47:04.318" v="3136" actId="14100"/>
          <ac:picMkLst>
            <pc:docMk/>
            <pc:sldMk cId="3608392536" sldId="446"/>
            <ac:picMk id="7" creationId="{5FE33C4F-ED53-18B8-BBE1-48BE5834EAFF}"/>
          </ac:picMkLst>
        </pc:picChg>
      </pc:sldChg>
      <pc:sldChg chg="del">
        <pc:chgData name="phuongnt@heid.vn" userId="b17674ac66305ad0" providerId="LiveId" clId="{D2C10D55-4C6C-40D7-BAAD-ADBD1392AB26}" dt="2023-04-06T10:01:24.255" v="15418" actId="47"/>
        <pc:sldMkLst>
          <pc:docMk/>
          <pc:sldMk cId="3699377832" sldId="447"/>
        </pc:sldMkLst>
      </pc:sldChg>
      <pc:sldChg chg="modSp mod">
        <pc:chgData name="phuongnt@heid.vn" userId="b17674ac66305ad0" providerId="LiveId" clId="{D2C10D55-4C6C-40D7-BAAD-ADBD1392AB26}" dt="2023-04-06T01:34:45.601" v="8153" actId="1037"/>
        <pc:sldMkLst>
          <pc:docMk/>
          <pc:sldMk cId="985039286" sldId="449"/>
        </pc:sldMkLst>
        <pc:picChg chg="mod">
          <ac:chgData name="phuongnt@heid.vn" userId="b17674ac66305ad0" providerId="LiveId" clId="{D2C10D55-4C6C-40D7-BAAD-ADBD1392AB26}" dt="2023-04-06T01:34:40.859" v="8141" actId="1038"/>
          <ac:picMkLst>
            <pc:docMk/>
            <pc:sldMk cId="985039286" sldId="449"/>
            <ac:picMk id="5" creationId="{580585AE-3796-3FED-080B-1D1B6D302043}"/>
          </ac:picMkLst>
        </pc:picChg>
        <pc:picChg chg="mod">
          <ac:chgData name="phuongnt@heid.vn" userId="b17674ac66305ad0" providerId="LiveId" clId="{D2C10D55-4C6C-40D7-BAAD-ADBD1392AB26}" dt="2023-04-06T01:34:43.921" v="8149" actId="1037"/>
          <ac:picMkLst>
            <pc:docMk/>
            <pc:sldMk cId="985039286" sldId="449"/>
            <ac:picMk id="6" creationId="{3437563D-0C26-490A-08C2-79FAB818AB70}"/>
          </ac:picMkLst>
        </pc:picChg>
        <pc:picChg chg="mod">
          <ac:chgData name="phuongnt@heid.vn" userId="b17674ac66305ad0" providerId="LiveId" clId="{D2C10D55-4C6C-40D7-BAAD-ADBD1392AB26}" dt="2023-04-06T01:34:45.601" v="8153" actId="1037"/>
          <ac:picMkLst>
            <pc:docMk/>
            <pc:sldMk cId="985039286" sldId="449"/>
            <ac:picMk id="7" creationId="{7CC86EE2-AF4A-FBAE-DCA3-E8283F13E832}"/>
          </ac:picMkLst>
        </pc:picChg>
      </pc:sldChg>
      <pc:sldChg chg="modSp mod">
        <pc:chgData name="phuongnt@heid.vn" userId="b17674ac66305ad0" providerId="LiveId" clId="{D2C10D55-4C6C-40D7-BAAD-ADBD1392AB26}" dt="2023-04-06T01:39:19.905" v="8272" actId="1037"/>
        <pc:sldMkLst>
          <pc:docMk/>
          <pc:sldMk cId="1852350863" sldId="450"/>
        </pc:sldMkLst>
        <pc:picChg chg="mod">
          <ac:chgData name="phuongnt@heid.vn" userId="b17674ac66305ad0" providerId="LiveId" clId="{D2C10D55-4C6C-40D7-BAAD-ADBD1392AB26}" dt="2023-04-06T01:39:10.201" v="8270" actId="1035"/>
          <ac:picMkLst>
            <pc:docMk/>
            <pc:sldMk cId="1852350863" sldId="450"/>
            <ac:picMk id="5" creationId="{B4C86D71-4D8C-73EF-E76F-BF449B597385}"/>
          </ac:picMkLst>
        </pc:picChg>
        <pc:picChg chg="mod">
          <ac:chgData name="phuongnt@heid.vn" userId="b17674ac66305ad0" providerId="LiveId" clId="{D2C10D55-4C6C-40D7-BAAD-ADBD1392AB26}" dt="2023-04-06T01:39:19.905" v="8272" actId="1037"/>
          <ac:picMkLst>
            <pc:docMk/>
            <pc:sldMk cId="1852350863" sldId="450"/>
            <ac:picMk id="6" creationId="{D94D3B23-B09F-1E80-08A3-5A80B4F3B1C4}"/>
          </ac:picMkLst>
        </pc:picChg>
        <pc:picChg chg="mod">
          <ac:chgData name="phuongnt@heid.vn" userId="b17674ac66305ad0" providerId="LiveId" clId="{D2C10D55-4C6C-40D7-BAAD-ADBD1392AB26}" dt="2023-04-06T01:38:35.574" v="8258" actId="14100"/>
          <ac:picMkLst>
            <pc:docMk/>
            <pc:sldMk cId="1852350863" sldId="450"/>
            <ac:picMk id="7" creationId="{F35E9774-4928-7939-C2E6-829605EE47FE}"/>
          </ac:picMkLst>
        </pc:picChg>
      </pc:sldChg>
      <pc:sldChg chg="addSp delSp modSp mod modAnim">
        <pc:chgData name="phuongnt@heid.vn" userId="b17674ac66305ad0" providerId="LiveId" clId="{D2C10D55-4C6C-40D7-BAAD-ADBD1392AB26}" dt="2023-04-06T10:11:14.049" v="15652"/>
        <pc:sldMkLst>
          <pc:docMk/>
          <pc:sldMk cId="3832654133" sldId="451"/>
        </pc:sldMkLst>
        <pc:spChg chg="del">
          <ac:chgData name="phuongnt@heid.vn" userId="b17674ac66305ad0" providerId="LiveId" clId="{D2C10D55-4C6C-40D7-BAAD-ADBD1392AB26}" dt="2023-04-06T10:09:42.025" v="15605" actId="931"/>
          <ac:spMkLst>
            <pc:docMk/>
            <pc:sldMk cId="3832654133" sldId="451"/>
            <ac:spMk id="3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10:10:37.245" v="15645" actId="1035"/>
          <ac:spMkLst>
            <pc:docMk/>
            <pc:sldMk cId="3832654133" sldId="451"/>
            <ac:spMk id="5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6T10:09:33.764" v="15604" actId="478"/>
          <ac:spMkLst>
            <pc:docMk/>
            <pc:sldMk cId="3832654133" sldId="451"/>
            <ac:spMk id="6" creationId="{00000000-0000-0000-0000-000000000000}"/>
          </ac:spMkLst>
        </pc:spChg>
        <pc:spChg chg="add del mod">
          <ac:chgData name="phuongnt@heid.vn" userId="b17674ac66305ad0" providerId="LiveId" clId="{D2C10D55-4C6C-40D7-BAAD-ADBD1392AB26}" dt="2023-04-06T10:09:46.701" v="15607" actId="478"/>
          <ac:spMkLst>
            <pc:docMk/>
            <pc:sldMk cId="3832654133" sldId="451"/>
            <ac:spMk id="10" creationId="{9162693F-CF05-E191-1E72-193C5F289C22}"/>
          </ac:spMkLst>
        </pc:spChg>
        <pc:grpChg chg="add mod">
          <ac:chgData name="phuongnt@heid.vn" userId="b17674ac66305ad0" providerId="LiveId" clId="{D2C10D55-4C6C-40D7-BAAD-ADBD1392AB26}" dt="2023-04-06T10:11:10.468" v="15651" actId="164"/>
          <ac:grpSpMkLst>
            <pc:docMk/>
            <pc:sldMk cId="3832654133" sldId="451"/>
            <ac:grpSpMk id="17" creationId="{35D02CD4-D26F-B7A6-B183-683E7782F4E8}"/>
          </ac:grpSpMkLst>
        </pc:grpChg>
        <pc:picChg chg="add del mod">
          <ac:chgData name="phuongnt@heid.vn" userId="b17674ac66305ad0" providerId="LiveId" clId="{D2C10D55-4C6C-40D7-BAAD-ADBD1392AB26}" dt="2023-04-06T10:09:44.527" v="15606" actId="478"/>
          <ac:picMkLst>
            <pc:docMk/>
            <pc:sldMk cId="3832654133" sldId="451"/>
            <ac:picMk id="8" creationId="{7A1B1A46-3F41-F488-3A9D-BF7B546159E9}"/>
          </ac:picMkLst>
        </pc:picChg>
        <pc:picChg chg="add mod">
          <ac:chgData name="phuongnt@heid.vn" userId="b17674ac66305ad0" providerId="LiveId" clId="{D2C10D55-4C6C-40D7-BAAD-ADBD1392AB26}" dt="2023-04-06T10:11:10.468" v="15651" actId="164"/>
          <ac:picMkLst>
            <pc:docMk/>
            <pc:sldMk cId="3832654133" sldId="451"/>
            <ac:picMk id="12" creationId="{4E6B54D8-3163-7582-7055-FC4164AC6A6F}"/>
          </ac:picMkLst>
        </pc:picChg>
        <pc:picChg chg="add mod">
          <ac:chgData name="phuongnt@heid.vn" userId="b17674ac66305ad0" providerId="LiveId" clId="{D2C10D55-4C6C-40D7-BAAD-ADBD1392AB26}" dt="2023-04-06T10:11:10.468" v="15651" actId="164"/>
          <ac:picMkLst>
            <pc:docMk/>
            <pc:sldMk cId="3832654133" sldId="451"/>
            <ac:picMk id="14" creationId="{98AC830E-D003-8AF6-3CEF-03A10208C073}"/>
          </ac:picMkLst>
        </pc:picChg>
        <pc:picChg chg="add mod">
          <ac:chgData name="phuongnt@heid.vn" userId="b17674ac66305ad0" providerId="LiveId" clId="{D2C10D55-4C6C-40D7-BAAD-ADBD1392AB26}" dt="2023-04-06T10:11:10.468" v="15651" actId="164"/>
          <ac:picMkLst>
            <pc:docMk/>
            <pc:sldMk cId="3832654133" sldId="451"/>
            <ac:picMk id="16" creationId="{58A98046-8DAB-A05F-4B7E-FC09A8124926}"/>
          </ac:picMkLst>
        </pc:picChg>
      </pc:sldChg>
      <pc:sldChg chg="modSp del mod">
        <pc:chgData name="phuongnt@heid.vn" userId="b17674ac66305ad0" providerId="LiveId" clId="{D2C10D55-4C6C-40D7-BAAD-ADBD1392AB26}" dt="2023-04-06T08:14:54.123" v="14610" actId="47"/>
        <pc:sldMkLst>
          <pc:docMk/>
          <pc:sldMk cId="1229323523" sldId="452"/>
        </pc:sldMkLst>
        <pc:spChg chg="mod">
          <ac:chgData name="phuongnt@heid.vn" userId="b17674ac66305ad0" providerId="LiveId" clId="{D2C10D55-4C6C-40D7-BAAD-ADBD1392AB26}" dt="2023-04-06T08:10:42.849" v="14376" actId="255"/>
          <ac:spMkLst>
            <pc:docMk/>
            <pc:sldMk cId="1229323523" sldId="452"/>
            <ac:spMk id="6" creationId="{00000000-0000-0000-0000-000000000000}"/>
          </ac:spMkLst>
        </pc:spChg>
      </pc:sldChg>
      <pc:sldChg chg="modSp del mod">
        <pc:chgData name="phuongnt@heid.vn" userId="b17674ac66305ad0" providerId="LiveId" clId="{D2C10D55-4C6C-40D7-BAAD-ADBD1392AB26}" dt="2023-04-06T08:14:55.254" v="14611" actId="47"/>
        <pc:sldMkLst>
          <pc:docMk/>
          <pc:sldMk cId="2722410022" sldId="453"/>
        </pc:sldMkLst>
        <pc:spChg chg="mod">
          <ac:chgData name="phuongnt@heid.vn" userId="b17674ac66305ad0" providerId="LiveId" clId="{D2C10D55-4C6C-40D7-BAAD-ADBD1392AB26}" dt="2023-04-06T08:13:07.308" v="14547" actId="20577"/>
          <ac:spMkLst>
            <pc:docMk/>
            <pc:sldMk cId="2722410022" sldId="453"/>
            <ac:spMk id="6" creationId="{00000000-0000-0000-0000-000000000000}"/>
          </ac:spMkLst>
        </pc:spChg>
      </pc:sldChg>
      <pc:sldChg chg="delSp modSp add del mod">
        <pc:chgData name="phuongnt@heid.vn" userId="b17674ac66305ad0" providerId="LiveId" clId="{D2C10D55-4C6C-40D7-BAAD-ADBD1392AB26}" dt="2023-04-07T01:44:53.104" v="15739" actId="47"/>
        <pc:sldMkLst>
          <pc:docMk/>
          <pc:sldMk cId="3272371243" sldId="454"/>
        </pc:sldMkLst>
        <pc:spChg chg="del">
          <ac:chgData name="phuongnt@heid.vn" userId="b17674ac66305ad0" providerId="LiveId" clId="{D2C10D55-4C6C-40D7-BAAD-ADBD1392AB26}" dt="2023-04-06T08:00:27.089" v="13730" actId="478"/>
          <ac:spMkLst>
            <pc:docMk/>
            <pc:sldMk cId="3272371243" sldId="454"/>
            <ac:spMk id="6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6T08:05:07.665" v="13974" actId="1035"/>
          <ac:spMkLst>
            <pc:docMk/>
            <pc:sldMk cId="3272371243" sldId="454"/>
            <ac:spMk id="7" creationId="{00000000-0000-0000-0000-000000000000}"/>
          </ac:spMkLst>
        </pc:spChg>
      </pc:sldChg>
      <pc:sldChg chg="addSp delSp modSp add del mod">
        <pc:chgData name="phuongnt@heid.vn" userId="b17674ac66305ad0" providerId="LiveId" clId="{D2C10D55-4C6C-40D7-BAAD-ADBD1392AB26}" dt="2023-04-07T02:35:37.101" v="16854" actId="47"/>
        <pc:sldMkLst>
          <pc:docMk/>
          <pc:sldMk cId="3715133559" sldId="455"/>
        </pc:sldMkLst>
        <pc:spChg chg="mod">
          <ac:chgData name="phuongnt@heid.vn" userId="b17674ac66305ad0" providerId="LiveId" clId="{D2C10D55-4C6C-40D7-BAAD-ADBD1392AB26}" dt="2023-04-07T02:17:33.226" v="16722" actId="20577"/>
          <ac:spMkLst>
            <pc:docMk/>
            <pc:sldMk cId="3715133559" sldId="455"/>
            <ac:spMk id="6" creationId="{00000000-0000-0000-0000-000000000000}"/>
          </ac:spMkLst>
        </pc:spChg>
        <pc:graphicFrameChg chg="add mod modGraphic">
          <ac:chgData name="phuongnt@heid.vn" userId="b17674ac66305ad0" providerId="LiveId" clId="{D2C10D55-4C6C-40D7-BAAD-ADBD1392AB26}" dt="2023-04-07T02:17:28.644" v="16720" actId="14100"/>
          <ac:graphicFrameMkLst>
            <pc:docMk/>
            <pc:sldMk cId="3715133559" sldId="455"/>
            <ac:graphicFrameMk id="3" creationId="{EF8260E1-A605-0CC0-9BF6-E11C08BC748F}"/>
          </ac:graphicFrameMkLst>
        </pc:graphicFrameChg>
        <pc:graphicFrameChg chg="del mod modGraphic">
          <ac:chgData name="phuongnt@heid.vn" userId="b17674ac66305ad0" providerId="LiveId" clId="{D2C10D55-4C6C-40D7-BAAD-ADBD1392AB26}" dt="2023-04-07T02:12:02.290" v="16687" actId="21"/>
          <ac:graphicFrameMkLst>
            <pc:docMk/>
            <pc:sldMk cId="3715133559" sldId="455"/>
            <ac:graphicFrameMk id="8" creationId="{00000000-0000-0000-0000-000000000000}"/>
          </ac:graphicFrameMkLst>
        </pc:graphicFrameChg>
      </pc:sldChg>
      <pc:sldChg chg="modSp add del mod">
        <pc:chgData name="phuongnt@heid.vn" userId="b17674ac66305ad0" providerId="LiveId" clId="{D2C10D55-4C6C-40D7-BAAD-ADBD1392AB26}" dt="2023-04-07T02:35:34.785" v="16853" actId="47"/>
        <pc:sldMkLst>
          <pc:docMk/>
          <pc:sldMk cId="1339157420" sldId="456"/>
        </pc:sldMkLst>
        <pc:spChg chg="mod">
          <ac:chgData name="phuongnt@heid.vn" userId="b17674ac66305ad0" providerId="LiveId" clId="{D2C10D55-4C6C-40D7-BAAD-ADBD1392AB26}" dt="2023-04-07T02:34:24.799" v="16831" actId="20577"/>
          <ac:spMkLst>
            <pc:docMk/>
            <pc:sldMk cId="1339157420" sldId="456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7T02:19:55.424" v="16793" actId="20577"/>
          <ac:spMkLst>
            <pc:docMk/>
            <pc:sldMk cId="1339157420" sldId="456"/>
            <ac:spMk id="6" creationId="{00000000-0000-0000-0000-000000000000}"/>
          </ac:spMkLst>
        </pc:spChg>
      </pc:sldChg>
      <pc:sldChg chg="addSp delSp modSp add del mod delAnim modAnim">
        <pc:chgData name="phuongnt@heid.vn" userId="b17674ac66305ad0" providerId="LiveId" clId="{D2C10D55-4C6C-40D7-BAAD-ADBD1392AB26}" dt="2023-04-07T03:12:12.065" v="17743" actId="21"/>
        <pc:sldMkLst>
          <pc:docMk/>
          <pc:sldMk cId="1581765049" sldId="457"/>
        </pc:sldMkLst>
        <pc:spChg chg="mod">
          <ac:chgData name="phuongnt@heid.vn" userId="b17674ac66305ad0" providerId="LiveId" clId="{D2C10D55-4C6C-40D7-BAAD-ADBD1392AB26}" dt="2023-04-07T02:57:03.779" v="17015" actId="1036"/>
          <ac:spMkLst>
            <pc:docMk/>
            <pc:sldMk cId="1581765049" sldId="457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7T02:56:54.444" v="16981" actId="1038"/>
          <ac:spMkLst>
            <pc:docMk/>
            <pc:sldMk cId="1581765049" sldId="457"/>
            <ac:spMk id="6" creationId="{00000000-0000-0000-0000-000000000000}"/>
          </ac:spMkLst>
        </pc:spChg>
        <pc:spChg chg="add mod">
          <ac:chgData name="phuongnt@heid.vn" userId="b17674ac66305ad0" providerId="LiveId" clId="{D2C10D55-4C6C-40D7-BAAD-ADBD1392AB26}" dt="2023-04-07T03:00:41.230" v="17211" actId="14100"/>
          <ac:spMkLst>
            <pc:docMk/>
            <pc:sldMk cId="1581765049" sldId="457"/>
            <ac:spMk id="7" creationId="{0C16A53A-D740-423E-1DED-0C5D289C47A5}"/>
          </ac:spMkLst>
        </pc:spChg>
        <pc:spChg chg="add del mod">
          <ac:chgData name="phuongnt@heid.vn" userId="b17674ac66305ad0" providerId="LiveId" clId="{D2C10D55-4C6C-40D7-BAAD-ADBD1392AB26}" dt="2023-04-07T03:04:56.499" v="17319"/>
          <ac:spMkLst>
            <pc:docMk/>
            <pc:sldMk cId="1581765049" sldId="457"/>
            <ac:spMk id="8" creationId="{32D89643-E973-E461-B4AB-B470EA043C13}"/>
          </ac:spMkLst>
        </pc:spChg>
        <pc:spChg chg="add mod">
          <ac:chgData name="phuongnt@heid.vn" userId="b17674ac66305ad0" providerId="LiveId" clId="{D2C10D55-4C6C-40D7-BAAD-ADBD1392AB26}" dt="2023-04-07T03:06:47.172" v="17389" actId="14100"/>
          <ac:spMkLst>
            <pc:docMk/>
            <pc:sldMk cId="1581765049" sldId="457"/>
            <ac:spMk id="9" creationId="{5FF72193-3131-74BF-73C4-7E305656B1A4}"/>
          </ac:spMkLst>
        </pc:spChg>
        <pc:graphicFrameChg chg="add del mod modGraphic">
          <ac:chgData name="phuongnt@heid.vn" userId="b17674ac66305ad0" providerId="LiveId" clId="{D2C10D55-4C6C-40D7-BAAD-ADBD1392AB26}" dt="2023-04-07T03:12:12.065" v="17743" actId="21"/>
          <ac:graphicFrameMkLst>
            <pc:docMk/>
            <pc:sldMk cId="1581765049" sldId="457"/>
            <ac:graphicFrameMk id="10" creationId="{3053E48E-382C-C03B-E12D-44B956FC1B97}"/>
          </ac:graphicFrameMkLst>
        </pc:graphicFrameChg>
      </pc:sldChg>
      <pc:sldChg chg="addSp delSp modSp add del mod delAnim modAnim">
        <pc:chgData name="phuongnt@heid.vn" userId="b17674ac66305ad0" providerId="LiveId" clId="{D2C10D55-4C6C-40D7-BAAD-ADBD1392AB26}" dt="2023-04-07T03:19:35.949" v="18019" actId="47"/>
        <pc:sldMkLst>
          <pc:docMk/>
          <pc:sldMk cId="1152848567" sldId="458"/>
        </pc:sldMkLst>
        <pc:spChg chg="del">
          <ac:chgData name="phuongnt@heid.vn" userId="b17674ac66305ad0" providerId="LiveId" clId="{D2C10D55-4C6C-40D7-BAAD-ADBD1392AB26}" dt="2023-04-07T03:13:32.977" v="17754" actId="478"/>
          <ac:spMkLst>
            <pc:docMk/>
            <pc:sldMk cId="1152848567" sldId="458"/>
            <ac:spMk id="5" creationId="{00000000-0000-0000-0000-000000000000}"/>
          </ac:spMkLst>
        </pc:spChg>
        <pc:spChg chg="del mod">
          <ac:chgData name="phuongnt@heid.vn" userId="b17674ac66305ad0" providerId="LiveId" clId="{D2C10D55-4C6C-40D7-BAAD-ADBD1392AB26}" dt="2023-04-07T03:13:17.906" v="17749" actId="478"/>
          <ac:spMkLst>
            <pc:docMk/>
            <pc:sldMk cId="1152848567" sldId="458"/>
            <ac:spMk id="6" creationId="{00000000-0000-0000-0000-000000000000}"/>
          </ac:spMkLst>
        </pc:spChg>
        <pc:graphicFrameChg chg="add del mod modGraphic">
          <ac:chgData name="phuongnt@heid.vn" userId="b17674ac66305ad0" providerId="LiveId" clId="{D2C10D55-4C6C-40D7-BAAD-ADBD1392AB26}" dt="2023-04-07T03:16:37.072" v="17948" actId="21"/>
          <ac:graphicFrameMkLst>
            <pc:docMk/>
            <pc:sldMk cId="1152848567" sldId="458"/>
            <ac:graphicFrameMk id="7" creationId="{16BD482C-ADF2-C46E-E30A-B8C0DDC02ACD}"/>
          </ac:graphicFrameMkLst>
        </pc:graphicFrameChg>
      </pc:sldChg>
      <pc:sldChg chg="addSp delSp modSp add del mod">
        <pc:chgData name="phuongnt@heid.vn" userId="b17674ac66305ad0" providerId="LiveId" clId="{D2C10D55-4C6C-40D7-BAAD-ADBD1392AB26}" dt="2023-04-07T03:19:44.253" v="18022" actId="47"/>
        <pc:sldMkLst>
          <pc:docMk/>
          <pc:sldMk cId="2391706893" sldId="459"/>
        </pc:sldMkLst>
        <pc:spChg chg="add del mod ord">
          <ac:chgData name="phuongnt@heid.vn" userId="b17674ac66305ad0" providerId="LiveId" clId="{D2C10D55-4C6C-40D7-BAAD-ADBD1392AB26}" dt="2023-04-07T03:06:25.274" v="17350" actId="21"/>
          <ac:spMkLst>
            <pc:docMk/>
            <pc:sldMk cId="2391706893" sldId="459"/>
            <ac:spMk id="5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7T02:59:54.469" v="17208" actId="478"/>
          <ac:spMkLst>
            <pc:docMk/>
            <pc:sldMk cId="2391706893" sldId="459"/>
            <ac:spMk id="9" creationId="{00000000-0000-0000-0000-000000000000}"/>
          </ac:spMkLst>
        </pc:spChg>
        <pc:graphicFrameChg chg="add del mod ord modGraphic">
          <ac:chgData name="phuongnt@heid.vn" userId="b17674ac66305ad0" providerId="LiveId" clId="{D2C10D55-4C6C-40D7-BAAD-ADBD1392AB26}" dt="2023-04-07T03:06:04.825" v="17344"/>
          <ac:graphicFrameMkLst>
            <pc:docMk/>
            <pc:sldMk cId="2391706893" sldId="459"/>
            <ac:graphicFrameMk id="3" creationId="{C7770511-7677-8D6C-80B0-A81FD94C52A9}"/>
          </ac:graphicFrameMkLst>
        </pc:graphicFrameChg>
        <pc:graphicFrameChg chg="add del mod modGraphic">
          <ac:chgData name="phuongnt@heid.vn" userId="b17674ac66305ad0" providerId="LiveId" clId="{D2C10D55-4C6C-40D7-BAAD-ADBD1392AB26}" dt="2023-04-07T03:06:25.274" v="17350" actId="21"/>
          <ac:graphicFrameMkLst>
            <pc:docMk/>
            <pc:sldMk cId="2391706893" sldId="459"/>
            <ac:graphicFrameMk id="8" creationId="{00000000-0000-0000-0000-000000000000}"/>
          </ac:graphicFrameMkLst>
        </pc:graphicFrameChg>
        <pc:picChg chg="mod">
          <ac:chgData name="phuongnt@heid.vn" userId="b17674ac66305ad0" providerId="LiveId" clId="{D2C10D55-4C6C-40D7-BAAD-ADBD1392AB26}" dt="2023-04-07T03:14:57.908" v="17763" actId="1035"/>
          <ac:picMkLst>
            <pc:docMk/>
            <pc:sldMk cId="2391706893" sldId="459"/>
            <ac:picMk id="4" creationId="{930F4AFC-58C8-4D04-9395-635232AC359F}"/>
          </ac:picMkLst>
        </pc:picChg>
      </pc:sldChg>
      <pc:sldChg chg="delSp modSp add del mod">
        <pc:chgData name="phuongnt@heid.vn" userId="b17674ac66305ad0" providerId="LiveId" clId="{D2C10D55-4C6C-40D7-BAAD-ADBD1392AB26}" dt="2023-04-07T07:16:16.184" v="19747" actId="1035"/>
        <pc:sldMkLst>
          <pc:docMk/>
          <pc:sldMk cId="3964032966" sldId="460"/>
        </pc:sldMkLst>
        <pc:spChg chg="mod">
          <ac:chgData name="phuongnt@heid.vn" userId="b17674ac66305ad0" providerId="LiveId" clId="{D2C10D55-4C6C-40D7-BAAD-ADBD1392AB26}" dt="2023-04-07T07:16:16.184" v="19747" actId="1035"/>
          <ac:spMkLst>
            <pc:docMk/>
            <pc:sldMk cId="3964032966" sldId="460"/>
            <ac:spMk id="7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7T03:19:50.810" v="18023" actId="478"/>
          <ac:spMkLst>
            <pc:docMk/>
            <pc:sldMk cId="3964032966" sldId="460"/>
            <ac:spMk id="8" creationId="{00000000-0000-0000-0000-000000000000}"/>
          </ac:spMkLst>
        </pc:spChg>
      </pc:sldChg>
      <pc:sldChg chg="addSp delSp modSp add del mod modAnim">
        <pc:chgData name="phuongnt@heid.vn" userId="b17674ac66305ad0" providerId="LiveId" clId="{D2C10D55-4C6C-40D7-BAAD-ADBD1392AB26}" dt="2023-04-07T03:36:15.489" v="18471"/>
        <pc:sldMkLst>
          <pc:docMk/>
          <pc:sldMk cId="781919201" sldId="461"/>
        </pc:sldMkLst>
        <pc:spChg chg="add del mod">
          <ac:chgData name="phuongnt@heid.vn" userId="b17674ac66305ad0" providerId="LiveId" clId="{D2C10D55-4C6C-40D7-BAAD-ADBD1392AB26}" dt="2023-04-07T03:22:38.301" v="18120" actId="1035"/>
          <ac:spMkLst>
            <pc:docMk/>
            <pc:sldMk cId="781919201" sldId="461"/>
            <ac:spMk id="5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7T03:20:43.815" v="18033" actId="478"/>
          <ac:spMkLst>
            <pc:docMk/>
            <pc:sldMk cId="781919201" sldId="461"/>
            <ac:spMk id="10" creationId="{00000000-0000-0000-0000-000000000000}"/>
          </ac:spMkLst>
        </pc:spChg>
        <pc:graphicFrameChg chg="add mod">
          <ac:chgData name="phuongnt@heid.vn" userId="b17674ac66305ad0" providerId="LiveId" clId="{D2C10D55-4C6C-40D7-BAAD-ADBD1392AB26}" dt="2023-04-07T03:30:36.675" v="18357" actId="1035"/>
          <ac:graphicFrameMkLst>
            <pc:docMk/>
            <pc:sldMk cId="781919201" sldId="461"/>
            <ac:graphicFrameMk id="3" creationId="{77AD40AB-D235-37CE-1D8E-87C219BFDD9F}"/>
          </ac:graphicFrameMkLst>
        </pc:graphicFrameChg>
        <pc:graphicFrameChg chg="add mod modGraphic">
          <ac:chgData name="phuongnt@heid.vn" userId="b17674ac66305ad0" providerId="LiveId" clId="{D2C10D55-4C6C-40D7-BAAD-ADBD1392AB26}" dt="2023-04-07T03:31:45.355" v="18371" actId="122"/>
          <ac:graphicFrameMkLst>
            <pc:docMk/>
            <pc:sldMk cId="781919201" sldId="461"/>
            <ac:graphicFrameMk id="7" creationId="{D4A18B6C-DB93-06CD-D507-0B9A253F55E9}"/>
          </ac:graphicFrameMkLst>
        </pc:graphicFrameChg>
        <pc:graphicFrameChg chg="add mod">
          <ac:chgData name="phuongnt@heid.vn" userId="b17674ac66305ad0" providerId="LiveId" clId="{D2C10D55-4C6C-40D7-BAAD-ADBD1392AB26}" dt="2023-04-07T03:36:00.791" v="18469" actId="1036"/>
          <ac:graphicFrameMkLst>
            <pc:docMk/>
            <pc:sldMk cId="781919201" sldId="461"/>
            <ac:graphicFrameMk id="8" creationId="{77BF399F-B24B-3B3E-05C8-3EDBB539241B}"/>
          </ac:graphicFrameMkLst>
        </pc:graphicFrameChg>
        <pc:graphicFrameChg chg="mod modGraphic">
          <ac:chgData name="phuongnt@heid.vn" userId="b17674ac66305ad0" providerId="LiveId" clId="{D2C10D55-4C6C-40D7-BAAD-ADBD1392AB26}" dt="2023-04-07T03:30:06.234" v="18338" actId="14100"/>
          <ac:graphicFrameMkLst>
            <pc:docMk/>
            <pc:sldMk cId="781919201" sldId="461"/>
            <ac:graphicFrameMk id="9" creationId="{00000000-0000-0000-0000-000000000000}"/>
          </ac:graphicFrameMkLst>
        </pc:graphicFrameChg>
      </pc:sldChg>
      <pc:sldChg chg="delSp modSp add del mod">
        <pc:chgData name="phuongnt@heid.vn" userId="b17674ac66305ad0" providerId="LiveId" clId="{D2C10D55-4C6C-40D7-BAAD-ADBD1392AB26}" dt="2023-04-07T03:36:17.746" v="18472" actId="47"/>
        <pc:sldMkLst>
          <pc:docMk/>
          <pc:sldMk cId="3690807581" sldId="462"/>
        </pc:sldMkLst>
        <pc:graphicFrameChg chg="del mod modGraphic">
          <ac:chgData name="phuongnt@heid.vn" userId="b17674ac66305ad0" providerId="LiveId" clId="{D2C10D55-4C6C-40D7-BAAD-ADBD1392AB26}" dt="2023-04-07T03:30:29.193" v="18339" actId="21"/>
          <ac:graphicFrameMkLst>
            <pc:docMk/>
            <pc:sldMk cId="3690807581" sldId="462"/>
            <ac:graphicFrameMk id="5" creationId="{00000000-0000-0000-0000-000000000000}"/>
          </ac:graphicFrameMkLst>
        </pc:graphicFrameChg>
      </pc:sldChg>
      <pc:sldChg chg="delSp modSp add del mod">
        <pc:chgData name="phuongnt@heid.vn" userId="b17674ac66305ad0" providerId="LiveId" clId="{D2C10D55-4C6C-40D7-BAAD-ADBD1392AB26}" dt="2023-04-07T03:36:18.872" v="18473" actId="47"/>
        <pc:sldMkLst>
          <pc:docMk/>
          <pc:sldMk cId="1960742712" sldId="463"/>
        </pc:sldMkLst>
        <pc:graphicFrameChg chg="del mod modGraphic">
          <ac:chgData name="phuongnt@heid.vn" userId="b17674ac66305ad0" providerId="LiveId" clId="{D2C10D55-4C6C-40D7-BAAD-ADBD1392AB26}" dt="2023-04-07T03:31:27.794" v="18362" actId="21"/>
          <ac:graphicFrameMkLst>
            <pc:docMk/>
            <pc:sldMk cId="1960742712" sldId="463"/>
            <ac:graphicFrameMk id="5" creationId="{00000000-0000-0000-0000-000000000000}"/>
          </ac:graphicFrameMkLst>
        </pc:graphicFrameChg>
      </pc:sldChg>
      <pc:sldChg chg="delSp modSp add del mod">
        <pc:chgData name="phuongnt@heid.vn" userId="b17674ac66305ad0" providerId="LiveId" clId="{D2C10D55-4C6C-40D7-BAAD-ADBD1392AB26}" dt="2023-04-07T03:36:20.204" v="18474" actId="47"/>
        <pc:sldMkLst>
          <pc:docMk/>
          <pc:sldMk cId="475797752" sldId="464"/>
        </pc:sldMkLst>
        <pc:graphicFrameChg chg="del mod modGraphic">
          <ac:chgData name="phuongnt@heid.vn" userId="b17674ac66305ad0" providerId="LiveId" clId="{D2C10D55-4C6C-40D7-BAAD-ADBD1392AB26}" dt="2023-04-07T03:35:40.458" v="18456" actId="21"/>
          <ac:graphicFrameMkLst>
            <pc:docMk/>
            <pc:sldMk cId="475797752" sldId="464"/>
            <ac:graphicFrameMk id="5" creationId="{00000000-0000-0000-0000-000000000000}"/>
          </ac:graphicFrameMkLst>
        </pc:graphicFrameChg>
      </pc:sldChg>
      <pc:sldChg chg="delSp modSp add del mod">
        <pc:chgData name="phuongnt@heid.vn" userId="b17674ac66305ad0" providerId="LiveId" clId="{D2C10D55-4C6C-40D7-BAAD-ADBD1392AB26}" dt="2023-04-07T03:38:22.418" v="18532" actId="20577"/>
        <pc:sldMkLst>
          <pc:docMk/>
          <pc:sldMk cId="2325807390" sldId="465"/>
        </pc:sldMkLst>
        <pc:spChg chg="mod">
          <ac:chgData name="phuongnt@heid.vn" userId="b17674ac66305ad0" providerId="LiveId" clId="{D2C10D55-4C6C-40D7-BAAD-ADBD1392AB26}" dt="2023-04-07T03:38:22.418" v="18532" actId="20577"/>
          <ac:spMkLst>
            <pc:docMk/>
            <pc:sldMk cId="2325807390" sldId="465"/>
            <ac:spMk id="5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7T03:36:28.555" v="18475" actId="478"/>
          <ac:spMkLst>
            <pc:docMk/>
            <pc:sldMk cId="2325807390" sldId="465"/>
            <ac:spMk id="6" creationId="{00000000-0000-0000-0000-000000000000}"/>
          </ac:spMkLst>
        </pc:spChg>
      </pc:sldChg>
      <pc:sldChg chg="addSp delSp modSp add del mod">
        <pc:chgData name="phuongnt@heid.vn" userId="b17674ac66305ad0" providerId="LiveId" clId="{D2C10D55-4C6C-40D7-BAAD-ADBD1392AB26}" dt="2023-04-07T02:35:39.953" v="16855" actId="47"/>
        <pc:sldMkLst>
          <pc:docMk/>
          <pc:sldMk cId="3013868497" sldId="466"/>
        </pc:sldMkLst>
        <pc:spChg chg="del mod">
          <ac:chgData name="phuongnt@heid.vn" userId="b17674ac66305ad0" providerId="LiveId" clId="{D2C10D55-4C6C-40D7-BAAD-ADBD1392AB26}" dt="2023-04-07T02:01:07.629" v="16268" actId="21"/>
          <ac:spMkLst>
            <pc:docMk/>
            <pc:sldMk cId="3013868497" sldId="466"/>
            <ac:spMk id="5" creationId="{00000000-0000-0000-0000-000000000000}"/>
          </ac:spMkLst>
        </pc:spChg>
        <pc:spChg chg="add mod">
          <ac:chgData name="phuongnt@heid.vn" userId="b17674ac66305ad0" providerId="LiveId" clId="{D2C10D55-4C6C-40D7-BAAD-ADBD1392AB26}" dt="2023-04-07T02:07:24.227" v="16498" actId="20577"/>
          <ac:spMkLst>
            <pc:docMk/>
            <pc:sldMk cId="3013868497" sldId="466"/>
            <ac:spMk id="8" creationId="{176F0B4F-F49F-5258-9BAE-CB181153BDB0}"/>
          </ac:spMkLst>
        </pc:spChg>
        <pc:picChg chg="mod">
          <ac:chgData name="phuongnt@heid.vn" userId="b17674ac66305ad0" providerId="LiveId" clId="{D2C10D55-4C6C-40D7-BAAD-ADBD1392AB26}" dt="2023-04-07T02:02:22.140" v="16435" actId="1076"/>
          <ac:picMkLst>
            <pc:docMk/>
            <pc:sldMk cId="3013868497" sldId="466"/>
            <ac:picMk id="4" creationId="{930F4AFC-58C8-4D04-9395-635232AC359F}"/>
          </ac:picMkLst>
        </pc:picChg>
      </pc:sldChg>
      <pc:sldChg chg="delSp modSp add del mod">
        <pc:chgData name="phuongnt@heid.vn" userId="b17674ac66305ad0" providerId="LiveId" clId="{D2C10D55-4C6C-40D7-BAAD-ADBD1392AB26}" dt="2023-04-07T03:59:52.970" v="18853" actId="20577"/>
        <pc:sldMkLst>
          <pc:docMk/>
          <pc:sldMk cId="1981465594" sldId="467"/>
        </pc:sldMkLst>
        <pc:spChg chg="mod">
          <ac:chgData name="phuongnt@heid.vn" userId="b17674ac66305ad0" providerId="LiveId" clId="{D2C10D55-4C6C-40D7-BAAD-ADBD1392AB26}" dt="2023-04-07T03:59:52.970" v="18853" actId="20577"/>
          <ac:spMkLst>
            <pc:docMk/>
            <pc:sldMk cId="1981465594" sldId="467"/>
            <ac:spMk id="5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7T03:54:47.234" v="18677" actId="478"/>
          <ac:spMkLst>
            <pc:docMk/>
            <pc:sldMk cId="1981465594" sldId="467"/>
            <ac:spMk id="6" creationId="{00000000-0000-0000-0000-000000000000}"/>
          </ac:spMkLst>
        </pc:spChg>
      </pc:sldChg>
      <pc:sldChg chg="addSp delSp modSp add del mod modAnim">
        <pc:chgData name="phuongnt@heid.vn" userId="b17674ac66305ad0" providerId="LiveId" clId="{D2C10D55-4C6C-40D7-BAAD-ADBD1392AB26}" dt="2023-04-07T04:12:51.408" v="19260"/>
        <pc:sldMkLst>
          <pc:docMk/>
          <pc:sldMk cId="1847424637" sldId="468"/>
        </pc:sldMkLst>
        <pc:spChg chg="mod">
          <ac:chgData name="phuongnt@heid.vn" userId="b17674ac66305ad0" providerId="LiveId" clId="{D2C10D55-4C6C-40D7-BAAD-ADBD1392AB26}" dt="2023-04-07T04:12:37.574" v="19258" actId="1035"/>
          <ac:spMkLst>
            <pc:docMk/>
            <pc:sldMk cId="1847424637" sldId="468"/>
            <ac:spMk id="6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7T04:00:03.696" v="18854" actId="478"/>
          <ac:spMkLst>
            <pc:docMk/>
            <pc:sldMk cId="1847424637" sldId="468"/>
            <ac:spMk id="7" creationId="{00000000-0000-0000-0000-000000000000}"/>
          </ac:spMkLst>
        </pc:spChg>
        <pc:spChg chg="add del">
          <ac:chgData name="phuongnt@heid.vn" userId="b17674ac66305ad0" providerId="LiveId" clId="{D2C10D55-4C6C-40D7-BAAD-ADBD1392AB26}" dt="2023-04-07T04:00:58.444" v="18893" actId="478"/>
          <ac:spMkLst>
            <pc:docMk/>
            <pc:sldMk cId="1847424637" sldId="468"/>
            <ac:spMk id="8" creationId="{C43DF726-4D58-B6E6-5AA0-ADB7330A093E}"/>
          </ac:spMkLst>
        </pc:spChg>
        <pc:graphicFrameChg chg="add mod modGraphic">
          <ac:chgData name="phuongnt@heid.vn" userId="b17674ac66305ad0" providerId="LiveId" clId="{D2C10D55-4C6C-40D7-BAAD-ADBD1392AB26}" dt="2023-04-07T04:04:56.959" v="19021" actId="1036"/>
          <ac:graphicFrameMkLst>
            <pc:docMk/>
            <pc:sldMk cId="1847424637" sldId="468"/>
            <ac:graphicFrameMk id="9" creationId="{5AA8C316-E5BF-2B7F-71CE-311388CEB9C2}"/>
          </ac:graphicFrameMkLst>
        </pc:graphicFrameChg>
        <pc:graphicFrameChg chg="add mod">
          <ac:chgData name="phuongnt@heid.vn" userId="b17674ac66305ad0" providerId="LiveId" clId="{D2C10D55-4C6C-40D7-BAAD-ADBD1392AB26}" dt="2023-04-07T04:08:36.425" v="19160" actId="1036"/>
          <ac:graphicFrameMkLst>
            <pc:docMk/>
            <pc:sldMk cId="1847424637" sldId="468"/>
            <ac:graphicFrameMk id="10" creationId="{E49EF8EC-C8B9-01FC-872B-75B7DDFFD43C}"/>
          </ac:graphicFrameMkLst>
        </pc:graphicFrameChg>
        <pc:graphicFrameChg chg="add mod modGraphic">
          <ac:chgData name="phuongnt@heid.vn" userId="b17674ac66305ad0" providerId="LiveId" clId="{D2C10D55-4C6C-40D7-BAAD-ADBD1392AB26}" dt="2023-04-07T04:12:30.896" v="19252" actId="1036"/>
          <ac:graphicFrameMkLst>
            <pc:docMk/>
            <pc:sldMk cId="1847424637" sldId="468"/>
            <ac:graphicFrameMk id="11" creationId="{C846119F-B0DE-CC95-07C4-A54F99B7BDAF}"/>
          </ac:graphicFrameMkLst>
        </pc:graphicFrameChg>
      </pc:sldChg>
      <pc:sldChg chg="delSp add del mod">
        <pc:chgData name="phuongnt@heid.vn" userId="b17674ac66305ad0" providerId="LiveId" clId="{D2C10D55-4C6C-40D7-BAAD-ADBD1392AB26}" dt="2023-04-07T04:04:59.947" v="19022" actId="47"/>
        <pc:sldMkLst>
          <pc:docMk/>
          <pc:sldMk cId="3898464720" sldId="470"/>
        </pc:sldMkLst>
        <pc:graphicFrameChg chg="del">
          <ac:chgData name="phuongnt@heid.vn" userId="b17674ac66305ad0" providerId="LiveId" clId="{D2C10D55-4C6C-40D7-BAAD-ADBD1392AB26}" dt="2023-04-07T04:01:03.716" v="18894" actId="21"/>
          <ac:graphicFrameMkLst>
            <pc:docMk/>
            <pc:sldMk cId="3898464720" sldId="470"/>
            <ac:graphicFrameMk id="8" creationId="{00000000-0000-0000-0000-000000000000}"/>
          </ac:graphicFrameMkLst>
        </pc:graphicFrameChg>
      </pc:sldChg>
      <pc:sldChg chg="delSp modSp add del mod">
        <pc:chgData name="phuongnt@heid.vn" userId="b17674ac66305ad0" providerId="LiveId" clId="{D2C10D55-4C6C-40D7-BAAD-ADBD1392AB26}" dt="2023-04-07T04:12:53.980" v="19261" actId="47"/>
        <pc:sldMkLst>
          <pc:docMk/>
          <pc:sldMk cId="4099849584" sldId="471"/>
        </pc:sldMkLst>
        <pc:graphicFrameChg chg="del mod modGraphic">
          <ac:chgData name="phuongnt@heid.vn" userId="b17674ac66305ad0" providerId="LiveId" clId="{D2C10D55-4C6C-40D7-BAAD-ADBD1392AB26}" dt="2023-04-07T04:08:27.030" v="19145" actId="21"/>
          <ac:graphicFrameMkLst>
            <pc:docMk/>
            <pc:sldMk cId="4099849584" sldId="471"/>
            <ac:graphicFrameMk id="5" creationId="{00000000-0000-0000-0000-000000000000}"/>
          </ac:graphicFrameMkLst>
        </pc:graphicFrameChg>
      </pc:sldChg>
      <pc:sldChg chg="new del">
        <pc:chgData name="phuongnt@heid.vn" userId="b17674ac66305ad0" providerId="LiveId" clId="{D2C10D55-4C6C-40D7-BAAD-ADBD1392AB26}" dt="2023-04-03T01:54:56.404" v="1212" actId="47"/>
        <pc:sldMkLst>
          <pc:docMk/>
          <pc:sldMk cId="3886973794" sldId="472"/>
        </pc:sldMkLst>
      </pc:sldChg>
      <pc:sldChg chg="modSp add mod">
        <pc:chgData name="phuongnt@heid.vn" userId="b17674ac66305ad0" providerId="LiveId" clId="{D2C10D55-4C6C-40D7-BAAD-ADBD1392AB26}" dt="2023-04-03T01:54:45.386" v="1210" actId="1035"/>
        <pc:sldMkLst>
          <pc:docMk/>
          <pc:sldMk cId="702702005" sldId="473"/>
        </pc:sldMkLst>
        <pc:spChg chg="mod">
          <ac:chgData name="phuongnt@heid.vn" userId="b17674ac66305ad0" providerId="LiveId" clId="{D2C10D55-4C6C-40D7-BAAD-ADBD1392AB26}" dt="2023-04-03T01:54:39.916" v="1192" actId="1035"/>
          <ac:spMkLst>
            <pc:docMk/>
            <pc:sldMk cId="702702005" sldId="473"/>
            <ac:spMk id="5" creationId="{00000000-0000-0000-0000-000000000000}"/>
          </ac:spMkLst>
        </pc:spChg>
        <pc:spChg chg="mod">
          <ac:chgData name="phuongnt@heid.vn" userId="b17674ac66305ad0" providerId="LiveId" clId="{D2C10D55-4C6C-40D7-BAAD-ADBD1392AB26}" dt="2023-04-03T01:54:45.386" v="1210" actId="1035"/>
          <ac:spMkLst>
            <pc:docMk/>
            <pc:sldMk cId="702702005" sldId="473"/>
            <ac:spMk id="6" creationId="{00000000-0000-0000-0000-000000000000}"/>
          </ac:spMkLst>
        </pc:spChg>
        <pc:picChg chg="mod">
          <ac:chgData name="phuongnt@heid.vn" userId="b17674ac66305ad0" providerId="LiveId" clId="{D2C10D55-4C6C-40D7-BAAD-ADBD1392AB26}" dt="2023-04-03T01:50:30.280" v="688" actId="1076"/>
          <ac:picMkLst>
            <pc:docMk/>
            <pc:sldMk cId="702702005" sldId="473"/>
            <ac:picMk id="4" creationId="{8EF5A99F-C6D8-49D3-AF41-6C0DA9236FA6}"/>
          </ac:picMkLst>
        </pc:picChg>
      </pc:sldChg>
      <pc:sldChg chg="new del">
        <pc:chgData name="phuongnt@heid.vn" userId="b17674ac66305ad0" providerId="LiveId" clId="{D2C10D55-4C6C-40D7-BAAD-ADBD1392AB26}" dt="2023-04-03T02:12:51.381" v="2650" actId="47"/>
        <pc:sldMkLst>
          <pc:docMk/>
          <pc:sldMk cId="2163512365" sldId="474"/>
        </pc:sldMkLst>
      </pc:sldChg>
      <pc:sldChg chg="add del">
        <pc:chgData name="phuongnt@heid.vn" userId="b17674ac66305ad0" providerId="LiveId" clId="{D2C10D55-4C6C-40D7-BAAD-ADBD1392AB26}" dt="2023-04-03T02:11:58.763" v="2644"/>
        <pc:sldMkLst>
          <pc:docMk/>
          <pc:sldMk cId="4195907063" sldId="474"/>
        </pc:sldMkLst>
      </pc:sldChg>
      <pc:sldChg chg="delSp modSp add mod delAnim">
        <pc:chgData name="phuongnt@heid.vn" userId="b17674ac66305ad0" providerId="LiveId" clId="{D2C10D55-4C6C-40D7-BAAD-ADBD1392AB26}" dt="2023-04-03T02:15:14.616" v="2922" actId="14100"/>
        <pc:sldMkLst>
          <pc:docMk/>
          <pc:sldMk cId="1804807764" sldId="475"/>
        </pc:sldMkLst>
        <pc:spChg chg="mod">
          <ac:chgData name="phuongnt@heid.vn" userId="b17674ac66305ad0" providerId="LiveId" clId="{D2C10D55-4C6C-40D7-BAAD-ADBD1392AB26}" dt="2023-04-03T02:15:10.392" v="2921" actId="14100"/>
          <ac:spMkLst>
            <pc:docMk/>
            <pc:sldMk cId="1804807764" sldId="475"/>
            <ac:spMk id="6" creationId="{7496839E-AEED-41C1-9946-7B28025B7864}"/>
          </ac:spMkLst>
        </pc:spChg>
        <pc:spChg chg="mod">
          <ac:chgData name="phuongnt@heid.vn" userId="b17674ac66305ad0" providerId="LiveId" clId="{D2C10D55-4C6C-40D7-BAAD-ADBD1392AB26}" dt="2023-04-03T02:15:14.616" v="2922" actId="14100"/>
          <ac:spMkLst>
            <pc:docMk/>
            <pc:sldMk cId="1804807764" sldId="475"/>
            <ac:spMk id="7" creationId="{7041D78A-F188-4C5C-BD4C-8D6EBCC11B1A}"/>
          </ac:spMkLst>
        </pc:spChg>
        <pc:spChg chg="del mod">
          <ac:chgData name="phuongnt@heid.vn" userId="b17674ac66305ad0" providerId="LiveId" clId="{D2C10D55-4C6C-40D7-BAAD-ADBD1392AB26}" dt="2023-04-03T02:14:12.458" v="2800" actId="478"/>
          <ac:spMkLst>
            <pc:docMk/>
            <pc:sldMk cId="1804807764" sldId="475"/>
            <ac:spMk id="8" creationId="{1649AC97-FB8F-3E0B-C0C4-84699FE5E4B7}"/>
          </ac:spMkLst>
        </pc:spChg>
        <pc:picChg chg="mod">
          <ac:chgData name="phuongnt@heid.vn" userId="b17674ac66305ad0" providerId="LiveId" clId="{D2C10D55-4C6C-40D7-BAAD-ADBD1392AB26}" dt="2023-04-03T02:14:36.799" v="2857" actId="1076"/>
          <ac:picMkLst>
            <pc:docMk/>
            <pc:sldMk cId="1804807764" sldId="475"/>
            <ac:picMk id="5" creationId="{B96FBF21-E14C-4CF9-9921-D5FDBDF3DE9E}"/>
          </ac:picMkLst>
        </pc:picChg>
      </pc:sldChg>
      <pc:sldChg chg="addSp delSp modSp add mod">
        <pc:chgData name="phuongnt@heid.vn" userId="b17674ac66305ad0" providerId="LiveId" clId="{D2C10D55-4C6C-40D7-BAAD-ADBD1392AB26}" dt="2023-04-06T01:28:20.132" v="7771" actId="20577"/>
        <pc:sldMkLst>
          <pc:docMk/>
          <pc:sldMk cId="4232372031" sldId="476"/>
        </pc:sldMkLst>
        <pc:spChg chg="add mod">
          <ac:chgData name="phuongnt@heid.vn" userId="b17674ac66305ad0" providerId="LiveId" clId="{D2C10D55-4C6C-40D7-BAAD-ADBD1392AB26}" dt="2023-04-06T01:28:20.132" v="7771" actId="20577"/>
          <ac:spMkLst>
            <pc:docMk/>
            <pc:sldMk cId="4232372031" sldId="476"/>
            <ac:spMk id="5" creationId="{8B5E75B0-D4CB-F99A-4750-FF071ACD16E7}"/>
          </ac:spMkLst>
        </pc:spChg>
        <pc:spChg chg="del">
          <ac:chgData name="phuongnt@heid.vn" userId="b17674ac66305ad0" providerId="LiveId" clId="{D2C10D55-4C6C-40D7-BAAD-ADBD1392AB26}" dt="2023-04-03T04:18:28.524" v="6148" actId="478"/>
          <ac:spMkLst>
            <pc:docMk/>
            <pc:sldMk cId="4232372031" sldId="476"/>
            <ac:spMk id="7" creationId="{B75D052B-1ABD-40B9-848A-8A2DD63A4146}"/>
          </ac:spMkLst>
        </pc:spChg>
        <pc:spChg chg="del">
          <ac:chgData name="phuongnt@heid.vn" userId="b17674ac66305ad0" providerId="LiveId" clId="{D2C10D55-4C6C-40D7-BAAD-ADBD1392AB26}" dt="2023-04-03T04:18:27.007" v="6147" actId="478"/>
          <ac:spMkLst>
            <pc:docMk/>
            <pc:sldMk cId="4232372031" sldId="476"/>
            <ac:spMk id="8" creationId="{0086728B-375D-4EBB-B34E-0F630F218E5A}"/>
          </ac:spMkLst>
        </pc:spChg>
        <pc:picChg chg="add mod">
          <ac:chgData name="phuongnt@heid.vn" userId="b17674ac66305ad0" providerId="LiveId" clId="{D2C10D55-4C6C-40D7-BAAD-ADBD1392AB26}" dt="2023-04-03T04:18:58.988" v="6157" actId="14100"/>
          <ac:picMkLst>
            <pc:docMk/>
            <pc:sldMk cId="4232372031" sldId="476"/>
            <ac:picMk id="6" creationId="{EB96BE32-9256-EEB6-31FD-0B4057F0F1A9}"/>
          </ac:picMkLst>
        </pc:picChg>
      </pc:sldChg>
      <pc:sldChg chg="addSp modSp add del mod modAnim">
        <pc:chgData name="phuongnt@heid.vn" userId="b17674ac66305ad0" providerId="LiveId" clId="{D2C10D55-4C6C-40D7-BAAD-ADBD1392AB26}" dt="2023-04-07T07:00:58.825" v="19610"/>
        <pc:sldMkLst>
          <pc:docMk/>
          <pc:sldMk cId="3480394588" sldId="477"/>
        </pc:sldMkLst>
        <pc:spChg chg="add mod">
          <ac:chgData name="phuongnt@heid.vn" userId="b17674ac66305ad0" providerId="LiveId" clId="{D2C10D55-4C6C-40D7-BAAD-ADBD1392AB26}" dt="2023-04-03T04:29:08.692" v="6644" actId="1036"/>
          <ac:spMkLst>
            <pc:docMk/>
            <pc:sldMk cId="3480394588" sldId="477"/>
            <ac:spMk id="5" creationId="{0F162958-5CA3-3F5F-D44D-AC7641301DF8}"/>
          </ac:spMkLst>
        </pc:spChg>
        <pc:picChg chg="add mod">
          <ac:chgData name="phuongnt@heid.vn" userId="b17674ac66305ad0" providerId="LiveId" clId="{D2C10D55-4C6C-40D7-BAAD-ADBD1392AB26}" dt="2023-04-03T04:29:05.637" v="6633" actId="1036"/>
          <ac:picMkLst>
            <pc:docMk/>
            <pc:sldMk cId="3480394588" sldId="477"/>
            <ac:picMk id="6" creationId="{6151D5FB-D442-671F-A60F-4FF91F5DA6A9}"/>
          </ac:picMkLst>
        </pc:picChg>
      </pc:sldChg>
      <pc:sldChg chg="add del">
        <pc:chgData name="phuongnt@heid.vn" userId="b17674ac66305ad0" providerId="LiveId" clId="{D2C10D55-4C6C-40D7-BAAD-ADBD1392AB26}" dt="2023-04-03T05:14:02.536" v="6657"/>
        <pc:sldMkLst>
          <pc:docMk/>
          <pc:sldMk cId="1382910128" sldId="478"/>
        </pc:sldMkLst>
      </pc:sldChg>
      <pc:sldChg chg="add del">
        <pc:chgData name="phuongnt@heid.vn" userId="b17674ac66305ad0" providerId="LiveId" clId="{D2C10D55-4C6C-40D7-BAAD-ADBD1392AB26}" dt="2023-04-06T07:42:44.282" v="12577" actId="47"/>
        <pc:sldMkLst>
          <pc:docMk/>
          <pc:sldMk cId="1576683576" sldId="478"/>
        </pc:sldMkLst>
      </pc:sldChg>
      <pc:sldChg chg="addSp delSp modSp add del mod modAnim">
        <pc:chgData name="phuongnt@heid.vn" userId="b17674ac66305ad0" providerId="LiveId" clId="{D2C10D55-4C6C-40D7-BAAD-ADBD1392AB26}" dt="2023-04-06T10:07:17.686" v="15570" actId="1038"/>
        <pc:sldMkLst>
          <pc:docMk/>
          <pc:sldMk cId="3258703065" sldId="478"/>
        </pc:sldMkLst>
        <pc:spChg chg="add del">
          <ac:chgData name="phuongnt@heid.vn" userId="b17674ac66305ad0" providerId="LiveId" clId="{D2C10D55-4C6C-40D7-BAAD-ADBD1392AB26}" dt="2023-04-06T10:04:17.061" v="15484" actId="478"/>
          <ac:spMkLst>
            <pc:docMk/>
            <pc:sldMk cId="3258703065" sldId="478"/>
            <ac:spMk id="5" creationId="{00000000-0000-0000-0000-000000000000}"/>
          </ac:spMkLst>
        </pc:spChg>
        <pc:spChg chg="add del">
          <ac:chgData name="phuongnt@heid.vn" userId="b17674ac66305ad0" providerId="LiveId" clId="{D2C10D55-4C6C-40D7-BAAD-ADBD1392AB26}" dt="2023-04-06T10:04:17.596" v="15485" actId="478"/>
          <ac:spMkLst>
            <pc:docMk/>
            <pc:sldMk cId="3258703065" sldId="478"/>
            <ac:spMk id="6" creationId="{00000000-0000-0000-0000-000000000000}"/>
          </ac:spMkLst>
        </pc:spChg>
        <pc:spChg chg="add del mod">
          <ac:chgData name="phuongnt@heid.vn" userId="b17674ac66305ad0" providerId="LiveId" clId="{D2C10D55-4C6C-40D7-BAAD-ADBD1392AB26}" dt="2023-04-06T10:07:17.686" v="15570" actId="1038"/>
          <ac:spMkLst>
            <pc:docMk/>
            <pc:sldMk cId="3258703065" sldId="478"/>
            <ac:spMk id="10" creationId="{DA6E9706-A5B8-147F-0D7C-43CB38AA3F28}"/>
          </ac:spMkLst>
        </pc:spChg>
        <pc:grpChg chg="add del mod">
          <ac:chgData name="phuongnt@heid.vn" userId="b17674ac66305ad0" providerId="LiveId" clId="{D2C10D55-4C6C-40D7-BAAD-ADBD1392AB26}" dt="2023-04-06T10:04:19.075" v="15488" actId="14100"/>
          <ac:grpSpMkLst>
            <pc:docMk/>
            <pc:sldMk cId="3258703065" sldId="478"/>
            <ac:grpSpMk id="7" creationId="{A79C1180-5295-D756-BB39-126E8F6633E8}"/>
          </ac:grpSpMkLst>
        </pc:grpChg>
        <pc:picChg chg="mod">
          <ac:chgData name="phuongnt@heid.vn" userId="b17674ac66305ad0" providerId="LiveId" clId="{D2C10D55-4C6C-40D7-BAAD-ADBD1392AB26}" dt="2023-04-06T10:06:45.379" v="15518" actId="1076"/>
          <ac:picMkLst>
            <pc:docMk/>
            <pc:sldMk cId="3258703065" sldId="478"/>
            <ac:picMk id="4" creationId="{10C6734E-BC73-4BEC-A9D3-827AA4CCEE4A}"/>
          </ac:picMkLst>
        </pc:picChg>
        <pc:picChg chg="mod">
          <ac:chgData name="phuongnt@heid.vn" userId="b17674ac66305ad0" providerId="LiveId" clId="{D2C10D55-4C6C-40D7-BAAD-ADBD1392AB26}" dt="2023-04-06T10:03:29.627" v="15450"/>
          <ac:picMkLst>
            <pc:docMk/>
            <pc:sldMk cId="3258703065" sldId="478"/>
            <ac:picMk id="8" creationId="{A5FDA100-27A5-03D6-0F5C-CE0B7F43A3E5}"/>
          </ac:picMkLst>
        </pc:picChg>
        <pc:picChg chg="mod">
          <ac:chgData name="phuongnt@heid.vn" userId="b17674ac66305ad0" providerId="LiveId" clId="{D2C10D55-4C6C-40D7-BAAD-ADBD1392AB26}" dt="2023-04-06T10:03:29.627" v="15450"/>
          <ac:picMkLst>
            <pc:docMk/>
            <pc:sldMk cId="3258703065" sldId="478"/>
            <ac:picMk id="9" creationId="{C1729904-478F-0051-EC32-8C3088E661FC}"/>
          </ac:picMkLst>
        </pc:picChg>
      </pc:sldChg>
      <pc:sldChg chg="add del">
        <pc:chgData name="phuongnt@heid.vn" userId="b17674ac66305ad0" providerId="LiveId" clId="{D2C10D55-4C6C-40D7-BAAD-ADBD1392AB26}" dt="2023-04-03T04:30:07.302" v="6655"/>
        <pc:sldMkLst>
          <pc:docMk/>
          <pc:sldMk cId="3569457231" sldId="478"/>
        </pc:sldMkLst>
      </pc:sldChg>
      <pc:sldChg chg="new del">
        <pc:chgData name="phuongnt@heid.vn" userId="b17674ac66305ad0" providerId="LiveId" clId="{D2C10D55-4C6C-40D7-BAAD-ADBD1392AB26}" dt="2023-04-06T09:50:43.369" v="15220" actId="47"/>
        <pc:sldMkLst>
          <pc:docMk/>
          <pc:sldMk cId="3963635074" sldId="478"/>
        </pc:sldMkLst>
      </pc:sldChg>
      <pc:sldChg chg="addSp delSp modSp add del mod">
        <pc:chgData name="phuongnt@heid.vn" userId="b17674ac66305ad0" providerId="LiveId" clId="{D2C10D55-4C6C-40D7-BAAD-ADBD1392AB26}" dt="2023-04-03T04:30:06.201" v="6654"/>
        <pc:sldMkLst>
          <pc:docMk/>
          <pc:sldMk cId="688463661" sldId="479"/>
        </pc:sldMkLst>
        <pc:spChg chg="mod">
          <ac:chgData name="phuongnt@heid.vn" userId="b17674ac66305ad0" providerId="LiveId" clId="{D2C10D55-4C6C-40D7-BAAD-ADBD1392AB26}" dt="2023-04-03T04:30:04.996" v="6652" actId="14100"/>
          <ac:spMkLst>
            <pc:docMk/>
            <pc:sldMk cId="688463661" sldId="479"/>
            <ac:spMk id="5" creationId="{0F162958-5CA3-3F5F-D44D-AC7641301DF8}"/>
          </ac:spMkLst>
        </pc:spChg>
        <pc:picChg chg="add del">
          <ac:chgData name="phuongnt@heid.vn" userId="b17674ac66305ad0" providerId="LiveId" clId="{D2C10D55-4C6C-40D7-BAAD-ADBD1392AB26}" dt="2023-04-03T04:30:05.547" v="6653" actId="478"/>
          <ac:picMkLst>
            <pc:docMk/>
            <pc:sldMk cId="688463661" sldId="479"/>
            <ac:picMk id="6" creationId="{6151D5FB-D442-671F-A60F-4FF91F5DA6A9}"/>
          </ac:picMkLst>
        </pc:picChg>
      </pc:sldChg>
      <pc:sldChg chg="add del">
        <pc:chgData name="phuongnt@heid.vn" userId="b17674ac66305ad0" providerId="LiveId" clId="{D2C10D55-4C6C-40D7-BAAD-ADBD1392AB26}" dt="2023-04-06T10:04:07.115" v="15470"/>
        <pc:sldMkLst>
          <pc:docMk/>
          <pc:sldMk cId="2445529145" sldId="479"/>
        </pc:sldMkLst>
      </pc:sldChg>
      <pc:sldChg chg="addSp delSp modSp add mod delAnim modAnim">
        <pc:chgData name="phuongnt@heid.vn" userId="b17674ac66305ad0" providerId="LiveId" clId="{D2C10D55-4C6C-40D7-BAAD-ADBD1392AB26}" dt="2023-04-06T10:07:41.105" v="15581"/>
        <pc:sldMkLst>
          <pc:docMk/>
          <pc:sldMk cId="3214656966" sldId="479"/>
        </pc:sldMkLst>
        <pc:spChg chg="del">
          <ac:chgData name="phuongnt@heid.vn" userId="b17674ac66305ad0" providerId="LiveId" clId="{D2C10D55-4C6C-40D7-BAAD-ADBD1392AB26}" dt="2023-04-06T10:05:09.700" v="15503" actId="478"/>
          <ac:spMkLst>
            <pc:docMk/>
            <pc:sldMk cId="3214656966" sldId="479"/>
            <ac:spMk id="2" creationId="{00000000-0000-0000-0000-000000000000}"/>
          </ac:spMkLst>
        </pc:spChg>
        <pc:spChg chg="add del">
          <ac:chgData name="phuongnt@heid.vn" userId="b17674ac66305ad0" providerId="LiveId" clId="{D2C10D55-4C6C-40D7-BAAD-ADBD1392AB26}" dt="2023-04-06T10:04:58.419" v="15498" actId="931"/>
          <ac:spMkLst>
            <pc:docMk/>
            <pc:sldMk cId="3214656966" sldId="479"/>
            <ac:spMk id="3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6T10:05:07.594" v="15502" actId="478"/>
          <ac:spMkLst>
            <pc:docMk/>
            <pc:sldMk cId="3214656966" sldId="479"/>
            <ac:spMk id="10" creationId="{DA6E9706-A5B8-147F-0D7C-43CB38AA3F28}"/>
          </ac:spMkLst>
        </pc:spChg>
        <pc:spChg chg="add del mod">
          <ac:chgData name="phuongnt@heid.vn" userId="b17674ac66305ad0" providerId="LiveId" clId="{D2C10D55-4C6C-40D7-BAAD-ADBD1392AB26}" dt="2023-04-06T10:05:03.719" v="15500" actId="478"/>
          <ac:spMkLst>
            <pc:docMk/>
            <pc:sldMk cId="3214656966" sldId="479"/>
            <ac:spMk id="14" creationId="{63B5F539-77BB-9610-A0BC-2443BC6EFCF5}"/>
          </ac:spMkLst>
        </pc:spChg>
        <pc:spChg chg="add mod">
          <ac:chgData name="phuongnt@heid.vn" userId="b17674ac66305ad0" providerId="LiveId" clId="{D2C10D55-4C6C-40D7-BAAD-ADBD1392AB26}" dt="2023-04-06T10:07:27.279" v="15578" actId="1035"/>
          <ac:spMkLst>
            <pc:docMk/>
            <pc:sldMk cId="3214656966" sldId="479"/>
            <ac:spMk id="19" creationId="{F5689DBD-9D01-720F-223B-B4CFAB8621E2}"/>
          </ac:spMkLst>
        </pc:spChg>
        <pc:grpChg chg="del">
          <ac:chgData name="phuongnt@heid.vn" userId="b17674ac66305ad0" providerId="LiveId" clId="{D2C10D55-4C6C-40D7-BAAD-ADBD1392AB26}" dt="2023-04-06T10:04:34.529" v="15495" actId="478"/>
          <ac:grpSpMkLst>
            <pc:docMk/>
            <pc:sldMk cId="3214656966" sldId="479"/>
            <ac:grpSpMk id="7" creationId="{A79C1180-5295-D756-BB39-126E8F6633E8}"/>
          </ac:grpSpMkLst>
        </pc:grpChg>
        <pc:grpChg chg="add mod">
          <ac:chgData name="phuongnt@heid.vn" userId="b17674ac66305ad0" providerId="LiveId" clId="{D2C10D55-4C6C-40D7-BAAD-ADBD1392AB26}" dt="2023-04-06T10:07:35.260" v="15580" actId="14100"/>
          <ac:grpSpMkLst>
            <pc:docMk/>
            <pc:sldMk cId="3214656966" sldId="479"/>
            <ac:grpSpMk id="20" creationId="{9E421B7E-A879-AA21-865E-41C651A34075}"/>
          </ac:grpSpMkLst>
        </pc:grpChg>
        <pc:picChg chg="mod">
          <ac:chgData name="phuongnt@heid.vn" userId="b17674ac66305ad0" providerId="LiveId" clId="{D2C10D55-4C6C-40D7-BAAD-ADBD1392AB26}" dt="2023-04-06T10:05:13.755" v="15504" actId="1076"/>
          <ac:picMkLst>
            <pc:docMk/>
            <pc:sldMk cId="3214656966" sldId="479"/>
            <ac:picMk id="4" creationId="{10C6734E-BC73-4BEC-A9D3-827AA4CCEE4A}"/>
          </ac:picMkLst>
        </pc:picChg>
        <pc:picChg chg="add del mod">
          <ac:chgData name="phuongnt@heid.vn" userId="b17674ac66305ad0" providerId="LiveId" clId="{D2C10D55-4C6C-40D7-BAAD-ADBD1392AB26}" dt="2023-04-06T10:04:50.078" v="15497" actId="931"/>
          <ac:picMkLst>
            <pc:docMk/>
            <pc:sldMk cId="3214656966" sldId="479"/>
            <ac:picMk id="6" creationId="{14E3BC6D-F589-F36A-CA60-AC702B58DA51}"/>
          </ac:picMkLst>
        </pc:picChg>
        <pc:picChg chg="add del mod">
          <ac:chgData name="phuongnt@heid.vn" userId="b17674ac66305ad0" providerId="LiveId" clId="{D2C10D55-4C6C-40D7-BAAD-ADBD1392AB26}" dt="2023-04-06T10:05:00.898" v="15499" actId="478"/>
          <ac:picMkLst>
            <pc:docMk/>
            <pc:sldMk cId="3214656966" sldId="479"/>
            <ac:picMk id="12" creationId="{06FE08C5-B85B-F366-758C-479D2682C7E5}"/>
          </ac:picMkLst>
        </pc:picChg>
        <pc:picChg chg="add mod">
          <ac:chgData name="phuongnt@heid.vn" userId="b17674ac66305ad0" providerId="LiveId" clId="{D2C10D55-4C6C-40D7-BAAD-ADBD1392AB26}" dt="2023-04-06T10:07:32.093" v="15579" actId="164"/>
          <ac:picMkLst>
            <pc:docMk/>
            <pc:sldMk cId="3214656966" sldId="479"/>
            <ac:picMk id="16" creationId="{9CF8BA92-D80E-63BE-609E-E371B0546BBE}"/>
          </ac:picMkLst>
        </pc:picChg>
        <pc:picChg chg="add mod">
          <ac:chgData name="phuongnt@heid.vn" userId="b17674ac66305ad0" providerId="LiveId" clId="{D2C10D55-4C6C-40D7-BAAD-ADBD1392AB26}" dt="2023-04-06T10:07:32.093" v="15579" actId="164"/>
          <ac:picMkLst>
            <pc:docMk/>
            <pc:sldMk cId="3214656966" sldId="479"/>
            <ac:picMk id="18" creationId="{A913DDA7-B703-3D56-21CA-0000AEBFE33A}"/>
          </ac:picMkLst>
        </pc:picChg>
      </pc:sldChg>
      <pc:sldChg chg="add del">
        <pc:chgData name="phuongnt@heid.vn" userId="b17674ac66305ad0" providerId="LiveId" clId="{D2C10D55-4C6C-40D7-BAAD-ADBD1392AB26}" dt="2023-04-06T10:07:45.084" v="15582" actId="47"/>
        <pc:sldMkLst>
          <pc:docMk/>
          <pc:sldMk cId="897241472" sldId="480"/>
        </pc:sldMkLst>
      </pc:sldChg>
      <pc:sldChg chg="addSp delSp modSp add mod delAnim modAnim">
        <pc:chgData name="phuongnt@heid.vn" userId="b17674ac66305ad0" providerId="LiveId" clId="{D2C10D55-4C6C-40D7-BAAD-ADBD1392AB26}" dt="2023-04-06T10:09:00.308" v="15597"/>
        <pc:sldMkLst>
          <pc:docMk/>
          <pc:sldMk cId="983087626" sldId="480"/>
        </pc:sldMkLst>
        <pc:grpChg chg="add mod">
          <ac:chgData name="phuongnt@heid.vn" userId="b17674ac66305ad0" providerId="LiveId" clId="{D2C10D55-4C6C-40D7-BAAD-ADBD1392AB26}" dt="2023-04-06T10:08:48.788" v="15595" actId="164"/>
          <ac:grpSpMkLst>
            <pc:docMk/>
            <pc:sldMk cId="983087626" sldId="480"/>
            <ac:grpSpMk id="7" creationId="{42F9E22E-D7EF-C686-B1D1-D13179304C30}"/>
          </ac:grpSpMkLst>
        </pc:grpChg>
        <pc:grpChg chg="del">
          <ac:chgData name="phuongnt@heid.vn" userId="b17674ac66305ad0" providerId="LiveId" clId="{D2C10D55-4C6C-40D7-BAAD-ADBD1392AB26}" dt="2023-04-06T10:07:57.610" v="15585" actId="478"/>
          <ac:grpSpMkLst>
            <pc:docMk/>
            <pc:sldMk cId="983087626" sldId="480"/>
            <ac:grpSpMk id="20" creationId="{9E421B7E-A879-AA21-865E-41C651A34075}"/>
          </ac:grpSpMkLst>
        </pc:grpChg>
        <pc:picChg chg="add mod">
          <ac:chgData name="phuongnt@heid.vn" userId="b17674ac66305ad0" providerId="LiveId" clId="{D2C10D55-4C6C-40D7-BAAD-ADBD1392AB26}" dt="2023-04-06T10:08:48.788" v="15595" actId="164"/>
          <ac:picMkLst>
            <pc:docMk/>
            <pc:sldMk cId="983087626" sldId="480"/>
            <ac:picMk id="3" creationId="{7B162FAF-DDB1-6B5F-8BAB-D049C2EC553F}"/>
          </ac:picMkLst>
        </pc:picChg>
        <pc:picChg chg="add mod">
          <ac:chgData name="phuongnt@heid.vn" userId="b17674ac66305ad0" providerId="LiveId" clId="{D2C10D55-4C6C-40D7-BAAD-ADBD1392AB26}" dt="2023-04-06T10:08:48.788" v="15595" actId="164"/>
          <ac:picMkLst>
            <pc:docMk/>
            <pc:sldMk cId="983087626" sldId="480"/>
            <ac:picMk id="6" creationId="{60422D67-8717-FCA9-A47B-F97F48BC58BA}"/>
          </ac:picMkLst>
        </pc:picChg>
      </pc:sldChg>
      <pc:sldChg chg="delSp modSp add del mod">
        <pc:chgData name="phuongnt@heid.vn" userId="b17674ac66305ad0" providerId="LiveId" clId="{D2C10D55-4C6C-40D7-BAAD-ADBD1392AB26}" dt="2023-04-07T04:12:55.061" v="19262" actId="47"/>
        <pc:sldMkLst>
          <pc:docMk/>
          <pc:sldMk cId="3433030606" sldId="481"/>
        </pc:sldMkLst>
        <pc:graphicFrameChg chg="del mod modGraphic">
          <ac:chgData name="phuongnt@heid.vn" userId="b17674ac66305ad0" providerId="LiveId" clId="{D2C10D55-4C6C-40D7-BAAD-ADBD1392AB26}" dt="2023-04-07T04:11:48.420" v="19215" actId="21"/>
          <ac:graphicFrameMkLst>
            <pc:docMk/>
            <pc:sldMk cId="3433030606" sldId="481"/>
            <ac:graphicFrameMk id="5" creationId="{00000000-0000-0000-0000-000000000000}"/>
          </ac:graphicFrameMkLst>
        </pc:graphicFrameChg>
      </pc:sldChg>
      <pc:sldChg chg="new del">
        <pc:chgData name="phuongnt@heid.vn" userId="b17674ac66305ad0" providerId="LiveId" clId="{D2C10D55-4C6C-40D7-BAAD-ADBD1392AB26}" dt="2023-04-07T03:09:55.462" v="17681" actId="47"/>
        <pc:sldMkLst>
          <pc:docMk/>
          <pc:sldMk cId="306992692" sldId="482"/>
        </pc:sldMkLst>
      </pc:sldChg>
      <pc:sldChg chg="delSp add del mod delAnim">
        <pc:chgData name="phuongnt@heid.vn" userId="b17674ac66305ad0" providerId="LiveId" clId="{D2C10D55-4C6C-40D7-BAAD-ADBD1392AB26}" dt="2023-04-07T03:15:01.772" v="17764" actId="47"/>
        <pc:sldMkLst>
          <pc:docMk/>
          <pc:sldMk cId="1188903468" sldId="482"/>
        </pc:sldMkLst>
        <pc:graphicFrameChg chg="del">
          <ac:chgData name="phuongnt@heid.vn" userId="b17674ac66305ad0" providerId="LiveId" clId="{D2C10D55-4C6C-40D7-BAAD-ADBD1392AB26}" dt="2023-04-07T03:13:25.406" v="17751" actId="21"/>
          <ac:graphicFrameMkLst>
            <pc:docMk/>
            <pc:sldMk cId="1188903468" sldId="482"/>
            <ac:graphicFrameMk id="4" creationId="{BB4C17A8-08EC-CDDA-27D2-0FC00277FC18}"/>
          </ac:graphicFrameMkLst>
        </pc:graphicFrameChg>
      </pc:sldChg>
      <pc:sldChg chg="addSp modSp new del modAnim">
        <pc:chgData name="phuongnt@heid.vn" userId="b17674ac66305ad0" providerId="LiveId" clId="{D2C10D55-4C6C-40D7-BAAD-ADBD1392AB26}" dt="2023-04-07T03:13:05.747" v="17748" actId="2696"/>
        <pc:sldMkLst>
          <pc:docMk/>
          <pc:sldMk cId="2469182873" sldId="482"/>
        </pc:sldMkLst>
        <pc:graphicFrameChg chg="add mod">
          <ac:chgData name="phuongnt@heid.vn" userId="b17674ac66305ad0" providerId="LiveId" clId="{D2C10D55-4C6C-40D7-BAAD-ADBD1392AB26}" dt="2023-04-07T03:12:13.845" v="17744"/>
          <ac:graphicFrameMkLst>
            <pc:docMk/>
            <pc:sldMk cId="2469182873" sldId="482"/>
            <ac:graphicFrameMk id="4" creationId="{BB4C17A8-08EC-CDDA-27D2-0FC00277FC18}"/>
          </ac:graphicFrameMkLst>
        </pc:graphicFrameChg>
      </pc:sldChg>
      <pc:sldChg chg="new del">
        <pc:chgData name="phuongnt@heid.vn" userId="b17674ac66305ad0" providerId="LiveId" clId="{D2C10D55-4C6C-40D7-BAAD-ADBD1392AB26}" dt="2023-04-07T03:13:02.528" v="17747" actId="47"/>
        <pc:sldMkLst>
          <pc:docMk/>
          <pc:sldMk cId="2500290421" sldId="483"/>
        </pc:sldMkLst>
      </pc:sldChg>
      <pc:sldChg chg="addSp delSp modSp add mod">
        <pc:chgData name="phuongnt@heid.vn" userId="b17674ac66305ad0" providerId="LiveId" clId="{D2C10D55-4C6C-40D7-BAAD-ADBD1392AB26}" dt="2023-04-07T03:39:48.615" v="18604" actId="20577"/>
        <pc:sldMkLst>
          <pc:docMk/>
          <pc:sldMk cId="3227849461" sldId="484"/>
        </pc:sldMkLst>
        <pc:spChg chg="mod">
          <ac:chgData name="phuongnt@heid.vn" userId="b17674ac66305ad0" providerId="LiveId" clId="{D2C10D55-4C6C-40D7-BAAD-ADBD1392AB26}" dt="2023-04-07T03:39:48.615" v="18604" actId="20577"/>
          <ac:spMkLst>
            <pc:docMk/>
            <pc:sldMk cId="3227849461" sldId="484"/>
            <ac:spMk id="6" creationId="{00000000-0000-0000-0000-000000000000}"/>
          </ac:spMkLst>
        </pc:spChg>
        <pc:spChg chg="add del mod">
          <ac:chgData name="phuongnt@heid.vn" userId="b17674ac66305ad0" providerId="LiveId" clId="{D2C10D55-4C6C-40D7-BAAD-ADBD1392AB26}" dt="2023-04-07T03:17:50.648" v="17996"/>
          <ac:spMkLst>
            <pc:docMk/>
            <pc:sldMk cId="3227849461" sldId="484"/>
            <ac:spMk id="8" creationId="{01DAA247-ACD7-C207-4D59-DA19FD55D11A}"/>
          </ac:spMkLst>
        </pc:spChg>
        <pc:spChg chg="add del mod">
          <ac:chgData name="phuongnt@heid.vn" userId="b17674ac66305ad0" providerId="LiveId" clId="{D2C10D55-4C6C-40D7-BAAD-ADBD1392AB26}" dt="2023-04-07T03:18:16.263" v="18001"/>
          <ac:spMkLst>
            <pc:docMk/>
            <pc:sldMk cId="3227849461" sldId="484"/>
            <ac:spMk id="10" creationId="{E5F72FD4-4176-2A1C-322B-BA5B35B78440}"/>
          </ac:spMkLst>
        </pc:spChg>
        <pc:spChg chg="add del mod">
          <ac:chgData name="phuongnt@heid.vn" userId="b17674ac66305ad0" providerId="LiveId" clId="{D2C10D55-4C6C-40D7-BAAD-ADBD1392AB26}" dt="2023-04-07T03:18:40.428" v="18006"/>
          <ac:spMkLst>
            <pc:docMk/>
            <pc:sldMk cId="3227849461" sldId="484"/>
            <ac:spMk id="11" creationId="{BD53BF56-53AC-4829-21DF-8704158F7138}"/>
          </ac:spMkLst>
        </pc:spChg>
        <pc:spChg chg="add del mod">
          <ac:chgData name="phuongnt@heid.vn" userId="b17674ac66305ad0" providerId="LiveId" clId="{D2C10D55-4C6C-40D7-BAAD-ADBD1392AB26}" dt="2023-04-07T03:19:02.063" v="18012"/>
          <ac:spMkLst>
            <pc:docMk/>
            <pc:sldMk cId="3227849461" sldId="484"/>
            <ac:spMk id="12" creationId="{CF388107-84A0-3882-68A4-CE656A73CDAA}"/>
          </ac:spMkLst>
        </pc:spChg>
        <pc:spChg chg="add del mod">
          <ac:chgData name="phuongnt@heid.vn" userId="b17674ac66305ad0" providerId="LiveId" clId="{D2C10D55-4C6C-40D7-BAAD-ADBD1392AB26}" dt="2023-04-07T03:19:33.231" v="18018"/>
          <ac:spMkLst>
            <pc:docMk/>
            <pc:sldMk cId="3227849461" sldId="484"/>
            <ac:spMk id="13" creationId="{BFF0A7AD-5067-8539-F494-C8379007A088}"/>
          </ac:spMkLst>
        </pc:spChg>
      </pc:sldChg>
      <pc:sldChg chg="addSp delSp modSp add mod delAnim modAnim">
        <pc:chgData name="phuongnt@heid.vn" userId="b17674ac66305ad0" providerId="LiveId" clId="{D2C10D55-4C6C-40D7-BAAD-ADBD1392AB26}" dt="2023-04-07T03:19:41.754" v="18021" actId="14100"/>
        <pc:sldMkLst>
          <pc:docMk/>
          <pc:sldMk cId="3493173974" sldId="485"/>
        </pc:sldMkLst>
        <pc:spChg chg="add del mod">
          <ac:chgData name="phuongnt@heid.vn" userId="b17674ac66305ad0" providerId="LiveId" clId="{D2C10D55-4C6C-40D7-BAAD-ADBD1392AB26}" dt="2023-04-07T03:19:11.461" v="18014" actId="21"/>
          <ac:spMkLst>
            <pc:docMk/>
            <pc:sldMk cId="3493173974" sldId="485"/>
            <ac:spMk id="7" creationId="{00000000-0000-0000-0000-000000000000}"/>
          </ac:spMkLst>
        </pc:spChg>
        <pc:spChg chg="del">
          <ac:chgData name="phuongnt@heid.vn" userId="b17674ac66305ad0" providerId="LiveId" clId="{D2C10D55-4C6C-40D7-BAAD-ADBD1392AB26}" dt="2023-04-07T03:17:20.112" v="17986" actId="478"/>
          <ac:spMkLst>
            <pc:docMk/>
            <pc:sldMk cId="3493173974" sldId="485"/>
            <ac:spMk id="8" creationId="{00000000-0000-0000-0000-000000000000}"/>
          </ac:spMkLst>
        </pc:spChg>
        <pc:graphicFrameChg chg="add del mod modGraphic">
          <ac:chgData name="phuongnt@heid.vn" userId="b17674ac66305ad0" providerId="LiveId" clId="{D2C10D55-4C6C-40D7-BAAD-ADBD1392AB26}" dt="2023-04-07T03:18:50.096" v="18008" actId="21"/>
          <ac:graphicFrameMkLst>
            <pc:docMk/>
            <pc:sldMk cId="3493173974" sldId="485"/>
            <ac:graphicFrameMk id="3" creationId="{24D61DF3-3FB1-657C-0FBC-5D470B263F25}"/>
          </ac:graphicFrameMkLst>
        </pc:graphicFrameChg>
        <pc:graphicFrameChg chg="add mod modGraphic">
          <ac:chgData name="phuongnt@heid.vn" userId="b17674ac66305ad0" providerId="LiveId" clId="{D2C10D55-4C6C-40D7-BAAD-ADBD1392AB26}" dt="2023-04-07T03:19:41.754" v="18021" actId="14100"/>
          <ac:graphicFrameMkLst>
            <pc:docMk/>
            <pc:sldMk cId="3493173974" sldId="485"/>
            <ac:graphicFrameMk id="6" creationId="{7E927A04-1FDF-6755-6843-6CCE81180E61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265AD2-D3F3-4DF7-8D03-56E214EDC30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E95B7F-9508-4565-8C6C-1F9A0EF094E4}">
      <dgm:prSet phldrT="[Text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/>
          </a:solidFill>
        </a:ln>
      </dgm:spPr>
      <dgm:t>
        <a:bodyPr/>
        <a:lstStyle/>
        <a:p>
          <a:pPr algn="just"/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c)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Tích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hợp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Giáo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dục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kĩ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năng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sống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giáo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dục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bảo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vệ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môi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trường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chương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trình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hoạt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động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của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Đội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Thiếu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niên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Tiền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phong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Hồ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Chí Minh,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nội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dung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các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môn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học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như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Giáo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dục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công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dân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Lịch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sử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−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Địa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lí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Khoa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học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tự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nhiên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Công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nghệ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… ở Trung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học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cơ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sở</a:t>
          </a:r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US" sz="2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D16405-6269-4360-9AA9-F3A1A288DD7F}" type="sibTrans" cxnId="{28FB130F-D103-49A2-8B11-855A4ABF4C72}">
      <dgm:prSet/>
      <dgm:spPr/>
      <dgm:t>
        <a:bodyPr/>
        <a:lstStyle/>
        <a:p>
          <a:endParaRPr lang="en-US"/>
        </a:p>
      </dgm:t>
    </dgm:pt>
    <dgm:pt modelId="{BA38C014-9F20-4F11-8FCB-EC0BE4A2990C}" type="parTrans" cxnId="{28FB130F-D103-49A2-8B11-855A4ABF4C72}">
      <dgm:prSet/>
      <dgm:spPr/>
      <dgm:t>
        <a:bodyPr/>
        <a:lstStyle/>
        <a:p>
          <a:endParaRPr lang="en-US"/>
        </a:p>
      </dgm:t>
    </dgm:pt>
    <dgm:pt modelId="{1CFA7810-1D5A-4717-8134-C4376D4D392F}" type="pres">
      <dgm:prSet presAssocID="{05265AD2-D3F3-4DF7-8D03-56E214EDC307}" presName="outerComposite" presStyleCnt="0">
        <dgm:presLayoutVars>
          <dgm:chMax val="5"/>
          <dgm:dir/>
          <dgm:resizeHandles val="exact"/>
        </dgm:presLayoutVars>
      </dgm:prSet>
      <dgm:spPr/>
    </dgm:pt>
    <dgm:pt modelId="{2C7270CB-9511-468F-ABF2-41828A2BBB31}" type="pres">
      <dgm:prSet presAssocID="{05265AD2-D3F3-4DF7-8D03-56E214EDC307}" presName="dummyMaxCanvas" presStyleCnt="0">
        <dgm:presLayoutVars/>
      </dgm:prSet>
      <dgm:spPr/>
    </dgm:pt>
    <dgm:pt modelId="{500176B5-57E9-4B66-9BEB-EC7855925062}" type="pres">
      <dgm:prSet presAssocID="{05265AD2-D3F3-4DF7-8D03-56E214EDC307}" presName="OneNode_1" presStyleLbl="node1" presStyleIdx="0" presStyleCnt="1" custScaleX="100000" custScaleY="88683" custLinFactNeighborX="144" custLinFactNeighborY="44583">
        <dgm:presLayoutVars>
          <dgm:bulletEnabled val="1"/>
        </dgm:presLayoutVars>
      </dgm:prSet>
      <dgm:spPr/>
    </dgm:pt>
  </dgm:ptLst>
  <dgm:cxnLst>
    <dgm:cxn modelId="{28FB130F-D103-49A2-8B11-855A4ABF4C72}" srcId="{05265AD2-D3F3-4DF7-8D03-56E214EDC307}" destId="{D8E95B7F-9508-4565-8C6C-1F9A0EF094E4}" srcOrd="0" destOrd="0" parTransId="{BA38C014-9F20-4F11-8FCB-EC0BE4A2990C}" sibTransId="{F0D16405-6269-4360-9AA9-F3A1A288DD7F}"/>
    <dgm:cxn modelId="{2AF1D911-5AFF-4F96-9B7A-8195D5FA75A1}" type="presOf" srcId="{D8E95B7F-9508-4565-8C6C-1F9A0EF094E4}" destId="{500176B5-57E9-4B66-9BEB-EC7855925062}" srcOrd="0" destOrd="0" presId="urn:microsoft.com/office/officeart/2005/8/layout/vProcess5"/>
    <dgm:cxn modelId="{F024F4A6-FB4A-458F-9E73-AF0FE892D9DF}" type="presOf" srcId="{05265AD2-D3F3-4DF7-8D03-56E214EDC307}" destId="{1CFA7810-1D5A-4717-8134-C4376D4D392F}" srcOrd="0" destOrd="0" presId="urn:microsoft.com/office/officeart/2005/8/layout/vProcess5"/>
    <dgm:cxn modelId="{FFDC2962-707A-4F2D-BB93-79F382D31A1B}" type="presParOf" srcId="{1CFA7810-1D5A-4717-8134-C4376D4D392F}" destId="{2C7270CB-9511-468F-ABF2-41828A2BBB31}" srcOrd="0" destOrd="0" presId="urn:microsoft.com/office/officeart/2005/8/layout/vProcess5"/>
    <dgm:cxn modelId="{681AB9F6-4816-4D7B-9576-54C722B2E88E}" type="presParOf" srcId="{1CFA7810-1D5A-4717-8134-C4376D4D392F}" destId="{500176B5-57E9-4B66-9BEB-EC7855925062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175DBD-6B73-4580-8B5E-BE6193438421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E2B31742-CD7C-4DB7-9149-77F958C84791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Sách</a:t>
          </a:r>
          <a:r>
            <a: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Hoạt</a:t>
          </a:r>
          <a:r>
            <a: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trải</a:t>
          </a:r>
          <a:r>
            <a: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nghiệm</a:t>
          </a:r>
          <a:r>
            <a: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hướng</a:t>
          </a:r>
          <a:r>
            <a: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nghiệp</a:t>
          </a:r>
          <a:r>
            <a: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8</a:t>
          </a:r>
        </a:p>
      </dgm:t>
    </dgm:pt>
    <dgm:pt modelId="{F551D568-C0B4-408D-8E07-62470DAF988A}" type="parTrans" cxnId="{31EAA067-3096-4E58-80F9-ECF2EC96A965}">
      <dgm:prSet/>
      <dgm:spPr/>
      <dgm:t>
        <a:bodyPr/>
        <a:lstStyle/>
        <a:p>
          <a:endParaRPr lang="en-US"/>
        </a:p>
      </dgm:t>
    </dgm:pt>
    <dgm:pt modelId="{DFD888AD-A7AA-4BF3-B8B8-AD24D8DD1D6B}" type="sibTrans" cxnId="{31EAA067-3096-4E58-80F9-ECF2EC96A965}">
      <dgm:prSet/>
      <dgm:spPr/>
      <dgm:t>
        <a:bodyPr/>
        <a:lstStyle/>
        <a:p>
          <a:endParaRPr lang="en-US"/>
        </a:p>
      </dgm:t>
    </dgm:pt>
    <dgm:pt modelId="{DB8B3ED8-12B3-4E63-B8D8-7498B4C90DCC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liệu</a:t>
          </a:r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điện</a:t>
          </a:r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tử</a:t>
          </a:r>
          <a:endParaRPr lang="en-US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Thiết</a:t>
          </a:r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bị</a:t>
          </a:r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dạy</a:t>
          </a:r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endParaRPr lang="en-US" sz="2000" dirty="0">
            <a:solidFill>
              <a:schemeClr val="tx1"/>
            </a:solidFill>
          </a:endParaRPr>
        </a:p>
      </dgm:t>
    </dgm:pt>
    <dgm:pt modelId="{4BAC8C6E-D3B4-4280-8C3A-6AA4A7056F50}" type="parTrans" cxnId="{EC534BBE-41B6-41C3-B3CF-E0B41A9D173C}">
      <dgm:prSet/>
      <dgm:spPr/>
      <dgm:t>
        <a:bodyPr/>
        <a:lstStyle/>
        <a:p>
          <a:endParaRPr lang="en-US"/>
        </a:p>
      </dgm:t>
    </dgm:pt>
    <dgm:pt modelId="{E981CB00-689A-4299-9F6B-DABAF6FB86FC}" type="sibTrans" cxnId="{EC534BBE-41B6-41C3-B3CF-E0B41A9D173C}">
      <dgm:prSet/>
      <dgm:spPr/>
      <dgm:t>
        <a:bodyPr/>
        <a:lstStyle/>
        <a:p>
          <a:endParaRPr lang="en-US"/>
        </a:p>
      </dgm:t>
    </dgm:pt>
    <dgm:pt modelId="{F13DB803-AD04-4645-9623-9DE72003217B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Sách</a:t>
          </a:r>
          <a:r>
            <a:rPr lang="en-US" sz="2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giáo</a:t>
          </a:r>
          <a:r>
            <a:rPr lang="en-US" sz="2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viên</a:t>
          </a:r>
          <a:r>
            <a:rPr lang="en-US" sz="2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Hoạt</a:t>
          </a:r>
          <a:r>
            <a:rPr lang="en-US" sz="2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trải</a:t>
          </a:r>
          <a:r>
            <a:rPr lang="en-US" sz="2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nghiệm</a:t>
          </a:r>
          <a:r>
            <a:rPr lang="en-US" sz="2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b="1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hướng</a:t>
          </a:r>
          <a:r>
            <a:rPr lang="en-US" sz="2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nghiệp</a:t>
          </a:r>
          <a:r>
            <a:rPr lang="en-US" sz="2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8</a:t>
          </a:r>
        </a:p>
      </dgm:t>
    </dgm:pt>
    <dgm:pt modelId="{86001AD4-B63F-4AF0-8D1D-B6A7CF6643B9}" type="parTrans" cxnId="{B56767DC-F42B-4FC1-A186-0B1DC0826021}">
      <dgm:prSet/>
      <dgm:spPr/>
      <dgm:t>
        <a:bodyPr/>
        <a:lstStyle/>
        <a:p>
          <a:endParaRPr lang="en-US"/>
        </a:p>
      </dgm:t>
    </dgm:pt>
    <dgm:pt modelId="{6D498787-9939-4215-BAF5-AAF4E6F92765}" type="sibTrans" cxnId="{B56767DC-F42B-4FC1-A186-0B1DC0826021}">
      <dgm:prSet/>
      <dgm:spPr/>
      <dgm:t>
        <a:bodyPr/>
        <a:lstStyle/>
        <a:p>
          <a:endParaRPr lang="en-US"/>
        </a:p>
      </dgm:t>
    </dgm:pt>
    <dgm:pt modelId="{54326BD4-BB6D-49AD-871B-CC00C25EE5F7}" type="pres">
      <dgm:prSet presAssocID="{B0175DBD-6B73-4580-8B5E-BE6193438421}" presName="compositeShape" presStyleCnt="0">
        <dgm:presLayoutVars>
          <dgm:chMax val="7"/>
          <dgm:dir/>
          <dgm:resizeHandles val="exact"/>
        </dgm:presLayoutVars>
      </dgm:prSet>
      <dgm:spPr/>
    </dgm:pt>
    <dgm:pt modelId="{F235FB1F-EB0F-4167-96A6-3959CC86ED23}" type="pres">
      <dgm:prSet presAssocID="{B0175DBD-6B73-4580-8B5E-BE6193438421}" presName="wedge1" presStyleLbl="node1" presStyleIdx="0" presStyleCnt="3" custScaleX="95769" custScaleY="93527"/>
      <dgm:spPr/>
    </dgm:pt>
    <dgm:pt modelId="{B1B91EF9-E9D9-483F-9F31-69AE36D21375}" type="pres">
      <dgm:prSet presAssocID="{B0175DBD-6B73-4580-8B5E-BE6193438421}" presName="dummy1a" presStyleCnt="0"/>
      <dgm:spPr/>
    </dgm:pt>
    <dgm:pt modelId="{E28F35BD-8FBE-44CB-9306-068F9B4818DD}" type="pres">
      <dgm:prSet presAssocID="{B0175DBD-6B73-4580-8B5E-BE6193438421}" presName="dummy1b" presStyleCnt="0"/>
      <dgm:spPr/>
    </dgm:pt>
    <dgm:pt modelId="{64C570A3-56E1-411D-92D4-5B26F574B17D}" type="pres">
      <dgm:prSet presAssocID="{B0175DBD-6B73-4580-8B5E-BE619343842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E2867FA-D9B9-4249-89F6-C67FB0758AF5}" type="pres">
      <dgm:prSet presAssocID="{B0175DBD-6B73-4580-8B5E-BE6193438421}" presName="wedge2" presStyleLbl="node1" presStyleIdx="1" presStyleCnt="3" custLinFactNeighborX="1157" custLinFactNeighborY="2812"/>
      <dgm:spPr/>
    </dgm:pt>
    <dgm:pt modelId="{09EC54E1-6F2D-4FF6-8610-2B4F460AB3D2}" type="pres">
      <dgm:prSet presAssocID="{B0175DBD-6B73-4580-8B5E-BE6193438421}" presName="dummy2a" presStyleCnt="0"/>
      <dgm:spPr/>
    </dgm:pt>
    <dgm:pt modelId="{86A24786-9197-4EC4-81E3-67C75BDA6F51}" type="pres">
      <dgm:prSet presAssocID="{B0175DBD-6B73-4580-8B5E-BE6193438421}" presName="dummy2b" presStyleCnt="0"/>
      <dgm:spPr/>
    </dgm:pt>
    <dgm:pt modelId="{CE60F861-A617-49BC-9958-F231966DFCBA}" type="pres">
      <dgm:prSet presAssocID="{B0175DBD-6B73-4580-8B5E-BE619343842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4AFB8AE-9177-4BA8-91C0-9B6C52612E1B}" type="pres">
      <dgm:prSet presAssocID="{B0175DBD-6B73-4580-8B5E-BE6193438421}" presName="wedge3" presStyleLbl="node1" presStyleIdx="2" presStyleCnt="3" custLinFactNeighborX="2129" custLinFactNeighborY="1223"/>
      <dgm:spPr/>
    </dgm:pt>
    <dgm:pt modelId="{5419086D-9128-4759-A8A6-53B7915A36C2}" type="pres">
      <dgm:prSet presAssocID="{B0175DBD-6B73-4580-8B5E-BE6193438421}" presName="dummy3a" presStyleCnt="0"/>
      <dgm:spPr/>
    </dgm:pt>
    <dgm:pt modelId="{C3BEAFB8-2E96-44D7-925F-49CBA6A961FC}" type="pres">
      <dgm:prSet presAssocID="{B0175DBD-6B73-4580-8B5E-BE6193438421}" presName="dummy3b" presStyleCnt="0"/>
      <dgm:spPr/>
    </dgm:pt>
    <dgm:pt modelId="{121D81DE-6DEE-4463-9E24-888045CDC588}" type="pres">
      <dgm:prSet presAssocID="{B0175DBD-6B73-4580-8B5E-BE619343842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E59E6D6-D29D-431D-AC39-FC1CA54244A5}" type="pres">
      <dgm:prSet presAssocID="{DFD888AD-A7AA-4BF3-B8B8-AD24D8DD1D6B}" presName="arrowWedge1" presStyleLbl="fgSibTrans2D1" presStyleIdx="0" presStyleCnt="3"/>
      <dgm:spPr/>
    </dgm:pt>
    <dgm:pt modelId="{8AD88C90-999E-4235-9301-6207D8CD1D28}" type="pres">
      <dgm:prSet presAssocID="{E981CB00-689A-4299-9F6B-DABAF6FB86FC}" presName="arrowWedge2" presStyleLbl="fgSibTrans2D1" presStyleIdx="1" presStyleCnt="3"/>
      <dgm:spPr/>
    </dgm:pt>
    <dgm:pt modelId="{D6D1187E-9E06-40A2-8CA4-D4EDFE3E00B1}" type="pres">
      <dgm:prSet presAssocID="{6D498787-9939-4215-BAF5-AAF4E6F92765}" presName="arrowWedge3" presStyleLbl="fgSibTrans2D1" presStyleIdx="2" presStyleCnt="3" custLinFactNeighborX="975" custLinFactNeighborY="-516"/>
      <dgm:spPr/>
    </dgm:pt>
  </dgm:ptLst>
  <dgm:cxnLst>
    <dgm:cxn modelId="{9F658F0D-DE88-44C0-88C0-8DA4DDE782B1}" type="presOf" srcId="{F13DB803-AD04-4645-9623-9DE72003217B}" destId="{121D81DE-6DEE-4463-9E24-888045CDC588}" srcOrd="1" destOrd="0" presId="urn:microsoft.com/office/officeart/2005/8/layout/cycle8"/>
    <dgm:cxn modelId="{62519520-360A-4DD3-A5F1-5AD9EB174ADB}" type="presOf" srcId="{E2B31742-CD7C-4DB7-9149-77F958C84791}" destId="{64C570A3-56E1-411D-92D4-5B26F574B17D}" srcOrd="1" destOrd="0" presId="urn:microsoft.com/office/officeart/2005/8/layout/cycle8"/>
    <dgm:cxn modelId="{34208733-2986-4D97-83C1-2871B18D30DC}" type="presOf" srcId="{F13DB803-AD04-4645-9623-9DE72003217B}" destId="{44AFB8AE-9177-4BA8-91C0-9B6C52612E1B}" srcOrd="0" destOrd="0" presId="urn:microsoft.com/office/officeart/2005/8/layout/cycle8"/>
    <dgm:cxn modelId="{C5742E41-F1B7-40C3-8327-5EB9DA8DAA49}" type="presOf" srcId="{DB8B3ED8-12B3-4E63-B8D8-7498B4C90DCC}" destId="{0E2867FA-D9B9-4249-89F6-C67FB0758AF5}" srcOrd="0" destOrd="0" presId="urn:microsoft.com/office/officeart/2005/8/layout/cycle8"/>
    <dgm:cxn modelId="{8E4EC544-2621-4808-B2E1-3E316785684F}" type="presOf" srcId="{B0175DBD-6B73-4580-8B5E-BE6193438421}" destId="{54326BD4-BB6D-49AD-871B-CC00C25EE5F7}" srcOrd="0" destOrd="0" presId="urn:microsoft.com/office/officeart/2005/8/layout/cycle8"/>
    <dgm:cxn modelId="{31EAA067-3096-4E58-80F9-ECF2EC96A965}" srcId="{B0175DBD-6B73-4580-8B5E-BE6193438421}" destId="{E2B31742-CD7C-4DB7-9149-77F958C84791}" srcOrd="0" destOrd="0" parTransId="{F551D568-C0B4-408D-8E07-62470DAF988A}" sibTransId="{DFD888AD-A7AA-4BF3-B8B8-AD24D8DD1D6B}"/>
    <dgm:cxn modelId="{EC534BBE-41B6-41C3-B3CF-E0B41A9D173C}" srcId="{B0175DBD-6B73-4580-8B5E-BE6193438421}" destId="{DB8B3ED8-12B3-4E63-B8D8-7498B4C90DCC}" srcOrd="1" destOrd="0" parTransId="{4BAC8C6E-D3B4-4280-8C3A-6AA4A7056F50}" sibTransId="{E981CB00-689A-4299-9F6B-DABAF6FB86FC}"/>
    <dgm:cxn modelId="{24D3CCD6-2E18-49C6-8178-7B56D39A6A66}" type="presOf" srcId="{E2B31742-CD7C-4DB7-9149-77F958C84791}" destId="{F235FB1F-EB0F-4167-96A6-3959CC86ED23}" srcOrd="0" destOrd="0" presId="urn:microsoft.com/office/officeart/2005/8/layout/cycle8"/>
    <dgm:cxn modelId="{B56767DC-F42B-4FC1-A186-0B1DC0826021}" srcId="{B0175DBD-6B73-4580-8B5E-BE6193438421}" destId="{F13DB803-AD04-4645-9623-9DE72003217B}" srcOrd="2" destOrd="0" parTransId="{86001AD4-B63F-4AF0-8D1D-B6A7CF6643B9}" sibTransId="{6D498787-9939-4215-BAF5-AAF4E6F92765}"/>
    <dgm:cxn modelId="{1BC09EF0-17D5-418A-9D59-1C64350C184A}" type="presOf" srcId="{DB8B3ED8-12B3-4E63-B8D8-7498B4C90DCC}" destId="{CE60F861-A617-49BC-9958-F231966DFCBA}" srcOrd="1" destOrd="0" presId="urn:microsoft.com/office/officeart/2005/8/layout/cycle8"/>
    <dgm:cxn modelId="{3F5930BB-3FE9-4372-9340-CDB4353E849B}" type="presParOf" srcId="{54326BD4-BB6D-49AD-871B-CC00C25EE5F7}" destId="{F235FB1F-EB0F-4167-96A6-3959CC86ED23}" srcOrd="0" destOrd="0" presId="urn:microsoft.com/office/officeart/2005/8/layout/cycle8"/>
    <dgm:cxn modelId="{DE95DA53-5EEF-4137-A292-F1749ECBE11E}" type="presParOf" srcId="{54326BD4-BB6D-49AD-871B-CC00C25EE5F7}" destId="{B1B91EF9-E9D9-483F-9F31-69AE36D21375}" srcOrd="1" destOrd="0" presId="urn:microsoft.com/office/officeart/2005/8/layout/cycle8"/>
    <dgm:cxn modelId="{4D79A4C8-A6B3-41F4-A02F-ACCE0E9B86EA}" type="presParOf" srcId="{54326BD4-BB6D-49AD-871B-CC00C25EE5F7}" destId="{E28F35BD-8FBE-44CB-9306-068F9B4818DD}" srcOrd="2" destOrd="0" presId="urn:microsoft.com/office/officeart/2005/8/layout/cycle8"/>
    <dgm:cxn modelId="{AEF7EB5D-6DEC-4666-AF7C-4C90BD4E7895}" type="presParOf" srcId="{54326BD4-BB6D-49AD-871B-CC00C25EE5F7}" destId="{64C570A3-56E1-411D-92D4-5B26F574B17D}" srcOrd="3" destOrd="0" presId="urn:microsoft.com/office/officeart/2005/8/layout/cycle8"/>
    <dgm:cxn modelId="{8D9080F2-0316-41D1-BD97-44EC552A7719}" type="presParOf" srcId="{54326BD4-BB6D-49AD-871B-CC00C25EE5F7}" destId="{0E2867FA-D9B9-4249-89F6-C67FB0758AF5}" srcOrd="4" destOrd="0" presId="urn:microsoft.com/office/officeart/2005/8/layout/cycle8"/>
    <dgm:cxn modelId="{0D009966-D71B-4B7B-BAF1-011682A5951D}" type="presParOf" srcId="{54326BD4-BB6D-49AD-871B-CC00C25EE5F7}" destId="{09EC54E1-6F2D-4FF6-8610-2B4F460AB3D2}" srcOrd="5" destOrd="0" presId="urn:microsoft.com/office/officeart/2005/8/layout/cycle8"/>
    <dgm:cxn modelId="{BDD6476A-B912-4653-A048-A5E464D2FE43}" type="presParOf" srcId="{54326BD4-BB6D-49AD-871B-CC00C25EE5F7}" destId="{86A24786-9197-4EC4-81E3-67C75BDA6F51}" srcOrd="6" destOrd="0" presId="urn:microsoft.com/office/officeart/2005/8/layout/cycle8"/>
    <dgm:cxn modelId="{852CFD38-BD3D-446A-A9AF-29C46E46B294}" type="presParOf" srcId="{54326BD4-BB6D-49AD-871B-CC00C25EE5F7}" destId="{CE60F861-A617-49BC-9958-F231966DFCBA}" srcOrd="7" destOrd="0" presId="urn:microsoft.com/office/officeart/2005/8/layout/cycle8"/>
    <dgm:cxn modelId="{57C888E7-BE9C-43FF-B8C2-210018B6F3EF}" type="presParOf" srcId="{54326BD4-BB6D-49AD-871B-CC00C25EE5F7}" destId="{44AFB8AE-9177-4BA8-91C0-9B6C52612E1B}" srcOrd="8" destOrd="0" presId="urn:microsoft.com/office/officeart/2005/8/layout/cycle8"/>
    <dgm:cxn modelId="{2A2A03FB-0870-44A7-80AA-05ED97E36898}" type="presParOf" srcId="{54326BD4-BB6D-49AD-871B-CC00C25EE5F7}" destId="{5419086D-9128-4759-A8A6-53B7915A36C2}" srcOrd="9" destOrd="0" presId="urn:microsoft.com/office/officeart/2005/8/layout/cycle8"/>
    <dgm:cxn modelId="{4EC1C6D7-D8C8-4EEA-BC47-418FF773F1D9}" type="presParOf" srcId="{54326BD4-BB6D-49AD-871B-CC00C25EE5F7}" destId="{C3BEAFB8-2E96-44D7-925F-49CBA6A961FC}" srcOrd="10" destOrd="0" presId="urn:microsoft.com/office/officeart/2005/8/layout/cycle8"/>
    <dgm:cxn modelId="{FD29A9FD-BDA8-4746-BDE4-62DFF22E6C69}" type="presParOf" srcId="{54326BD4-BB6D-49AD-871B-CC00C25EE5F7}" destId="{121D81DE-6DEE-4463-9E24-888045CDC588}" srcOrd="11" destOrd="0" presId="urn:microsoft.com/office/officeart/2005/8/layout/cycle8"/>
    <dgm:cxn modelId="{C867D93C-B660-4AD6-B7AF-7CA7FE62B1CA}" type="presParOf" srcId="{54326BD4-BB6D-49AD-871B-CC00C25EE5F7}" destId="{EE59E6D6-D29D-431D-AC39-FC1CA54244A5}" srcOrd="12" destOrd="0" presId="urn:microsoft.com/office/officeart/2005/8/layout/cycle8"/>
    <dgm:cxn modelId="{9BC96431-CE73-422E-B430-BEBF371276B4}" type="presParOf" srcId="{54326BD4-BB6D-49AD-871B-CC00C25EE5F7}" destId="{8AD88C90-999E-4235-9301-6207D8CD1D28}" srcOrd="13" destOrd="0" presId="urn:microsoft.com/office/officeart/2005/8/layout/cycle8"/>
    <dgm:cxn modelId="{64D7B946-5CA2-4D94-9D62-A6DFA60ED7A9}" type="presParOf" srcId="{54326BD4-BB6D-49AD-871B-CC00C25EE5F7}" destId="{D6D1187E-9E06-40A2-8CA4-D4EDFE3E00B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7BD1D91-8D53-48CE-ABE9-4740DD0168CB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0"/>
      <dgm:spPr/>
      <dgm:t>
        <a:bodyPr/>
        <a:lstStyle/>
        <a:p>
          <a:endParaRPr lang="en-US"/>
        </a:p>
      </dgm:t>
    </dgm:pt>
    <dgm:pt modelId="{6633D2FA-3ADD-4390-9E25-C878EF78BC7F}">
      <dgm:prSet phldrT="[Text]" phldr="1"/>
      <dgm:spPr/>
      <dgm:t>
        <a:bodyPr/>
        <a:lstStyle/>
        <a:p>
          <a:endParaRPr lang="en-US"/>
        </a:p>
      </dgm:t>
    </dgm:pt>
    <dgm:pt modelId="{AD356CF9-471F-4782-8EF7-53E5D4E28CE0}" type="parTrans" cxnId="{62B3A11F-8213-4A80-AE54-0508BEE7FA25}">
      <dgm:prSet/>
      <dgm:spPr/>
      <dgm:t>
        <a:bodyPr/>
        <a:lstStyle/>
        <a:p>
          <a:endParaRPr lang="en-US"/>
        </a:p>
      </dgm:t>
    </dgm:pt>
    <dgm:pt modelId="{A80D8431-79AA-44D1-A9A6-6C8719444B89}" type="sibTrans" cxnId="{62B3A11F-8213-4A80-AE54-0508BEE7FA25}">
      <dgm:prSet/>
      <dgm:spPr/>
      <dgm:t>
        <a:bodyPr/>
        <a:lstStyle/>
        <a:p>
          <a:endParaRPr lang="en-US"/>
        </a:p>
      </dgm:t>
    </dgm:pt>
    <dgm:pt modelId="{C0CFCE1F-A48A-4841-A28C-C788582D318F}">
      <dgm:prSet phldrT="[Text]" phldr="1"/>
      <dgm:spPr/>
      <dgm:t>
        <a:bodyPr/>
        <a:lstStyle/>
        <a:p>
          <a:endParaRPr lang="en-US"/>
        </a:p>
      </dgm:t>
    </dgm:pt>
    <dgm:pt modelId="{E0090661-4806-4BA3-97C6-248F3A5D9594}" type="parTrans" cxnId="{D7FC92AC-C0B9-42BF-9DD7-75A0FBC4B10C}">
      <dgm:prSet/>
      <dgm:spPr/>
      <dgm:t>
        <a:bodyPr/>
        <a:lstStyle/>
        <a:p>
          <a:endParaRPr lang="en-US"/>
        </a:p>
      </dgm:t>
    </dgm:pt>
    <dgm:pt modelId="{CDF1D40E-72EA-4AD8-A5D5-7EE0075E4B2B}" type="sibTrans" cxnId="{D7FC92AC-C0B9-42BF-9DD7-75A0FBC4B10C}">
      <dgm:prSet/>
      <dgm:spPr/>
      <dgm:t>
        <a:bodyPr/>
        <a:lstStyle/>
        <a:p>
          <a:endParaRPr lang="en-US"/>
        </a:p>
      </dgm:t>
    </dgm:pt>
    <dgm:pt modelId="{7DBE6C92-9127-4194-986C-5F7A74D1F9A9}">
      <dgm:prSet phldrT="[Text]" phldr="1"/>
      <dgm:spPr/>
      <dgm:t>
        <a:bodyPr/>
        <a:lstStyle/>
        <a:p>
          <a:endParaRPr lang="en-US"/>
        </a:p>
      </dgm:t>
    </dgm:pt>
    <dgm:pt modelId="{59D3BD7E-88EA-4ABF-99BC-2F54A2AFB016}" type="parTrans" cxnId="{0CA626F6-DF19-473A-8F17-F7C2036CF7B0}">
      <dgm:prSet/>
      <dgm:spPr/>
      <dgm:t>
        <a:bodyPr/>
        <a:lstStyle/>
        <a:p>
          <a:endParaRPr lang="en-US"/>
        </a:p>
      </dgm:t>
    </dgm:pt>
    <dgm:pt modelId="{426AB19F-23AF-434D-A14F-07046C79B006}" type="sibTrans" cxnId="{0CA626F6-DF19-473A-8F17-F7C2036CF7B0}">
      <dgm:prSet/>
      <dgm:spPr/>
      <dgm:t>
        <a:bodyPr/>
        <a:lstStyle/>
        <a:p>
          <a:endParaRPr lang="en-US"/>
        </a:p>
      </dgm:t>
    </dgm:pt>
    <dgm:pt modelId="{6399E2DE-A8AF-40AC-B2CE-37C8D31A395C}">
      <dgm:prSet phldrT="[Text]" phldr="1"/>
      <dgm:spPr/>
      <dgm:t>
        <a:bodyPr/>
        <a:lstStyle/>
        <a:p>
          <a:endParaRPr lang="en-US"/>
        </a:p>
      </dgm:t>
    </dgm:pt>
    <dgm:pt modelId="{5E82208A-33CF-4F43-88DB-C71550F6D686}" type="parTrans" cxnId="{97CF045C-7768-4690-95D6-771DC78A48C0}">
      <dgm:prSet/>
      <dgm:spPr/>
      <dgm:t>
        <a:bodyPr/>
        <a:lstStyle/>
        <a:p>
          <a:endParaRPr lang="en-US"/>
        </a:p>
      </dgm:t>
    </dgm:pt>
    <dgm:pt modelId="{CF4A90F8-9B93-426F-808D-2B047D3853F0}" type="sibTrans" cxnId="{97CF045C-7768-4690-95D6-771DC78A48C0}">
      <dgm:prSet/>
      <dgm:spPr/>
      <dgm:t>
        <a:bodyPr/>
        <a:lstStyle/>
        <a:p>
          <a:endParaRPr lang="en-US"/>
        </a:p>
      </dgm:t>
    </dgm:pt>
    <dgm:pt modelId="{29961431-9235-47D0-BBE6-7BF386F8F834}">
      <dgm:prSet phldrT="[Text]" phldr="1"/>
      <dgm:spPr/>
      <dgm:t>
        <a:bodyPr/>
        <a:lstStyle/>
        <a:p>
          <a:endParaRPr lang="en-US"/>
        </a:p>
      </dgm:t>
    </dgm:pt>
    <dgm:pt modelId="{D3B999B5-E0D1-4D1D-8D41-25633A16A0AA}" type="parTrans" cxnId="{7B8D64C8-4040-4584-94B6-3321D1C40A85}">
      <dgm:prSet/>
      <dgm:spPr/>
      <dgm:t>
        <a:bodyPr/>
        <a:lstStyle/>
        <a:p>
          <a:endParaRPr lang="en-US"/>
        </a:p>
      </dgm:t>
    </dgm:pt>
    <dgm:pt modelId="{8772593D-3A90-4D66-8B36-0B19CFF6E8B9}" type="sibTrans" cxnId="{7B8D64C8-4040-4584-94B6-3321D1C40A85}">
      <dgm:prSet/>
      <dgm:spPr/>
      <dgm:t>
        <a:bodyPr/>
        <a:lstStyle/>
        <a:p>
          <a:endParaRPr lang="en-US"/>
        </a:p>
      </dgm:t>
    </dgm:pt>
    <dgm:pt modelId="{63ACF989-21F3-4E78-B387-123AB706714F}">
      <dgm:prSet phldrT="[Text]" phldr="1"/>
      <dgm:spPr/>
      <dgm:t>
        <a:bodyPr/>
        <a:lstStyle/>
        <a:p>
          <a:endParaRPr lang="en-US"/>
        </a:p>
      </dgm:t>
    </dgm:pt>
    <dgm:pt modelId="{475C2FBC-2AD1-48F7-97FA-DF6BA3F818FA}" type="parTrans" cxnId="{9AFCA119-7FFA-4FC7-AA67-B6E9841D33DF}">
      <dgm:prSet/>
      <dgm:spPr/>
      <dgm:t>
        <a:bodyPr/>
        <a:lstStyle/>
        <a:p>
          <a:endParaRPr lang="en-US"/>
        </a:p>
      </dgm:t>
    </dgm:pt>
    <dgm:pt modelId="{9D57962F-C510-4346-8E5A-35BCA28C31C3}" type="sibTrans" cxnId="{9AFCA119-7FFA-4FC7-AA67-B6E9841D33DF}">
      <dgm:prSet/>
      <dgm:spPr/>
      <dgm:t>
        <a:bodyPr/>
        <a:lstStyle/>
        <a:p>
          <a:endParaRPr lang="en-US"/>
        </a:p>
      </dgm:t>
    </dgm:pt>
    <dgm:pt modelId="{46905D7E-1656-47C3-BB1B-620E023AD318}">
      <dgm:prSet phldrT="[Text]" phldr="1"/>
      <dgm:spPr/>
      <dgm:t>
        <a:bodyPr/>
        <a:lstStyle/>
        <a:p>
          <a:endParaRPr lang="en-US"/>
        </a:p>
      </dgm:t>
    </dgm:pt>
    <dgm:pt modelId="{B552B668-5638-43A7-A773-181EE0FF7D2D}" type="parTrans" cxnId="{72C9143A-2EE9-46C9-A151-2D84704E5CD3}">
      <dgm:prSet/>
      <dgm:spPr/>
      <dgm:t>
        <a:bodyPr/>
        <a:lstStyle/>
        <a:p>
          <a:endParaRPr lang="en-US"/>
        </a:p>
      </dgm:t>
    </dgm:pt>
    <dgm:pt modelId="{3CA68F19-BF9B-45DE-AA83-131C09B473FD}" type="sibTrans" cxnId="{72C9143A-2EE9-46C9-A151-2D84704E5CD3}">
      <dgm:prSet/>
      <dgm:spPr/>
      <dgm:t>
        <a:bodyPr/>
        <a:lstStyle/>
        <a:p>
          <a:endParaRPr lang="en-US"/>
        </a:p>
      </dgm:t>
    </dgm:pt>
    <dgm:pt modelId="{F4098166-546B-4AEB-AFB9-949C5CE906AB}">
      <dgm:prSet phldrT="[Text]" phldr="1"/>
      <dgm:spPr/>
      <dgm:t>
        <a:bodyPr/>
        <a:lstStyle/>
        <a:p>
          <a:endParaRPr lang="en-US"/>
        </a:p>
      </dgm:t>
    </dgm:pt>
    <dgm:pt modelId="{1F56F54E-53F1-4479-A3A4-7229153E59FF}" type="parTrans" cxnId="{2040771B-6DE0-4C4F-BF5A-78363B520494}">
      <dgm:prSet/>
      <dgm:spPr/>
      <dgm:t>
        <a:bodyPr/>
        <a:lstStyle/>
        <a:p>
          <a:endParaRPr lang="en-US"/>
        </a:p>
      </dgm:t>
    </dgm:pt>
    <dgm:pt modelId="{5E981B6E-DBAC-4FF2-BD50-A29BBE124768}" type="sibTrans" cxnId="{2040771B-6DE0-4C4F-BF5A-78363B520494}">
      <dgm:prSet/>
      <dgm:spPr/>
      <dgm:t>
        <a:bodyPr/>
        <a:lstStyle/>
        <a:p>
          <a:endParaRPr lang="en-US"/>
        </a:p>
      </dgm:t>
    </dgm:pt>
    <dgm:pt modelId="{628CA9B8-7EBF-43FC-BF33-CBDDD22B9166}">
      <dgm:prSet phldrT="[Text]" phldr="1"/>
      <dgm:spPr/>
      <dgm:t>
        <a:bodyPr/>
        <a:lstStyle/>
        <a:p>
          <a:endParaRPr lang="en-US"/>
        </a:p>
      </dgm:t>
    </dgm:pt>
    <dgm:pt modelId="{EB4DB785-D9A6-4267-BFFE-DA61BD1AFD3D}" type="parTrans" cxnId="{150FF729-97B5-44B1-A8D6-AD74F39983C3}">
      <dgm:prSet/>
      <dgm:spPr/>
      <dgm:t>
        <a:bodyPr/>
        <a:lstStyle/>
        <a:p>
          <a:endParaRPr lang="en-US"/>
        </a:p>
      </dgm:t>
    </dgm:pt>
    <dgm:pt modelId="{23A65983-CA08-46A7-941A-17B68EF05B2B}" type="sibTrans" cxnId="{150FF729-97B5-44B1-A8D6-AD74F39983C3}">
      <dgm:prSet/>
      <dgm:spPr/>
      <dgm:t>
        <a:bodyPr/>
        <a:lstStyle/>
        <a:p>
          <a:endParaRPr lang="en-US"/>
        </a:p>
      </dgm:t>
    </dgm:pt>
    <dgm:pt modelId="{5EA140D2-E6BF-4C8C-8E46-5A9474DC9095}" type="pres">
      <dgm:prSet presAssocID="{57BD1D91-8D53-48CE-ABE9-4740DD0168CB}" presName="linearFlow" presStyleCnt="0">
        <dgm:presLayoutVars>
          <dgm:dir/>
          <dgm:animLvl val="lvl"/>
          <dgm:resizeHandles val="exact"/>
        </dgm:presLayoutVars>
      </dgm:prSet>
      <dgm:spPr/>
    </dgm:pt>
    <dgm:pt modelId="{989912BF-FA4E-4902-A949-C502469B73BA}" type="pres">
      <dgm:prSet presAssocID="{6633D2FA-3ADD-4390-9E25-C878EF78BC7F}" presName="composite" presStyleCnt="0"/>
      <dgm:spPr/>
    </dgm:pt>
    <dgm:pt modelId="{6868732D-863C-4D72-A5AF-97938D24C65C}" type="pres">
      <dgm:prSet presAssocID="{6633D2FA-3ADD-4390-9E25-C878EF78BC7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E875325-7AB5-4B45-A729-06FDCEF6F317}" type="pres">
      <dgm:prSet presAssocID="{6633D2FA-3ADD-4390-9E25-C878EF78BC7F}" presName="descendantText" presStyleLbl="alignAcc1" presStyleIdx="0" presStyleCnt="3">
        <dgm:presLayoutVars>
          <dgm:bulletEnabled val="1"/>
        </dgm:presLayoutVars>
      </dgm:prSet>
      <dgm:spPr/>
    </dgm:pt>
    <dgm:pt modelId="{7AB113A9-0BB9-47EA-B799-647415573A2C}" type="pres">
      <dgm:prSet presAssocID="{A80D8431-79AA-44D1-A9A6-6C8719444B89}" presName="sp" presStyleCnt="0"/>
      <dgm:spPr/>
    </dgm:pt>
    <dgm:pt modelId="{1AD0BB8D-B774-49A4-ACC4-A42ACFF84826}" type="pres">
      <dgm:prSet presAssocID="{6399E2DE-A8AF-40AC-B2CE-37C8D31A395C}" presName="composite" presStyleCnt="0"/>
      <dgm:spPr/>
    </dgm:pt>
    <dgm:pt modelId="{41C68F59-0AB9-48F6-A4D7-D4C1C18838D2}" type="pres">
      <dgm:prSet presAssocID="{6399E2DE-A8AF-40AC-B2CE-37C8D31A395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6979E47-C73B-4929-81C4-BF6495D1A78A}" type="pres">
      <dgm:prSet presAssocID="{6399E2DE-A8AF-40AC-B2CE-37C8D31A395C}" presName="descendantText" presStyleLbl="alignAcc1" presStyleIdx="1" presStyleCnt="3">
        <dgm:presLayoutVars>
          <dgm:bulletEnabled val="1"/>
        </dgm:presLayoutVars>
      </dgm:prSet>
      <dgm:spPr/>
    </dgm:pt>
    <dgm:pt modelId="{0A81A4A1-D70D-4E44-9FDF-4DE1E7589932}" type="pres">
      <dgm:prSet presAssocID="{CF4A90F8-9B93-426F-808D-2B047D3853F0}" presName="sp" presStyleCnt="0"/>
      <dgm:spPr/>
    </dgm:pt>
    <dgm:pt modelId="{95F109A7-171F-492C-B7CD-80D17D9FA19C}" type="pres">
      <dgm:prSet presAssocID="{46905D7E-1656-47C3-BB1B-620E023AD318}" presName="composite" presStyleCnt="0"/>
      <dgm:spPr/>
    </dgm:pt>
    <dgm:pt modelId="{EF06183A-AEBE-47B6-8712-135334EA2B4C}" type="pres">
      <dgm:prSet presAssocID="{46905D7E-1656-47C3-BB1B-620E023AD31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FB2A7D83-713D-45CC-907C-ECDAEEBBDBF2}" type="pres">
      <dgm:prSet presAssocID="{46905D7E-1656-47C3-BB1B-620E023AD31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AFCA119-7FFA-4FC7-AA67-B6E9841D33DF}" srcId="{6399E2DE-A8AF-40AC-B2CE-37C8D31A395C}" destId="{63ACF989-21F3-4E78-B387-123AB706714F}" srcOrd="1" destOrd="0" parTransId="{475C2FBC-2AD1-48F7-97FA-DF6BA3F818FA}" sibTransId="{9D57962F-C510-4346-8E5A-35BCA28C31C3}"/>
    <dgm:cxn modelId="{077F141B-EAE9-4AE4-AC29-6FCB3FC06868}" type="presOf" srcId="{628CA9B8-7EBF-43FC-BF33-CBDDD22B9166}" destId="{FB2A7D83-713D-45CC-907C-ECDAEEBBDBF2}" srcOrd="0" destOrd="1" presId="urn:microsoft.com/office/officeart/2005/8/layout/chevron2"/>
    <dgm:cxn modelId="{2040771B-6DE0-4C4F-BF5A-78363B520494}" srcId="{46905D7E-1656-47C3-BB1B-620E023AD318}" destId="{F4098166-546B-4AEB-AFB9-949C5CE906AB}" srcOrd="0" destOrd="0" parTransId="{1F56F54E-53F1-4479-A3A4-7229153E59FF}" sibTransId="{5E981B6E-DBAC-4FF2-BD50-A29BBE124768}"/>
    <dgm:cxn modelId="{62B3A11F-8213-4A80-AE54-0508BEE7FA25}" srcId="{57BD1D91-8D53-48CE-ABE9-4740DD0168CB}" destId="{6633D2FA-3ADD-4390-9E25-C878EF78BC7F}" srcOrd="0" destOrd="0" parTransId="{AD356CF9-471F-4782-8EF7-53E5D4E28CE0}" sibTransId="{A80D8431-79AA-44D1-A9A6-6C8719444B89}"/>
    <dgm:cxn modelId="{150FF729-97B5-44B1-A8D6-AD74F39983C3}" srcId="{46905D7E-1656-47C3-BB1B-620E023AD318}" destId="{628CA9B8-7EBF-43FC-BF33-CBDDD22B9166}" srcOrd="1" destOrd="0" parTransId="{EB4DB785-D9A6-4267-BFFE-DA61BD1AFD3D}" sibTransId="{23A65983-CA08-46A7-941A-17B68EF05B2B}"/>
    <dgm:cxn modelId="{F4967731-CE2D-4E77-9EB5-CFBADCE65750}" type="presOf" srcId="{C0CFCE1F-A48A-4841-A28C-C788582D318F}" destId="{3E875325-7AB5-4B45-A729-06FDCEF6F317}" srcOrd="0" destOrd="0" presId="urn:microsoft.com/office/officeart/2005/8/layout/chevron2"/>
    <dgm:cxn modelId="{6D449D32-23A8-462C-8343-33715179F1B2}" type="presOf" srcId="{57BD1D91-8D53-48CE-ABE9-4740DD0168CB}" destId="{5EA140D2-E6BF-4C8C-8E46-5A9474DC9095}" srcOrd="0" destOrd="0" presId="urn:microsoft.com/office/officeart/2005/8/layout/chevron2"/>
    <dgm:cxn modelId="{3B23E232-25E9-49CA-BE34-E0E385D2BBA7}" type="presOf" srcId="{46905D7E-1656-47C3-BB1B-620E023AD318}" destId="{EF06183A-AEBE-47B6-8712-135334EA2B4C}" srcOrd="0" destOrd="0" presId="urn:microsoft.com/office/officeart/2005/8/layout/chevron2"/>
    <dgm:cxn modelId="{72C9143A-2EE9-46C9-A151-2D84704E5CD3}" srcId="{57BD1D91-8D53-48CE-ABE9-4740DD0168CB}" destId="{46905D7E-1656-47C3-BB1B-620E023AD318}" srcOrd="2" destOrd="0" parTransId="{B552B668-5638-43A7-A773-181EE0FF7D2D}" sibTransId="{3CA68F19-BF9B-45DE-AA83-131C09B473FD}"/>
    <dgm:cxn modelId="{97CF045C-7768-4690-95D6-771DC78A48C0}" srcId="{57BD1D91-8D53-48CE-ABE9-4740DD0168CB}" destId="{6399E2DE-A8AF-40AC-B2CE-37C8D31A395C}" srcOrd="1" destOrd="0" parTransId="{5E82208A-33CF-4F43-88DB-C71550F6D686}" sibTransId="{CF4A90F8-9B93-426F-808D-2B047D3853F0}"/>
    <dgm:cxn modelId="{6A11326B-FA7B-41BD-ADCE-A1700E5A34B9}" type="presOf" srcId="{7DBE6C92-9127-4194-986C-5F7A74D1F9A9}" destId="{3E875325-7AB5-4B45-A729-06FDCEF6F317}" srcOrd="0" destOrd="1" presId="urn:microsoft.com/office/officeart/2005/8/layout/chevron2"/>
    <dgm:cxn modelId="{D5557676-B7EE-4784-96D4-8DAFD1FB07F8}" type="presOf" srcId="{F4098166-546B-4AEB-AFB9-949C5CE906AB}" destId="{FB2A7D83-713D-45CC-907C-ECDAEEBBDBF2}" srcOrd="0" destOrd="0" presId="urn:microsoft.com/office/officeart/2005/8/layout/chevron2"/>
    <dgm:cxn modelId="{6D309479-A60E-4C07-ACE2-8CA1252E932D}" type="presOf" srcId="{29961431-9235-47D0-BBE6-7BF386F8F834}" destId="{36979E47-C73B-4929-81C4-BF6495D1A78A}" srcOrd="0" destOrd="0" presId="urn:microsoft.com/office/officeart/2005/8/layout/chevron2"/>
    <dgm:cxn modelId="{470D559E-94C7-438D-A165-AFD33B78A3BD}" type="presOf" srcId="{63ACF989-21F3-4E78-B387-123AB706714F}" destId="{36979E47-C73B-4929-81C4-BF6495D1A78A}" srcOrd="0" destOrd="1" presId="urn:microsoft.com/office/officeart/2005/8/layout/chevron2"/>
    <dgm:cxn modelId="{341F1FAC-EA2B-40D8-9F2B-672E06520C51}" type="presOf" srcId="{6399E2DE-A8AF-40AC-B2CE-37C8D31A395C}" destId="{41C68F59-0AB9-48F6-A4D7-D4C1C18838D2}" srcOrd="0" destOrd="0" presId="urn:microsoft.com/office/officeart/2005/8/layout/chevron2"/>
    <dgm:cxn modelId="{9A146BAC-C0CB-4258-A34F-1158FAC9512A}" type="presOf" srcId="{6633D2FA-3ADD-4390-9E25-C878EF78BC7F}" destId="{6868732D-863C-4D72-A5AF-97938D24C65C}" srcOrd="0" destOrd="0" presId="urn:microsoft.com/office/officeart/2005/8/layout/chevron2"/>
    <dgm:cxn modelId="{D7FC92AC-C0B9-42BF-9DD7-75A0FBC4B10C}" srcId="{6633D2FA-3ADD-4390-9E25-C878EF78BC7F}" destId="{C0CFCE1F-A48A-4841-A28C-C788582D318F}" srcOrd="0" destOrd="0" parTransId="{E0090661-4806-4BA3-97C6-248F3A5D9594}" sibTransId="{CDF1D40E-72EA-4AD8-A5D5-7EE0075E4B2B}"/>
    <dgm:cxn modelId="{7B8D64C8-4040-4584-94B6-3321D1C40A85}" srcId="{6399E2DE-A8AF-40AC-B2CE-37C8D31A395C}" destId="{29961431-9235-47D0-BBE6-7BF386F8F834}" srcOrd="0" destOrd="0" parTransId="{D3B999B5-E0D1-4D1D-8D41-25633A16A0AA}" sibTransId="{8772593D-3A90-4D66-8B36-0B19CFF6E8B9}"/>
    <dgm:cxn modelId="{0CA626F6-DF19-473A-8F17-F7C2036CF7B0}" srcId="{6633D2FA-3ADD-4390-9E25-C878EF78BC7F}" destId="{7DBE6C92-9127-4194-986C-5F7A74D1F9A9}" srcOrd="1" destOrd="0" parTransId="{59D3BD7E-88EA-4ABF-99BC-2F54A2AFB016}" sibTransId="{426AB19F-23AF-434D-A14F-07046C79B006}"/>
    <dgm:cxn modelId="{8A2734D9-FD07-40BE-ACA7-3FEF98A97AEA}" type="presParOf" srcId="{5EA140D2-E6BF-4C8C-8E46-5A9474DC9095}" destId="{989912BF-FA4E-4902-A949-C502469B73BA}" srcOrd="0" destOrd="0" presId="urn:microsoft.com/office/officeart/2005/8/layout/chevron2"/>
    <dgm:cxn modelId="{85DD8E8E-4AA4-4349-89EA-947879FF3EA3}" type="presParOf" srcId="{989912BF-FA4E-4902-A949-C502469B73BA}" destId="{6868732D-863C-4D72-A5AF-97938D24C65C}" srcOrd="0" destOrd="0" presId="urn:microsoft.com/office/officeart/2005/8/layout/chevron2"/>
    <dgm:cxn modelId="{FC45641D-CFED-4C18-B3C1-C38DFA7B19C7}" type="presParOf" srcId="{989912BF-FA4E-4902-A949-C502469B73BA}" destId="{3E875325-7AB5-4B45-A729-06FDCEF6F317}" srcOrd="1" destOrd="0" presId="urn:microsoft.com/office/officeart/2005/8/layout/chevron2"/>
    <dgm:cxn modelId="{3748AB1B-79F4-4B0F-9911-3678BE12838C}" type="presParOf" srcId="{5EA140D2-E6BF-4C8C-8E46-5A9474DC9095}" destId="{7AB113A9-0BB9-47EA-B799-647415573A2C}" srcOrd="1" destOrd="0" presId="urn:microsoft.com/office/officeart/2005/8/layout/chevron2"/>
    <dgm:cxn modelId="{39F7FC9C-3FFE-4B37-8B68-88DECBBE7D25}" type="presParOf" srcId="{5EA140D2-E6BF-4C8C-8E46-5A9474DC9095}" destId="{1AD0BB8D-B774-49A4-ACC4-A42ACFF84826}" srcOrd="2" destOrd="0" presId="urn:microsoft.com/office/officeart/2005/8/layout/chevron2"/>
    <dgm:cxn modelId="{33FC8C40-62C1-43CE-9E9F-8792940BB235}" type="presParOf" srcId="{1AD0BB8D-B774-49A4-ACC4-A42ACFF84826}" destId="{41C68F59-0AB9-48F6-A4D7-D4C1C18838D2}" srcOrd="0" destOrd="0" presId="urn:microsoft.com/office/officeart/2005/8/layout/chevron2"/>
    <dgm:cxn modelId="{6CDA4588-9023-4242-AD30-9EB204042F8E}" type="presParOf" srcId="{1AD0BB8D-B774-49A4-ACC4-A42ACFF84826}" destId="{36979E47-C73B-4929-81C4-BF6495D1A78A}" srcOrd="1" destOrd="0" presId="urn:microsoft.com/office/officeart/2005/8/layout/chevron2"/>
    <dgm:cxn modelId="{ABF6167D-FAFB-4C23-BB0B-FCCC37552D49}" type="presParOf" srcId="{5EA140D2-E6BF-4C8C-8E46-5A9474DC9095}" destId="{0A81A4A1-D70D-4E44-9FDF-4DE1E7589932}" srcOrd="3" destOrd="0" presId="urn:microsoft.com/office/officeart/2005/8/layout/chevron2"/>
    <dgm:cxn modelId="{AFE18DE2-20E7-4D5E-9B94-5B81F1A9EE9E}" type="presParOf" srcId="{5EA140D2-E6BF-4C8C-8E46-5A9474DC9095}" destId="{95F109A7-171F-492C-B7CD-80D17D9FA19C}" srcOrd="4" destOrd="0" presId="urn:microsoft.com/office/officeart/2005/8/layout/chevron2"/>
    <dgm:cxn modelId="{A68F15FC-DB95-4D06-89EA-0849631C3BE6}" type="presParOf" srcId="{95F109A7-171F-492C-B7CD-80D17D9FA19C}" destId="{EF06183A-AEBE-47B6-8712-135334EA2B4C}" srcOrd="0" destOrd="0" presId="urn:microsoft.com/office/officeart/2005/8/layout/chevron2"/>
    <dgm:cxn modelId="{F5E0E812-0796-426F-8D74-38B4755301E2}" type="presParOf" srcId="{95F109A7-171F-492C-B7CD-80D17D9FA19C}" destId="{FB2A7D83-713D-45CC-907C-ECDAEEBBDBF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265AD2-D3F3-4DF7-8D03-56E214EDC30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FA7810-1D5A-4717-8134-C4376D4D392F}" type="pres">
      <dgm:prSet presAssocID="{05265AD2-D3F3-4DF7-8D03-56E214EDC307}" presName="outerComposite" presStyleCnt="0">
        <dgm:presLayoutVars>
          <dgm:chMax val="5"/>
          <dgm:dir/>
          <dgm:resizeHandles val="exact"/>
        </dgm:presLayoutVars>
      </dgm:prSet>
      <dgm:spPr/>
    </dgm:pt>
    <dgm:pt modelId="{2C7270CB-9511-468F-ABF2-41828A2BBB31}" type="pres">
      <dgm:prSet presAssocID="{05265AD2-D3F3-4DF7-8D03-56E214EDC307}" presName="dummyMaxCanvas" presStyleCnt="0">
        <dgm:presLayoutVars/>
      </dgm:prSet>
      <dgm:spPr/>
    </dgm:pt>
  </dgm:ptLst>
  <dgm:cxnLst>
    <dgm:cxn modelId="{F024F4A6-FB4A-458F-9E73-AF0FE892D9DF}" type="presOf" srcId="{05265AD2-D3F3-4DF7-8D03-56E214EDC307}" destId="{1CFA7810-1D5A-4717-8134-C4376D4D392F}" srcOrd="0" destOrd="0" presId="urn:microsoft.com/office/officeart/2005/8/layout/vProcess5"/>
    <dgm:cxn modelId="{FFDC2962-707A-4F2D-BB93-79F382D31A1B}" type="presParOf" srcId="{1CFA7810-1D5A-4717-8134-C4376D4D392F}" destId="{2C7270CB-9511-468F-ABF2-41828A2BBB31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265AD2-D3F3-4DF7-8D03-56E214EDC30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FA7810-1D5A-4717-8134-C4376D4D392F}" type="pres">
      <dgm:prSet presAssocID="{05265AD2-D3F3-4DF7-8D03-56E214EDC307}" presName="outerComposite" presStyleCnt="0">
        <dgm:presLayoutVars>
          <dgm:chMax val="5"/>
          <dgm:dir/>
          <dgm:resizeHandles val="exact"/>
        </dgm:presLayoutVars>
      </dgm:prSet>
      <dgm:spPr/>
    </dgm:pt>
    <dgm:pt modelId="{2C7270CB-9511-468F-ABF2-41828A2BBB31}" type="pres">
      <dgm:prSet presAssocID="{05265AD2-D3F3-4DF7-8D03-56E214EDC307}" presName="dummyMaxCanvas" presStyleCnt="0">
        <dgm:presLayoutVars/>
      </dgm:prSet>
      <dgm:spPr/>
    </dgm:pt>
  </dgm:ptLst>
  <dgm:cxnLst>
    <dgm:cxn modelId="{F024F4A6-FB4A-458F-9E73-AF0FE892D9DF}" type="presOf" srcId="{05265AD2-D3F3-4DF7-8D03-56E214EDC307}" destId="{1CFA7810-1D5A-4717-8134-C4376D4D392F}" srcOrd="0" destOrd="0" presId="urn:microsoft.com/office/officeart/2005/8/layout/vProcess5"/>
    <dgm:cxn modelId="{FFDC2962-707A-4F2D-BB93-79F382D31A1B}" type="presParOf" srcId="{1CFA7810-1D5A-4717-8134-C4376D4D392F}" destId="{2C7270CB-9511-468F-ABF2-41828A2BBB31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265AD2-D3F3-4DF7-8D03-56E214EDC30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FA7810-1D5A-4717-8134-C4376D4D392F}" type="pres">
      <dgm:prSet presAssocID="{05265AD2-D3F3-4DF7-8D03-56E214EDC307}" presName="outerComposite" presStyleCnt="0">
        <dgm:presLayoutVars>
          <dgm:chMax val="5"/>
          <dgm:dir/>
          <dgm:resizeHandles val="exact"/>
        </dgm:presLayoutVars>
      </dgm:prSet>
      <dgm:spPr/>
    </dgm:pt>
    <dgm:pt modelId="{2C7270CB-9511-468F-ABF2-41828A2BBB31}" type="pres">
      <dgm:prSet presAssocID="{05265AD2-D3F3-4DF7-8D03-56E214EDC307}" presName="dummyMaxCanvas" presStyleCnt="0">
        <dgm:presLayoutVars/>
      </dgm:prSet>
      <dgm:spPr/>
    </dgm:pt>
  </dgm:ptLst>
  <dgm:cxnLst>
    <dgm:cxn modelId="{F024F4A6-FB4A-458F-9E73-AF0FE892D9DF}" type="presOf" srcId="{05265AD2-D3F3-4DF7-8D03-56E214EDC307}" destId="{1CFA7810-1D5A-4717-8134-C4376D4D392F}" srcOrd="0" destOrd="0" presId="urn:microsoft.com/office/officeart/2005/8/layout/vProcess5"/>
    <dgm:cxn modelId="{FFDC2962-707A-4F2D-BB93-79F382D31A1B}" type="presParOf" srcId="{1CFA7810-1D5A-4717-8134-C4376D4D392F}" destId="{2C7270CB-9511-468F-ABF2-41828A2BBB31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F5FB60-AB3D-48FF-B79C-B039C1D94AEE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E38EBC20-6207-4F07-BEB9-7DE5E8241F8D}">
      <dgm:prSet phldrT="[Text]" phldr="1"/>
      <dgm:spPr/>
      <dgm:t>
        <a:bodyPr/>
        <a:lstStyle/>
        <a:p>
          <a:endParaRPr lang="en-US"/>
        </a:p>
      </dgm:t>
    </dgm:pt>
    <dgm:pt modelId="{93DDE3E7-3B63-43B2-9293-247131DF1B3E}" type="parTrans" cxnId="{CAAA6807-08E4-495E-9803-ED07ADFDE98C}">
      <dgm:prSet/>
      <dgm:spPr/>
      <dgm:t>
        <a:bodyPr/>
        <a:lstStyle/>
        <a:p>
          <a:endParaRPr lang="en-US"/>
        </a:p>
      </dgm:t>
    </dgm:pt>
    <dgm:pt modelId="{1993388D-F628-434F-8AC4-56F73B7C5BC3}" type="sibTrans" cxnId="{CAAA6807-08E4-495E-9803-ED07ADFDE98C}">
      <dgm:prSet/>
      <dgm:spPr/>
      <dgm:t>
        <a:bodyPr/>
        <a:lstStyle/>
        <a:p>
          <a:endParaRPr lang="en-US"/>
        </a:p>
      </dgm:t>
    </dgm:pt>
    <dgm:pt modelId="{E3887512-1480-4705-A314-FB4BF0C9A524}">
      <dgm:prSet phldrT="[Text]" phldr="1"/>
      <dgm:spPr/>
      <dgm:t>
        <a:bodyPr/>
        <a:lstStyle/>
        <a:p>
          <a:endParaRPr lang="en-US"/>
        </a:p>
      </dgm:t>
    </dgm:pt>
    <dgm:pt modelId="{57579DF8-598A-4327-ACD9-B6FA8D5A8291}" type="parTrans" cxnId="{0F58FACD-2128-4700-AA71-2D3392CC01B1}">
      <dgm:prSet/>
      <dgm:spPr/>
      <dgm:t>
        <a:bodyPr/>
        <a:lstStyle/>
        <a:p>
          <a:endParaRPr lang="en-US"/>
        </a:p>
      </dgm:t>
    </dgm:pt>
    <dgm:pt modelId="{C9F2C3F1-1163-4C66-ADC9-DF53EA4259C7}" type="sibTrans" cxnId="{0F58FACD-2128-4700-AA71-2D3392CC01B1}">
      <dgm:prSet/>
      <dgm:spPr/>
      <dgm:t>
        <a:bodyPr/>
        <a:lstStyle/>
        <a:p>
          <a:endParaRPr lang="en-US"/>
        </a:p>
      </dgm:t>
    </dgm:pt>
    <dgm:pt modelId="{BCF81E49-7D85-4C66-B1CB-6B252FCDB423}">
      <dgm:prSet phldrT="[Text]" phldr="1"/>
      <dgm:spPr/>
      <dgm:t>
        <a:bodyPr/>
        <a:lstStyle/>
        <a:p>
          <a:endParaRPr lang="en-US"/>
        </a:p>
      </dgm:t>
    </dgm:pt>
    <dgm:pt modelId="{C838CE3A-BA48-4D88-895B-2E79AD29A3F8}" type="parTrans" cxnId="{9C3FA5E5-CBC3-4B2A-BB51-7B64A8536DF0}">
      <dgm:prSet/>
      <dgm:spPr/>
      <dgm:t>
        <a:bodyPr/>
        <a:lstStyle/>
        <a:p>
          <a:endParaRPr lang="en-US"/>
        </a:p>
      </dgm:t>
    </dgm:pt>
    <dgm:pt modelId="{01CAC46C-D7AE-4E22-BFA7-81418038F58D}" type="sibTrans" cxnId="{9C3FA5E5-CBC3-4B2A-BB51-7B64A8536DF0}">
      <dgm:prSet/>
      <dgm:spPr/>
      <dgm:t>
        <a:bodyPr/>
        <a:lstStyle/>
        <a:p>
          <a:endParaRPr lang="en-US"/>
        </a:p>
      </dgm:t>
    </dgm:pt>
    <dgm:pt modelId="{69FD0A34-3C3C-448B-AEB9-F73509D18A6C}">
      <dgm:prSet phldrT="[Text]" phldr="1"/>
      <dgm:spPr/>
      <dgm:t>
        <a:bodyPr/>
        <a:lstStyle/>
        <a:p>
          <a:endParaRPr lang="en-US"/>
        </a:p>
      </dgm:t>
    </dgm:pt>
    <dgm:pt modelId="{5F505942-450C-45FB-BDE2-F3D868C8DA44}" type="parTrans" cxnId="{E09A7F67-AAA8-4F99-91AD-24ED3F532E11}">
      <dgm:prSet/>
      <dgm:spPr/>
      <dgm:t>
        <a:bodyPr/>
        <a:lstStyle/>
        <a:p>
          <a:endParaRPr lang="en-US"/>
        </a:p>
      </dgm:t>
    </dgm:pt>
    <dgm:pt modelId="{E92A4795-4780-462E-9FBA-3091425BC4B4}" type="sibTrans" cxnId="{E09A7F67-AAA8-4F99-91AD-24ED3F532E11}">
      <dgm:prSet/>
      <dgm:spPr/>
      <dgm:t>
        <a:bodyPr/>
        <a:lstStyle/>
        <a:p>
          <a:endParaRPr lang="en-US"/>
        </a:p>
      </dgm:t>
    </dgm:pt>
    <dgm:pt modelId="{5EA94DFE-A507-42D4-80EA-82FADD1B342A}">
      <dgm:prSet phldrT="[Text]" phldr="1"/>
      <dgm:spPr/>
      <dgm:t>
        <a:bodyPr/>
        <a:lstStyle/>
        <a:p>
          <a:endParaRPr lang="en-US"/>
        </a:p>
      </dgm:t>
    </dgm:pt>
    <dgm:pt modelId="{A830BCF8-B950-4B88-A602-C9DFB41EC398}" type="parTrans" cxnId="{8AFCAED4-D99C-4BA5-856A-C4F30B09A25C}">
      <dgm:prSet/>
      <dgm:spPr/>
      <dgm:t>
        <a:bodyPr/>
        <a:lstStyle/>
        <a:p>
          <a:endParaRPr lang="en-US"/>
        </a:p>
      </dgm:t>
    </dgm:pt>
    <dgm:pt modelId="{E51ABE3A-3F7A-494D-B8FB-3EDAC6257329}" type="sibTrans" cxnId="{8AFCAED4-D99C-4BA5-856A-C4F30B09A25C}">
      <dgm:prSet/>
      <dgm:spPr/>
      <dgm:t>
        <a:bodyPr/>
        <a:lstStyle/>
        <a:p>
          <a:endParaRPr lang="en-US"/>
        </a:p>
      </dgm:t>
    </dgm:pt>
    <dgm:pt modelId="{29C6E825-FCBA-46C8-BCE0-6FE31C26B694}">
      <dgm:prSet phldrT="[Text]" phldr="1"/>
      <dgm:spPr/>
      <dgm:t>
        <a:bodyPr/>
        <a:lstStyle/>
        <a:p>
          <a:endParaRPr lang="en-US"/>
        </a:p>
      </dgm:t>
    </dgm:pt>
    <dgm:pt modelId="{4B12B964-8A61-4697-B7B4-5DDC4F365143}" type="parTrans" cxnId="{D232BAEB-8997-4DB6-AA51-E0FC90F54063}">
      <dgm:prSet/>
      <dgm:spPr/>
      <dgm:t>
        <a:bodyPr/>
        <a:lstStyle/>
        <a:p>
          <a:endParaRPr lang="en-US"/>
        </a:p>
      </dgm:t>
    </dgm:pt>
    <dgm:pt modelId="{ABE7C41E-5C2C-45D7-B5C1-0CEA7A20A167}" type="sibTrans" cxnId="{D232BAEB-8997-4DB6-AA51-E0FC90F54063}">
      <dgm:prSet/>
      <dgm:spPr/>
      <dgm:t>
        <a:bodyPr/>
        <a:lstStyle/>
        <a:p>
          <a:endParaRPr lang="en-US"/>
        </a:p>
      </dgm:t>
    </dgm:pt>
    <dgm:pt modelId="{A8808A50-68AC-4B34-A021-373B0F1C311F}" type="pres">
      <dgm:prSet presAssocID="{C0F5FB60-AB3D-48FF-B79C-B039C1D94AEE}" presName="Name0" presStyleCnt="0">
        <dgm:presLayoutVars>
          <dgm:dir/>
          <dgm:animLvl val="lvl"/>
          <dgm:resizeHandles val="exact"/>
        </dgm:presLayoutVars>
      </dgm:prSet>
      <dgm:spPr/>
    </dgm:pt>
    <dgm:pt modelId="{AAC80B09-524E-4D87-A071-D726F0BCA7E7}" type="pres">
      <dgm:prSet presAssocID="{E38EBC20-6207-4F07-BEB9-7DE5E8241F8D}" presName="compositeNode" presStyleCnt="0">
        <dgm:presLayoutVars>
          <dgm:bulletEnabled val="1"/>
        </dgm:presLayoutVars>
      </dgm:prSet>
      <dgm:spPr/>
    </dgm:pt>
    <dgm:pt modelId="{C73D76EC-9B86-4996-A87A-5F9632978DB6}" type="pres">
      <dgm:prSet presAssocID="{E38EBC20-6207-4F07-BEB9-7DE5E8241F8D}" presName="bgRect" presStyleLbl="node1" presStyleIdx="0" presStyleCnt="3"/>
      <dgm:spPr/>
    </dgm:pt>
    <dgm:pt modelId="{4CF8EC60-638D-4DA6-B2EE-28C387E66010}" type="pres">
      <dgm:prSet presAssocID="{E38EBC20-6207-4F07-BEB9-7DE5E8241F8D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56EF75EC-05BE-4353-8EB1-6EA50D7E8D10}" type="pres">
      <dgm:prSet presAssocID="{E38EBC20-6207-4F07-BEB9-7DE5E8241F8D}" presName="childNode" presStyleLbl="node1" presStyleIdx="0" presStyleCnt="3">
        <dgm:presLayoutVars>
          <dgm:bulletEnabled val="1"/>
        </dgm:presLayoutVars>
      </dgm:prSet>
      <dgm:spPr/>
    </dgm:pt>
    <dgm:pt modelId="{78210A1C-8BE2-465B-BDC0-34551129230F}" type="pres">
      <dgm:prSet presAssocID="{1993388D-F628-434F-8AC4-56F73B7C5BC3}" presName="hSp" presStyleCnt="0"/>
      <dgm:spPr/>
    </dgm:pt>
    <dgm:pt modelId="{D02EE15C-0287-4479-A9B6-8BB703699FC8}" type="pres">
      <dgm:prSet presAssocID="{1993388D-F628-434F-8AC4-56F73B7C5BC3}" presName="vProcSp" presStyleCnt="0"/>
      <dgm:spPr/>
    </dgm:pt>
    <dgm:pt modelId="{703E4201-496C-4B44-90AD-E6822A65B724}" type="pres">
      <dgm:prSet presAssocID="{1993388D-F628-434F-8AC4-56F73B7C5BC3}" presName="vSp1" presStyleCnt="0"/>
      <dgm:spPr/>
    </dgm:pt>
    <dgm:pt modelId="{2696B429-0952-417C-95EA-9183D13A6634}" type="pres">
      <dgm:prSet presAssocID="{1993388D-F628-434F-8AC4-56F73B7C5BC3}" presName="simulatedConn" presStyleLbl="solidFgAcc1" presStyleIdx="0" presStyleCnt="2"/>
      <dgm:spPr/>
    </dgm:pt>
    <dgm:pt modelId="{3F179F57-D8F7-4C49-9A8D-CC3BD4B474AE}" type="pres">
      <dgm:prSet presAssocID="{1993388D-F628-434F-8AC4-56F73B7C5BC3}" presName="vSp2" presStyleCnt="0"/>
      <dgm:spPr/>
    </dgm:pt>
    <dgm:pt modelId="{3FA2A159-4E30-480D-8084-5B2A5F338F09}" type="pres">
      <dgm:prSet presAssocID="{1993388D-F628-434F-8AC4-56F73B7C5BC3}" presName="sibTrans" presStyleCnt="0"/>
      <dgm:spPr/>
    </dgm:pt>
    <dgm:pt modelId="{E5E71A54-C093-46D1-ABB3-A8052038D162}" type="pres">
      <dgm:prSet presAssocID="{BCF81E49-7D85-4C66-B1CB-6B252FCDB423}" presName="compositeNode" presStyleCnt="0">
        <dgm:presLayoutVars>
          <dgm:bulletEnabled val="1"/>
        </dgm:presLayoutVars>
      </dgm:prSet>
      <dgm:spPr/>
    </dgm:pt>
    <dgm:pt modelId="{5158B0F9-4704-4719-BA6D-C0EB2D5E4CF0}" type="pres">
      <dgm:prSet presAssocID="{BCF81E49-7D85-4C66-B1CB-6B252FCDB423}" presName="bgRect" presStyleLbl="node1" presStyleIdx="1" presStyleCnt="3"/>
      <dgm:spPr/>
    </dgm:pt>
    <dgm:pt modelId="{6A205163-ED89-4462-8A04-F72029AE6F90}" type="pres">
      <dgm:prSet presAssocID="{BCF81E49-7D85-4C66-B1CB-6B252FCDB423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A4BBEBC0-2D34-4EF7-8B6C-5689111E304D}" type="pres">
      <dgm:prSet presAssocID="{BCF81E49-7D85-4C66-B1CB-6B252FCDB423}" presName="childNode" presStyleLbl="node1" presStyleIdx="1" presStyleCnt="3">
        <dgm:presLayoutVars>
          <dgm:bulletEnabled val="1"/>
        </dgm:presLayoutVars>
      </dgm:prSet>
      <dgm:spPr/>
    </dgm:pt>
    <dgm:pt modelId="{62195CA5-F2F5-4D19-BA3D-DBB32C466DF2}" type="pres">
      <dgm:prSet presAssocID="{01CAC46C-D7AE-4E22-BFA7-81418038F58D}" presName="hSp" presStyleCnt="0"/>
      <dgm:spPr/>
    </dgm:pt>
    <dgm:pt modelId="{E6D1C091-9721-49A6-92C8-652D4900930D}" type="pres">
      <dgm:prSet presAssocID="{01CAC46C-D7AE-4E22-BFA7-81418038F58D}" presName="vProcSp" presStyleCnt="0"/>
      <dgm:spPr/>
    </dgm:pt>
    <dgm:pt modelId="{D15781D8-2E54-4D0C-828D-D8B723828B64}" type="pres">
      <dgm:prSet presAssocID="{01CAC46C-D7AE-4E22-BFA7-81418038F58D}" presName="vSp1" presStyleCnt="0"/>
      <dgm:spPr/>
    </dgm:pt>
    <dgm:pt modelId="{5C3E7F2B-8E21-49CE-BE26-F657BB4B8574}" type="pres">
      <dgm:prSet presAssocID="{01CAC46C-D7AE-4E22-BFA7-81418038F58D}" presName="simulatedConn" presStyleLbl="solidFgAcc1" presStyleIdx="1" presStyleCnt="2"/>
      <dgm:spPr/>
    </dgm:pt>
    <dgm:pt modelId="{9B1A86C3-A283-4592-AED4-70CE1D7B8A4E}" type="pres">
      <dgm:prSet presAssocID="{01CAC46C-D7AE-4E22-BFA7-81418038F58D}" presName="vSp2" presStyleCnt="0"/>
      <dgm:spPr/>
    </dgm:pt>
    <dgm:pt modelId="{0A97C1C5-636B-4590-948E-8D7947C22C76}" type="pres">
      <dgm:prSet presAssocID="{01CAC46C-D7AE-4E22-BFA7-81418038F58D}" presName="sibTrans" presStyleCnt="0"/>
      <dgm:spPr/>
    </dgm:pt>
    <dgm:pt modelId="{38852C13-7613-477F-9E06-96B61ED58576}" type="pres">
      <dgm:prSet presAssocID="{5EA94DFE-A507-42D4-80EA-82FADD1B342A}" presName="compositeNode" presStyleCnt="0">
        <dgm:presLayoutVars>
          <dgm:bulletEnabled val="1"/>
        </dgm:presLayoutVars>
      </dgm:prSet>
      <dgm:spPr/>
    </dgm:pt>
    <dgm:pt modelId="{5E5F3187-BD5A-4635-9F3B-CD48E504A2F3}" type="pres">
      <dgm:prSet presAssocID="{5EA94DFE-A507-42D4-80EA-82FADD1B342A}" presName="bgRect" presStyleLbl="node1" presStyleIdx="2" presStyleCnt="3"/>
      <dgm:spPr/>
    </dgm:pt>
    <dgm:pt modelId="{C4A20C3C-263F-4946-B031-B19C43608FBB}" type="pres">
      <dgm:prSet presAssocID="{5EA94DFE-A507-42D4-80EA-82FADD1B342A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D7CEB8D8-365B-45D6-8B83-9BCB56883787}" type="pres">
      <dgm:prSet presAssocID="{5EA94DFE-A507-42D4-80EA-82FADD1B342A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CAAA6807-08E4-495E-9803-ED07ADFDE98C}" srcId="{C0F5FB60-AB3D-48FF-B79C-B039C1D94AEE}" destId="{E38EBC20-6207-4F07-BEB9-7DE5E8241F8D}" srcOrd="0" destOrd="0" parTransId="{93DDE3E7-3B63-43B2-9293-247131DF1B3E}" sibTransId="{1993388D-F628-434F-8AC4-56F73B7C5BC3}"/>
    <dgm:cxn modelId="{7BBEC507-8EDA-4401-A867-522DE532C25E}" type="presOf" srcId="{BCF81E49-7D85-4C66-B1CB-6B252FCDB423}" destId="{6A205163-ED89-4462-8A04-F72029AE6F90}" srcOrd="1" destOrd="0" presId="urn:microsoft.com/office/officeart/2005/8/layout/hProcess7"/>
    <dgm:cxn modelId="{28B54616-6BB1-4BE0-9935-F0F700925BDD}" type="presOf" srcId="{E3887512-1480-4705-A314-FB4BF0C9A524}" destId="{56EF75EC-05BE-4353-8EB1-6EA50D7E8D10}" srcOrd="0" destOrd="0" presId="urn:microsoft.com/office/officeart/2005/8/layout/hProcess7"/>
    <dgm:cxn modelId="{B78F5218-74BD-4DC2-A98A-B08F648FD854}" type="presOf" srcId="{29C6E825-FCBA-46C8-BCE0-6FE31C26B694}" destId="{D7CEB8D8-365B-45D6-8B83-9BCB56883787}" srcOrd="0" destOrd="0" presId="urn:microsoft.com/office/officeart/2005/8/layout/hProcess7"/>
    <dgm:cxn modelId="{B6CAB925-904E-4493-AF93-6DF521969A9E}" type="presOf" srcId="{E38EBC20-6207-4F07-BEB9-7DE5E8241F8D}" destId="{4CF8EC60-638D-4DA6-B2EE-28C387E66010}" srcOrd="1" destOrd="0" presId="urn:microsoft.com/office/officeart/2005/8/layout/hProcess7"/>
    <dgm:cxn modelId="{E09A7F67-AAA8-4F99-91AD-24ED3F532E11}" srcId="{BCF81E49-7D85-4C66-B1CB-6B252FCDB423}" destId="{69FD0A34-3C3C-448B-AEB9-F73509D18A6C}" srcOrd="0" destOrd="0" parTransId="{5F505942-450C-45FB-BDE2-F3D868C8DA44}" sibTransId="{E92A4795-4780-462E-9FBA-3091425BC4B4}"/>
    <dgm:cxn modelId="{C540754B-17AF-423D-91D8-06502684B36C}" type="presOf" srcId="{69FD0A34-3C3C-448B-AEB9-F73509D18A6C}" destId="{A4BBEBC0-2D34-4EF7-8B6C-5689111E304D}" srcOrd="0" destOrd="0" presId="urn:microsoft.com/office/officeart/2005/8/layout/hProcess7"/>
    <dgm:cxn modelId="{2D674F6D-AFA8-4482-9028-786CAAA47EE4}" type="presOf" srcId="{BCF81E49-7D85-4C66-B1CB-6B252FCDB423}" destId="{5158B0F9-4704-4719-BA6D-C0EB2D5E4CF0}" srcOrd="0" destOrd="0" presId="urn:microsoft.com/office/officeart/2005/8/layout/hProcess7"/>
    <dgm:cxn modelId="{505BC585-A934-4B17-862D-FD3E1CB59214}" type="presOf" srcId="{C0F5FB60-AB3D-48FF-B79C-B039C1D94AEE}" destId="{A8808A50-68AC-4B34-A021-373B0F1C311F}" srcOrd="0" destOrd="0" presId="urn:microsoft.com/office/officeart/2005/8/layout/hProcess7"/>
    <dgm:cxn modelId="{952F529E-0DDC-4437-AA10-75D71B807491}" type="presOf" srcId="{E38EBC20-6207-4F07-BEB9-7DE5E8241F8D}" destId="{C73D76EC-9B86-4996-A87A-5F9632978DB6}" srcOrd="0" destOrd="0" presId="urn:microsoft.com/office/officeart/2005/8/layout/hProcess7"/>
    <dgm:cxn modelId="{B74CF4C3-2811-49E4-8F03-C3CFB7152A60}" type="presOf" srcId="{5EA94DFE-A507-42D4-80EA-82FADD1B342A}" destId="{5E5F3187-BD5A-4635-9F3B-CD48E504A2F3}" srcOrd="0" destOrd="0" presId="urn:microsoft.com/office/officeart/2005/8/layout/hProcess7"/>
    <dgm:cxn modelId="{0F58FACD-2128-4700-AA71-2D3392CC01B1}" srcId="{E38EBC20-6207-4F07-BEB9-7DE5E8241F8D}" destId="{E3887512-1480-4705-A314-FB4BF0C9A524}" srcOrd="0" destOrd="0" parTransId="{57579DF8-598A-4327-ACD9-B6FA8D5A8291}" sibTransId="{C9F2C3F1-1163-4C66-ADC9-DF53EA4259C7}"/>
    <dgm:cxn modelId="{8AFCAED4-D99C-4BA5-856A-C4F30B09A25C}" srcId="{C0F5FB60-AB3D-48FF-B79C-B039C1D94AEE}" destId="{5EA94DFE-A507-42D4-80EA-82FADD1B342A}" srcOrd="2" destOrd="0" parTransId="{A830BCF8-B950-4B88-A602-C9DFB41EC398}" sibTransId="{E51ABE3A-3F7A-494D-B8FB-3EDAC6257329}"/>
    <dgm:cxn modelId="{9C3FA5E5-CBC3-4B2A-BB51-7B64A8536DF0}" srcId="{C0F5FB60-AB3D-48FF-B79C-B039C1D94AEE}" destId="{BCF81E49-7D85-4C66-B1CB-6B252FCDB423}" srcOrd="1" destOrd="0" parTransId="{C838CE3A-BA48-4D88-895B-2E79AD29A3F8}" sibTransId="{01CAC46C-D7AE-4E22-BFA7-81418038F58D}"/>
    <dgm:cxn modelId="{D232BAEB-8997-4DB6-AA51-E0FC90F54063}" srcId="{5EA94DFE-A507-42D4-80EA-82FADD1B342A}" destId="{29C6E825-FCBA-46C8-BCE0-6FE31C26B694}" srcOrd="0" destOrd="0" parTransId="{4B12B964-8A61-4697-B7B4-5DDC4F365143}" sibTransId="{ABE7C41E-5C2C-45D7-B5C1-0CEA7A20A167}"/>
    <dgm:cxn modelId="{3173DEEE-DD7D-4137-A0F5-9D09A1415311}" type="presOf" srcId="{5EA94DFE-A507-42D4-80EA-82FADD1B342A}" destId="{C4A20C3C-263F-4946-B031-B19C43608FBB}" srcOrd="1" destOrd="0" presId="urn:microsoft.com/office/officeart/2005/8/layout/hProcess7"/>
    <dgm:cxn modelId="{72571792-FFC1-4B56-9B2A-85F1F9C6CA68}" type="presParOf" srcId="{A8808A50-68AC-4B34-A021-373B0F1C311F}" destId="{AAC80B09-524E-4D87-A071-D726F0BCA7E7}" srcOrd="0" destOrd="0" presId="urn:microsoft.com/office/officeart/2005/8/layout/hProcess7"/>
    <dgm:cxn modelId="{75224C8B-D6D0-4BDA-9685-64F5D3A1D0FF}" type="presParOf" srcId="{AAC80B09-524E-4D87-A071-D726F0BCA7E7}" destId="{C73D76EC-9B86-4996-A87A-5F9632978DB6}" srcOrd="0" destOrd="0" presId="urn:microsoft.com/office/officeart/2005/8/layout/hProcess7"/>
    <dgm:cxn modelId="{7379296B-65F4-4E27-AEC1-3354B906D17B}" type="presParOf" srcId="{AAC80B09-524E-4D87-A071-D726F0BCA7E7}" destId="{4CF8EC60-638D-4DA6-B2EE-28C387E66010}" srcOrd="1" destOrd="0" presId="urn:microsoft.com/office/officeart/2005/8/layout/hProcess7"/>
    <dgm:cxn modelId="{7E81F1D2-D639-45D7-89FB-F3A21EB69449}" type="presParOf" srcId="{AAC80B09-524E-4D87-A071-D726F0BCA7E7}" destId="{56EF75EC-05BE-4353-8EB1-6EA50D7E8D10}" srcOrd="2" destOrd="0" presId="urn:microsoft.com/office/officeart/2005/8/layout/hProcess7"/>
    <dgm:cxn modelId="{8495C0A9-AE15-444E-B491-120B2B201BB1}" type="presParOf" srcId="{A8808A50-68AC-4B34-A021-373B0F1C311F}" destId="{78210A1C-8BE2-465B-BDC0-34551129230F}" srcOrd="1" destOrd="0" presId="urn:microsoft.com/office/officeart/2005/8/layout/hProcess7"/>
    <dgm:cxn modelId="{3202B19C-7A2C-4204-AB2A-BEF1AA780AA7}" type="presParOf" srcId="{A8808A50-68AC-4B34-A021-373B0F1C311F}" destId="{D02EE15C-0287-4479-A9B6-8BB703699FC8}" srcOrd="2" destOrd="0" presId="urn:microsoft.com/office/officeart/2005/8/layout/hProcess7"/>
    <dgm:cxn modelId="{890C03E6-796A-4C7C-A074-45ECAF2004CE}" type="presParOf" srcId="{D02EE15C-0287-4479-A9B6-8BB703699FC8}" destId="{703E4201-496C-4B44-90AD-E6822A65B724}" srcOrd="0" destOrd="0" presId="urn:microsoft.com/office/officeart/2005/8/layout/hProcess7"/>
    <dgm:cxn modelId="{C14EDD10-16DB-452B-9C34-4B6FC04F6A91}" type="presParOf" srcId="{D02EE15C-0287-4479-A9B6-8BB703699FC8}" destId="{2696B429-0952-417C-95EA-9183D13A6634}" srcOrd="1" destOrd="0" presId="urn:microsoft.com/office/officeart/2005/8/layout/hProcess7"/>
    <dgm:cxn modelId="{5D7EE1E4-EE5E-4AA0-87C2-A5194A1FD61F}" type="presParOf" srcId="{D02EE15C-0287-4479-A9B6-8BB703699FC8}" destId="{3F179F57-D8F7-4C49-9A8D-CC3BD4B474AE}" srcOrd="2" destOrd="0" presId="urn:microsoft.com/office/officeart/2005/8/layout/hProcess7"/>
    <dgm:cxn modelId="{B88DCEC4-7682-4751-98AF-B2EEC73ACC96}" type="presParOf" srcId="{A8808A50-68AC-4B34-A021-373B0F1C311F}" destId="{3FA2A159-4E30-480D-8084-5B2A5F338F09}" srcOrd="3" destOrd="0" presId="urn:microsoft.com/office/officeart/2005/8/layout/hProcess7"/>
    <dgm:cxn modelId="{E698F06D-D286-46FF-B970-E47FF5D175E8}" type="presParOf" srcId="{A8808A50-68AC-4B34-A021-373B0F1C311F}" destId="{E5E71A54-C093-46D1-ABB3-A8052038D162}" srcOrd="4" destOrd="0" presId="urn:microsoft.com/office/officeart/2005/8/layout/hProcess7"/>
    <dgm:cxn modelId="{0B3CD2CD-726F-4D7B-8D0E-BBB8FCB6D389}" type="presParOf" srcId="{E5E71A54-C093-46D1-ABB3-A8052038D162}" destId="{5158B0F9-4704-4719-BA6D-C0EB2D5E4CF0}" srcOrd="0" destOrd="0" presId="urn:microsoft.com/office/officeart/2005/8/layout/hProcess7"/>
    <dgm:cxn modelId="{2E187D5D-6A58-4CB1-9D27-7F5ECB604B36}" type="presParOf" srcId="{E5E71A54-C093-46D1-ABB3-A8052038D162}" destId="{6A205163-ED89-4462-8A04-F72029AE6F90}" srcOrd="1" destOrd="0" presId="urn:microsoft.com/office/officeart/2005/8/layout/hProcess7"/>
    <dgm:cxn modelId="{FABACC75-801A-450E-B274-CECAD91C365C}" type="presParOf" srcId="{E5E71A54-C093-46D1-ABB3-A8052038D162}" destId="{A4BBEBC0-2D34-4EF7-8B6C-5689111E304D}" srcOrd="2" destOrd="0" presId="urn:microsoft.com/office/officeart/2005/8/layout/hProcess7"/>
    <dgm:cxn modelId="{51062381-2899-4725-B384-84E4606E12C2}" type="presParOf" srcId="{A8808A50-68AC-4B34-A021-373B0F1C311F}" destId="{62195CA5-F2F5-4D19-BA3D-DBB32C466DF2}" srcOrd="5" destOrd="0" presId="urn:microsoft.com/office/officeart/2005/8/layout/hProcess7"/>
    <dgm:cxn modelId="{F9919F0E-38F2-4CD5-A055-D085AB0B61A2}" type="presParOf" srcId="{A8808A50-68AC-4B34-A021-373B0F1C311F}" destId="{E6D1C091-9721-49A6-92C8-652D4900930D}" srcOrd="6" destOrd="0" presId="urn:microsoft.com/office/officeart/2005/8/layout/hProcess7"/>
    <dgm:cxn modelId="{D537EDD8-161E-4291-BA7B-FEDE2F96C658}" type="presParOf" srcId="{E6D1C091-9721-49A6-92C8-652D4900930D}" destId="{D15781D8-2E54-4D0C-828D-D8B723828B64}" srcOrd="0" destOrd="0" presId="urn:microsoft.com/office/officeart/2005/8/layout/hProcess7"/>
    <dgm:cxn modelId="{0CB063BC-9139-4FF8-924F-1E49A34F097A}" type="presParOf" srcId="{E6D1C091-9721-49A6-92C8-652D4900930D}" destId="{5C3E7F2B-8E21-49CE-BE26-F657BB4B8574}" srcOrd="1" destOrd="0" presId="urn:microsoft.com/office/officeart/2005/8/layout/hProcess7"/>
    <dgm:cxn modelId="{7AC9BBD7-9D22-4A97-87E6-15718BABBEA2}" type="presParOf" srcId="{E6D1C091-9721-49A6-92C8-652D4900930D}" destId="{9B1A86C3-A283-4592-AED4-70CE1D7B8A4E}" srcOrd="2" destOrd="0" presId="urn:microsoft.com/office/officeart/2005/8/layout/hProcess7"/>
    <dgm:cxn modelId="{3CC582D5-90BA-4717-AEB0-C9DDA4D4C294}" type="presParOf" srcId="{A8808A50-68AC-4B34-A021-373B0F1C311F}" destId="{0A97C1C5-636B-4590-948E-8D7947C22C76}" srcOrd="7" destOrd="0" presId="urn:microsoft.com/office/officeart/2005/8/layout/hProcess7"/>
    <dgm:cxn modelId="{895076A8-A687-4AE0-B455-944D228E5092}" type="presParOf" srcId="{A8808A50-68AC-4B34-A021-373B0F1C311F}" destId="{38852C13-7613-477F-9E06-96B61ED58576}" srcOrd="8" destOrd="0" presId="urn:microsoft.com/office/officeart/2005/8/layout/hProcess7"/>
    <dgm:cxn modelId="{C105AE94-C3A1-496B-8091-6A6AB6C192EA}" type="presParOf" srcId="{38852C13-7613-477F-9E06-96B61ED58576}" destId="{5E5F3187-BD5A-4635-9F3B-CD48E504A2F3}" srcOrd="0" destOrd="0" presId="urn:microsoft.com/office/officeart/2005/8/layout/hProcess7"/>
    <dgm:cxn modelId="{F7DA6D64-D7CA-4B6A-9334-4AA5739BC6F2}" type="presParOf" srcId="{38852C13-7613-477F-9E06-96B61ED58576}" destId="{C4A20C3C-263F-4946-B031-B19C43608FBB}" srcOrd="1" destOrd="0" presId="urn:microsoft.com/office/officeart/2005/8/layout/hProcess7"/>
    <dgm:cxn modelId="{68C2F694-99D5-48AC-BFB2-CA2A8A60329A}" type="presParOf" srcId="{38852C13-7613-477F-9E06-96B61ED58576}" destId="{D7CEB8D8-365B-45D6-8B83-9BCB56883787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DCEDC9-B404-42C4-93AF-FF62017F9B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6ACBC3-D59C-4D44-9A70-854B7E1F8DC2}">
      <dgm:prSet phldrT="[Text]" custT="1"/>
      <dgm:spPr>
        <a:solidFill>
          <a:srgbClr val="92D050"/>
        </a:solidFill>
      </dgm:spPr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3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Giới</a:t>
          </a:r>
          <a:r>
            <a: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thiệu</a:t>
          </a:r>
          <a:r>
            <a: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khái</a:t>
          </a:r>
          <a:r>
            <a: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quát</a:t>
          </a:r>
          <a:r>
            <a: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chủ</a:t>
          </a:r>
          <a:r>
            <a: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endParaRPr lang="en-US" sz="3600" dirty="0">
            <a:solidFill>
              <a:schemeClr val="tx1"/>
            </a:solidFill>
          </a:endParaRPr>
        </a:p>
      </dgm:t>
    </dgm:pt>
    <dgm:pt modelId="{490E7E18-E847-4C2F-9609-A9F354E1C646}" type="parTrans" cxnId="{FE3DC4D0-A93B-4931-964D-F10223BB8915}">
      <dgm:prSet/>
      <dgm:spPr/>
      <dgm:t>
        <a:bodyPr/>
        <a:lstStyle/>
        <a:p>
          <a:endParaRPr lang="en-US"/>
        </a:p>
      </dgm:t>
    </dgm:pt>
    <dgm:pt modelId="{5C7C79A7-9130-40EC-8D55-263686748318}" type="sibTrans" cxnId="{FE3DC4D0-A93B-4931-964D-F10223BB8915}">
      <dgm:prSet/>
      <dgm:spPr/>
      <dgm:t>
        <a:bodyPr/>
        <a:lstStyle/>
        <a:p>
          <a:endParaRPr lang="en-US"/>
        </a:p>
      </dgm:t>
    </dgm:pt>
    <dgm:pt modelId="{B4BDFD59-90FB-44AC-A297-1F05DC1AA9B7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Hoạt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giáo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dục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chủ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endParaRPr lang="en-US" sz="3600" dirty="0"/>
        </a:p>
      </dgm:t>
    </dgm:pt>
    <dgm:pt modelId="{AF7EF77E-400E-4743-A545-63F9287EACBD}" type="parTrans" cxnId="{8B146180-CC33-41ED-889C-D3A3666AB725}">
      <dgm:prSet/>
      <dgm:spPr/>
      <dgm:t>
        <a:bodyPr/>
        <a:lstStyle/>
        <a:p>
          <a:endParaRPr lang="en-US"/>
        </a:p>
      </dgm:t>
    </dgm:pt>
    <dgm:pt modelId="{9A462730-75E1-4A97-A1CB-D24151C7011D}" type="sibTrans" cxnId="{8B146180-CC33-41ED-889C-D3A3666AB725}">
      <dgm:prSet/>
      <dgm:spPr/>
      <dgm:t>
        <a:bodyPr/>
        <a:lstStyle/>
        <a:p>
          <a:endParaRPr lang="en-US"/>
        </a:p>
      </dgm:t>
    </dgm:pt>
    <dgm:pt modelId="{4D2E3B4F-59C4-4895-8E94-B564040DB18D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3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Đánh</a:t>
          </a:r>
          <a:r>
            <a: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giá</a:t>
          </a:r>
          <a:r>
            <a: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chủ</a:t>
          </a:r>
          <a:r>
            <a: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endParaRPr lang="en-US" sz="3600" dirty="0">
            <a:solidFill>
              <a:schemeClr val="tx1"/>
            </a:solidFill>
          </a:endParaRPr>
        </a:p>
      </dgm:t>
    </dgm:pt>
    <dgm:pt modelId="{65A07A4B-8E0E-4387-81F7-8FA4DBACD6ED}" type="parTrans" cxnId="{4B0114DD-C40B-46FB-AE91-06455960181B}">
      <dgm:prSet/>
      <dgm:spPr/>
      <dgm:t>
        <a:bodyPr/>
        <a:lstStyle/>
        <a:p>
          <a:endParaRPr lang="en-US"/>
        </a:p>
      </dgm:t>
    </dgm:pt>
    <dgm:pt modelId="{6A0AA7D9-0E93-4A8F-B2FC-55E90F62B765}" type="sibTrans" cxnId="{4B0114DD-C40B-46FB-AE91-06455960181B}">
      <dgm:prSet/>
      <dgm:spPr/>
      <dgm:t>
        <a:bodyPr/>
        <a:lstStyle/>
        <a:p>
          <a:endParaRPr lang="en-US"/>
        </a:p>
      </dgm:t>
    </dgm:pt>
    <dgm:pt modelId="{98B0774A-8260-4B5E-BCD7-C84C5E87C22C}" type="pres">
      <dgm:prSet presAssocID="{81DCEDC9-B404-42C4-93AF-FF62017F9BF8}" presName="Name0" presStyleCnt="0">
        <dgm:presLayoutVars>
          <dgm:chMax val="7"/>
          <dgm:chPref val="7"/>
          <dgm:dir/>
        </dgm:presLayoutVars>
      </dgm:prSet>
      <dgm:spPr/>
    </dgm:pt>
    <dgm:pt modelId="{CB1FADBC-5632-48D4-ADC6-73D2691319D9}" type="pres">
      <dgm:prSet presAssocID="{81DCEDC9-B404-42C4-93AF-FF62017F9BF8}" presName="Name1" presStyleCnt="0"/>
      <dgm:spPr/>
    </dgm:pt>
    <dgm:pt modelId="{ED7035A2-28A1-44D3-8442-8EB509E9F8D1}" type="pres">
      <dgm:prSet presAssocID="{81DCEDC9-B404-42C4-93AF-FF62017F9BF8}" presName="cycle" presStyleCnt="0"/>
      <dgm:spPr/>
    </dgm:pt>
    <dgm:pt modelId="{CC2642F1-9E34-4BCC-BB57-4952EF14DAFC}" type="pres">
      <dgm:prSet presAssocID="{81DCEDC9-B404-42C4-93AF-FF62017F9BF8}" presName="srcNode" presStyleLbl="node1" presStyleIdx="0" presStyleCnt="3"/>
      <dgm:spPr/>
    </dgm:pt>
    <dgm:pt modelId="{6B247C97-0F76-4CF7-93DB-044082B9B3A0}" type="pres">
      <dgm:prSet presAssocID="{81DCEDC9-B404-42C4-93AF-FF62017F9BF8}" presName="conn" presStyleLbl="parChTrans1D2" presStyleIdx="0" presStyleCnt="1"/>
      <dgm:spPr/>
    </dgm:pt>
    <dgm:pt modelId="{8F000575-1A7F-4545-B702-12F4674CA873}" type="pres">
      <dgm:prSet presAssocID="{81DCEDC9-B404-42C4-93AF-FF62017F9BF8}" presName="extraNode" presStyleLbl="node1" presStyleIdx="0" presStyleCnt="3"/>
      <dgm:spPr/>
    </dgm:pt>
    <dgm:pt modelId="{F32474D3-51C7-4989-8A2B-CB83BE08E459}" type="pres">
      <dgm:prSet presAssocID="{81DCEDC9-B404-42C4-93AF-FF62017F9BF8}" presName="dstNode" presStyleLbl="node1" presStyleIdx="0" presStyleCnt="3"/>
      <dgm:spPr/>
    </dgm:pt>
    <dgm:pt modelId="{D1ACB054-6D79-4F85-97F5-DB25443A4B36}" type="pres">
      <dgm:prSet presAssocID="{636ACBC3-D59C-4D44-9A70-854B7E1F8DC2}" presName="text_1" presStyleLbl="node1" presStyleIdx="0" presStyleCnt="3">
        <dgm:presLayoutVars>
          <dgm:bulletEnabled val="1"/>
        </dgm:presLayoutVars>
      </dgm:prSet>
      <dgm:spPr/>
    </dgm:pt>
    <dgm:pt modelId="{15B02177-5530-46FF-AF1B-DD7FED7AFE4D}" type="pres">
      <dgm:prSet presAssocID="{636ACBC3-D59C-4D44-9A70-854B7E1F8DC2}" presName="accent_1" presStyleCnt="0"/>
      <dgm:spPr/>
    </dgm:pt>
    <dgm:pt modelId="{CD12F15D-D6EF-4246-AAB3-2A64AAB8D671}" type="pres">
      <dgm:prSet presAssocID="{636ACBC3-D59C-4D44-9A70-854B7E1F8DC2}" presName="accentRepeatNode" presStyleLbl="solidFgAcc1" presStyleIdx="0" presStyleCnt="3"/>
      <dgm:spPr>
        <a:ln>
          <a:solidFill>
            <a:srgbClr val="92D050"/>
          </a:solidFill>
        </a:ln>
      </dgm:spPr>
    </dgm:pt>
    <dgm:pt modelId="{4AFC1DCC-38F7-4B54-A964-615D59FB5A11}" type="pres">
      <dgm:prSet presAssocID="{B4BDFD59-90FB-44AC-A297-1F05DC1AA9B7}" presName="text_2" presStyleLbl="node1" presStyleIdx="1" presStyleCnt="3">
        <dgm:presLayoutVars>
          <dgm:bulletEnabled val="1"/>
        </dgm:presLayoutVars>
      </dgm:prSet>
      <dgm:spPr/>
    </dgm:pt>
    <dgm:pt modelId="{9DDACC64-98BA-49DE-AC4D-C1429C873C0F}" type="pres">
      <dgm:prSet presAssocID="{B4BDFD59-90FB-44AC-A297-1F05DC1AA9B7}" presName="accent_2" presStyleCnt="0"/>
      <dgm:spPr/>
    </dgm:pt>
    <dgm:pt modelId="{192222DF-DE31-4859-8B95-5E47A8204759}" type="pres">
      <dgm:prSet presAssocID="{B4BDFD59-90FB-44AC-A297-1F05DC1AA9B7}" presName="accentRepeatNode" presStyleLbl="solidFgAcc1" presStyleIdx="1" presStyleCnt="3"/>
      <dgm:spPr>
        <a:ln>
          <a:solidFill>
            <a:schemeClr val="accent2"/>
          </a:solidFill>
        </a:ln>
      </dgm:spPr>
    </dgm:pt>
    <dgm:pt modelId="{294102E4-448E-4037-9C7A-19CE576B5DC4}" type="pres">
      <dgm:prSet presAssocID="{4D2E3B4F-59C4-4895-8E94-B564040DB18D}" presName="text_3" presStyleLbl="node1" presStyleIdx="2" presStyleCnt="3">
        <dgm:presLayoutVars>
          <dgm:bulletEnabled val="1"/>
        </dgm:presLayoutVars>
      </dgm:prSet>
      <dgm:spPr/>
    </dgm:pt>
    <dgm:pt modelId="{F8CF3F66-F056-4E94-A69D-C61A06E084D2}" type="pres">
      <dgm:prSet presAssocID="{4D2E3B4F-59C4-4895-8E94-B564040DB18D}" presName="accent_3" presStyleCnt="0"/>
      <dgm:spPr/>
    </dgm:pt>
    <dgm:pt modelId="{B1914951-C0E2-418F-B3F1-44CB8CBE65DD}" type="pres">
      <dgm:prSet presAssocID="{4D2E3B4F-59C4-4895-8E94-B564040DB18D}" presName="accentRepeatNode" presStyleLbl="solidFgAcc1" presStyleIdx="2" presStyleCnt="3"/>
      <dgm:spPr/>
    </dgm:pt>
  </dgm:ptLst>
  <dgm:cxnLst>
    <dgm:cxn modelId="{FD37C862-A8AC-4DDD-B733-77B78141A999}" type="presOf" srcId="{636ACBC3-D59C-4D44-9A70-854B7E1F8DC2}" destId="{D1ACB054-6D79-4F85-97F5-DB25443A4B36}" srcOrd="0" destOrd="0" presId="urn:microsoft.com/office/officeart/2008/layout/VerticalCurvedList"/>
    <dgm:cxn modelId="{C5BA235A-CA4A-4F89-BEA9-5C5A37C448DD}" type="presOf" srcId="{81DCEDC9-B404-42C4-93AF-FF62017F9BF8}" destId="{98B0774A-8260-4B5E-BCD7-C84C5E87C22C}" srcOrd="0" destOrd="0" presId="urn:microsoft.com/office/officeart/2008/layout/VerticalCurvedList"/>
    <dgm:cxn modelId="{9128C87C-98E7-4F7F-81C2-8A494F97B799}" type="presOf" srcId="{4D2E3B4F-59C4-4895-8E94-B564040DB18D}" destId="{294102E4-448E-4037-9C7A-19CE576B5DC4}" srcOrd="0" destOrd="0" presId="urn:microsoft.com/office/officeart/2008/layout/VerticalCurvedList"/>
    <dgm:cxn modelId="{8B146180-CC33-41ED-889C-D3A3666AB725}" srcId="{81DCEDC9-B404-42C4-93AF-FF62017F9BF8}" destId="{B4BDFD59-90FB-44AC-A297-1F05DC1AA9B7}" srcOrd="1" destOrd="0" parTransId="{AF7EF77E-400E-4743-A545-63F9287EACBD}" sibTransId="{9A462730-75E1-4A97-A1CB-D24151C7011D}"/>
    <dgm:cxn modelId="{4351AE85-3E7A-4E4C-B400-B1D474AF39CE}" type="presOf" srcId="{B4BDFD59-90FB-44AC-A297-1F05DC1AA9B7}" destId="{4AFC1DCC-38F7-4B54-A964-615D59FB5A11}" srcOrd="0" destOrd="0" presId="urn:microsoft.com/office/officeart/2008/layout/VerticalCurvedList"/>
    <dgm:cxn modelId="{6E52E3BB-07E9-4C7D-ACEB-FC151931D352}" type="presOf" srcId="{5C7C79A7-9130-40EC-8D55-263686748318}" destId="{6B247C97-0F76-4CF7-93DB-044082B9B3A0}" srcOrd="0" destOrd="0" presId="urn:microsoft.com/office/officeart/2008/layout/VerticalCurvedList"/>
    <dgm:cxn modelId="{FE3DC4D0-A93B-4931-964D-F10223BB8915}" srcId="{81DCEDC9-B404-42C4-93AF-FF62017F9BF8}" destId="{636ACBC3-D59C-4D44-9A70-854B7E1F8DC2}" srcOrd="0" destOrd="0" parTransId="{490E7E18-E847-4C2F-9609-A9F354E1C646}" sibTransId="{5C7C79A7-9130-40EC-8D55-263686748318}"/>
    <dgm:cxn modelId="{4B0114DD-C40B-46FB-AE91-06455960181B}" srcId="{81DCEDC9-B404-42C4-93AF-FF62017F9BF8}" destId="{4D2E3B4F-59C4-4895-8E94-B564040DB18D}" srcOrd="2" destOrd="0" parTransId="{65A07A4B-8E0E-4387-81F7-8FA4DBACD6ED}" sibTransId="{6A0AA7D9-0E93-4A8F-B2FC-55E90F62B765}"/>
    <dgm:cxn modelId="{32B06DF7-AA82-4965-AD39-62C9237C4FF8}" type="presParOf" srcId="{98B0774A-8260-4B5E-BCD7-C84C5E87C22C}" destId="{CB1FADBC-5632-48D4-ADC6-73D2691319D9}" srcOrd="0" destOrd="0" presId="urn:microsoft.com/office/officeart/2008/layout/VerticalCurvedList"/>
    <dgm:cxn modelId="{F2718586-0B9B-4BDF-8952-8B1C0587210E}" type="presParOf" srcId="{CB1FADBC-5632-48D4-ADC6-73D2691319D9}" destId="{ED7035A2-28A1-44D3-8442-8EB509E9F8D1}" srcOrd="0" destOrd="0" presId="urn:microsoft.com/office/officeart/2008/layout/VerticalCurvedList"/>
    <dgm:cxn modelId="{6FF9FEFE-0E12-4388-8FEE-7B20E821EA85}" type="presParOf" srcId="{ED7035A2-28A1-44D3-8442-8EB509E9F8D1}" destId="{CC2642F1-9E34-4BCC-BB57-4952EF14DAFC}" srcOrd="0" destOrd="0" presId="urn:microsoft.com/office/officeart/2008/layout/VerticalCurvedList"/>
    <dgm:cxn modelId="{5C213C87-44CC-4CF6-BEE0-0EFA3F343FF1}" type="presParOf" srcId="{ED7035A2-28A1-44D3-8442-8EB509E9F8D1}" destId="{6B247C97-0F76-4CF7-93DB-044082B9B3A0}" srcOrd="1" destOrd="0" presId="urn:microsoft.com/office/officeart/2008/layout/VerticalCurvedList"/>
    <dgm:cxn modelId="{B87C1306-3688-4FFD-B4E6-600626B6F9FB}" type="presParOf" srcId="{ED7035A2-28A1-44D3-8442-8EB509E9F8D1}" destId="{8F000575-1A7F-4545-B702-12F4674CA873}" srcOrd="2" destOrd="0" presId="urn:microsoft.com/office/officeart/2008/layout/VerticalCurvedList"/>
    <dgm:cxn modelId="{3925F79A-01D0-4E88-BDB4-EC92FFCC244F}" type="presParOf" srcId="{ED7035A2-28A1-44D3-8442-8EB509E9F8D1}" destId="{F32474D3-51C7-4989-8A2B-CB83BE08E459}" srcOrd="3" destOrd="0" presId="urn:microsoft.com/office/officeart/2008/layout/VerticalCurvedList"/>
    <dgm:cxn modelId="{AAC4024A-328D-4AFA-9AFE-BC349DCEACA0}" type="presParOf" srcId="{CB1FADBC-5632-48D4-ADC6-73D2691319D9}" destId="{D1ACB054-6D79-4F85-97F5-DB25443A4B36}" srcOrd="1" destOrd="0" presId="urn:microsoft.com/office/officeart/2008/layout/VerticalCurvedList"/>
    <dgm:cxn modelId="{24358ABB-347B-4D74-B524-3B95DAC4B3EB}" type="presParOf" srcId="{CB1FADBC-5632-48D4-ADC6-73D2691319D9}" destId="{15B02177-5530-46FF-AF1B-DD7FED7AFE4D}" srcOrd="2" destOrd="0" presId="urn:microsoft.com/office/officeart/2008/layout/VerticalCurvedList"/>
    <dgm:cxn modelId="{A6BCC2E5-1142-4814-982D-C3504C244D65}" type="presParOf" srcId="{15B02177-5530-46FF-AF1B-DD7FED7AFE4D}" destId="{CD12F15D-D6EF-4246-AAB3-2A64AAB8D671}" srcOrd="0" destOrd="0" presId="urn:microsoft.com/office/officeart/2008/layout/VerticalCurvedList"/>
    <dgm:cxn modelId="{BFD2BDCF-1098-4283-8885-0F22B3C08829}" type="presParOf" srcId="{CB1FADBC-5632-48D4-ADC6-73D2691319D9}" destId="{4AFC1DCC-38F7-4B54-A964-615D59FB5A11}" srcOrd="3" destOrd="0" presId="urn:microsoft.com/office/officeart/2008/layout/VerticalCurvedList"/>
    <dgm:cxn modelId="{4B3D4218-5505-475C-AAC5-711E75485706}" type="presParOf" srcId="{CB1FADBC-5632-48D4-ADC6-73D2691319D9}" destId="{9DDACC64-98BA-49DE-AC4D-C1429C873C0F}" srcOrd="4" destOrd="0" presId="urn:microsoft.com/office/officeart/2008/layout/VerticalCurvedList"/>
    <dgm:cxn modelId="{76708280-F9EC-435D-B3D4-5B36B5F88905}" type="presParOf" srcId="{9DDACC64-98BA-49DE-AC4D-C1429C873C0F}" destId="{192222DF-DE31-4859-8B95-5E47A8204759}" srcOrd="0" destOrd="0" presId="urn:microsoft.com/office/officeart/2008/layout/VerticalCurvedList"/>
    <dgm:cxn modelId="{ECCF9E9D-7D81-45D9-947F-3517458F132D}" type="presParOf" srcId="{CB1FADBC-5632-48D4-ADC6-73D2691319D9}" destId="{294102E4-448E-4037-9C7A-19CE576B5DC4}" srcOrd="5" destOrd="0" presId="urn:microsoft.com/office/officeart/2008/layout/VerticalCurvedList"/>
    <dgm:cxn modelId="{D0010915-8A8B-4BBE-80D4-7DC961B59104}" type="presParOf" srcId="{CB1FADBC-5632-48D4-ADC6-73D2691319D9}" destId="{F8CF3F66-F056-4E94-A69D-C61A06E084D2}" srcOrd="6" destOrd="0" presId="urn:microsoft.com/office/officeart/2008/layout/VerticalCurvedList"/>
    <dgm:cxn modelId="{F0B39C4A-1C91-420F-B5A8-D684DD94F122}" type="presParOf" srcId="{F8CF3F66-F056-4E94-A69D-C61A06E084D2}" destId="{B1914951-C0E2-418F-B3F1-44CB8CBE65D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22EB449-781D-465A-BDD4-C0A39DF8FCC2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C7AB72-A379-4461-BE21-FE6179F9BAF1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Khoa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endParaRPr lang="en-US" dirty="0">
            <a:solidFill>
              <a:schemeClr val="tx1"/>
            </a:solidFill>
          </a:endParaRPr>
        </a:p>
      </dgm:t>
    </dgm:pt>
    <dgm:pt modelId="{8CC10130-40CC-44D5-918B-169E8D11A8C5}" type="parTrans" cxnId="{E051126B-98EF-4A23-8DCF-31D2D1F78978}">
      <dgm:prSet/>
      <dgm:spPr/>
      <dgm:t>
        <a:bodyPr/>
        <a:lstStyle/>
        <a:p>
          <a:endParaRPr lang="en-US"/>
        </a:p>
      </dgm:t>
    </dgm:pt>
    <dgm:pt modelId="{5E521494-6A89-498A-AB94-C049F0CEAB34}" type="sibTrans" cxnId="{E051126B-98EF-4A23-8DCF-31D2D1F78978}">
      <dgm:prSet/>
      <dgm:spPr/>
      <dgm:t>
        <a:bodyPr/>
        <a:lstStyle/>
        <a:p>
          <a:endParaRPr lang="en-US"/>
        </a:p>
      </dgm:t>
    </dgm:pt>
    <dgm:pt modelId="{07FB372F-8760-4606-B98B-D5B66F2FDCBA}">
      <dgm:prSet phldrT="[Text]"/>
      <dgm:spPr>
        <a:solidFill>
          <a:schemeClr val="accent3"/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Sư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phạm</a:t>
          </a:r>
          <a:endParaRPr lang="en-US" dirty="0">
            <a:solidFill>
              <a:schemeClr val="tx1"/>
            </a:solidFill>
          </a:endParaRPr>
        </a:p>
      </dgm:t>
    </dgm:pt>
    <dgm:pt modelId="{9CF92539-407A-4417-9AE6-2DB667E6CDA7}" type="parTrans" cxnId="{B3309888-04B3-4B43-8BCC-ED3B87B9AB7E}">
      <dgm:prSet/>
      <dgm:spPr/>
      <dgm:t>
        <a:bodyPr/>
        <a:lstStyle/>
        <a:p>
          <a:endParaRPr lang="en-US"/>
        </a:p>
      </dgm:t>
    </dgm:pt>
    <dgm:pt modelId="{C6AB8160-8395-464F-A4E9-CFC30E95E22D}" type="sibTrans" cxnId="{B3309888-04B3-4B43-8BCC-ED3B87B9AB7E}">
      <dgm:prSet/>
      <dgm:spPr/>
      <dgm:t>
        <a:bodyPr/>
        <a:lstStyle/>
        <a:p>
          <a:endParaRPr lang="en-US"/>
        </a:p>
      </dgm:t>
    </dgm:pt>
    <dgm:pt modelId="{95BF9A32-1A87-4F98-950D-A6F731856F99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tiễn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2D2FF63D-40F5-4952-A49F-09E9FB22FFF6}" type="parTrans" cxnId="{A426F883-ED6A-497B-BBC2-48B8978CB2C6}">
      <dgm:prSet/>
      <dgm:spPr/>
      <dgm:t>
        <a:bodyPr/>
        <a:lstStyle/>
        <a:p>
          <a:endParaRPr lang="en-US"/>
        </a:p>
      </dgm:t>
    </dgm:pt>
    <dgm:pt modelId="{D36BC154-7BEC-4E6E-93B1-F71039B7A022}" type="sibTrans" cxnId="{A426F883-ED6A-497B-BBC2-48B8978CB2C6}">
      <dgm:prSet/>
      <dgm:spPr/>
      <dgm:t>
        <a:bodyPr/>
        <a:lstStyle/>
        <a:p>
          <a:endParaRPr lang="en-US"/>
        </a:p>
      </dgm:t>
    </dgm:pt>
    <dgm:pt modelId="{6A0864BD-8642-44B5-B8D1-39E2D86606A4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Ngắn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gọn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súc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tích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endParaRPr lang="en-US" dirty="0">
            <a:solidFill>
              <a:schemeClr val="tx1"/>
            </a:solidFill>
          </a:endParaRPr>
        </a:p>
      </dgm:t>
    </dgm:pt>
    <dgm:pt modelId="{655E6A43-F476-458D-9BE4-65A49605E3B4}" type="parTrans" cxnId="{765FA0B4-B818-4EE2-B07F-5316EC3B4710}">
      <dgm:prSet/>
      <dgm:spPr/>
      <dgm:t>
        <a:bodyPr/>
        <a:lstStyle/>
        <a:p>
          <a:endParaRPr lang="en-US"/>
        </a:p>
      </dgm:t>
    </dgm:pt>
    <dgm:pt modelId="{A99292AD-84FD-4C9F-A12F-4BAE8F921C59}" type="sibTrans" cxnId="{765FA0B4-B818-4EE2-B07F-5316EC3B4710}">
      <dgm:prSet/>
      <dgm:spPr/>
      <dgm:t>
        <a:bodyPr/>
        <a:lstStyle/>
        <a:p>
          <a:endParaRPr lang="en-US"/>
        </a:p>
      </dgm:t>
    </dgm:pt>
    <dgm:pt modelId="{714245BD-8CD8-4D3A-95C5-E1ED84B087FE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Dễ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dễ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endParaRPr lang="en-US" dirty="0">
            <a:solidFill>
              <a:schemeClr val="tx1"/>
            </a:solidFill>
          </a:endParaRPr>
        </a:p>
      </dgm:t>
    </dgm:pt>
    <dgm:pt modelId="{CB37A315-83FE-4EB4-808C-35F4CA68443D}" type="parTrans" cxnId="{BBEF6FEF-D0B1-4C8C-AC6E-313F3EEA812E}">
      <dgm:prSet/>
      <dgm:spPr/>
      <dgm:t>
        <a:bodyPr/>
        <a:lstStyle/>
        <a:p>
          <a:endParaRPr lang="en-US"/>
        </a:p>
      </dgm:t>
    </dgm:pt>
    <dgm:pt modelId="{17F02518-7D2A-4E01-BD85-99E1994E3E1D}" type="sibTrans" cxnId="{BBEF6FEF-D0B1-4C8C-AC6E-313F3EEA812E}">
      <dgm:prSet/>
      <dgm:spPr/>
      <dgm:t>
        <a:bodyPr/>
        <a:lstStyle/>
        <a:p>
          <a:endParaRPr lang="en-US"/>
        </a:p>
      </dgm:t>
    </dgm:pt>
    <dgm:pt modelId="{EF5749D2-9018-4ABF-B365-09DE57B25A30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Rõ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ràng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cụ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thể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04E79877-219F-4775-B115-7D3B19AFCA0C}" type="parTrans" cxnId="{AA116CBF-C34B-47F5-B807-BD274101BE10}">
      <dgm:prSet/>
      <dgm:spPr/>
      <dgm:t>
        <a:bodyPr/>
        <a:lstStyle/>
        <a:p>
          <a:endParaRPr lang="en-US"/>
        </a:p>
      </dgm:t>
    </dgm:pt>
    <dgm:pt modelId="{3D0C13D1-AAED-4656-9551-72AE8CD51CEB}" type="sibTrans" cxnId="{AA116CBF-C34B-47F5-B807-BD274101BE10}">
      <dgm:prSet/>
      <dgm:spPr/>
      <dgm:t>
        <a:bodyPr/>
        <a:lstStyle/>
        <a:p>
          <a:endParaRPr lang="en-US"/>
        </a:p>
      </dgm:t>
    </dgm:pt>
    <dgm:pt modelId="{BAA48FCB-6342-4401-9AE4-0C1B8173C63B}" type="pres">
      <dgm:prSet presAssocID="{022EB449-781D-465A-BDD4-C0A39DF8FCC2}" presName="cycle" presStyleCnt="0">
        <dgm:presLayoutVars>
          <dgm:dir/>
          <dgm:resizeHandles val="exact"/>
        </dgm:presLayoutVars>
      </dgm:prSet>
      <dgm:spPr/>
    </dgm:pt>
    <dgm:pt modelId="{862DC9D2-F11E-426E-8464-11529229F5EA}" type="pres">
      <dgm:prSet presAssocID="{FDC7AB72-A379-4461-BE21-FE6179F9BAF1}" presName="node" presStyleLbl="node1" presStyleIdx="0" presStyleCnt="6" custScaleX="124504" custScaleY="109497">
        <dgm:presLayoutVars>
          <dgm:bulletEnabled val="1"/>
        </dgm:presLayoutVars>
      </dgm:prSet>
      <dgm:spPr/>
    </dgm:pt>
    <dgm:pt modelId="{4E47EE03-EF9E-482A-AAFF-ACAB30C8FFBB}" type="pres">
      <dgm:prSet presAssocID="{FDC7AB72-A379-4461-BE21-FE6179F9BAF1}" presName="spNode" presStyleCnt="0"/>
      <dgm:spPr/>
    </dgm:pt>
    <dgm:pt modelId="{3149D7A4-DC68-4AD4-A470-A9BEA505B84B}" type="pres">
      <dgm:prSet presAssocID="{5E521494-6A89-498A-AB94-C049F0CEAB34}" presName="sibTrans" presStyleLbl="sibTrans1D1" presStyleIdx="0" presStyleCnt="6"/>
      <dgm:spPr/>
    </dgm:pt>
    <dgm:pt modelId="{912EA5A4-3F62-460F-93CE-E7AE3FB873F0}" type="pres">
      <dgm:prSet presAssocID="{07FB372F-8760-4606-B98B-D5B66F2FDCBA}" presName="node" presStyleLbl="node1" presStyleIdx="1" presStyleCnt="6" custScaleX="124504" custScaleY="109497" custRadScaleRad="95432" custRadScaleInc="25794">
        <dgm:presLayoutVars>
          <dgm:bulletEnabled val="1"/>
        </dgm:presLayoutVars>
      </dgm:prSet>
      <dgm:spPr/>
    </dgm:pt>
    <dgm:pt modelId="{5AF4D485-046F-4BEB-85C4-708807D3E14A}" type="pres">
      <dgm:prSet presAssocID="{07FB372F-8760-4606-B98B-D5B66F2FDCBA}" presName="spNode" presStyleCnt="0"/>
      <dgm:spPr/>
    </dgm:pt>
    <dgm:pt modelId="{EC8901F9-C6A2-49BB-9317-98FEF585DD63}" type="pres">
      <dgm:prSet presAssocID="{C6AB8160-8395-464F-A4E9-CFC30E95E22D}" presName="sibTrans" presStyleLbl="sibTrans1D1" presStyleIdx="1" presStyleCnt="6"/>
      <dgm:spPr/>
    </dgm:pt>
    <dgm:pt modelId="{394EF844-35A0-402A-BAA7-3EEE40150FA3}" type="pres">
      <dgm:prSet presAssocID="{95BF9A32-1A87-4F98-950D-A6F731856F99}" presName="node" presStyleLbl="node1" presStyleIdx="2" presStyleCnt="6" custScaleX="124504" custScaleY="109497" custRadScaleRad="94959" custRadScaleInc="-33866">
        <dgm:presLayoutVars>
          <dgm:bulletEnabled val="1"/>
        </dgm:presLayoutVars>
      </dgm:prSet>
      <dgm:spPr/>
    </dgm:pt>
    <dgm:pt modelId="{597FE510-516B-478B-BF42-EE86FDC19089}" type="pres">
      <dgm:prSet presAssocID="{95BF9A32-1A87-4F98-950D-A6F731856F99}" presName="spNode" presStyleCnt="0"/>
      <dgm:spPr/>
    </dgm:pt>
    <dgm:pt modelId="{540725EB-6354-4584-BAC7-F5796C0CCC93}" type="pres">
      <dgm:prSet presAssocID="{D36BC154-7BEC-4E6E-93B1-F71039B7A022}" presName="sibTrans" presStyleLbl="sibTrans1D1" presStyleIdx="2" presStyleCnt="6"/>
      <dgm:spPr/>
    </dgm:pt>
    <dgm:pt modelId="{FD8C036B-A4B5-47BA-8F60-F682915D8FC4}" type="pres">
      <dgm:prSet presAssocID="{6A0864BD-8642-44B5-B8D1-39E2D86606A4}" presName="node" presStyleLbl="node1" presStyleIdx="3" presStyleCnt="6" custScaleX="124504" custScaleY="109497">
        <dgm:presLayoutVars>
          <dgm:bulletEnabled val="1"/>
        </dgm:presLayoutVars>
      </dgm:prSet>
      <dgm:spPr/>
    </dgm:pt>
    <dgm:pt modelId="{4C5AA46E-479B-4831-A0EB-1EB8A53F8C78}" type="pres">
      <dgm:prSet presAssocID="{6A0864BD-8642-44B5-B8D1-39E2D86606A4}" presName="spNode" presStyleCnt="0"/>
      <dgm:spPr/>
    </dgm:pt>
    <dgm:pt modelId="{914A1B49-99DF-45A8-A1DA-3C67213FEE4E}" type="pres">
      <dgm:prSet presAssocID="{A99292AD-84FD-4C9F-A12F-4BAE8F921C59}" presName="sibTrans" presStyleLbl="sibTrans1D1" presStyleIdx="3" presStyleCnt="6"/>
      <dgm:spPr/>
    </dgm:pt>
    <dgm:pt modelId="{18613CFB-D5D0-46DF-84CE-CE0F19F10B79}" type="pres">
      <dgm:prSet presAssocID="{EF5749D2-9018-4ABF-B365-09DE57B25A30}" presName="node" presStyleLbl="node1" presStyleIdx="4" presStyleCnt="6" custScaleX="124504" custScaleY="109497" custRadScaleRad="93747" custRadScaleInc="32274">
        <dgm:presLayoutVars>
          <dgm:bulletEnabled val="1"/>
        </dgm:presLayoutVars>
      </dgm:prSet>
      <dgm:spPr/>
    </dgm:pt>
    <dgm:pt modelId="{F28D6FEF-7DF8-45C6-AE15-2C0B4A9C1744}" type="pres">
      <dgm:prSet presAssocID="{EF5749D2-9018-4ABF-B365-09DE57B25A30}" presName="spNode" presStyleCnt="0"/>
      <dgm:spPr/>
    </dgm:pt>
    <dgm:pt modelId="{A3134014-ACCF-4945-AAB3-5798D5B604A8}" type="pres">
      <dgm:prSet presAssocID="{3D0C13D1-AAED-4656-9551-72AE8CD51CEB}" presName="sibTrans" presStyleLbl="sibTrans1D1" presStyleIdx="4" presStyleCnt="6"/>
      <dgm:spPr/>
    </dgm:pt>
    <dgm:pt modelId="{AFEA0BD8-2409-4BA5-9094-C919DA71A52E}" type="pres">
      <dgm:prSet presAssocID="{714245BD-8CD8-4D3A-95C5-E1ED84B087FE}" presName="node" presStyleLbl="node1" presStyleIdx="5" presStyleCnt="6" custScaleX="124504" custScaleY="109497" custRadScaleRad="96698" custRadScaleInc="-27529">
        <dgm:presLayoutVars>
          <dgm:bulletEnabled val="1"/>
        </dgm:presLayoutVars>
      </dgm:prSet>
      <dgm:spPr/>
    </dgm:pt>
    <dgm:pt modelId="{C72095D6-92C1-480A-BB70-97C7A1F70D27}" type="pres">
      <dgm:prSet presAssocID="{714245BD-8CD8-4D3A-95C5-E1ED84B087FE}" presName="spNode" presStyleCnt="0"/>
      <dgm:spPr/>
    </dgm:pt>
    <dgm:pt modelId="{5967F64F-442E-44BE-B15B-3BF4BCFEBBF7}" type="pres">
      <dgm:prSet presAssocID="{17F02518-7D2A-4E01-BD85-99E1994E3E1D}" presName="sibTrans" presStyleLbl="sibTrans1D1" presStyleIdx="5" presStyleCnt="6"/>
      <dgm:spPr/>
    </dgm:pt>
  </dgm:ptLst>
  <dgm:cxnLst>
    <dgm:cxn modelId="{DD40A406-1B16-43C6-AF69-CEBD6D020F00}" type="presOf" srcId="{A99292AD-84FD-4C9F-A12F-4BAE8F921C59}" destId="{914A1B49-99DF-45A8-A1DA-3C67213FEE4E}" srcOrd="0" destOrd="0" presId="urn:microsoft.com/office/officeart/2005/8/layout/cycle6"/>
    <dgm:cxn modelId="{2949820C-5BC4-450A-ABDA-8FD6F3FEF421}" type="presOf" srcId="{022EB449-781D-465A-BDD4-C0A39DF8FCC2}" destId="{BAA48FCB-6342-4401-9AE4-0C1B8173C63B}" srcOrd="0" destOrd="0" presId="urn:microsoft.com/office/officeart/2005/8/layout/cycle6"/>
    <dgm:cxn modelId="{4385C748-C78C-4289-80EB-2F27B852369B}" type="presOf" srcId="{95BF9A32-1A87-4F98-950D-A6F731856F99}" destId="{394EF844-35A0-402A-BAA7-3EEE40150FA3}" srcOrd="0" destOrd="0" presId="urn:microsoft.com/office/officeart/2005/8/layout/cycle6"/>
    <dgm:cxn modelId="{E051126B-98EF-4A23-8DCF-31D2D1F78978}" srcId="{022EB449-781D-465A-BDD4-C0A39DF8FCC2}" destId="{FDC7AB72-A379-4461-BE21-FE6179F9BAF1}" srcOrd="0" destOrd="0" parTransId="{8CC10130-40CC-44D5-918B-169E8D11A8C5}" sibTransId="{5E521494-6A89-498A-AB94-C049F0CEAB34}"/>
    <dgm:cxn modelId="{0F78CC6F-28D2-41CB-BDC6-9DAE6CE78278}" type="presOf" srcId="{EF5749D2-9018-4ABF-B365-09DE57B25A30}" destId="{18613CFB-D5D0-46DF-84CE-CE0F19F10B79}" srcOrd="0" destOrd="0" presId="urn:microsoft.com/office/officeart/2005/8/layout/cycle6"/>
    <dgm:cxn modelId="{CFB8F256-1D08-4871-9046-36882092E88B}" type="presOf" srcId="{3D0C13D1-AAED-4656-9551-72AE8CD51CEB}" destId="{A3134014-ACCF-4945-AAB3-5798D5B604A8}" srcOrd="0" destOrd="0" presId="urn:microsoft.com/office/officeart/2005/8/layout/cycle6"/>
    <dgm:cxn modelId="{A426F883-ED6A-497B-BBC2-48B8978CB2C6}" srcId="{022EB449-781D-465A-BDD4-C0A39DF8FCC2}" destId="{95BF9A32-1A87-4F98-950D-A6F731856F99}" srcOrd="2" destOrd="0" parTransId="{2D2FF63D-40F5-4952-A49F-09E9FB22FFF6}" sibTransId="{D36BC154-7BEC-4E6E-93B1-F71039B7A022}"/>
    <dgm:cxn modelId="{B3309888-04B3-4B43-8BCC-ED3B87B9AB7E}" srcId="{022EB449-781D-465A-BDD4-C0A39DF8FCC2}" destId="{07FB372F-8760-4606-B98B-D5B66F2FDCBA}" srcOrd="1" destOrd="0" parTransId="{9CF92539-407A-4417-9AE6-2DB667E6CDA7}" sibTransId="{C6AB8160-8395-464F-A4E9-CFC30E95E22D}"/>
    <dgm:cxn modelId="{878478A3-D5B1-41EA-A3D0-F3A094CE299B}" type="presOf" srcId="{714245BD-8CD8-4D3A-95C5-E1ED84B087FE}" destId="{AFEA0BD8-2409-4BA5-9094-C919DA71A52E}" srcOrd="0" destOrd="0" presId="urn:microsoft.com/office/officeart/2005/8/layout/cycle6"/>
    <dgm:cxn modelId="{14E594AD-5E17-48AB-AD32-FCABA9BAC481}" type="presOf" srcId="{17F02518-7D2A-4E01-BD85-99E1994E3E1D}" destId="{5967F64F-442E-44BE-B15B-3BF4BCFEBBF7}" srcOrd="0" destOrd="0" presId="urn:microsoft.com/office/officeart/2005/8/layout/cycle6"/>
    <dgm:cxn modelId="{765FA0B4-B818-4EE2-B07F-5316EC3B4710}" srcId="{022EB449-781D-465A-BDD4-C0A39DF8FCC2}" destId="{6A0864BD-8642-44B5-B8D1-39E2D86606A4}" srcOrd="3" destOrd="0" parTransId="{655E6A43-F476-458D-9BE4-65A49605E3B4}" sibTransId="{A99292AD-84FD-4C9F-A12F-4BAE8F921C59}"/>
    <dgm:cxn modelId="{CD3AC3BA-71C0-4677-B142-6B2B90A2EA6C}" type="presOf" srcId="{C6AB8160-8395-464F-A4E9-CFC30E95E22D}" destId="{EC8901F9-C6A2-49BB-9317-98FEF585DD63}" srcOrd="0" destOrd="0" presId="urn:microsoft.com/office/officeart/2005/8/layout/cycle6"/>
    <dgm:cxn modelId="{AA116CBF-C34B-47F5-B807-BD274101BE10}" srcId="{022EB449-781D-465A-BDD4-C0A39DF8FCC2}" destId="{EF5749D2-9018-4ABF-B365-09DE57B25A30}" srcOrd="4" destOrd="0" parTransId="{04E79877-219F-4775-B115-7D3B19AFCA0C}" sibTransId="{3D0C13D1-AAED-4656-9551-72AE8CD51CEB}"/>
    <dgm:cxn modelId="{290FCDC6-8DB3-416E-9184-B61EB54822AF}" type="presOf" srcId="{5E521494-6A89-498A-AB94-C049F0CEAB34}" destId="{3149D7A4-DC68-4AD4-A470-A9BEA505B84B}" srcOrd="0" destOrd="0" presId="urn:microsoft.com/office/officeart/2005/8/layout/cycle6"/>
    <dgm:cxn modelId="{93AFEEC9-EA77-475B-A4B9-41B0F9614185}" type="presOf" srcId="{07FB372F-8760-4606-B98B-D5B66F2FDCBA}" destId="{912EA5A4-3F62-460F-93CE-E7AE3FB873F0}" srcOrd="0" destOrd="0" presId="urn:microsoft.com/office/officeart/2005/8/layout/cycle6"/>
    <dgm:cxn modelId="{0B375DD2-01BF-4D38-B757-A6A251B73881}" type="presOf" srcId="{6A0864BD-8642-44B5-B8D1-39E2D86606A4}" destId="{FD8C036B-A4B5-47BA-8F60-F682915D8FC4}" srcOrd="0" destOrd="0" presId="urn:microsoft.com/office/officeart/2005/8/layout/cycle6"/>
    <dgm:cxn modelId="{BBEF6FEF-D0B1-4C8C-AC6E-313F3EEA812E}" srcId="{022EB449-781D-465A-BDD4-C0A39DF8FCC2}" destId="{714245BD-8CD8-4D3A-95C5-E1ED84B087FE}" srcOrd="5" destOrd="0" parTransId="{CB37A315-83FE-4EB4-808C-35F4CA68443D}" sibTransId="{17F02518-7D2A-4E01-BD85-99E1994E3E1D}"/>
    <dgm:cxn modelId="{025191F7-AE90-4316-B9E9-C58D191BA909}" type="presOf" srcId="{D36BC154-7BEC-4E6E-93B1-F71039B7A022}" destId="{540725EB-6354-4584-BAC7-F5796C0CCC93}" srcOrd="0" destOrd="0" presId="urn:microsoft.com/office/officeart/2005/8/layout/cycle6"/>
    <dgm:cxn modelId="{BF2DDFF9-93F4-4DD3-9713-7B3ADC80CC81}" type="presOf" srcId="{FDC7AB72-A379-4461-BE21-FE6179F9BAF1}" destId="{862DC9D2-F11E-426E-8464-11529229F5EA}" srcOrd="0" destOrd="0" presId="urn:microsoft.com/office/officeart/2005/8/layout/cycle6"/>
    <dgm:cxn modelId="{9D4E19B7-E9C8-4C26-B6ED-496282F9A6FE}" type="presParOf" srcId="{BAA48FCB-6342-4401-9AE4-0C1B8173C63B}" destId="{862DC9D2-F11E-426E-8464-11529229F5EA}" srcOrd="0" destOrd="0" presId="urn:microsoft.com/office/officeart/2005/8/layout/cycle6"/>
    <dgm:cxn modelId="{D1C9FAA2-E683-4E78-8704-C9DBECCBBAD9}" type="presParOf" srcId="{BAA48FCB-6342-4401-9AE4-0C1B8173C63B}" destId="{4E47EE03-EF9E-482A-AAFF-ACAB30C8FFBB}" srcOrd="1" destOrd="0" presId="urn:microsoft.com/office/officeart/2005/8/layout/cycle6"/>
    <dgm:cxn modelId="{51425199-83EF-4F2B-A52F-25A85CEF210F}" type="presParOf" srcId="{BAA48FCB-6342-4401-9AE4-0C1B8173C63B}" destId="{3149D7A4-DC68-4AD4-A470-A9BEA505B84B}" srcOrd="2" destOrd="0" presId="urn:microsoft.com/office/officeart/2005/8/layout/cycle6"/>
    <dgm:cxn modelId="{C5908CE1-AEDC-45BF-A743-60105D6423E4}" type="presParOf" srcId="{BAA48FCB-6342-4401-9AE4-0C1B8173C63B}" destId="{912EA5A4-3F62-460F-93CE-E7AE3FB873F0}" srcOrd="3" destOrd="0" presId="urn:microsoft.com/office/officeart/2005/8/layout/cycle6"/>
    <dgm:cxn modelId="{488C4D69-8DDC-4CDE-A132-60ED73693EDF}" type="presParOf" srcId="{BAA48FCB-6342-4401-9AE4-0C1B8173C63B}" destId="{5AF4D485-046F-4BEB-85C4-708807D3E14A}" srcOrd="4" destOrd="0" presId="urn:microsoft.com/office/officeart/2005/8/layout/cycle6"/>
    <dgm:cxn modelId="{905D2759-E5DE-4E91-9B5A-6DF537547BE1}" type="presParOf" srcId="{BAA48FCB-6342-4401-9AE4-0C1B8173C63B}" destId="{EC8901F9-C6A2-49BB-9317-98FEF585DD63}" srcOrd="5" destOrd="0" presId="urn:microsoft.com/office/officeart/2005/8/layout/cycle6"/>
    <dgm:cxn modelId="{ED6613AB-CDEC-4D9A-9DD8-DB6702462382}" type="presParOf" srcId="{BAA48FCB-6342-4401-9AE4-0C1B8173C63B}" destId="{394EF844-35A0-402A-BAA7-3EEE40150FA3}" srcOrd="6" destOrd="0" presId="urn:microsoft.com/office/officeart/2005/8/layout/cycle6"/>
    <dgm:cxn modelId="{CEDFD140-A69B-4679-85ED-104675B3268D}" type="presParOf" srcId="{BAA48FCB-6342-4401-9AE4-0C1B8173C63B}" destId="{597FE510-516B-478B-BF42-EE86FDC19089}" srcOrd="7" destOrd="0" presId="urn:microsoft.com/office/officeart/2005/8/layout/cycle6"/>
    <dgm:cxn modelId="{9B5BB25B-4FCD-4E6A-8100-73AC1A89A6C5}" type="presParOf" srcId="{BAA48FCB-6342-4401-9AE4-0C1B8173C63B}" destId="{540725EB-6354-4584-BAC7-F5796C0CCC93}" srcOrd="8" destOrd="0" presId="urn:microsoft.com/office/officeart/2005/8/layout/cycle6"/>
    <dgm:cxn modelId="{1054D700-6CB5-4B85-9157-532F069B91D3}" type="presParOf" srcId="{BAA48FCB-6342-4401-9AE4-0C1B8173C63B}" destId="{FD8C036B-A4B5-47BA-8F60-F682915D8FC4}" srcOrd="9" destOrd="0" presId="urn:microsoft.com/office/officeart/2005/8/layout/cycle6"/>
    <dgm:cxn modelId="{3200D02A-2BF4-4A0F-A734-570063E8EC05}" type="presParOf" srcId="{BAA48FCB-6342-4401-9AE4-0C1B8173C63B}" destId="{4C5AA46E-479B-4831-A0EB-1EB8A53F8C78}" srcOrd="10" destOrd="0" presId="urn:microsoft.com/office/officeart/2005/8/layout/cycle6"/>
    <dgm:cxn modelId="{372756F5-D681-48A8-8151-B43345386713}" type="presParOf" srcId="{BAA48FCB-6342-4401-9AE4-0C1B8173C63B}" destId="{914A1B49-99DF-45A8-A1DA-3C67213FEE4E}" srcOrd="11" destOrd="0" presId="urn:microsoft.com/office/officeart/2005/8/layout/cycle6"/>
    <dgm:cxn modelId="{C48612CC-1142-454D-A6B8-63A9A5C76968}" type="presParOf" srcId="{BAA48FCB-6342-4401-9AE4-0C1B8173C63B}" destId="{18613CFB-D5D0-46DF-84CE-CE0F19F10B79}" srcOrd="12" destOrd="0" presId="urn:microsoft.com/office/officeart/2005/8/layout/cycle6"/>
    <dgm:cxn modelId="{BF19F234-6E38-4422-BB66-AA25740063E2}" type="presParOf" srcId="{BAA48FCB-6342-4401-9AE4-0C1B8173C63B}" destId="{F28D6FEF-7DF8-45C6-AE15-2C0B4A9C1744}" srcOrd="13" destOrd="0" presId="urn:microsoft.com/office/officeart/2005/8/layout/cycle6"/>
    <dgm:cxn modelId="{F92590FD-98D5-4A36-87A3-2382F5260D02}" type="presParOf" srcId="{BAA48FCB-6342-4401-9AE4-0C1B8173C63B}" destId="{A3134014-ACCF-4945-AAB3-5798D5B604A8}" srcOrd="14" destOrd="0" presId="urn:microsoft.com/office/officeart/2005/8/layout/cycle6"/>
    <dgm:cxn modelId="{EECC82B2-8E32-4FE4-AA9C-691E95CDBE46}" type="presParOf" srcId="{BAA48FCB-6342-4401-9AE4-0C1B8173C63B}" destId="{AFEA0BD8-2409-4BA5-9094-C919DA71A52E}" srcOrd="15" destOrd="0" presId="urn:microsoft.com/office/officeart/2005/8/layout/cycle6"/>
    <dgm:cxn modelId="{5758BE0F-FB49-40A7-B5DE-E9E1A78EB154}" type="presParOf" srcId="{BAA48FCB-6342-4401-9AE4-0C1B8173C63B}" destId="{C72095D6-92C1-480A-BB70-97C7A1F70D27}" srcOrd="16" destOrd="0" presId="urn:microsoft.com/office/officeart/2005/8/layout/cycle6"/>
    <dgm:cxn modelId="{39541AAC-2FBA-434E-BEDC-BDEF4AC61BE9}" type="presParOf" srcId="{BAA48FCB-6342-4401-9AE4-0C1B8173C63B}" destId="{5967F64F-442E-44BE-B15B-3BF4BCFEBBF7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B443E2-FF15-48C9-B90A-2B6DF4BCBEA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980570-DD43-443F-AB12-C5FD57BF321C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giao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lưu</a:t>
          </a:r>
          <a:endParaRPr lang="en-US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6781CC-E984-4AAE-924A-0CA64AF2B00B}" type="parTrans" cxnId="{A96368F0-0938-4D7D-B254-18BA69CC07F1}">
      <dgm:prSet/>
      <dgm:spPr/>
      <dgm:t>
        <a:bodyPr/>
        <a:lstStyle/>
        <a:p>
          <a:endParaRPr lang="en-US"/>
        </a:p>
      </dgm:t>
    </dgm:pt>
    <dgm:pt modelId="{BCF00D40-A1CD-4087-9D5E-F1FB8AD8C616}" type="sibTrans" cxnId="{A96368F0-0938-4D7D-B254-18BA69CC07F1}">
      <dgm:prSet/>
      <dgm:spPr/>
      <dgm:t>
        <a:bodyPr/>
        <a:lstStyle/>
        <a:p>
          <a:endParaRPr lang="en-US"/>
        </a:p>
      </dgm:t>
    </dgm:pt>
    <dgm:pt modelId="{C1763993-68D6-4F31-A37F-9E7630EA3374}">
      <dgm:prSet phldrT="[Text]" custT="1"/>
      <dgm:spPr/>
      <dgm:t>
        <a:bodyPr/>
        <a:lstStyle/>
        <a:p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diễn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đàn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5906D9-8B16-4C46-9FFE-079B90435131}" type="parTrans" cxnId="{E5B84674-7CB8-4CDA-943B-2790E3765099}">
      <dgm:prSet/>
      <dgm:spPr/>
      <dgm:t>
        <a:bodyPr/>
        <a:lstStyle/>
        <a:p>
          <a:endParaRPr lang="en-US"/>
        </a:p>
      </dgm:t>
    </dgm:pt>
    <dgm:pt modelId="{0DF60642-0317-4D6E-8CA3-B7D78068E165}" type="sibTrans" cxnId="{E5B84674-7CB8-4CDA-943B-2790E3765099}">
      <dgm:prSet/>
      <dgm:spPr/>
      <dgm:t>
        <a:bodyPr/>
        <a:lstStyle/>
        <a:p>
          <a:endParaRPr lang="en-US"/>
        </a:p>
      </dgm:t>
    </dgm:pt>
    <dgm:pt modelId="{2FD1BA17-637B-4B8D-B2A6-DAE1D9C3788B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toạ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đàm</a:t>
          </a:r>
          <a:endParaRPr lang="en-US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525860-651E-4DF7-8CB5-58F177EE0050}" type="parTrans" cxnId="{D70C3638-B2F8-44C7-B9D3-A483B9BD760F}">
      <dgm:prSet/>
      <dgm:spPr/>
      <dgm:t>
        <a:bodyPr/>
        <a:lstStyle/>
        <a:p>
          <a:endParaRPr lang="en-US"/>
        </a:p>
      </dgm:t>
    </dgm:pt>
    <dgm:pt modelId="{2400C821-51BC-42EE-9CA9-79ED2CE52A5F}" type="sibTrans" cxnId="{D70C3638-B2F8-44C7-B9D3-A483B9BD760F}">
      <dgm:prSet/>
      <dgm:spPr/>
      <dgm:t>
        <a:bodyPr/>
        <a:lstStyle/>
        <a:p>
          <a:endParaRPr lang="en-US"/>
        </a:p>
      </dgm:t>
    </dgm:pt>
    <dgm:pt modelId="{E4F92AD3-0D25-41B3-BA3F-DFCD32353E45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triển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lãm</a:t>
          </a:r>
          <a:endParaRPr lang="en-US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EBC605-C626-4750-94C5-F63EE176B270}" type="parTrans" cxnId="{64C9E3C7-1942-45AE-8069-47B2E7C5E076}">
      <dgm:prSet/>
      <dgm:spPr/>
      <dgm:t>
        <a:bodyPr/>
        <a:lstStyle/>
        <a:p>
          <a:endParaRPr lang="en-US"/>
        </a:p>
      </dgm:t>
    </dgm:pt>
    <dgm:pt modelId="{EED97AF3-7938-4633-9C7A-440F1B39CB95}" type="sibTrans" cxnId="{64C9E3C7-1942-45AE-8069-47B2E7C5E076}">
      <dgm:prSet/>
      <dgm:spPr/>
      <dgm:t>
        <a:bodyPr/>
        <a:lstStyle/>
        <a:p>
          <a:endParaRPr lang="en-US"/>
        </a:p>
      </dgm:t>
    </dgm:pt>
    <dgm:pt modelId="{8834615A-1B8A-4C05-91EA-FE2C56C7513A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chơi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trò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chơi</a:t>
          </a:r>
          <a:endParaRPr lang="en-US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0D82CB-9537-4918-8749-E86A190BD3E9}" type="parTrans" cxnId="{B844234F-2F26-42DC-BA7F-5C7CFE57ACEE}">
      <dgm:prSet/>
      <dgm:spPr/>
      <dgm:t>
        <a:bodyPr/>
        <a:lstStyle/>
        <a:p>
          <a:endParaRPr lang="en-US"/>
        </a:p>
      </dgm:t>
    </dgm:pt>
    <dgm:pt modelId="{7291F55B-E3FE-4ACB-B742-DD5C5DC2714D}" type="sibTrans" cxnId="{B844234F-2F26-42DC-BA7F-5C7CFE57ACEE}">
      <dgm:prSet/>
      <dgm:spPr/>
      <dgm:t>
        <a:bodyPr/>
        <a:lstStyle/>
        <a:p>
          <a:endParaRPr lang="en-US"/>
        </a:p>
      </dgm:t>
    </dgm:pt>
    <dgm:pt modelId="{24812B52-A673-478E-838D-E26EAF0B4346}">
      <dgm:prSet custT="1"/>
      <dgm:spPr>
        <a:solidFill>
          <a:srgbClr val="00B0F0"/>
        </a:solidFill>
      </dgm:spPr>
      <dgm:t>
        <a:bodyPr/>
        <a:lstStyle/>
        <a:p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truyền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endParaRPr lang="en-US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DC812D-108A-4169-B2F0-E9124B96B2A3}" type="parTrans" cxnId="{A4D66381-203A-46B0-8815-81BA4A963F21}">
      <dgm:prSet/>
      <dgm:spPr/>
      <dgm:t>
        <a:bodyPr/>
        <a:lstStyle/>
        <a:p>
          <a:endParaRPr lang="en-US"/>
        </a:p>
      </dgm:t>
    </dgm:pt>
    <dgm:pt modelId="{3FD0A387-6BBD-4440-B6D7-95853EF49720}" type="sibTrans" cxnId="{A4D66381-203A-46B0-8815-81BA4A963F21}">
      <dgm:prSet/>
      <dgm:spPr/>
      <dgm:t>
        <a:bodyPr/>
        <a:lstStyle/>
        <a:p>
          <a:endParaRPr lang="en-US"/>
        </a:p>
      </dgm:t>
    </dgm:pt>
    <dgm:pt modelId="{4C0A708A-4BD3-43A6-80EB-E0F47F2D753D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sân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khấu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hoá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…</a:t>
          </a:r>
        </a:p>
      </dgm:t>
    </dgm:pt>
    <dgm:pt modelId="{B70CA724-C316-4A39-A86B-07067CD53F8E}" type="parTrans" cxnId="{F901D6BE-7418-4B16-B59D-628648EB1287}">
      <dgm:prSet/>
      <dgm:spPr/>
      <dgm:t>
        <a:bodyPr/>
        <a:lstStyle/>
        <a:p>
          <a:endParaRPr lang="en-US"/>
        </a:p>
      </dgm:t>
    </dgm:pt>
    <dgm:pt modelId="{857D2CE4-4B20-4633-A7BF-023D51575B3C}" type="sibTrans" cxnId="{F901D6BE-7418-4B16-B59D-628648EB1287}">
      <dgm:prSet/>
      <dgm:spPr/>
      <dgm:t>
        <a:bodyPr/>
        <a:lstStyle/>
        <a:p>
          <a:endParaRPr lang="en-US"/>
        </a:p>
      </dgm:t>
    </dgm:pt>
    <dgm:pt modelId="{77634561-6129-44A1-889F-93D7DE534AB3}" type="pres">
      <dgm:prSet presAssocID="{DBB443E2-FF15-48C9-B90A-2B6DF4BCBEAE}" presName="diagram" presStyleCnt="0">
        <dgm:presLayoutVars>
          <dgm:dir/>
          <dgm:resizeHandles val="exact"/>
        </dgm:presLayoutVars>
      </dgm:prSet>
      <dgm:spPr/>
    </dgm:pt>
    <dgm:pt modelId="{F394AECE-FD3A-4CF0-AB63-05C0EDB984DF}" type="pres">
      <dgm:prSet presAssocID="{F3980570-DD43-443F-AB12-C5FD57BF321C}" presName="node" presStyleLbl="node1" presStyleIdx="0" presStyleCnt="7">
        <dgm:presLayoutVars>
          <dgm:bulletEnabled val="1"/>
        </dgm:presLayoutVars>
      </dgm:prSet>
      <dgm:spPr/>
    </dgm:pt>
    <dgm:pt modelId="{B12ACDE6-2074-463E-B6DC-C66B89350A46}" type="pres">
      <dgm:prSet presAssocID="{BCF00D40-A1CD-4087-9D5E-F1FB8AD8C616}" presName="sibTrans" presStyleCnt="0"/>
      <dgm:spPr/>
    </dgm:pt>
    <dgm:pt modelId="{1F53F546-83FC-4683-A04A-EFA14B1582DA}" type="pres">
      <dgm:prSet presAssocID="{C1763993-68D6-4F31-A37F-9E7630EA3374}" presName="node" presStyleLbl="node1" presStyleIdx="1" presStyleCnt="7" custLinFactNeighborX="-1965" custLinFactNeighborY="-4513">
        <dgm:presLayoutVars>
          <dgm:bulletEnabled val="1"/>
        </dgm:presLayoutVars>
      </dgm:prSet>
      <dgm:spPr/>
    </dgm:pt>
    <dgm:pt modelId="{341F8EA2-E1F2-46CA-A345-8567EF730FAD}" type="pres">
      <dgm:prSet presAssocID="{0DF60642-0317-4D6E-8CA3-B7D78068E165}" presName="sibTrans" presStyleCnt="0"/>
      <dgm:spPr/>
    </dgm:pt>
    <dgm:pt modelId="{E767346C-8674-409D-A14A-91131196E66C}" type="pres">
      <dgm:prSet presAssocID="{2FD1BA17-637B-4B8D-B2A6-DAE1D9C3788B}" presName="node" presStyleLbl="node1" presStyleIdx="2" presStyleCnt="7">
        <dgm:presLayoutVars>
          <dgm:bulletEnabled val="1"/>
        </dgm:presLayoutVars>
      </dgm:prSet>
      <dgm:spPr/>
    </dgm:pt>
    <dgm:pt modelId="{1257108B-011A-4046-B669-32160029EED8}" type="pres">
      <dgm:prSet presAssocID="{2400C821-51BC-42EE-9CA9-79ED2CE52A5F}" presName="sibTrans" presStyleCnt="0"/>
      <dgm:spPr/>
    </dgm:pt>
    <dgm:pt modelId="{C3239C3E-DBC4-47D7-BC07-3D81994C2EC5}" type="pres">
      <dgm:prSet presAssocID="{E4F92AD3-0D25-41B3-BA3F-DFCD32353E45}" presName="node" presStyleLbl="node1" presStyleIdx="3" presStyleCnt="7">
        <dgm:presLayoutVars>
          <dgm:bulletEnabled val="1"/>
        </dgm:presLayoutVars>
      </dgm:prSet>
      <dgm:spPr/>
    </dgm:pt>
    <dgm:pt modelId="{F480159A-1C9B-479C-8D09-C22866AE5F17}" type="pres">
      <dgm:prSet presAssocID="{EED97AF3-7938-4633-9C7A-440F1B39CB95}" presName="sibTrans" presStyleCnt="0"/>
      <dgm:spPr/>
    </dgm:pt>
    <dgm:pt modelId="{9CA55B3B-37D4-4426-98ED-F9D092ABA258}" type="pres">
      <dgm:prSet presAssocID="{8834615A-1B8A-4C05-91EA-FE2C56C7513A}" presName="node" presStyleLbl="node1" presStyleIdx="4" presStyleCnt="7" custScaleX="123132" custLinFactNeighborX="-34390">
        <dgm:presLayoutVars>
          <dgm:bulletEnabled val="1"/>
        </dgm:presLayoutVars>
      </dgm:prSet>
      <dgm:spPr/>
    </dgm:pt>
    <dgm:pt modelId="{61E50423-B2C1-4A73-B8CB-3A1DC8207EB7}" type="pres">
      <dgm:prSet presAssocID="{7291F55B-E3FE-4ACB-B742-DD5C5DC2714D}" presName="sibTrans" presStyleCnt="0"/>
      <dgm:spPr/>
    </dgm:pt>
    <dgm:pt modelId="{1F977139-19EB-46D0-AEFC-18AA194E8819}" type="pres">
      <dgm:prSet presAssocID="{24812B52-A673-478E-838D-E26EAF0B4346}" presName="node" presStyleLbl="node1" presStyleIdx="5" presStyleCnt="7" custScaleX="151218" custLinFactNeighborX="-4585">
        <dgm:presLayoutVars>
          <dgm:bulletEnabled val="1"/>
        </dgm:presLayoutVars>
      </dgm:prSet>
      <dgm:spPr/>
    </dgm:pt>
    <dgm:pt modelId="{93F75F0B-0C18-4FFF-A5AB-DF498E828D7A}" type="pres">
      <dgm:prSet presAssocID="{3FD0A387-6BBD-4440-B6D7-95853EF49720}" presName="sibTrans" presStyleCnt="0"/>
      <dgm:spPr/>
    </dgm:pt>
    <dgm:pt modelId="{55BCB949-9720-45A0-BE53-8AEF781BA6F6}" type="pres">
      <dgm:prSet presAssocID="{4C0A708A-4BD3-43A6-80EB-E0F47F2D753D}" presName="node" presStyleLbl="node1" presStyleIdx="6" presStyleCnt="7" custScaleX="132845" custLinFactNeighborX="-3930">
        <dgm:presLayoutVars>
          <dgm:bulletEnabled val="1"/>
        </dgm:presLayoutVars>
      </dgm:prSet>
      <dgm:spPr/>
    </dgm:pt>
  </dgm:ptLst>
  <dgm:cxnLst>
    <dgm:cxn modelId="{E5DB1412-8F50-409F-82D5-9D50A9146C15}" type="presOf" srcId="{8834615A-1B8A-4C05-91EA-FE2C56C7513A}" destId="{9CA55B3B-37D4-4426-98ED-F9D092ABA258}" srcOrd="0" destOrd="0" presId="urn:microsoft.com/office/officeart/2005/8/layout/default"/>
    <dgm:cxn modelId="{8F728423-E328-4B40-8428-4479E2654DB7}" type="presOf" srcId="{2FD1BA17-637B-4B8D-B2A6-DAE1D9C3788B}" destId="{E767346C-8674-409D-A14A-91131196E66C}" srcOrd="0" destOrd="0" presId="urn:microsoft.com/office/officeart/2005/8/layout/default"/>
    <dgm:cxn modelId="{D70C3638-B2F8-44C7-B9D3-A483B9BD760F}" srcId="{DBB443E2-FF15-48C9-B90A-2B6DF4BCBEAE}" destId="{2FD1BA17-637B-4B8D-B2A6-DAE1D9C3788B}" srcOrd="2" destOrd="0" parTransId="{E7525860-651E-4DF7-8CB5-58F177EE0050}" sibTransId="{2400C821-51BC-42EE-9CA9-79ED2CE52A5F}"/>
    <dgm:cxn modelId="{DABAAB3B-CCEF-4C2C-8FFE-40BADE81994E}" type="presOf" srcId="{F3980570-DD43-443F-AB12-C5FD57BF321C}" destId="{F394AECE-FD3A-4CF0-AB63-05C0EDB984DF}" srcOrd="0" destOrd="0" presId="urn:microsoft.com/office/officeart/2005/8/layout/default"/>
    <dgm:cxn modelId="{C1B5A74A-7C1A-45C0-953D-86F938D0FBE5}" type="presOf" srcId="{C1763993-68D6-4F31-A37F-9E7630EA3374}" destId="{1F53F546-83FC-4683-A04A-EFA14B1582DA}" srcOrd="0" destOrd="0" presId="urn:microsoft.com/office/officeart/2005/8/layout/default"/>
    <dgm:cxn modelId="{B844234F-2F26-42DC-BA7F-5C7CFE57ACEE}" srcId="{DBB443E2-FF15-48C9-B90A-2B6DF4BCBEAE}" destId="{8834615A-1B8A-4C05-91EA-FE2C56C7513A}" srcOrd="4" destOrd="0" parTransId="{1C0D82CB-9537-4918-8749-E86A190BD3E9}" sibTransId="{7291F55B-E3FE-4ACB-B742-DD5C5DC2714D}"/>
    <dgm:cxn modelId="{E5B84674-7CB8-4CDA-943B-2790E3765099}" srcId="{DBB443E2-FF15-48C9-B90A-2B6DF4BCBEAE}" destId="{C1763993-68D6-4F31-A37F-9E7630EA3374}" srcOrd="1" destOrd="0" parTransId="{2A5906D9-8B16-4C46-9FFE-079B90435131}" sibTransId="{0DF60642-0317-4D6E-8CA3-B7D78068E165}"/>
    <dgm:cxn modelId="{1F654179-0CDE-440F-ACB6-A093FEED4707}" type="presOf" srcId="{DBB443E2-FF15-48C9-B90A-2B6DF4BCBEAE}" destId="{77634561-6129-44A1-889F-93D7DE534AB3}" srcOrd="0" destOrd="0" presId="urn:microsoft.com/office/officeart/2005/8/layout/default"/>
    <dgm:cxn modelId="{8DD49579-FE2E-4B28-807F-E18EB708A8E9}" type="presOf" srcId="{E4F92AD3-0D25-41B3-BA3F-DFCD32353E45}" destId="{C3239C3E-DBC4-47D7-BC07-3D81994C2EC5}" srcOrd="0" destOrd="0" presId="urn:microsoft.com/office/officeart/2005/8/layout/default"/>
    <dgm:cxn modelId="{A4D66381-203A-46B0-8815-81BA4A963F21}" srcId="{DBB443E2-FF15-48C9-B90A-2B6DF4BCBEAE}" destId="{24812B52-A673-478E-838D-E26EAF0B4346}" srcOrd="5" destOrd="0" parTransId="{1DDC812D-108A-4169-B2F0-E9124B96B2A3}" sibTransId="{3FD0A387-6BBD-4440-B6D7-95853EF49720}"/>
    <dgm:cxn modelId="{F901D6BE-7418-4B16-B59D-628648EB1287}" srcId="{DBB443E2-FF15-48C9-B90A-2B6DF4BCBEAE}" destId="{4C0A708A-4BD3-43A6-80EB-E0F47F2D753D}" srcOrd="6" destOrd="0" parTransId="{B70CA724-C316-4A39-A86B-07067CD53F8E}" sibTransId="{857D2CE4-4B20-4633-A7BF-023D51575B3C}"/>
    <dgm:cxn modelId="{64C9E3C7-1942-45AE-8069-47B2E7C5E076}" srcId="{DBB443E2-FF15-48C9-B90A-2B6DF4BCBEAE}" destId="{E4F92AD3-0D25-41B3-BA3F-DFCD32353E45}" srcOrd="3" destOrd="0" parTransId="{EEEBC605-C626-4750-94C5-F63EE176B270}" sibTransId="{EED97AF3-7938-4633-9C7A-440F1B39CB95}"/>
    <dgm:cxn modelId="{A95229DC-E20D-42DA-AC60-1102E1732341}" type="presOf" srcId="{24812B52-A673-478E-838D-E26EAF0B4346}" destId="{1F977139-19EB-46D0-AEFC-18AA194E8819}" srcOrd="0" destOrd="0" presId="urn:microsoft.com/office/officeart/2005/8/layout/default"/>
    <dgm:cxn modelId="{5A4784E0-20D4-4C06-AFEE-AD1BB90B7BE2}" type="presOf" srcId="{4C0A708A-4BD3-43A6-80EB-E0F47F2D753D}" destId="{55BCB949-9720-45A0-BE53-8AEF781BA6F6}" srcOrd="0" destOrd="0" presId="urn:microsoft.com/office/officeart/2005/8/layout/default"/>
    <dgm:cxn modelId="{A96368F0-0938-4D7D-B254-18BA69CC07F1}" srcId="{DBB443E2-FF15-48C9-B90A-2B6DF4BCBEAE}" destId="{F3980570-DD43-443F-AB12-C5FD57BF321C}" srcOrd="0" destOrd="0" parTransId="{E76781CC-E984-4AAE-924A-0CA64AF2B00B}" sibTransId="{BCF00D40-A1CD-4087-9D5E-F1FB8AD8C616}"/>
    <dgm:cxn modelId="{E9BE15D4-58CA-43DA-9835-859573A05A42}" type="presParOf" srcId="{77634561-6129-44A1-889F-93D7DE534AB3}" destId="{F394AECE-FD3A-4CF0-AB63-05C0EDB984DF}" srcOrd="0" destOrd="0" presId="urn:microsoft.com/office/officeart/2005/8/layout/default"/>
    <dgm:cxn modelId="{1EA39509-4867-40C1-AEF1-E34980BFDFFF}" type="presParOf" srcId="{77634561-6129-44A1-889F-93D7DE534AB3}" destId="{B12ACDE6-2074-463E-B6DC-C66B89350A46}" srcOrd="1" destOrd="0" presId="urn:microsoft.com/office/officeart/2005/8/layout/default"/>
    <dgm:cxn modelId="{9070F6C1-9CB2-4BCA-AF61-952DF8A7BFFF}" type="presParOf" srcId="{77634561-6129-44A1-889F-93D7DE534AB3}" destId="{1F53F546-83FC-4683-A04A-EFA14B1582DA}" srcOrd="2" destOrd="0" presId="urn:microsoft.com/office/officeart/2005/8/layout/default"/>
    <dgm:cxn modelId="{C422B63A-C146-4ED7-BDFE-81319B592021}" type="presParOf" srcId="{77634561-6129-44A1-889F-93D7DE534AB3}" destId="{341F8EA2-E1F2-46CA-A345-8567EF730FAD}" srcOrd="3" destOrd="0" presId="urn:microsoft.com/office/officeart/2005/8/layout/default"/>
    <dgm:cxn modelId="{DC666CFA-FA85-47BD-9D67-F4C92C584E9F}" type="presParOf" srcId="{77634561-6129-44A1-889F-93D7DE534AB3}" destId="{E767346C-8674-409D-A14A-91131196E66C}" srcOrd="4" destOrd="0" presId="urn:microsoft.com/office/officeart/2005/8/layout/default"/>
    <dgm:cxn modelId="{10919984-C7FB-4BE8-8348-83E51BCB2B78}" type="presParOf" srcId="{77634561-6129-44A1-889F-93D7DE534AB3}" destId="{1257108B-011A-4046-B669-32160029EED8}" srcOrd="5" destOrd="0" presId="urn:microsoft.com/office/officeart/2005/8/layout/default"/>
    <dgm:cxn modelId="{CB970FAA-1965-48DE-8C6E-A9C8C00C483C}" type="presParOf" srcId="{77634561-6129-44A1-889F-93D7DE534AB3}" destId="{C3239C3E-DBC4-47D7-BC07-3D81994C2EC5}" srcOrd="6" destOrd="0" presId="urn:microsoft.com/office/officeart/2005/8/layout/default"/>
    <dgm:cxn modelId="{A728CADC-B9FB-4927-860E-3E942B4203CC}" type="presParOf" srcId="{77634561-6129-44A1-889F-93D7DE534AB3}" destId="{F480159A-1C9B-479C-8D09-C22866AE5F17}" srcOrd="7" destOrd="0" presId="urn:microsoft.com/office/officeart/2005/8/layout/default"/>
    <dgm:cxn modelId="{8049BC3C-D27D-4C68-B678-B1659EF7107E}" type="presParOf" srcId="{77634561-6129-44A1-889F-93D7DE534AB3}" destId="{9CA55B3B-37D4-4426-98ED-F9D092ABA258}" srcOrd="8" destOrd="0" presId="urn:microsoft.com/office/officeart/2005/8/layout/default"/>
    <dgm:cxn modelId="{95CFF952-8A68-40C2-BFD0-CDB943F6A522}" type="presParOf" srcId="{77634561-6129-44A1-889F-93D7DE534AB3}" destId="{61E50423-B2C1-4A73-B8CB-3A1DC8207EB7}" srcOrd="9" destOrd="0" presId="urn:microsoft.com/office/officeart/2005/8/layout/default"/>
    <dgm:cxn modelId="{74D1FA74-B6FA-4816-A16A-B2E42B2FF978}" type="presParOf" srcId="{77634561-6129-44A1-889F-93D7DE534AB3}" destId="{1F977139-19EB-46D0-AEFC-18AA194E8819}" srcOrd="10" destOrd="0" presId="urn:microsoft.com/office/officeart/2005/8/layout/default"/>
    <dgm:cxn modelId="{9E2A558F-2D97-44E6-8E67-D41BDDAA3FCE}" type="presParOf" srcId="{77634561-6129-44A1-889F-93D7DE534AB3}" destId="{93F75F0B-0C18-4FFF-A5AB-DF498E828D7A}" srcOrd="11" destOrd="0" presId="urn:microsoft.com/office/officeart/2005/8/layout/default"/>
    <dgm:cxn modelId="{153BE972-654F-44FB-94C6-4D1BBCF6ECF1}" type="presParOf" srcId="{77634561-6129-44A1-889F-93D7DE534AB3}" destId="{55BCB949-9720-45A0-BE53-8AEF781BA6F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BB443E2-FF15-48C9-B90A-2B6DF4BCBEA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980570-DD43-443F-AB12-C5FD57BF321C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thảo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luận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chia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sẻ</a:t>
          </a:r>
          <a:endParaRPr lang="en-US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6781CC-E984-4AAE-924A-0CA64AF2B00B}" type="parTrans" cxnId="{A96368F0-0938-4D7D-B254-18BA69CC07F1}">
      <dgm:prSet/>
      <dgm:spPr/>
      <dgm:t>
        <a:bodyPr/>
        <a:lstStyle/>
        <a:p>
          <a:endParaRPr lang="en-US"/>
        </a:p>
      </dgm:t>
    </dgm:pt>
    <dgm:pt modelId="{BCF00D40-A1CD-4087-9D5E-F1FB8AD8C616}" type="sibTrans" cxnId="{A96368F0-0938-4D7D-B254-18BA69CC07F1}">
      <dgm:prSet/>
      <dgm:spPr/>
      <dgm:t>
        <a:bodyPr/>
        <a:lstStyle/>
        <a:p>
          <a:endParaRPr lang="en-US"/>
        </a:p>
      </dgm:t>
    </dgm:pt>
    <dgm:pt modelId="{C1763993-68D6-4F31-A37F-9E7630EA3374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nghiên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cứu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huống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5906D9-8B16-4C46-9FFE-079B90435131}" type="parTrans" cxnId="{E5B84674-7CB8-4CDA-943B-2790E3765099}">
      <dgm:prSet/>
      <dgm:spPr/>
      <dgm:t>
        <a:bodyPr/>
        <a:lstStyle/>
        <a:p>
          <a:endParaRPr lang="en-US"/>
        </a:p>
      </dgm:t>
    </dgm:pt>
    <dgm:pt modelId="{0DF60642-0317-4D6E-8CA3-B7D78068E165}" type="sibTrans" cxnId="{E5B84674-7CB8-4CDA-943B-2790E3765099}">
      <dgm:prSet/>
      <dgm:spPr/>
      <dgm:t>
        <a:bodyPr/>
        <a:lstStyle/>
        <a:p>
          <a:endParaRPr lang="en-US"/>
        </a:p>
      </dgm:t>
    </dgm:pt>
    <dgm:pt modelId="{2FD1BA17-637B-4B8D-B2A6-DAE1D9C3788B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endParaRPr lang="en-US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sắm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vai</a:t>
          </a:r>
          <a:endParaRPr lang="en-US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525860-651E-4DF7-8CB5-58F177EE0050}" type="parTrans" cxnId="{D70C3638-B2F8-44C7-B9D3-A483B9BD760F}">
      <dgm:prSet/>
      <dgm:spPr/>
      <dgm:t>
        <a:bodyPr/>
        <a:lstStyle/>
        <a:p>
          <a:endParaRPr lang="en-US"/>
        </a:p>
      </dgm:t>
    </dgm:pt>
    <dgm:pt modelId="{2400C821-51BC-42EE-9CA9-79ED2CE52A5F}" type="sibTrans" cxnId="{D70C3638-B2F8-44C7-B9D3-A483B9BD760F}">
      <dgm:prSet/>
      <dgm:spPr/>
      <dgm:t>
        <a:bodyPr/>
        <a:lstStyle/>
        <a:p>
          <a:endParaRPr lang="en-US"/>
        </a:p>
      </dgm:t>
    </dgm:pt>
    <dgm:pt modelId="{E4F92AD3-0D25-41B3-BA3F-DFCD32353E45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dự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án</a:t>
          </a:r>
          <a:endParaRPr lang="en-US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EBC605-C626-4750-94C5-F63EE176B270}" type="parTrans" cxnId="{64C9E3C7-1942-45AE-8069-47B2E7C5E076}">
      <dgm:prSet/>
      <dgm:spPr/>
      <dgm:t>
        <a:bodyPr/>
        <a:lstStyle/>
        <a:p>
          <a:endParaRPr lang="en-US"/>
        </a:p>
      </dgm:t>
    </dgm:pt>
    <dgm:pt modelId="{EED97AF3-7938-4633-9C7A-440F1B39CB95}" type="sibTrans" cxnId="{64C9E3C7-1942-45AE-8069-47B2E7C5E076}">
      <dgm:prSet/>
      <dgm:spPr/>
      <dgm:t>
        <a:bodyPr/>
        <a:lstStyle/>
        <a:p>
          <a:endParaRPr lang="en-US"/>
        </a:p>
      </dgm:t>
    </dgm:pt>
    <dgm:pt modelId="{8834615A-1B8A-4C05-91EA-FE2C56C7513A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endParaRPr lang="en-US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lập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hoạch</a:t>
          </a:r>
          <a:endParaRPr lang="en-US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0D82CB-9537-4918-8749-E86A190BD3E9}" type="parTrans" cxnId="{B844234F-2F26-42DC-BA7F-5C7CFE57ACEE}">
      <dgm:prSet/>
      <dgm:spPr/>
      <dgm:t>
        <a:bodyPr/>
        <a:lstStyle/>
        <a:p>
          <a:endParaRPr lang="en-US"/>
        </a:p>
      </dgm:t>
    </dgm:pt>
    <dgm:pt modelId="{7291F55B-E3FE-4ACB-B742-DD5C5DC2714D}" type="sibTrans" cxnId="{B844234F-2F26-42DC-BA7F-5C7CFE57ACEE}">
      <dgm:prSet/>
      <dgm:spPr/>
      <dgm:t>
        <a:bodyPr/>
        <a:lstStyle/>
        <a:p>
          <a:endParaRPr lang="en-US"/>
        </a:p>
      </dgm:t>
    </dgm:pt>
    <dgm:pt modelId="{24812B52-A673-478E-838D-E26EAF0B4346}">
      <dgm:prSet custT="1"/>
      <dgm:spPr>
        <a:solidFill>
          <a:srgbClr val="00B0F0"/>
        </a:solidFill>
      </dgm:spPr>
      <dgm:t>
        <a:bodyPr/>
        <a:lstStyle/>
        <a:p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tranh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biện</a:t>
          </a:r>
          <a:endParaRPr lang="en-US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DC812D-108A-4169-B2F0-E9124B96B2A3}" type="parTrans" cxnId="{A4D66381-203A-46B0-8815-81BA4A963F21}">
      <dgm:prSet/>
      <dgm:spPr/>
      <dgm:t>
        <a:bodyPr/>
        <a:lstStyle/>
        <a:p>
          <a:endParaRPr lang="en-US"/>
        </a:p>
      </dgm:t>
    </dgm:pt>
    <dgm:pt modelId="{3FD0A387-6BBD-4440-B6D7-95853EF49720}" type="sibTrans" cxnId="{A4D66381-203A-46B0-8815-81BA4A963F21}">
      <dgm:prSet/>
      <dgm:spPr/>
      <dgm:t>
        <a:bodyPr/>
        <a:lstStyle/>
        <a:p>
          <a:endParaRPr lang="en-US"/>
        </a:p>
      </dgm:t>
    </dgm:pt>
    <dgm:pt modelId="{4C0A708A-4BD3-43A6-80EB-E0F47F2D753D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endParaRPr lang="en-US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trò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chơi</a:t>
          </a:r>
          <a:r>
            <a: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…</a:t>
          </a:r>
        </a:p>
      </dgm:t>
    </dgm:pt>
    <dgm:pt modelId="{B70CA724-C316-4A39-A86B-07067CD53F8E}" type="parTrans" cxnId="{F901D6BE-7418-4B16-B59D-628648EB1287}">
      <dgm:prSet/>
      <dgm:spPr/>
      <dgm:t>
        <a:bodyPr/>
        <a:lstStyle/>
        <a:p>
          <a:endParaRPr lang="en-US"/>
        </a:p>
      </dgm:t>
    </dgm:pt>
    <dgm:pt modelId="{857D2CE4-4B20-4633-A7BF-023D51575B3C}" type="sibTrans" cxnId="{F901D6BE-7418-4B16-B59D-628648EB1287}">
      <dgm:prSet/>
      <dgm:spPr/>
      <dgm:t>
        <a:bodyPr/>
        <a:lstStyle/>
        <a:p>
          <a:endParaRPr lang="en-US"/>
        </a:p>
      </dgm:t>
    </dgm:pt>
    <dgm:pt modelId="{77634561-6129-44A1-889F-93D7DE534AB3}" type="pres">
      <dgm:prSet presAssocID="{DBB443E2-FF15-48C9-B90A-2B6DF4BCBEAE}" presName="diagram" presStyleCnt="0">
        <dgm:presLayoutVars>
          <dgm:dir/>
          <dgm:resizeHandles val="exact"/>
        </dgm:presLayoutVars>
      </dgm:prSet>
      <dgm:spPr/>
    </dgm:pt>
    <dgm:pt modelId="{F394AECE-FD3A-4CF0-AB63-05C0EDB984DF}" type="pres">
      <dgm:prSet presAssocID="{F3980570-DD43-443F-AB12-C5FD57BF321C}" presName="node" presStyleLbl="node1" presStyleIdx="0" presStyleCnt="7">
        <dgm:presLayoutVars>
          <dgm:bulletEnabled val="1"/>
        </dgm:presLayoutVars>
      </dgm:prSet>
      <dgm:spPr/>
    </dgm:pt>
    <dgm:pt modelId="{B12ACDE6-2074-463E-B6DC-C66B89350A46}" type="pres">
      <dgm:prSet presAssocID="{BCF00D40-A1CD-4087-9D5E-F1FB8AD8C616}" presName="sibTrans" presStyleCnt="0"/>
      <dgm:spPr/>
    </dgm:pt>
    <dgm:pt modelId="{1F53F546-83FC-4683-A04A-EFA14B1582DA}" type="pres">
      <dgm:prSet presAssocID="{C1763993-68D6-4F31-A37F-9E7630EA3374}" presName="node" presStyleLbl="node1" presStyleIdx="1" presStyleCnt="7">
        <dgm:presLayoutVars>
          <dgm:bulletEnabled val="1"/>
        </dgm:presLayoutVars>
      </dgm:prSet>
      <dgm:spPr/>
    </dgm:pt>
    <dgm:pt modelId="{341F8EA2-E1F2-46CA-A345-8567EF730FAD}" type="pres">
      <dgm:prSet presAssocID="{0DF60642-0317-4D6E-8CA3-B7D78068E165}" presName="sibTrans" presStyleCnt="0"/>
      <dgm:spPr/>
    </dgm:pt>
    <dgm:pt modelId="{E767346C-8674-409D-A14A-91131196E66C}" type="pres">
      <dgm:prSet presAssocID="{2FD1BA17-637B-4B8D-B2A6-DAE1D9C3788B}" presName="node" presStyleLbl="node1" presStyleIdx="2" presStyleCnt="7">
        <dgm:presLayoutVars>
          <dgm:bulletEnabled val="1"/>
        </dgm:presLayoutVars>
      </dgm:prSet>
      <dgm:spPr/>
    </dgm:pt>
    <dgm:pt modelId="{1257108B-011A-4046-B669-32160029EED8}" type="pres">
      <dgm:prSet presAssocID="{2400C821-51BC-42EE-9CA9-79ED2CE52A5F}" presName="sibTrans" presStyleCnt="0"/>
      <dgm:spPr/>
    </dgm:pt>
    <dgm:pt modelId="{C3239C3E-DBC4-47D7-BC07-3D81994C2EC5}" type="pres">
      <dgm:prSet presAssocID="{E4F92AD3-0D25-41B3-BA3F-DFCD32353E45}" presName="node" presStyleLbl="node1" presStyleIdx="3" presStyleCnt="7">
        <dgm:presLayoutVars>
          <dgm:bulletEnabled val="1"/>
        </dgm:presLayoutVars>
      </dgm:prSet>
      <dgm:spPr/>
    </dgm:pt>
    <dgm:pt modelId="{F480159A-1C9B-479C-8D09-C22866AE5F17}" type="pres">
      <dgm:prSet presAssocID="{EED97AF3-7938-4633-9C7A-440F1B39CB95}" presName="sibTrans" presStyleCnt="0"/>
      <dgm:spPr/>
    </dgm:pt>
    <dgm:pt modelId="{9CA55B3B-37D4-4426-98ED-F9D092ABA258}" type="pres">
      <dgm:prSet presAssocID="{8834615A-1B8A-4C05-91EA-FE2C56C7513A}" presName="node" presStyleLbl="node1" presStyleIdx="4" presStyleCnt="7">
        <dgm:presLayoutVars>
          <dgm:bulletEnabled val="1"/>
        </dgm:presLayoutVars>
      </dgm:prSet>
      <dgm:spPr/>
    </dgm:pt>
    <dgm:pt modelId="{61E50423-B2C1-4A73-B8CB-3A1DC8207EB7}" type="pres">
      <dgm:prSet presAssocID="{7291F55B-E3FE-4ACB-B742-DD5C5DC2714D}" presName="sibTrans" presStyleCnt="0"/>
      <dgm:spPr/>
    </dgm:pt>
    <dgm:pt modelId="{1F977139-19EB-46D0-AEFC-18AA194E8819}" type="pres">
      <dgm:prSet presAssocID="{24812B52-A673-478E-838D-E26EAF0B4346}" presName="node" presStyleLbl="node1" presStyleIdx="5" presStyleCnt="7" custLinFactNeighborX="-1037" custLinFactNeighborY="-1">
        <dgm:presLayoutVars>
          <dgm:bulletEnabled val="1"/>
        </dgm:presLayoutVars>
      </dgm:prSet>
      <dgm:spPr/>
    </dgm:pt>
    <dgm:pt modelId="{93F75F0B-0C18-4FFF-A5AB-DF498E828D7A}" type="pres">
      <dgm:prSet presAssocID="{3FD0A387-6BBD-4440-B6D7-95853EF49720}" presName="sibTrans" presStyleCnt="0"/>
      <dgm:spPr/>
    </dgm:pt>
    <dgm:pt modelId="{55BCB949-9720-45A0-BE53-8AEF781BA6F6}" type="pres">
      <dgm:prSet presAssocID="{4C0A708A-4BD3-43A6-80EB-E0F47F2D753D}" presName="node" presStyleLbl="node1" presStyleIdx="6" presStyleCnt="7" custLinFactNeighborY="913">
        <dgm:presLayoutVars>
          <dgm:bulletEnabled val="1"/>
        </dgm:presLayoutVars>
      </dgm:prSet>
      <dgm:spPr/>
    </dgm:pt>
  </dgm:ptLst>
  <dgm:cxnLst>
    <dgm:cxn modelId="{E5DB1412-8F50-409F-82D5-9D50A9146C15}" type="presOf" srcId="{8834615A-1B8A-4C05-91EA-FE2C56C7513A}" destId="{9CA55B3B-37D4-4426-98ED-F9D092ABA258}" srcOrd="0" destOrd="0" presId="urn:microsoft.com/office/officeart/2005/8/layout/default"/>
    <dgm:cxn modelId="{8F728423-E328-4B40-8428-4479E2654DB7}" type="presOf" srcId="{2FD1BA17-637B-4B8D-B2A6-DAE1D9C3788B}" destId="{E767346C-8674-409D-A14A-91131196E66C}" srcOrd="0" destOrd="0" presId="urn:microsoft.com/office/officeart/2005/8/layout/default"/>
    <dgm:cxn modelId="{D70C3638-B2F8-44C7-B9D3-A483B9BD760F}" srcId="{DBB443E2-FF15-48C9-B90A-2B6DF4BCBEAE}" destId="{2FD1BA17-637B-4B8D-B2A6-DAE1D9C3788B}" srcOrd="2" destOrd="0" parTransId="{E7525860-651E-4DF7-8CB5-58F177EE0050}" sibTransId="{2400C821-51BC-42EE-9CA9-79ED2CE52A5F}"/>
    <dgm:cxn modelId="{DABAAB3B-CCEF-4C2C-8FFE-40BADE81994E}" type="presOf" srcId="{F3980570-DD43-443F-AB12-C5FD57BF321C}" destId="{F394AECE-FD3A-4CF0-AB63-05C0EDB984DF}" srcOrd="0" destOrd="0" presId="urn:microsoft.com/office/officeart/2005/8/layout/default"/>
    <dgm:cxn modelId="{C1B5A74A-7C1A-45C0-953D-86F938D0FBE5}" type="presOf" srcId="{C1763993-68D6-4F31-A37F-9E7630EA3374}" destId="{1F53F546-83FC-4683-A04A-EFA14B1582DA}" srcOrd="0" destOrd="0" presId="urn:microsoft.com/office/officeart/2005/8/layout/default"/>
    <dgm:cxn modelId="{B844234F-2F26-42DC-BA7F-5C7CFE57ACEE}" srcId="{DBB443E2-FF15-48C9-B90A-2B6DF4BCBEAE}" destId="{8834615A-1B8A-4C05-91EA-FE2C56C7513A}" srcOrd="4" destOrd="0" parTransId="{1C0D82CB-9537-4918-8749-E86A190BD3E9}" sibTransId="{7291F55B-E3FE-4ACB-B742-DD5C5DC2714D}"/>
    <dgm:cxn modelId="{E5B84674-7CB8-4CDA-943B-2790E3765099}" srcId="{DBB443E2-FF15-48C9-B90A-2B6DF4BCBEAE}" destId="{C1763993-68D6-4F31-A37F-9E7630EA3374}" srcOrd="1" destOrd="0" parTransId="{2A5906D9-8B16-4C46-9FFE-079B90435131}" sibTransId="{0DF60642-0317-4D6E-8CA3-B7D78068E165}"/>
    <dgm:cxn modelId="{1F654179-0CDE-440F-ACB6-A093FEED4707}" type="presOf" srcId="{DBB443E2-FF15-48C9-B90A-2B6DF4BCBEAE}" destId="{77634561-6129-44A1-889F-93D7DE534AB3}" srcOrd="0" destOrd="0" presId="urn:microsoft.com/office/officeart/2005/8/layout/default"/>
    <dgm:cxn modelId="{8DD49579-FE2E-4B28-807F-E18EB708A8E9}" type="presOf" srcId="{E4F92AD3-0D25-41B3-BA3F-DFCD32353E45}" destId="{C3239C3E-DBC4-47D7-BC07-3D81994C2EC5}" srcOrd="0" destOrd="0" presId="urn:microsoft.com/office/officeart/2005/8/layout/default"/>
    <dgm:cxn modelId="{A4D66381-203A-46B0-8815-81BA4A963F21}" srcId="{DBB443E2-FF15-48C9-B90A-2B6DF4BCBEAE}" destId="{24812B52-A673-478E-838D-E26EAF0B4346}" srcOrd="5" destOrd="0" parTransId="{1DDC812D-108A-4169-B2F0-E9124B96B2A3}" sibTransId="{3FD0A387-6BBD-4440-B6D7-95853EF49720}"/>
    <dgm:cxn modelId="{F901D6BE-7418-4B16-B59D-628648EB1287}" srcId="{DBB443E2-FF15-48C9-B90A-2B6DF4BCBEAE}" destId="{4C0A708A-4BD3-43A6-80EB-E0F47F2D753D}" srcOrd="6" destOrd="0" parTransId="{B70CA724-C316-4A39-A86B-07067CD53F8E}" sibTransId="{857D2CE4-4B20-4633-A7BF-023D51575B3C}"/>
    <dgm:cxn modelId="{64C9E3C7-1942-45AE-8069-47B2E7C5E076}" srcId="{DBB443E2-FF15-48C9-B90A-2B6DF4BCBEAE}" destId="{E4F92AD3-0D25-41B3-BA3F-DFCD32353E45}" srcOrd="3" destOrd="0" parTransId="{EEEBC605-C626-4750-94C5-F63EE176B270}" sibTransId="{EED97AF3-7938-4633-9C7A-440F1B39CB95}"/>
    <dgm:cxn modelId="{A95229DC-E20D-42DA-AC60-1102E1732341}" type="presOf" srcId="{24812B52-A673-478E-838D-E26EAF0B4346}" destId="{1F977139-19EB-46D0-AEFC-18AA194E8819}" srcOrd="0" destOrd="0" presId="urn:microsoft.com/office/officeart/2005/8/layout/default"/>
    <dgm:cxn modelId="{5A4784E0-20D4-4C06-AFEE-AD1BB90B7BE2}" type="presOf" srcId="{4C0A708A-4BD3-43A6-80EB-E0F47F2D753D}" destId="{55BCB949-9720-45A0-BE53-8AEF781BA6F6}" srcOrd="0" destOrd="0" presId="urn:microsoft.com/office/officeart/2005/8/layout/default"/>
    <dgm:cxn modelId="{A96368F0-0938-4D7D-B254-18BA69CC07F1}" srcId="{DBB443E2-FF15-48C9-B90A-2B6DF4BCBEAE}" destId="{F3980570-DD43-443F-AB12-C5FD57BF321C}" srcOrd="0" destOrd="0" parTransId="{E76781CC-E984-4AAE-924A-0CA64AF2B00B}" sibTransId="{BCF00D40-A1CD-4087-9D5E-F1FB8AD8C616}"/>
    <dgm:cxn modelId="{E9BE15D4-58CA-43DA-9835-859573A05A42}" type="presParOf" srcId="{77634561-6129-44A1-889F-93D7DE534AB3}" destId="{F394AECE-FD3A-4CF0-AB63-05C0EDB984DF}" srcOrd="0" destOrd="0" presId="urn:microsoft.com/office/officeart/2005/8/layout/default"/>
    <dgm:cxn modelId="{1EA39509-4867-40C1-AEF1-E34980BFDFFF}" type="presParOf" srcId="{77634561-6129-44A1-889F-93D7DE534AB3}" destId="{B12ACDE6-2074-463E-B6DC-C66B89350A46}" srcOrd="1" destOrd="0" presId="urn:microsoft.com/office/officeart/2005/8/layout/default"/>
    <dgm:cxn modelId="{9070F6C1-9CB2-4BCA-AF61-952DF8A7BFFF}" type="presParOf" srcId="{77634561-6129-44A1-889F-93D7DE534AB3}" destId="{1F53F546-83FC-4683-A04A-EFA14B1582DA}" srcOrd="2" destOrd="0" presId="urn:microsoft.com/office/officeart/2005/8/layout/default"/>
    <dgm:cxn modelId="{C422B63A-C146-4ED7-BDFE-81319B592021}" type="presParOf" srcId="{77634561-6129-44A1-889F-93D7DE534AB3}" destId="{341F8EA2-E1F2-46CA-A345-8567EF730FAD}" srcOrd="3" destOrd="0" presId="urn:microsoft.com/office/officeart/2005/8/layout/default"/>
    <dgm:cxn modelId="{DC666CFA-FA85-47BD-9D67-F4C92C584E9F}" type="presParOf" srcId="{77634561-6129-44A1-889F-93D7DE534AB3}" destId="{E767346C-8674-409D-A14A-91131196E66C}" srcOrd="4" destOrd="0" presId="urn:microsoft.com/office/officeart/2005/8/layout/default"/>
    <dgm:cxn modelId="{10919984-C7FB-4BE8-8348-83E51BCB2B78}" type="presParOf" srcId="{77634561-6129-44A1-889F-93D7DE534AB3}" destId="{1257108B-011A-4046-B669-32160029EED8}" srcOrd="5" destOrd="0" presId="urn:microsoft.com/office/officeart/2005/8/layout/default"/>
    <dgm:cxn modelId="{CB970FAA-1965-48DE-8C6E-A9C8C00C483C}" type="presParOf" srcId="{77634561-6129-44A1-889F-93D7DE534AB3}" destId="{C3239C3E-DBC4-47D7-BC07-3D81994C2EC5}" srcOrd="6" destOrd="0" presId="urn:microsoft.com/office/officeart/2005/8/layout/default"/>
    <dgm:cxn modelId="{A728CADC-B9FB-4927-860E-3E942B4203CC}" type="presParOf" srcId="{77634561-6129-44A1-889F-93D7DE534AB3}" destId="{F480159A-1C9B-479C-8D09-C22866AE5F17}" srcOrd="7" destOrd="0" presId="urn:microsoft.com/office/officeart/2005/8/layout/default"/>
    <dgm:cxn modelId="{8049BC3C-D27D-4C68-B678-B1659EF7107E}" type="presParOf" srcId="{77634561-6129-44A1-889F-93D7DE534AB3}" destId="{9CA55B3B-37D4-4426-98ED-F9D092ABA258}" srcOrd="8" destOrd="0" presId="urn:microsoft.com/office/officeart/2005/8/layout/default"/>
    <dgm:cxn modelId="{95CFF952-8A68-40C2-BFD0-CDB943F6A522}" type="presParOf" srcId="{77634561-6129-44A1-889F-93D7DE534AB3}" destId="{61E50423-B2C1-4A73-B8CB-3A1DC8207EB7}" srcOrd="9" destOrd="0" presId="urn:microsoft.com/office/officeart/2005/8/layout/default"/>
    <dgm:cxn modelId="{74D1FA74-B6FA-4816-A16A-B2E42B2FF978}" type="presParOf" srcId="{77634561-6129-44A1-889F-93D7DE534AB3}" destId="{1F977139-19EB-46D0-AEFC-18AA194E8819}" srcOrd="10" destOrd="0" presId="urn:microsoft.com/office/officeart/2005/8/layout/default"/>
    <dgm:cxn modelId="{9E2A558F-2D97-44E6-8E67-D41BDDAA3FCE}" type="presParOf" srcId="{77634561-6129-44A1-889F-93D7DE534AB3}" destId="{93F75F0B-0C18-4FFF-A5AB-DF498E828D7A}" srcOrd="11" destOrd="0" presId="urn:microsoft.com/office/officeart/2005/8/layout/default"/>
    <dgm:cxn modelId="{153BE972-654F-44FB-94C6-4D1BBCF6ECF1}" type="presParOf" srcId="{77634561-6129-44A1-889F-93D7DE534AB3}" destId="{55BCB949-9720-45A0-BE53-8AEF781BA6F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176B5-57E9-4B66-9BEB-EC7855925062}">
      <dsp:nvSpPr>
        <dsp:cNvPr id="0" name=""/>
        <dsp:cNvSpPr/>
      </dsp:nvSpPr>
      <dsp:spPr>
        <a:xfrm>
          <a:off x="0" y="2566673"/>
          <a:ext cx="10181322" cy="227071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c)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Tích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hợp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Giáo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dục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kĩ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năng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sống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giáo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dục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bảo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vệ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môi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trường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chương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trình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hoạt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động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của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Đội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Thiếu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niên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Tiền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phong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Hồ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Chí Minh,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nội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dung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các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môn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học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như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: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Giáo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dục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công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dân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Lịch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sử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−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Địa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lí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Khoa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học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tự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nhiên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Công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nghệ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… ở Trung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học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cơ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sở</a:t>
          </a: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en-US" sz="2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507" y="2633180"/>
        <a:ext cx="10048308" cy="213770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5FB1F-EB0F-4167-96A6-3959CC86ED23}">
      <dsp:nvSpPr>
        <dsp:cNvPr id="0" name=""/>
        <dsp:cNvSpPr/>
      </dsp:nvSpPr>
      <dsp:spPr>
        <a:xfrm>
          <a:off x="2025065" y="499528"/>
          <a:ext cx="4359098" cy="4257050"/>
        </a:xfrm>
        <a:prstGeom prst="pie">
          <a:avLst>
            <a:gd name="adj1" fmla="val 16200000"/>
            <a:gd name="adj2" fmla="val 180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Sách</a:t>
          </a:r>
          <a:r>
            <a:rPr lang="en-US" sz="200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00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00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Hoạt</a:t>
          </a:r>
          <a:r>
            <a:rPr lang="en-US" sz="200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00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trải</a:t>
          </a:r>
          <a:r>
            <a:rPr lang="en-US" sz="200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nghiệm</a:t>
          </a:r>
          <a:r>
            <a:rPr lang="en-US" sz="200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hướng</a:t>
          </a:r>
          <a:r>
            <a:rPr lang="en-US" sz="200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nghiệp</a:t>
          </a:r>
          <a:r>
            <a:rPr lang="en-US" sz="200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8</a:t>
          </a:r>
        </a:p>
      </dsp:txBody>
      <dsp:txXfrm>
        <a:off x="4322413" y="1401617"/>
        <a:ext cx="1556820" cy="1266979"/>
      </dsp:txXfrm>
    </dsp:sp>
    <dsp:sp modelId="{0E2867FA-D9B9-4249-89F6-C67FB0758AF5}">
      <dsp:nvSpPr>
        <dsp:cNvPr id="0" name=""/>
        <dsp:cNvSpPr/>
      </dsp:nvSpPr>
      <dsp:spPr>
        <a:xfrm>
          <a:off x="1887694" y="642766"/>
          <a:ext cx="4551680" cy="4551680"/>
        </a:xfrm>
        <a:prstGeom prst="pie">
          <a:avLst>
            <a:gd name="adj1" fmla="val 1800000"/>
            <a:gd name="adj2" fmla="val 900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liệu</a:t>
          </a: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điện</a:t>
          </a: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tử</a:t>
          </a:r>
          <a:endParaRPr lang="en-US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Thiết</a:t>
          </a: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bị</a:t>
          </a: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dạy</a:t>
          </a: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971427" y="3595940"/>
        <a:ext cx="2438400" cy="1192106"/>
      </dsp:txXfrm>
    </dsp:sp>
    <dsp:sp modelId="{44AFB8AE-9177-4BA8-91C0-9B6C52612E1B}">
      <dsp:nvSpPr>
        <dsp:cNvPr id="0" name=""/>
        <dsp:cNvSpPr/>
      </dsp:nvSpPr>
      <dsp:spPr>
        <a:xfrm>
          <a:off x="1838193" y="407880"/>
          <a:ext cx="4551680" cy="4551680"/>
        </a:xfrm>
        <a:prstGeom prst="pie">
          <a:avLst>
            <a:gd name="adj1" fmla="val 9000000"/>
            <a:gd name="adj2" fmla="val 1620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Sách</a:t>
          </a:r>
          <a:r>
            <a:rPr lang="en-US" sz="2000" b="1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giáo</a:t>
          </a:r>
          <a:r>
            <a:rPr lang="en-US" sz="2000" b="1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viên</a:t>
          </a:r>
          <a:r>
            <a:rPr lang="en-US" sz="2000" b="1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Hoạt</a:t>
          </a:r>
          <a:r>
            <a:rPr lang="en-US" sz="2000" b="1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000" b="1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trải</a:t>
          </a:r>
          <a:r>
            <a:rPr lang="en-US" sz="2000" b="1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nghiệm</a:t>
          </a:r>
          <a:r>
            <a:rPr lang="en-US" sz="2000" b="1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b="1" kern="1200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hướng</a:t>
          </a:r>
          <a:r>
            <a:rPr lang="en-US" sz="2000" b="1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nghiệp</a:t>
          </a:r>
          <a:r>
            <a:rPr lang="en-US" sz="2000" b="1" kern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8</a:t>
          </a:r>
        </a:p>
      </dsp:txBody>
      <dsp:txXfrm>
        <a:off x="2365429" y="1372403"/>
        <a:ext cx="1625600" cy="1354666"/>
      </dsp:txXfrm>
    </dsp:sp>
    <dsp:sp modelId="{EE59E6D6-D29D-431D-AC39-FC1CA54244A5}">
      <dsp:nvSpPr>
        <dsp:cNvPr id="0" name=""/>
        <dsp:cNvSpPr/>
      </dsp:nvSpPr>
      <dsp:spPr>
        <a:xfrm>
          <a:off x="1648108" y="71532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88C90-999E-4235-9301-6207D8CD1D28}">
      <dsp:nvSpPr>
        <dsp:cNvPr id="0" name=""/>
        <dsp:cNvSpPr/>
      </dsp:nvSpPr>
      <dsp:spPr>
        <a:xfrm>
          <a:off x="1605923" y="360708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1187E-9E06-40A2-8CA4-D4EDFE3E00B1}">
      <dsp:nvSpPr>
        <dsp:cNvPr id="0" name=""/>
        <dsp:cNvSpPr/>
      </dsp:nvSpPr>
      <dsp:spPr>
        <a:xfrm>
          <a:off x="1605920" y="99715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8732D-863C-4D72-A5AF-97938D24C65C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 rot="-5400000">
        <a:off x="1" y="573596"/>
        <a:ext cx="1146297" cy="491270"/>
      </dsp:txXfrm>
    </dsp:sp>
    <dsp:sp modelId="{3E875325-7AB5-4B45-A729-06FDCEF6F317}">
      <dsp:nvSpPr>
        <dsp:cNvPr id="0" name=""/>
        <dsp:cNvSpPr/>
      </dsp:nvSpPr>
      <dsp:spPr>
        <a:xfrm rot="5400000">
          <a:off x="5527339" y="-4380594"/>
          <a:ext cx="1064418" cy="9826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000" kern="1200"/>
        </a:p>
      </dsp:txBody>
      <dsp:txXfrm rot="-5400000">
        <a:off x="1146298" y="52408"/>
        <a:ext cx="9774541" cy="960496"/>
      </dsp:txXfrm>
    </dsp:sp>
    <dsp:sp modelId="{41C68F59-0AB9-48F6-A4D7-D4C1C18838D2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 rot="-5400000">
        <a:off x="1" y="2017346"/>
        <a:ext cx="1146297" cy="491270"/>
      </dsp:txXfrm>
    </dsp:sp>
    <dsp:sp modelId="{36979E47-C73B-4929-81C4-BF6495D1A78A}">
      <dsp:nvSpPr>
        <dsp:cNvPr id="0" name=""/>
        <dsp:cNvSpPr/>
      </dsp:nvSpPr>
      <dsp:spPr>
        <a:xfrm rot="5400000">
          <a:off x="5527339" y="-2936844"/>
          <a:ext cx="1064418" cy="9826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000" kern="1200"/>
        </a:p>
      </dsp:txBody>
      <dsp:txXfrm rot="-5400000">
        <a:off x="1146298" y="1496158"/>
        <a:ext cx="9774541" cy="960496"/>
      </dsp:txXfrm>
    </dsp:sp>
    <dsp:sp modelId="{EF06183A-AEBE-47B6-8712-135334EA2B4C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 rot="-5400000">
        <a:off x="1" y="3461096"/>
        <a:ext cx="1146297" cy="491270"/>
      </dsp:txXfrm>
    </dsp:sp>
    <dsp:sp modelId="{FB2A7D83-713D-45CC-907C-ECDAEEBBDBF2}">
      <dsp:nvSpPr>
        <dsp:cNvPr id="0" name=""/>
        <dsp:cNvSpPr/>
      </dsp:nvSpPr>
      <dsp:spPr>
        <a:xfrm rot="5400000">
          <a:off x="5527339" y="-1493094"/>
          <a:ext cx="1064418" cy="9826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000" kern="1200"/>
        </a:p>
      </dsp:txBody>
      <dsp:txXfrm rot="-5400000">
        <a:off x="1146298" y="2939908"/>
        <a:ext cx="9774541" cy="9604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D76EC-9B86-4996-A87A-5F9632978DB6}">
      <dsp:nvSpPr>
        <dsp:cNvPr id="0" name=""/>
        <dsp:cNvSpPr/>
      </dsp:nvSpPr>
      <dsp:spPr>
        <a:xfrm>
          <a:off x="830" y="118784"/>
          <a:ext cx="3573660" cy="4288393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182245" bIns="0" numCol="1" spcCol="1270" anchor="t" anchorCtr="0">
          <a:noAutofit/>
        </a:bodyPr>
        <a:lstStyle/>
        <a:p>
          <a:pPr marL="0" lvl="0" indent="0" algn="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/>
        </a:p>
      </dsp:txBody>
      <dsp:txXfrm rot="16200000">
        <a:off x="-1400044" y="1519660"/>
        <a:ext cx="3516482" cy="714732"/>
      </dsp:txXfrm>
    </dsp:sp>
    <dsp:sp modelId="{56EF75EC-05BE-4353-8EB1-6EA50D7E8D10}">
      <dsp:nvSpPr>
        <dsp:cNvPr id="0" name=""/>
        <dsp:cNvSpPr/>
      </dsp:nvSpPr>
      <dsp:spPr>
        <a:xfrm>
          <a:off x="715562" y="118784"/>
          <a:ext cx="2662377" cy="428839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715562" y="118784"/>
        <a:ext cx="2662377" cy="4288393"/>
      </dsp:txXfrm>
    </dsp:sp>
    <dsp:sp modelId="{5158B0F9-4704-4719-BA6D-C0EB2D5E4CF0}">
      <dsp:nvSpPr>
        <dsp:cNvPr id="0" name=""/>
        <dsp:cNvSpPr/>
      </dsp:nvSpPr>
      <dsp:spPr>
        <a:xfrm>
          <a:off x="3699569" y="118784"/>
          <a:ext cx="3573660" cy="4288393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182245" bIns="0" numCol="1" spcCol="1270" anchor="t" anchorCtr="0">
          <a:noAutofit/>
        </a:bodyPr>
        <a:lstStyle/>
        <a:p>
          <a:pPr marL="0" lvl="0" indent="0" algn="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/>
        </a:p>
      </dsp:txBody>
      <dsp:txXfrm rot="16200000">
        <a:off x="2298694" y="1519660"/>
        <a:ext cx="3516482" cy="714732"/>
      </dsp:txXfrm>
    </dsp:sp>
    <dsp:sp modelId="{2696B429-0952-417C-95EA-9183D13A6634}">
      <dsp:nvSpPr>
        <dsp:cNvPr id="0" name=""/>
        <dsp:cNvSpPr/>
      </dsp:nvSpPr>
      <dsp:spPr>
        <a:xfrm rot="5400000">
          <a:off x="3402263" y="3527794"/>
          <a:ext cx="630348" cy="53604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BBEBC0-2D34-4EF7-8B6C-5689111E304D}">
      <dsp:nvSpPr>
        <dsp:cNvPr id="0" name=""/>
        <dsp:cNvSpPr/>
      </dsp:nvSpPr>
      <dsp:spPr>
        <a:xfrm>
          <a:off x="4414301" y="118784"/>
          <a:ext cx="2662377" cy="428839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4414301" y="118784"/>
        <a:ext cx="2662377" cy="4288393"/>
      </dsp:txXfrm>
    </dsp:sp>
    <dsp:sp modelId="{5E5F3187-BD5A-4635-9F3B-CD48E504A2F3}">
      <dsp:nvSpPr>
        <dsp:cNvPr id="0" name=""/>
        <dsp:cNvSpPr/>
      </dsp:nvSpPr>
      <dsp:spPr>
        <a:xfrm>
          <a:off x="7398308" y="118784"/>
          <a:ext cx="3573660" cy="4288393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182245" bIns="0" numCol="1" spcCol="1270" anchor="t" anchorCtr="0">
          <a:noAutofit/>
        </a:bodyPr>
        <a:lstStyle/>
        <a:p>
          <a:pPr marL="0" lvl="0" indent="0" algn="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/>
        </a:p>
      </dsp:txBody>
      <dsp:txXfrm rot="16200000">
        <a:off x="5997433" y="1519660"/>
        <a:ext cx="3516482" cy="714732"/>
      </dsp:txXfrm>
    </dsp:sp>
    <dsp:sp modelId="{5C3E7F2B-8E21-49CE-BE26-F657BB4B8574}">
      <dsp:nvSpPr>
        <dsp:cNvPr id="0" name=""/>
        <dsp:cNvSpPr/>
      </dsp:nvSpPr>
      <dsp:spPr>
        <a:xfrm rot="5400000">
          <a:off x="7101002" y="3527794"/>
          <a:ext cx="630348" cy="53604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CEB8D8-365B-45D6-8B83-9BCB56883787}">
      <dsp:nvSpPr>
        <dsp:cNvPr id="0" name=""/>
        <dsp:cNvSpPr/>
      </dsp:nvSpPr>
      <dsp:spPr>
        <a:xfrm>
          <a:off x="8113040" y="118784"/>
          <a:ext cx="2662377" cy="428839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8113040" y="118784"/>
        <a:ext cx="2662377" cy="42883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47C97-0F76-4CF7-93DB-044082B9B3A0}">
      <dsp:nvSpPr>
        <dsp:cNvPr id="0" name=""/>
        <dsp:cNvSpPr/>
      </dsp:nvSpPr>
      <dsp:spPr>
        <a:xfrm>
          <a:off x="-6342906" y="-970569"/>
          <a:ext cx="7552592" cy="7552592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ACB054-6D79-4F85-97F5-DB25443A4B36}">
      <dsp:nvSpPr>
        <dsp:cNvPr id="0" name=""/>
        <dsp:cNvSpPr/>
      </dsp:nvSpPr>
      <dsp:spPr>
        <a:xfrm>
          <a:off x="778869" y="561145"/>
          <a:ext cx="9283735" cy="112229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081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3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Giới</a:t>
          </a:r>
          <a:r>
            <a:rPr lang="en-US" sz="3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thiệu</a:t>
          </a:r>
          <a:r>
            <a:rPr lang="en-US" sz="3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khái</a:t>
          </a:r>
          <a:r>
            <a:rPr lang="en-US" sz="3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quát</a:t>
          </a:r>
          <a:r>
            <a:rPr lang="en-US" sz="3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chủ</a:t>
          </a:r>
          <a:r>
            <a:rPr lang="en-US" sz="3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778869" y="561145"/>
        <a:ext cx="9283735" cy="1122290"/>
      </dsp:txXfrm>
    </dsp:sp>
    <dsp:sp modelId="{CD12F15D-D6EF-4246-AAB3-2A64AAB8D671}">
      <dsp:nvSpPr>
        <dsp:cNvPr id="0" name=""/>
        <dsp:cNvSpPr/>
      </dsp:nvSpPr>
      <dsp:spPr>
        <a:xfrm>
          <a:off x="77438" y="420858"/>
          <a:ext cx="1402863" cy="14028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FC1DCC-38F7-4B54-A964-615D59FB5A11}">
      <dsp:nvSpPr>
        <dsp:cNvPr id="0" name=""/>
        <dsp:cNvSpPr/>
      </dsp:nvSpPr>
      <dsp:spPr>
        <a:xfrm>
          <a:off x="1186822" y="2244581"/>
          <a:ext cx="8875782" cy="1122290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081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Hoạt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giáo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dục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chủ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endParaRPr lang="en-US" sz="3600" kern="1200" dirty="0"/>
        </a:p>
      </dsp:txBody>
      <dsp:txXfrm>
        <a:off x="1186822" y="2244581"/>
        <a:ext cx="8875782" cy="1122290"/>
      </dsp:txXfrm>
    </dsp:sp>
    <dsp:sp modelId="{192222DF-DE31-4859-8B95-5E47A8204759}">
      <dsp:nvSpPr>
        <dsp:cNvPr id="0" name=""/>
        <dsp:cNvSpPr/>
      </dsp:nvSpPr>
      <dsp:spPr>
        <a:xfrm>
          <a:off x="485390" y="2104294"/>
          <a:ext cx="1402863" cy="14028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102E4-448E-4037-9C7A-19CE576B5DC4}">
      <dsp:nvSpPr>
        <dsp:cNvPr id="0" name=""/>
        <dsp:cNvSpPr/>
      </dsp:nvSpPr>
      <dsp:spPr>
        <a:xfrm>
          <a:off x="778869" y="3928017"/>
          <a:ext cx="9283735" cy="1122290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0818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3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Đánh</a:t>
          </a:r>
          <a:r>
            <a:rPr lang="en-US" sz="3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giá</a:t>
          </a:r>
          <a:r>
            <a:rPr lang="en-US" sz="3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chủ</a:t>
          </a:r>
          <a:r>
            <a:rPr lang="en-US" sz="3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778869" y="3928017"/>
        <a:ext cx="9283735" cy="1122290"/>
      </dsp:txXfrm>
    </dsp:sp>
    <dsp:sp modelId="{B1914951-C0E2-418F-B3F1-44CB8CBE65DD}">
      <dsp:nvSpPr>
        <dsp:cNvPr id="0" name=""/>
        <dsp:cNvSpPr/>
      </dsp:nvSpPr>
      <dsp:spPr>
        <a:xfrm>
          <a:off x="77438" y="3787730"/>
          <a:ext cx="1402863" cy="14028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DC9D2-F11E-426E-8464-11529229F5EA}">
      <dsp:nvSpPr>
        <dsp:cNvPr id="0" name=""/>
        <dsp:cNvSpPr/>
      </dsp:nvSpPr>
      <dsp:spPr>
        <a:xfrm>
          <a:off x="3860367" y="-46661"/>
          <a:ext cx="1989321" cy="1137201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Khoa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3915881" y="8853"/>
        <a:ext cx="1878293" cy="1026173"/>
      </dsp:txXfrm>
    </dsp:sp>
    <dsp:sp modelId="{3149D7A4-DC68-4AD4-A470-A9BEA505B84B}">
      <dsp:nvSpPr>
        <dsp:cNvPr id="0" name=""/>
        <dsp:cNvSpPr/>
      </dsp:nvSpPr>
      <dsp:spPr>
        <a:xfrm>
          <a:off x="2163282" y="397978"/>
          <a:ext cx="4899721" cy="4899721"/>
        </a:xfrm>
        <a:custGeom>
          <a:avLst/>
          <a:gdLst/>
          <a:ahLst/>
          <a:cxnLst/>
          <a:rect l="0" t="0" r="0" b="0"/>
          <a:pathLst>
            <a:path>
              <a:moveTo>
                <a:pt x="3695213" y="340141"/>
              </a:moveTo>
              <a:arcTo wR="2449860" hR="2449860" stAng="18033184" swAng="14152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2EA5A4-3F62-460F-93CE-E7AE3FB873F0}">
      <dsp:nvSpPr>
        <dsp:cNvPr id="0" name=""/>
        <dsp:cNvSpPr/>
      </dsp:nvSpPr>
      <dsp:spPr>
        <a:xfrm>
          <a:off x="5982000" y="1421015"/>
          <a:ext cx="1989321" cy="1137201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Sư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phạm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6037514" y="1476529"/>
        <a:ext cx="1878293" cy="1026173"/>
      </dsp:txXfrm>
    </dsp:sp>
    <dsp:sp modelId="{EC8901F9-C6A2-49BB-9317-98FEF585DD63}">
      <dsp:nvSpPr>
        <dsp:cNvPr id="0" name=""/>
        <dsp:cNvSpPr/>
      </dsp:nvSpPr>
      <dsp:spPr>
        <a:xfrm>
          <a:off x="2285719" y="486334"/>
          <a:ext cx="4899721" cy="4899721"/>
        </a:xfrm>
        <a:custGeom>
          <a:avLst/>
          <a:gdLst/>
          <a:ahLst/>
          <a:cxnLst/>
          <a:rect l="0" t="0" r="0" b="0"/>
          <a:pathLst>
            <a:path>
              <a:moveTo>
                <a:pt x="4871552" y="2079416"/>
              </a:moveTo>
              <a:arcTo wR="2449860" hR="2449860" stAng="21078176" swAng="105285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EF844-35A0-402A-BAA7-3EEE40150FA3}">
      <dsp:nvSpPr>
        <dsp:cNvPr id="0" name=""/>
        <dsp:cNvSpPr/>
      </dsp:nvSpPr>
      <dsp:spPr>
        <a:xfrm>
          <a:off x="5998181" y="3320651"/>
          <a:ext cx="1989321" cy="1137201"/>
        </a:xfrm>
        <a:prstGeom prst="round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tiễn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6053695" y="3376165"/>
        <a:ext cx="1878293" cy="1026173"/>
      </dsp:txXfrm>
    </dsp:sp>
    <dsp:sp modelId="{540725EB-6354-4584-BAC7-F5796C0CCC93}">
      <dsp:nvSpPr>
        <dsp:cNvPr id="0" name=""/>
        <dsp:cNvSpPr/>
      </dsp:nvSpPr>
      <dsp:spPr>
        <a:xfrm>
          <a:off x="2155797" y="650294"/>
          <a:ext cx="4899721" cy="4899721"/>
        </a:xfrm>
        <a:custGeom>
          <a:avLst/>
          <a:gdLst/>
          <a:ahLst/>
          <a:cxnLst/>
          <a:rect l="0" t="0" r="0" b="0"/>
          <a:pathLst>
            <a:path>
              <a:moveTo>
                <a:pt x="4483006" y="3816659"/>
              </a:moveTo>
              <a:arcTo wR="2449860" hR="2449860" stAng="2034677" swAng="151892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8C036B-A4B5-47BA-8F60-F682915D8FC4}">
      <dsp:nvSpPr>
        <dsp:cNvPr id="0" name=""/>
        <dsp:cNvSpPr/>
      </dsp:nvSpPr>
      <dsp:spPr>
        <a:xfrm>
          <a:off x="3860367" y="4853060"/>
          <a:ext cx="1989321" cy="1137201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Ngắn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gọn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súc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tích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3915881" y="4908574"/>
        <a:ext cx="1878293" cy="1026173"/>
      </dsp:txXfrm>
    </dsp:sp>
    <dsp:sp modelId="{914A1B49-99DF-45A8-A1DA-3C67213FEE4E}">
      <dsp:nvSpPr>
        <dsp:cNvPr id="0" name=""/>
        <dsp:cNvSpPr/>
      </dsp:nvSpPr>
      <dsp:spPr>
        <a:xfrm>
          <a:off x="2718934" y="689601"/>
          <a:ext cx="4899721" cy="4899721"/>
        </a:xfrm>
        <a:custGeom>
          <a:avLst/>
          <a:gdLst/>
          <a:ahLst/>
          <a:cxnLst/>
          <a:rect l="0" t="0" r="0" b="0"/>
          <a:pathLst>
            <a:path>
              <a:moveTo>
                <a:pt x="1132422" y="4515332"/>
              </a:moveTo>
              <a:arcTo wR="2449860" hR="2449860" stAng="7351878" swAng="147967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13CFB-D5D0-46DF-84CE-CE0F19F10B79}">
      <dsp:nvSpPr>
        <dsp:cNvPr id="0" name=""/>
        <dsp:cNvSpPr/>
      </dsp:nvSpPr>
      <dsp:spPr>
        <a:xfrm>
          <a:off x="1754905" y="3320656"/>
          <a:ext cx="1989321" cy="1137201"/>
        </a:xfrm>
        <a:prstGeom prst="round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Rõ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ràng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cụ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thể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1810419" y="3376170"/>
        <a:ext cx="1878293" cy="1026173"/>
      </dsp:txXfrm>
    </dsp:sp>
    <dsp:sp modelId="{A3134014-ACCF-4945-AAB3-5798D5B604A8}">
      <dsp:nvSpPr>
        <dsp:cNvPr id="0" name=""/>
        <dsp:cNvSpPr/>
      </dsp:nvSpPr>
      <dsp:spPr>
        <a:xfrm>
          <a:off x="2515574" y="291676"/>
          <a:ext cx="4899721" cy="4899721"/>
        </a:xfrm>
        <a:custGeom>
          <a:avLst/>
          <a:gdLst/>
          <a:ahLst/>
          <a:cxnLst/>
          <a:rect l="0" t="0" r="0" b="0"/>
          <a:pathLst>
            <a:path>
              <a:moveTo>
                <a:pt x="67635" y="3021543"/>
              </a:moveTo>
              <a:arcTo wR="2449860" hR="2449860" stAng="9990326" swAng="105641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A0BD8-2409-4BA5-9094-C919DA71A52E}">
      <dsp:nvSpPr>
        <dsp:cNvPr id="0" name=""/>
        <dsp:cNvSpPr/>
      </dsp:nvSpPr>
      <dsp:spPr>
        <a:xfrm>
          <a:off x="1704600" y="1421023"/>
          <a:ext cx="1989321" cy="1137201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Dễ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dễ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sz="2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hiện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1760114" y="1476537"/>
        <a:ext cx="1878293" cy="1026173"/>
      </dsp:txXfrm>
    </dsp:sp>
    <dsp:sp modelId="{5967F64F-442E-44BE-B15B-3BF4BCFEBBF7}">
      <dsp:nvSpPr>
        <dsp:cNvPr id="0" name=""/>
        <dsp:cNvSpPr/>
      </dsp:nvSpPr>
      <dsp:spPr>
        <a:xfrm>
          <a:off x="2576944" y="437438"/>
          <a:ext cx="4899721" cy="4899721"/>
        </a:xfrm>
        <a:custGeom>
          <a:avLst/>
          <a:gdLst/>
          <a:ahLst/>
          <a:cxnLst/>
          <a:rect l="0" t="0" r="0" b="0"/>
          <a:pathLst>
            <a:path>
              <a:moveTo>
                <a:pt x="493563" y="975168"/>
              </a:moveTo>
              <a:arcTo wR="2449860" hR="2449860" stAng="13020579" swAng="145869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4AECE-FD3A-4CF0-AB63-05C0EDB984DF}">
      <dsp:nvSpPr>
        <dsp:cNvPr id="0" name=""/>
        <dsp:cNvSpPr/>
      </dsp:nvSpPr>
      <dsp:spPr>
        <a:xfrm>
          <a:off x="3142" y="555375"/>
          <a:ext cx="2492759" cy="149565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giao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lưu</a:t>
          </a:r>
          <a:endParaRPr lang="en-US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42" y="555375"/>
        <a:ext cx="2492759" cy="1495655"/>
      </dsp:txXfrm>
    </dsp:sp>
    <dsp:sp modelId="{1F53F546-83FC-4683-A04A-EFA14B1582DA}">
      <dsp:nvSpPr>
        <dsp:cNvPr id="0" name=""/>
        <dsp:cNvSpPr/>
      </dsp:nvSpPr>
      <dsp:spPr>
        <a:xfrm>
          <a:off x="2696194" y="487876"/>
          <a:ext cx="2492759" cy="14956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diễn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đàn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6194" y="487876"/>
        <a:ext cx="2492759" cy="1495655"/>
      </dsp:txXfrm>
    </dsp:sp>
    <dsp:sp modelId="{E767346C-8674-409D-A14A-91131196E66C}">
      <dsp:nvSpPr>
        <dsp:cNvPr id="0" name=""/>
        <dsp:cNvSpPr/>
      </dsp:nvSpPr>
      <dsp:spPr>
        <a:xfrm>
          <a:off x="5487212" y="555375"/>
          <a:ext cx="2492759" cy="149565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toạ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đàm</a:t>
          </a:r>
          <a:endParaRPr lang="en-US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87212" y="555375"/>
        <a:ext cx="2492759" cy="1495655"/>
      </dsp:txXfrm>
    </dsp:sp>
    <dsp:sp modelId="{C3239C3E-DBC4-47D7-BC07-3D81994C2EC5}">
      <dsp:nvSpPr>
        <dsp:cNvPr id="0" name=""/>
        <dsp:cNvSpPr/>
      </dsp:nvSpPr>
      <dsp:spPr>
        <a:xfrm>
          <a:off x="8229247" y="555375"/>
          <a:ext cx="2492759" cy="1495655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triển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lãm</a:t>
          </a:r>
          <a:endParaRPr lang="en-US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29247" y="555375"/>
        <a:ext cx="2492759" cy="1495655"/>
      </dsp:txXfrm>
    </dsp:sp>
    <dsp:sp modelId="{9CA55B3B-37D4-4426-98ED-F9D092ABA258}">
      <dsp:nvSpPr>
        <dsp:cNvPr id="0" name=""/>
        <dsp:cNvSpPr/>
      </dsp:nvSpPr>
      <dsp:spPr>
        <a:xfrm>
          <a:off x="0" y="2300306"/>
          <a:ext cx="3069384" cy="1495655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chơi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trò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chơi</a:t>
          </a:r>
          <a:endParaRPr lang="en-US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300306"/>
        <a:ext cx="3069384" cy="1495655"/>
      </dsp:txXfrm>
    </dsp:sp>
    <dsp:sp modelId="{1F977139-19EB-46D0-AEFC-18AA194E8819}">
      <dsp:nvSpPr>
        <dsp:cNvPr id="0" name=""/>
        <dsp:cNvSpPr/>
      </dsp:nvSpPr>
      <dsp:spPr>
        <a:xfrm>
          <a:off x="3242470" y="2300306"/>
          <a:ext cx="3769500" cy="1495655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truyền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endParaRPr lang="en-US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42470" y="2300306"/>
        <a:ext cx="3769500" cy="1495655"/>
      </dsp:txXfrm>
    </dsp:sp>
    <dsp:sp modelId="{55BCB949-9720-45A0-BE53-8AEF781BA6F6}">
      <dsp:nvSpPr>
        <dsp:cNvPr id="0" name=""/>
        <dsp:cNvSpPr/>
      </dsp:nvSpPr>
      <dsp:spPr>
        <a:xfrm>
          <a:off x="7277574" y="2300306"/>
          <a:ext cx="3311506" cy="149565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sân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khấu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hoá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…</a:t>
          </a:r>
        </a:p>
      </dsp:txBody>
      <dsp:txXfrm>
        <a:off x="7277574" y="2300306"/>
        <a:ext cx="3311506" cy="14956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4AECE-FD3A-4CF0-AB63-05C0EDB984DF}">
      <dsp:nvSpPr>
        <dsp:cNvPr id="0" name=""/>
        <dsp:cNvSpPr/>
      </dsp:nvSpPr>
      <dsp:spPr>
        <a:xfrm>
          <a:off x="3142" y="627127"/>
          <a:ext cx="2492759" cy="1495655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thảo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luận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chia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sẻ</a:t>
          </a:r>
          <a:endParaRPr lang="en-US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42" y="627127"/>
        <a:ext cx="2492759" cy="1495655"/>
      </dsp:txXfrm>
    </dsp:sp>
    <dsp:sp modelId="{1F53F546-83FC-4683-A04A-EFA14B1582DA}">
      <dsp:nvSpPr>
        <dsp:cNvPr id="0" name=""/>
        <dsp:cNvSpPr/>
      </dsp:nvSpPr>
      <dsp:spPr>
        <a:xfrm>
          <a:off x="2745177" y="627127"/>
          <a:ext cx="2492759" cy="1495655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nghiên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cứu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huống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5177" y="627127"/>
        <a:ext cx="2492759" cy="1495655"/>
      </dsp:txXfrm>
    </dsp:sp>
    <dsp:sp modelId="{E767346C-8674-409D-A14A-91131196E66C}">
      <dsp:nvSpPr>
        <dsp:cNvPr id="0" name=""/>
        <dsp:cNvSpPr/>
      </dsp:nvSpPr>
      <dsp:spPr>
        <a:xfrm>
          <a:off x="5487212" y="627127"/>
          <a:ext cx="2492759" cy="149565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endParaRPr lang="en-US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sắm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vai</a:t>
          </a:r>
          <a:endParaRPr lang="en-US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87212" y="627127"/>
        <a:ext cx="2492759" cy="1495655"/>
      </dsp:txXfrm>
    </dsp:sp>
    <dsp:sp modelId="{C3239C3E-DBC4-47D7-BC07-3D81994C2EC5}">
      <dsp:nvSpPr>
        <dsp:cNvPr id="0" name=""/>
        <dsp:cNvSpPr/>
      </dsp:nvSpPr>
      <dsp:spPr>
        <a:xfrm>
          <a:off x="8229247" y="627127"/>
          <a:ext cx="2492759" cy="1495655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dự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án</a:t>
          </a:r>
          <a:endParaRPr lang="en-US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29247" y="627127"/>
        <a:ext cx="2492759" cy="1495655"/>
      </dsp:txXfrm>
    </dsp:sp>
    <dsp:sp modelId="{9CA55B3B-37D4-4426-98ED-F9D092ABA258}">
      <dsp:nvSpPr>
        <dsp:cNvPr id="0" name=""/>
        <dsp:cNvSpPr/>
      </dsp:nvSpPr>
      <dsp:spPr>
        <a:xfrm>
          <a:off x="1374159" y="2372058"/>
          <a:ext cx="2492759" cy="1495655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endParaRPr lang="en-US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lập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hoạch</a:t>
          </a:r>
          <a:endParaRPr lang="en-US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74159" y="2372058"/>
        <a:ext cx="2492759" cy="1495655"/>
      </dsp:txXfrm>
    </dsp:sp>
    <dsp:sp modelId="{1F977139-19EB-46D0-AEFC-18AA194E8819}">
      <dsp:nvSpPr>
        <dsp:cNvPr id="0" name=""/>
        <dsp:cNvSpPr/>
      </dsp:nvSpPr>
      <dsp:spPr>
        <a:xfrm>
          <a:off x="4090344" y="2372044"/>
          <a:ext cx="2492759" cy="1495655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tranh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biện</a:t>
          </a:r>
          <a:endParaRPr lang="en-US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0344" y="2372044"/>
        <a:ext cx="2492759" cy="1495655"/>
      </dsp:txXfrm>
    </dsp:sp>
    <dsp:sp modelId="{55BCB949-9720-45A0-BE53-8AEF781BA6F6}">
      <dsp:nvSpPr>
        <dsp:cNvPr id="0" name=""/>
        <dsp:cNvSpPr/>
      </dsp:nvSpPr>
      <dsp:spPr>
        <a:xfrm>
          <a:off x="6858230" y="2385714"/>
          <a:ext cx="2492759" cy="1495655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Phương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pháp</a:t>
          </a:r>
          <a:endParaRPr lang="en-US" sz="20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trò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chơi</a:t>
          </a:r>
          <a:r>
            <a:rPr lang="en-US" sz="2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…</a:t>
          </a:r>
        </a:p>
      </dsp:txBody>
      <dsp:txXfrm>
        <a:off x="6858230" y="2385714"/>
        <a:ext cx="2492759" cy="1495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40651-C220-4F2F-90CC-A9A9404A100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97395-27F9-45DF-BF43-42BF706E9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52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97395-27F9-45DF-BF43-42BF706E9D9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61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97395-27F9-45DF-BF43-42BF706E9D9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0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97395-27F9-45DF-BF43-42BF706E9D9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95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97395-27F9-45DF-BF43-42BF706E9D9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89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97395-27F9-45DF-BF43-42BF706E9D9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45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97395-27F9-45DF-BF43-42BF706E9D9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04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97395-27F9-45DF-BF43-42BF706E9D9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75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97395-27F9-45DF-BF43-42BF706E9D9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92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97395-27F9-45DF-BF43-42BF706E9D9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51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97395-27F9-45DF-BF43-42BF706E9D9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83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3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64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05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6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2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5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2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3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62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9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6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g"/><Relationship Id="rId9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284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CBFF0F-280B-43A7-8C33-B7CBB41B455A}"/>
              </a:ext>
            </a:extLst>
          </p:cNvPr>
          <p:cNvSpPr txBox="1"/>
          <p:nvPr/>
        </p:nvSpPr>
        <p:spPr>
          <a:xfrm>
            <a:off x="2508674" y="720568"/>
            <a:ext cx="6765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D0A95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BỘ SÁCH GIÁO KHOA</a:t>
            </a:r>
          </a:p>
          <a:p>
            <a:pPr algn="ctr"/>
            <a:r>
              <a:rPr lang="en-US" sz="2400" dirty="0">
                <a:solidFill>
                  <a:srgbClr val="72BE4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KẾT NỐI TRI THỨC VỚI CUỘC SỐNG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6CA476F5-7584-48A9-94A7-D94006E4FB88}"/>
              </a:ext>
            </a:extLst>
          </p:cNvPr>
          <p:cNvSpPr/>
          <p:nvPr/>
        </p:nvSpPr>
        <p:spPr>
          <a:xfrm>
            <a:off x="4720502" y="1682039"/>
            <a:ext cx="1528761" cy="442906"/>
          </a:xfrm>
          <a:prstGeom prst="flowChartTerminator">
            <a:avLst/>
          </a:prstGeom>
          <a:solidFill>
            <a:srgbClr val="EF41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LỚP 8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5DC3658-6EE4-258A-7199-E7079E41C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85" y="356461"/>
            <a:ext cx="10120395" cy="70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36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FBF21-E14C-4CF9-9921-D5FDBDF3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64540" cy="6951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7417" y="2122299"/>
            <a:ext cx="75209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KHÁI QUÁT  VỀ CHƯƠNG TRÌNH </a:t>
            </a:r>
          </a:p>
          <a:p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TRẢI NGHIỆM </a:t>
            </a:r>
          </a:p>
          <a:p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HOẠT ĐỘNG TRẢI NGHIỆM, HƯỚNG NGHIỆP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7BCF63-8E5D-42FC-85F1-623F11697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417638"/>
            <a:ext cx="4073680" cy="491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21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FBF21-E14C-4CF9-9921-D5FDBDF3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2"/>
            <a:ext cx="12461522" cy="7005995"/>
          </a:xfrm>
          <a:prstGeom prst="rect">
            <a:avLst/>
          </a:prstGeom>
        </p:spPr>
      </p:pic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7496839E-AEED-41C1-9946-7B28025B7864}"/>
              </a:ext>
            </a:extLst>
          </p:cNvPr>
          <p:cNvSpPr txBox="1">
            <a:spLocks/>
          </p:cNvSpPr>
          <p:nvPr/>
        </p:nvSpPr>
        <p:spPr>
          <a:xfrm>
            <a:off x="843932" y="1523328"/>
            <a:ext cx="10738468" cy="2263130"/>
          </a:xfrm>
          <a:prstGeom prst="roundRect">
            <a:avLst>
              <a:gd name="adj" fmla="val 2051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Trong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105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7041D78A-F188-4C5C-BD4C-8D6EBCC11B1A}"/>
              </a:ext>
            </a:extLst>
          </p:cNvPr>
          <p:cNvSpPr/>
          <p:nvPr/>
        </p:nvSpPr>
        <p:spPr>
          <a:xfrm>
            <a:off x="905926" y="4045600"/>
            <a:ext cx="10676474" cy="22631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2006). </a:t>
            </a:r>
          </a:p>
        </p:txBody>
      </p:sp>
    </p:spTree>
    <p:extLst>
      <p:ext uri="{BB962C8B-B14F-4D97-AF65-F5344CB8AC3E}">
        <p14:creationId xmlns:p14="http://schemas.microsoft.com/office/powerpoint/2010/main" val="180480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FBF21-E14C-4CF9-9921-D5FDBDF3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995"/>
            <a:ext cx="12461522" cy="7005995"/>
          </a:xfrm>
          <a:prstGeom prst="rect">
            <a:avLst/>
          </a:prstGeom>
        </p:spPr>
      </p:pic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4C3D2344-F99F-433C-A444-8379F59E4F91}"/>
              </a:ext>
            </a:extLst>
          </p:cNvPr>
          <p:cNvSpPr/>
          <p:nvPr/>
        </p:nvSpPr>
        <p:spPr>
          <a:xfrm>
            <a:off x="609598" y="836911"/>
            <a:ext cx="10972800" cy="316845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3840166"/>
            <a:ext cx="10972800" cy="2286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443524"/>
              </p:ext>
            </p:extLst>
          </p:nvPr>
        </p:nvGraphicFramePr>
        <p:xfrm>
          <a:off x="609598" y="4222343"/>
          <a:ext cx="10972800" cy="253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5588">
                  <a:extLst>
                    <a:ext uri="{9D8B030D-6E8A-4147-A177-3AD203B41FA5}">
                      <a16:colId xmlns:a16="http://schemas.microsoft.com/office/drawing/2014/main" val="2864306032"/>
                    </a:ext>
                  </a:extLst>
                </a:gridCol>
                <a:gridCol w="1827931">
                  <a:extLst>
                    <a:ext uri="{9D8B030D-6E8A-4147-A177-3AD203B41FA5}">
                      <a16:colId xmlns:a16="http://schemas.microsoft.com/office/drawing/2014/main" val="223265150"/>
                    </a:ext>
                  </a:extLst>
                </a:gridCol>
                <a:gridCol w="1517836">
                  <a:extLst>
                    <a:ext uri="{9D8B030D-6E8A-4147-A177-3AD203B41FA5}">
                      <a16:colId xmlns:a16="http://schemas.microsoft.com/office/drawing/2014/main" val="3403253514"/>
                    </a:ext>
                  </a:extLst>
                </a:gridCol>
                <a:gridCol w="1441445">
                  <a:extLst>
                    <a:ext uri="{9D8B030D-6E8A-4147-A177-3AD203B41FA5}">
                      <a16:colId xmlns:a16="http://schemas.microsoft.com/office/drawing/2014/main" val="2022593769"/>
                    </a:ext>
                  </a:extLst>
                </a:gridCol>
              </a:tblGrid>
              <a:tr h="50630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HOẠT ĐỘNG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TIỂU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HỌC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966563"/>
                  </a:ext>
                </a:extLst>
              </a:tr>
              <a:tr h="50630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517314"/>
                  </a:ext>
                </a:extLst>
              </a:tr>
              <a:tr h="50630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hội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872736"/>
                  </a:ext>
                </a:extLst>
              </a:tr>
              <a:tr h="50630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407975"/>
                  </a:ext>
                </a:extLst>
              </a:tr>
              <a:tr h="50630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667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669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FBF21-E14C-4CF9-9921-D5FDBDF3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-147995"/>
            <a:ext cx="12461522" cy="7005995"/>
          </a:xfrm>
          <a:prstGeom prst="rect">
            <a:avLst/>
          </a:prstGeom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E97C8974-5DFC-4F00-8FBB-EBCC5B80AB8E}"/>
              </a:ext>
            </a:extLst>
          </p:cNvPr>
          <p:cNvSpPr/>
          <p:nvPr/>
        </p:nvSpPr>
        <p:spPr>
          <a:xfrm>
            <a:off x="1054216" y="1197578"/>
            <a:ext cx="10104333" cy="21962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3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68495" y="3779069"/>
            <a:ext cx="10104332" cy="21962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66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FBF21-E14C-4CF9-9921-D5FDBDF3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300" y="2482380"/>
            <a:ext cx="69159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GIỚI THIỆU CHUNG VỀ SÁCH GIÁO KHOA HOẠT ĐỘNG TRẢI NGHIỆM, HƯỚNG NGHIỆP 8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33C4F-ED53-18B8-BBE1-48BE5834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569" y="1154846"/>
            <a:ext cx="3694912" cy="497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FBF21-E14C-4CF9-9921-D5FDBDF3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-147995"/>
            <a:ext cx="12461522" cy="7005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2595"/>
            <a:ext cx="8515350" cy="436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GIỚI THIỆU CHUNG</a:t>
            </a:r>
          </a:p>
          <a:p>
            <a:pPr algn="ctr">
              <a:lnSpc>
                <a:spcPts val="37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VỀ SÁCH GIÁO KHOA HOẠT ĐỘNG </a:t>
            </a:r>
          </a:p>
          <a:p>
            <a:pPr algn="ctr">
              <a:lnSpc>
                <a:spcPts val="37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 NGHIỆM, HƯỚNG NGHIỆP 8</a:t>
            </a:r>
          </a:p>
          <a:p>
            <a:pPr>
              <a:lnSpc>
                <a:spcPts val="3700"/>
              </a:lnSpc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7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khoa</a:t>
            </a:r>
          </a:p>
          <a:p>
            <a:pPr>
              <a:lnSpc>
                <a:spcPts val="37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khoa,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  <a:p>
            <a:pPr>
              <a:lnSpc>
                <a:spcPts val="3700"/>
              </a:lnSpc>
            </a:pPr>
            <a:endParaRPr 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33C4F-ED53-18B8-BBE1-48BE5834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334" y="1240891"/>
            <a:ext cx="3752206" cy="50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78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8E8856-A3CE-42C0-8DFC-834AC03926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180" cy="6954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534" y="1431456"/>
            <a:ext cx="9033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2534" y="1031362"/>
            <a:ext cx="9430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ĐIỂM TIẾP CẬN BIÊN SOẠN SÁCH GIÁO KHOA</a:t>
            </a:r>
            <a:b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0F53D0-3C86-489B-9D1D-A6A443D8977F}"/>
              </a:ext>
            </a:extLst>
          </p:cNvPr>
          <p:cNvGrpSpPr/>
          <p:nvPr/>
        </p:nvGrpSpPr>
        <p:grpSpPr>
          <a:xfrm>
            <a:off x="687268" y="2056232"/>
            <a:ext cx="10285532" cy="1492828"/>
            <a:chOff x="337625" y="2309034"/>
            <a:chExt cx="8595360" cy="1404837"/>
          </a:xfrm>
        </p:grpSpPr>
        <p:sp>
          <p:nvSpPr>
            <p:cNvPr id="14" name="Half Frame 13">
              <a:extLst>
                <a:ext uri="{FF2B5EF4-FFF2-40B4-BE49-F238E27FC236}">
                  <a16:creationId xmlns:a16="http://schemas.microsoft.com/office/drawing/2014/main" id="{F4586615-F1F8-46BB-AEF2-396C9B165514}"/>
                </a:ext>
              </a:extLst>
            </p:cNvPr>
            <p:cNvSpPr/>
            <p:nvPr/>
          </p:nvSpPr>
          <p:spPr>
            <a:xfrm>
              <a:off x="337625" y="2337171"/>
              <a:ext cx="2574387" cy="1284182"/>
            </a:xfrm>
            <a:prstGeom prst="halfFrame">
              <a:avLst>
                <a:gd name="adj1" fmla="val 26049"/>
                <a:gd name="adj2" fmla="val 25693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NL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chung</a:t>
              </a:r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DE1A262-30BB-49B6-AF8D-D93D81BE4FDD}"/>
                </a:ext>
              </a:extLst>
            </p:cNvPr>
            <p:cNvGrpSpPr/>
            <p:nvPr/>
          </p:nvGrpSpPr>
          <p:grpSpPr>
            <a:xfrm>
              <a:off x="2785402" y="2309034"/>
              <a:ext cx="6147583" cy="1404837"/>
              <a:chOff x="2785402" y="2491914"/>
              <a:chExt cx="6147583" cy="1404837"/>
            </a:xfrm>
          </p:grpSpPr>
          <p:sp>
            <p:nvSpPr>
              <p:cNvPr id="16" name="Rectangle: Top Corners Rounded 35">
                <a:extLst>
                  <a:ext uri="{FF2B5EF4-FFF2-40B4-BE49-F238E27FC236}">
                    <a16:creationId xmlns:a16="http://schemas.microsoft.com/office/drawing/2014/main" id="{374D19E2-C180-4E21-AB38-90EBB5AA41A2}"/>
                  </a:ext>
                </a:extLst>
              </p:cNvPr>
              <p:cNvSpPr/>
              <p:nvPr/>
            </p:nvSpPr>
            <p:spPr>
              <a:xfrm>
                <a:off x="2785402" y="2491914"/>
                <a:ext cx="4413164" cy="1397377"/>
              </a:xfrm>
              <a:prstGeom prst="round2Same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chủ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endPara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Giao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endPara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quyết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vấn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sáng</a:t>
                </a:r>
                <a:r>
                  <a:rPr lang="en-US" sz="2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endPara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648263E-95E2-4C39-9FB1-52FEE99B379F}"/>
                  </a:ext>
                </a:extLst>
              </p:cNvPr>
              <p:cNvSpPr/>
              <p:nvPr/>
            </p:nvSpPr>
            <p:spPr>
              <a:xfrm>
                <a:off x="7220401" y="2520055"/>
                <a:ext cx="1712584" cy="1376696"/>
              </a:xfrm>
              <a:prstGeom prst="rect">
                <a:avLst/>
              </a:prstGeom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7000" r="-17000"/>
                </a:stretch>
              </a:blipFill>
              <a:ln>
                <a:solidFill>
                  <a:srgbClr val="0070C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54A89C-0763-4C5B-AA96-FF83990C34AF}"/>
              </a:ext>
            </a:extLst>
          </p:cNvPr>
          <p:cNvGrpSpPr/>
          <p:nvPr/>
        </p:nvGrpSpPr>
        <p:grpSpPr>
          <a:xfrm>
            <a:off x="687268" y="3610617"/>
            <a:ext cx="10285532" cy="1461154"/>
            <a:chOff x="337625" y="3747965"/>
            <a:chExt cx="8587594" cy="1397377"/>
          </a:xfrm>
        </p:grpSpPr>
        <p:sp>
          <p:nvSpPr>
            <p:cNvPr id="19" name="Half Frame 18">
              <a:extLst>
                <a:ext uri="{FF2B5EF4-FFF2-40B4-BE49-F238E27FC236}">
                  <a16:creationId xmlns:a16="http://schemas.microsoft.com/office/drawing/2014/main" id="{CD20A818-3878-48E8-A7A8-7C7479C649E8}"/>
                </a:ext>
              </a:extLst>
            </p:cNvPr>
            <p:cNvSpPr/>
            <p:nvPr/>
          </p:nvSpPr>
          <p:spPr>
            <a:xfrm>
              <a:off x="337625" y="3747965"/>
              <a:ext cx="2574386" cy="1364564"/>
            </a:xfrm>
            <a:prstGeom prst="halfFrame">
              <a:avLst>
                <a:gd name="adj1" fmla="val 28134"/>
                <a:gd name="adj2" fmla="val 25606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NL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</a:t>
              </a:r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: Top Corners Rounded 36">
              <a:extLst>
                <a:ext uri="{FF2B5EF4-FFF2-40B4-BE49-F238E27FC236}">
                  <a16:creationId xmlns:a16="http://schemas.microsoft.com/office/drawing/2014/main" id="{D94B7433-E44C-448E-B5EA-C694ABC8457C}"/>
                </a:ext>
              </a:extLst>
            </p:cNvPr>
            <p:cNvSpPr/>
            <p:nvPr/>
          </p:nvSpPr>
          <p:spPr>
            <a:xfrm>
              <a:off x="2757266" y="3747966"/>
              <a:ext cx="4441301" cy="1397376"/>
            </a:xfrm>
            <a:prstGeom prst="round2Same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cuộc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endPara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nghề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nghiệp</a:t>
              </a:r>
              <a:endPara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8BFA21-C84A-4EAC-A98D-5C2DAF242838}"/>
                </a:ext>
              </a:extLst>
            </p:cNvPr>
            <p:cNvSpPr/>
            <p:nvPr/>
          </p:nvSpPr>
          <p:spPr>
            <a:xfrm>
              <a:off x="7212635" y="3768645"/>
              <a:ext cx="1712584" cy="1376696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2000" r="-12000"/>
              </a:stretch>
            </a:blipFill>
            <a:ln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38FD78-8B09-4CED-84C2-18FDAD2EC740}"/>
              </a:ext>
            </a:extLst>
          </p:cNvPr>
          <p:cNvGrpSpPr/>
          <p:nvPr/>
        </p:nvGrpSpPr>
        <p:grpSpPr>
          <a:xfrm>
            <a:off x="643838" y="5099017"/>
            <a:ext cx="10328962" cy="1658240"/>
            <a:chOff x="337623" y="5186895"/>
            <a:chExt cx="8587596" cy="1494360"/>
          </a:xfrm>
        </p:grpSpPr>
        <p:sp>
          <p:nvSpPr>
            <p:cNvPr id="23" name="Half Frame 22">
              <a:extLst>
                <a:ext uri="{FF2B5EF4-FFF2-40B4-BE49-F238E27FC236}">
                  <a16:creationId xmlns:a16="http://schemas.microsoft.com/office/drawing/2014/main" id="{23DC9C96-DA86-40E6-992B-E987B7BDC404}"/>
                </a:ext>
              </a:extLst>
            </p:cNvPr>
            <p:cNvSpPr/>
            <p:nvPr/>
          </p:nvSpPr>
          <p:spPr>
            <a:xfrm>
              <a:off x="337623" y="5221175"/>
              <a:ext cx="2574387" cy="1460080"/>
            </a:xfrm>
            <a:prstGeom prst="halfFrame">
              <a:avLst>
                <a:gd name="adj1" fmla="val 23447"/>
                <a:gd name="adj2" fmla="val 2344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yếu</a:t>
              </a:r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Top Corners Rounded 37">
              <a:extLst>
                <a:ext uri="{FF2B5EF4-FFF2-40B4-BE49-F238E27FC236}">
                  <a16:creationId xmlns:a16="http://schemas.microsoft.com/office/drawing/2014/main" id="{6F6159B5-F249-4703-9293-6332B1545F08}"/>
                </a:ext>
              </a:extLst>
            </p:cNvPr>
            <p:cNvSpPr/>
            <p:nvPr/>
          </p:nvSpPr>
          <p:spPr>
            <a:xfrm>
              <a:off x="2771333" y="5186895"/>
              <a:ext cx="4427233" cy="1460080"/>
            </a:xfrm>
            <a:prstGeom prst="round2Same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Trách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315211-1EEE-4036-896F-BD0863DB5A3B}"/>
                </a:ext>
              </a:extLst>
            </p:cNvPr>
            <p:cNvSpPr/>
            <p:nvPr/>
          </p:nvSpPr>
          <p:spPr>
            <a:xfrm>
              <a:off x="7212635" y="5214188"/>
              <a:ext cx="1712584" cy="1432786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ln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241833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27F38E-1411-9160-0F20-874B24813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29" y="1600200"/>
            <a:ext cx="3223741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8E8856-A3CE-42C0-8DFC-834AC0392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0" y="0"/>
            <a:ext cx="1220018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A9475B-6F7A-D161-355B-5BCA795B8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11" y="1178952"/>
            <a:ext cx="4045058" cy="5679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01E641-57CF-2511-1866-BFC1623AA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41" y="1178952"/>
            <a:ext cx="4045058" cy="567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69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8E8856-A3CE-42C0-8DFC-834AC03926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9838" cy="68580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371407"/>
              </p:ext>
            </p:extLst>
          </p:nvPr>
        </p:nvGraphicFramePr>
        <p:xfrm>
          <a:off x="1178935" y="1357312"/>
          <a:ext cx="10181323" cy="5120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1150371" y="1783473"/>
            <a:ext cx="10181323" cy="194701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khoa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Thông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33/2017/TT-BGDĐT.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73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8E8856-A3CE-42C0-8DFC-834AC03926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9838" cy="68580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175575"/>
              </p:ext>
            </p:extLst>
          </p:nvPr>
        </p:nvGraphicFramePr>
        <p:xfrm>
          <a:off x="1178935" y="1357312"/>
          <a:ext cx="9924473" cy="4589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D75F936-141A-41E4-8E28-DFD2A81D1174}"/>
              </a:ext>
            </a:extLst>
          </p:cNvPr>
          <p:cNvSpPr/>
          <p:nvPr/>
        </p:nvSpPr>
        <p:spPr>
          <a:xfrm>
            <a:off x="842963" y="1839896"/>
            <a:ext cx="10260445" cy="21098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thù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qua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tiễn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,…).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9371A1D3-C0A9-404C-9264-3407FE7F78FA}"/>
              </a:ext>
            </a:extLst>
          </p:cNvPr>
          <p:cNvSpPr/>
          <p:nvPr/>
        </p:nvSpPr>
        <p:spPr>
          <a:xfrm>
            <a:off x="816553" y="4206482"/>
            <a:ext cx="10286855" cy="174014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−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641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28" y="0"/>
            <a:ext cx="12198284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1349372"/>
            <a:ext cx="82581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HUẤN  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 KHAI TỔ CHỨC THỰC HIỆN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SÁCH GIÁO KHOA HOẠT ĐỘNG TRẢI NGHIỆM, HƯỚNG NGHIỆP LỚP 8 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CHƯƠNG TRÌNH GDPT 2018 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33C4F-ED53-18B8-BBE1-48BE5834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0" y="1017598"/>
            <a:ext cx="3565238" cy="47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10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8E8856-A3CE-42C0-8DFC-834AC03926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9838" cy="68580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78935" y="1357312"/>
          <a:ext cx="9924473" cy="4589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0009DE1-6D14-1134-56C0-9387CA33EE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55" y="1158762"/>
            <a:ext cx="4059316" cy="5699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C3F7BF-3113-9945-DCDF-8AD949FB04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09" y="1158762"/>
            <a:ext cx="4062874" cy="570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50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8E8856-A3CE-42C0-8DFC-834AC03926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9838" cy="6981986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78935" y="1357312"/>
          <a:ext cx="9924473" cy="4589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46009E41-5AA0-4631-B35F-E54FE88E4E12}"/>
              </a:ext>
            </a:extLst>
          </p:cNvPr>
          <p:cNvSpPr/>
          <p:nvPr/>
        </p:nvSpPr>
        <p:spPr>
          <a:xfrm>
            <a:off x="1274617" y="1793211"/>
            <a:ext cx="10240624" cy="12266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e)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tiễn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BE6BA722-C65A-46A0-AFFE-61DF2BF45635}"/>
              </a:ext>
            </a:extLst>
          </p:cNvPr>
          <p:cNvSpPr/>
          <p:nvPr/>
        </p:nvSpPr>
        <p:spPr>
          <a:xfrm>
            <a:off x="1230991" y="3290883"/>
            <a:ext cx="10284249" cy="9556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g) Thông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tri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6A83BD0-4491-4CE4-9C16-6E3F4C6A2422}"/>
              </a:ext>
            </a:extLst>
          </p:cNvPr>
          <p:cNvSpPr/>
          <p:nvPr/>
        </p:nvSpPr>
        <p:spPr>
          <a:xfrm>
            <a:off x="1274617" y="4629573"/>
            <a:ext cx="10240623" cy="11202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77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BB524D-DA92-4705-BFFB-CE7D573B1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" y="0"/>
            <a:ext cx="12200180" cy="685800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1C1D747-9821-447A-A4ED-DB077E8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05502AF4-5419-4C97-8941-6E8144AD9252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76" y="2608278"/>
            <a:ext cx="72866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CẤU TRÚC SÁCH GIÁO KHOA </a:t>
            </a:r>
            <a:b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CẤU TRÚC CHỦ ĐỀ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FE33C4F-ED53-18B8-BBE1-48BE5834E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12" y="1624014"/>
            <a:ext cx="3686311" cy="513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2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BB524D-DA92-4705-BFFB-CE7D573B1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" y="-20646"/>
            <a:ext cx="122001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17554"/>
            <a:ext cx="10972800" cy="1143000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CẤU TRÚC SÁCH GIÁO KHOA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1C1D747-9821-447A-A4ED-DB077E8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05502AF4-5419-4C97-8941-6E8144AD9252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237D5A-E04A-4288-AF51-F7003D442E74}"/>
              </a:ext>
            </a:extLst>
          </p:cNvPr>
          <p:cNvGrpSpPr/>
          <p:nvPr/>
        </p:nvGrpSpPr>
        <p:grpSpPr>
          <a:xfrm>
            <a:off x="784662" y="2083249"/>
            <a:ext cx="3060378" cy="1589849"/>
            <a:chOff x="448491" y="327929"/>
            <a:chExt cx="2764528" cy="14627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5AC731E-0E80-41BE-9CF6-CA25577271F7}"/>
                </a:ext>
              </a:extLst>
            </p:cNvPr>
            <p:cNvSpPr/>
            <p:nvPr/>
          </p:nvSpPr>
          <p:spPr>
            <a:xfrm>
              <a:off x="448491" y="327929"/>
              <a:ext cx="2764528" cy="146276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0114D264-2162-48DA-8C27-8220237D1F6C}"/>
                </a:ext>
              </a:extLst>
            </p:cNvPr>
            <p:cNvSpPr txBox="1"/>
            <p:nvPr/>
          </p:nvSpPr>
          <p:spPr>
            <a:xfrm>
              <a:off x="491334" y="370772"/>
              <a:ext cx="2678842" cy="1377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57150" rIns="76200" bIns="5715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0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0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F386E3-A491-4178-B948-A992CDA6EBAB}"/>
              </a:ext>
            </a:extLst>
          </p:cNvPr>
          <p:cNvSpPr/>
          <p:nvPr/>
        </p:nvSpPr>
        <p:spPr>
          <a:xfrm>
            <a:off x="770378" y="4140663"/>
            <a:ext cx="3027234" cy="1999783"/>
          </a:xfrm>
          <a:prstGeom prst="roundRect">
            <a:avLst>
              <a:gd name="adj" fmla="val 10000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9A1210-0C77-4655-8FEE-AFD1FB06221E}"/>
              </a:ext>
            </a:extLst>
          </p:cNvPr>
          <p:cNvGrpSpPr/>
          <p:nvPr/>
        </p:nvGrpSpPr>
        <p:grpSpPr>
          <a:xfrm>
            <a:off x="722950" y="2040378"/>
            <a:ext cx="7051162" cy="3802306"/>
            <a:chOff x="558335" y="327929"/>
            <a:chExt cx="6369520" cy="340650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56B76F5-F905-46F3-A42B-177357319A95}"/>
                </a:ext>
              </a:extLst>
            </p:cNvPr>
            <p:cNvSpPr/>
            <p:nvPr/>
          </p:nvSpPr>
          <p:spPr>
            <a:xfrm>
              <a:off x="4163327" y="327929"/>
              <a:ext cx="2764528" cy="146276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: Rounded Corners 4">
              <a:extLst>
                <a:ext uri="{FF2B5EF4-FFF2-40B4-BE49-F238E27FC236}">
                  <a16:creationId xmlns:a16="http://schemas.microsoft.com/office/drawing/2014/main" id="{259A88A9-73CA-4AA4-A595-414EA3B83029}"/>
                </a:ext>
              </a:extLst>
            </p:cNvPr>
            <p:cNvSpPr txBox="1"/>
            <p:nvPr/>
          </p:nvSpPr>
          <p:spPr>
            <a:xfrm>
              <a:off x="4161615" y="344090"/>
              <a:ext cx="2678842" cy="1377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57150" rIns="76200" bIns="5715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endParaRPr lang="en-US" sz="3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3DC62222-470F-BCD6-BAAD-34BCF42B506D}"/>
                </a:ext>
              </a:extLst>
            </p:cNvPr>
            <p:cNvSpPr txBox="1"/>
            <p:nvPr/>
          </p:nvSpPr>
          <p:spPr>
            <a:xfrm>
              <a:off x="558335" y="2357359"/>
              <a:ext cx="2678842" cy="1377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57150" rIns="76200" bIns="5715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thuật</a:t>
              </a:r>
              <a:r>
                <a:rPr lang="en-US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endParaRPr lang="en-US" sz="3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FD00A40-3BC3-47E0-80C7-2C65F226A237}"/>
              </a:ext>
            </a:extLst>
          </p:cNvPr>
          <p:cNvGrpSpPr/>
          <p:nvPr/>
        </p:nvGrpSpPr>
        <p:grpSpPr>
          <a:xfrm>
            <a:off x="3845039" y="4105875"/>
            <a:ext cx="4260651" cy="1999783"/>
            <a:chOff x="3965961" y="2865247"/>
            <a:chExt cx="3438641" cy="146276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6F0B86A-93C5-4E63-891D-F47E72900011}"/>
                </a:ext>
              </a:extLst>
            </p:cNvPr>
            <p:cNvSpPr/>
            <p:nvPr/>
          </p:nvSpPr>
          <p:spPr>
            <a:xfrm>
              <a:off x="4303018" y="2865247"/>
              <a:ext cx="2764528" cy="1462763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id="{F11F6FB9-D2F5-40B5-BB7B-358AB9039FD4}"/>
                </a:ext>
              </a:extLst>
            </p:cNvPr>
            <p:cNvSpPr txBox="1"/>
            <p:nvPr/>
          </p:nvSpPr>
          <p:spPr>
            <a:xfrm>
              <a:off x="3965961" y="2891110"/>
              <a:ext cx="3438641" cy="1377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57150" rIns="76200" bIns="5715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sz="32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2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2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2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32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CF7CA3-C35E-4256-89F0-BE157FFED71E}"/>
              </a:ext>
            </a:extLst>
          </p:cNvPr>
          <p:cNvSpPr/>
          <p:nvPr/>
        </p:nvSpPr>
        <p:spPr>
          <a:xfrm>
            <a:off x="8262259" y="1663898"/>
            <a:ext cx="3687805" cy="241568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FD00A40-3BC3-47E0-80C7-2C65F226A237}"/>
              </a:ext>
            </a:extLst>
          </p:cNvPr>
          <p:cNvGrpSpPr/>
          <p:nvPr/>
        </p:nvGrpSpPr>
        <p:grpSpPr>
          <a:xfrm>
            <a:off x="7849405" y="4359744"/>
            <a:ext cx="4351442" cy="1699486"/>
            <a:chOff x="3965961" y="2865247"/>
            <a:chExt cx="3438641" cy="1462763"/>
          </a:xfrm>
        </p:grpSpPr>
        <p:sp>
          <p:nvSpPr>
            <p:cNvPr id="27" name="Rectangle: Rounded Corners 22">
              <a:extLst>
                <a:ext uri="{FF2B5EF4-FFF2-40B4-BE49-F238E27FC236}">
                  <a16:creationId xmlns:a16="http://schemas.microsoft.com/office/drawing/2014/main" id="{B6F0B86A-93C5-4E63-891D-F47E72900011}"/>
                </a:ext>
              </a:extLst>
            </p:cNvPr>
            <p:cNvSpPr/>
            <p:nvPr/>
          </p:nvSpPr>
          <p:spPr>
            <a:xfrm>
              <a:off x="4303018" y="2865247"/>
              <a:ext cx="2764528" cy="1462763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F11F6FB9-D2F5-40B5-BB7B-358AB9039FD4}"/>
                </a:ext>
              </a:extLst>
            </p:cNvPr>
            <p:cNvSpPr txBox="1"/>
            <p:nvPr/>
          </p:nvSpPr>
          <p:spPr>
            <a:xfrm>
              <a:off x="3965961" y="2891110"/>
              <a:ext cx="3438641" cy="1377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57150" rIns="76200" bIns="5715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r>
                <a:rPr lang="en-US" sz="32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lục</a:t>
              </a:r>
              <a:endParaRPr lang="en-US" sz="32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898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BB524D-DA92-4705-BFFB-CE7D573B1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" y="0"/>
            <a:ext cx="12200180" cy="685800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1C1D747-9821-447A-A4ED-DB077E8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05502AF4-5419-4C97-8941-6E8144AD9252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24" y="1394847"/>
            <a:ext cx="8684584" cy="5452947"/>
          </a:xfrm>
        </p:spPr>
      </p:pic>
    </p:spTree>
    <p:extLst>
      <p:ext uri="{BB962C8B-B14F-4D97-AF65-F5344CB8AC3E}">
        <p14:creationId xmlns:p14="http://schemas.microsoft.com/office/powerpoint/2010/main" val="1268933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B524D-DA92-4705-BFFB-CE7D573B1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7" y="0"/>
            <a:ext cx="12200180" cy="6858000"/>
          </a:xfrm>
          <a:prstGeom prst="rect">
            <a:avLst/>
          </a:prstGeom>
        </p:spPr>
      </p:pic>
      <p:sp>
        <p:nvSpPr>
          <p:cNvPr id="5" name="Rectangle: Rounded Corners 24">
            <a:extLst>
              <a:ext uri="{FF2B5EF4-FFF2-40B4-BE49-F238E27FC236}">
                <a16:creationId xmlns:a16="http://schemas.microsoft.com/office/drawing/2014/main" id="{F05DE83B-2CAB-4EC7-80A3-B6082D70FD20}"/>
              </a:ext>
            </a:extLst>
          </p:cNvPr>
          <p:cNvSpPr/>
          <p:nvPr/>
        </p:nvSpPr>
        <p:spPr>
          <a:xfrm>
            <a:off x="3941989" y="831554"/>
            <a:ext cx="4299844" cy="58608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5557A3-41A0-4494-BB21-C64D802A875A}"/>
              </a:ext>
            </a:extLst>
          </p:cNvPr>
          <p:cNvGrpSpPr/>
          <p:nvPr/>
        </p:nvGrpSpPr>
        <p:grpSpPr>
          <a:xfrm>
            <a:off x="460397" y="1650108"/>
            <a:ext cx="6639225" cy="4956741"/>
            <a:chOff x="2594175" y="1048418"/>
            <a:chExt cx="6704570" cy="5455335"/>
          </a:xfrm>
        </p:grpSpPr>
        <p:sp>
          <p:nvSpPr>
            <p:cNvPr id="7" name="Rectangle: Rounded Corners 8">
              <a:extLst>
                <a:ext uri="{FF2B5EF4-FFF2-40B4-BE49-F238E27FC236}">
                  <a16:creationId xmlns:a16="http://schemas.microsoft.com/office/drawing/2014/main" id="{FB73F59C-4A9D-4B13-BB16-C30BCF302044}"/>
                </a:ext>
              </a:extLst>
            </p:cNvPr>
            <p:cNvSpPr/>
            <p:nvPr/>
          </p:nvSpPr>
          <p:spPr>
            <a:xfrm>
              <a:off x="2600643" y="1048418"/>
              <a:ext cx="6675577" cy="527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50">
              <a:extLst>
                <a:ext uri="{FF2B5EF4-FFF2-40B4-BE49-F238E27FC236}">
                  <a16:creationId xmlns:a16="http://schemas.microsoft.com/office/drawing/2014/main" id="{663759C0-1F9B-4567-97AE-6EC37F5224DB}"/>
                </a:ext>
              </a:extLst>
            </p:cNvPr>
            <p:cNvSpPr/>
            <p:nvPr/>
          </p:nvSpPr>
          <p:spPr>
            <a:xfrm>
              <a:off x="2594175" y="1661357"/>
              <a:ext cx="6682046" cy="52253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51">
              <a:extLst>
                <a:ext uri="{FF2B5EF4-FFF2-40B4-BE49-F238E27FC236}">
                  <a16:creationId xmlns:a16="http://schemas.microsoft.com/office/drawing/2014/main" id="{44FC8744-D39E-4F77-9930-A197EA2D66B2}"/>
                </a:ext>
              </a:extLst>
            </p:cNvPr>
            <p:cNvSpPr/>
            <p:nvPr/>
          </p:nvSpPr>
          <p:spPr>
            <a:xfrm>
              <a:off x="2594175" y="2264899"/>
              <a:ext cx="6682046" cy="55547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3: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Trách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Rounded Corners 52">
              <a:extLst>
                <a:ext uri="{FF2B5EF4-FFF2-40B4-BE49-F238E27FC236}">
                  <a16:creationId xmlns:a16="http://schemas.microsoft.com/office/drawing/2014/main" id="{FCADE7E2-32BA-4AEB-AAE7-5E9EF47EDDB7}"/>
                </a:ext>
              </a:extLst>
            </p:cNvPr>
            <p:cNvSpPr/>
            <p:nvPr/>
          </p:nvSpPr>
          <p:spPr>
            <a:xfrm>
              <a:off x="2600282" y="2903448"/>
              <a:ext cx="6682046" cy="52253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4: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53">
              <a:extLst>
                <a:ext uri="{FF2B5EF4-FFF2-40B4-BE49-F238E27FC236}">
                  <a16:creationId xmlns:a16="http://schemas.microsoft.com/office/drawing/2014/main" id="{A083D1E1-D4A6-45BB-9751-7A9E79BF0064}"/>
                </a:ext>
              </a:extLst>
            </p:cNvPr>
            <p:cNvSpPr/>
            <p:nvPr/>
          </p:nvSpPr>
          <p:spPr>
            <a:xfrm>
              <a:off x="2600283" y="3527395"/>
              <a:ext cx="6682046" cy="52253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5: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54">
              <a:extLst>
                <a:ext uri="{FF2B5EF4-FFF2-40B4-BE49-F238E27FC236}">
                  <a16:creationId xmlns:a16="http://schemas.microsoft.com/office/drawing/2014/main" id="{0B5DD7A2-73CA-4665-AC87-15ED69D07573}"/>
                </a:ext>
              </a:extLst>
            </p:cNvPr>
            <p:cNvSpPr/>
            <p:nvPr/>
          </p:nvSpPr>
          <p:spPr>
            <a:xfrm>
              <a:off x="2600282" y="4140166"/>
              <a:ext cx="6698462" cy="52253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6: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6FA260F6-42C0-41D3-8CAB-4329F56A05DE}"/>
                </a:ext>
              </a:extLst>
            </p:cNvPr>
            <p:cNvSpPr/>
            <p:nvPr/>
          </p:nvSpPr>
          <p:spPr>
            <a:xfrm>
              <a:off x="2600283" y="4747943"/>
              <a:ext cx="6698462" cy="52253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7: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57">
              <a:extLst>
                <a:ext uri="{FF2B5EF4-FFF2-40B4-BE49-F238E27FC236}">
                  <a16:creationId xmlns:a16="http://schemas.microsoft.com/office/drawing/2014/main" id="{51BABFA5-DD4F-4399-AB32-78EC14D70694}"/>
                </a:ext>
              </a:extLst>
            </p:cNvPr>
            <p:cNvSpPr/>
            <p:nvPr/>
          </p:nvSpPr>
          <p:spPr>
            <a:xfrm>
              <a:off x="2600283" y="5364583"/>
              <a:ext cx="6682046" cy="52253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8: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nghề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nghiệp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91">
              <a:extLst>
                <a:ext uri="{FF2B5EF4-FFF2-40B4-BE49-F238E27FC236}">
                  <a16:creationId xmlns:a16="http://schemas.microsoft.com/office/drawing/2014/main" id="{3B3A9910-E32E-47C3-AB92-872A3A2C7371}"/>
                </a:ext>
              </a:extLst>
            </p:cNvPr>
            <p:cNvSpPr/>
            <p:nvPr/>
          </p:nvSpPr>
          <p:spPr>
            <a:xfrm>
              <a:off x="2597937" y="5981221"/>
              <a:ext cx="6682046" cy="52253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9: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nghề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927291-92BA-DF69-DA88-47C2AEE581C6}"/>
              </a:ext>
            </a:extLst>
          </p:cNvPr>
          <p:cNvSpPr/>
          <p:nvPr/>
        </p:nvSpPr>
        <p:spPr>
          <a:xfrm>
            <a:off x="7226520" y="1600203"/>
            <a:ext cx="4862823" cy="20698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bám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C0A811-6DC6-79CA-885D-1AD00CE8B68C}"/>
              </a:ext>
            </a:extLst>
          </p:cNvPr>
          <p:cNvSpPr/>
          <p:nvPr/>
        </p:nvSpPr>
        <p:spPr>
          <a:xfrm>
            <a:off x="7248824" y="3852612"/>
            <a:ext cx="4840519" cy="27307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838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575528"/>
              </p:ext>
            </p:extLst>
          </p:nvPr>
        </p:nvGraphicFramePr>
        <p:xfrm>
          <a:off x="609600" y="1600200"/>
          <a:ext cx="10972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02842790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95560633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9598770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13492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10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37097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8BB524D-DA92-4705-BFFB-CE7D573B1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18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9964" y="463531"/>
            <a:ext cx="78139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 VÀ NỘI DUNG CHÍNH CỦA CÁC CHỦ ĐỀ TRONG SGK HĐTN, HN 8 </a:t>
            </a:r>
            <a:endParaRPr lang="en-US" sz="28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853372"/>
              </p:ext>
            </p:extLst>
          </p:nvPr>
        </p:nvGraphicFramePr>
        <p:xfrm>
          <a:off x="1" y="1370054"/>
          <a:ext cx="12192000" cy="5487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908">
                  <a:extLst>
                    <a:ext uri="{9D8B030D-6E8A-4147-A177-3AD203B41FA5}">
                      <a16:colId xmlns:a16="http://schemas.microsoft.com/office/drawing/2014/main" val="927439140"/>
                    </a:ext>
                  </a:extLst>
                </a:gridCol>
                <a:gridCol w="3333259">
                  <a:extLst>
                    <a:ext uri="{9D8B030D-6E8A-4147-A177-3AD203B41FA5}">
                      <a16:colId xmlns:a16="http://schemas.microsoft.com/office/drawing/2014/main" val="2784155277"/>
                    </a:ext>
                  </a:extLst>
                </a:gridCol>
                <a:gridCol w="4799291">
                  <a:extLst>
                    <a:ext uri="{9D8B030D-6E8A-4147-A177-3AD203B41FA5}">
                      <a16:colId xmlns:a16="http://schemas.microsoft.com/office/drawing/2014/main" val="2357943473"/>
                    </a:ext>
                  </a:extLst>
                </a:gridCol>
                <a:gridCol w="2619542">
                  <a:extLst>
                    <a:ext uri="{9D8B030D-6E8A-4147-A177-3AD203B41FA5}">
                      <a16:colId xmlns:a16="http://schemas.microsoft.com/office/drawing/2014/main" val="2784589037"/>
                    </a:ext>
                  </a:extLst>
                </a:gridCol>
              </a:tblGrid>
              <a:tr h="98286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thù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49988"/>
                  </a:ext>
                </a:extLst>
              </a:tr>
              <a:tr h="450507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1800" b="1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sz="18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giữ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dấu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bắt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nạt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tránh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bắt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nạt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cụ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góp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thống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Đoàn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Thanh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niên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Cộng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Chí</a:t>
                      </a:r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Minh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huống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xử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quyết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vấn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nảy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chỉnh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đạt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mục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trách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giữ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gìn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bạn</a:t>
                      </a:r>
                      <a:endParaRPr lang="en-US" sz="1800" b="0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tránh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bắt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nạt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đường</a:t>
                      </a:r>
                      <a:endParaRPr lang="en-US" sz="1800" b="0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thống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trường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787816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CC4B4D8-CB26-54B8-6DDB-520B47374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757294"/>
              </p:ext>
            </p:extLst>
          </p:nvPr>
        </p:nvGraphicFramePr>
        <p:xfrm>
          <a:off x="-15498" y="1386675"/>
          <a:ext cx="12318336" cy="5343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412">
                  <a:extLst>
                    <a:ext uri="{9D8B030D-6E8A-4147-A177-3AD203B41FA5}">
                      <a16:colId xmlns:a16="http://schemas.microsoft.com/office/drawing/2014/main" val="927439140"/>
                    </a:ext>
                  </a:extLst>
                </a:gridCol>
                <a:gridCol w="3048309">
                  <a:extLst>
                    <a:ext uri="{9D8B030D-6E8A-4147-A177-3AD203B41FA5}">
                      <a16:colId xmlns:a16="http://schemas.microsoft.com/office/drawing/2014/main" val="2784155277"/>
                    </a:ext>
                  </a:extLst>
                </a:gridCol>
                <a:gridCol w="4783258">
                  <a:extLst>
                    <a:ext uri="{9D8B030D-6E8A-4147-A177-3AD203B41FA5}">
                      <a16:colId xmlns:a16="http://schemas.microsoft.com/office/drawing/2014/main" val="2357943473"/>
                    </a:ext>
                  </a:extLst>
                </a:gridCol>
                <a:gridCol w="2643357">
                  <a:extLst>
                    <a:ext uri="{9D8B030D-6E8A-4147-A177-3AD203B41FA5}">
                      <a16:colId xmlns:a16="http://schemas.microsoft.com/office/drawing/2014/main" val="2784589037"/>
                    </a:ext>
                  </a:extLst>
                </a:gridCol>
              </a:tblGrid>
              <a:tr h="9844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thù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49988"/>
                  </a:ext>
                </a:extLst>
              </a:tr>
              <a:tr h="435889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 startAt="2"/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Khám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phá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nét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thay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chỉnh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khả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thương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thuyết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huống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thay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vi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just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nét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vi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huống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xử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vi-VN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phản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biện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bình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hội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quyết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mâu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thuẫn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vi-VN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quyết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vấn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algn="just"/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trách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tôi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Khả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tranh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biện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thương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thuyết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tôi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787816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A932488-8DFF-F2D7-A9BA-B50304F25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753743"/>
              </p:ext>
            </p:extLst>
          </p:nvPr>
        </p:nvGraphicFramePr>
        <p:xfrm>
          <a:off x="0" y="1377263"/>
          <a:ext cx="12191999" cy="5487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034">
                  <a:extLst>
                    <a:ext uri="{9D8B030D-6E8A-4147-A177-3AD203B41FA5}">
                      <a16:colId xmlns:a16="http://schemas.microsoft.com/office/drawing/2014/main" val="905414692"/>
                    </a:ext>
                  </a:extLst>
                </a:gridCol>
                <a:gridCol w="3318512">
                  <a:extLst>
                    <a:ext uri="{9D8B030D-6E8A-4147-A177-3AD203B41FA5}">
                      <a16:colId xmlns:a16="http://schemas.microsoft.com/office/drawing/2014/main" val="357138328"/>
                    </a:ext>
                  </a:extLst>
                </a:gridCol>
                <a:gridCol w="5160351">
                  <a:extLst>
                    <a:ext uri="{9D8B030D-6E8A-4147-A177-3AD203B41FA5}">
                      <a16:colId xmlns:a16="http://schemas.microsoft.com/office/drawing/2014/main" val="1857564454"/>
                    </a:ext>
                  </a:extLst>
                </a:gridCol>
                <a:gridCol w="2464102">
                  <a:extLst>
                    <a:ext uri="{9D8B030D-6E8A-4147-A177-3AD203B41FA5}">
                      <a16:colId xmlns:a16="http://schemas.microsoft.com/office/drawing/2014/main" val="2470286755"/>
                    </a:ext>
                  </a:extLst>
                </a:gridCol>
              </a:tblGrid>
              <a:tr h="89829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thù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049172"/>
                  </a:ext>
                </a:extLst>
              </a:tr>
              <a:tr h="4210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Trách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cam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ra.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chối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chối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ái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trách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nhiệm</a:t>
                      </a:r>
                      <a:endParaRPr lang="en-US" sz="18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chối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8759876"/>
                  </a:ext>
                </a:extLst>
              </a:tr>
              <a:tr h="378823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31328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051C41A-B843-7995-BA6B-F5791B908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407285"/>
              </p:ext>
            </p:extLst>
          </p:nvPr>
        </p:nvGraphicFramePr>
        <p:xfrm>
          <a:off x="-1" y="1381505"/>
          <a:ext cx="12302840" cy="5343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804">
                  <a:extLst>
                    <a:ext uri="{9D8B030D-6E8A-4147-A177-3AD203B41FA5}">
                      <a16:colId xmlns:a16="http://schemas.microsoft.com/office/drawing/2014/main" val="1013090416"/>
                    </a:ext>
                  </a:extLst>
                </a:gridCol>
                <a:gridCol w="3837135">
                  <a:extLst>
                    <a:ext uri="{9D8B030D-6E8A-4147-A177-3AD203B41FA5}">
                      <a16:colId xmlns:a16="http://schemas.microsoft.com/office/drawing/2014/main" val="1319987918"/>
                    </a:ext>
                  </a:extLst>
                </a:gridCol>
                <a:gridCol w="4129088">
                  <a:extLst>
                    <a:ext uri="{9D8B030D-6E8A-4147-A177-3AD203B41FA5}">
                      <a16:colId xmlns:a16="http://schemas.microsoft.com/office/drawing/2014/main" val="1013643897"/>
                    </a:ext>
                  </a:extLst>
                </a:gridCol>
                <a:gridCol w="2958813">
                  <a:extLst>
                    <a:ext uri="{9D8B030D-6E8A-4147-A177-3AD203B41FA5}">
                      <a16:colId xmlns:a16="http://schemas.microsoft.com/office/drawing/2014/main" val="1073206011"/>
                    </a:ext>
                  </a:extLst>
                </a:gridCol>
              </a:tblGrid>
              <a:tr h="97155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thù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489724"/>
                  </a:ext>
                </a:extLst>
              </a:tr>
              <a:tr h="437175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Rèn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luyện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thân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tố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bên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quyết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quyết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Lập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doanh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lứa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tuổi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mối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đời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mạng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hội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mâu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thuẫn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thái</a:t>
                      </a:r>
                      <a:endParaRPr lang="en-US" sz="18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AutoNum type="arabicPeriod" startAt="2"/>
                      </a:pP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doanh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nhỏ</a:t>
                      </a:r>
                      <a:endParaRPr lang="en-US" sz="18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AutoNum type="arabicPeriod" startAt="2"/>
                      </a:pP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Rèn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luyện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endParaRPr lang="en-US" sz="18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AutoNum type="arabicPeriod"/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818532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85213B3-5899-676D-D187-7BD7197BE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874206"/>
              </p:ext>
            </p:extLst>
          </p:nvPr>
        </p:nvGraphicFramePr>
        <p:xfrm>
          <a:off x="-17586" y="1374661"/>
          <a:ext cx="12302837" cy="5325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770">
                  <a:extLst>
                    <a:ext uri="{9D8B030D-6E8A-4147-A177-3AD203B41FA5}">
                      <a16:colId xmlns:a16="http://schemas.microsoft.com/office/drawing/2014/main" val="1498636761"/>
                    </a:ext>
                  </a:extLst>
                </a:gridCol>
                <a:gridCol w="3675185">
                  <a:extLst>
                    <a:ext uri="{9D8B030D-6E8A-4147-A177-3AD203B41FA5}">
                      <a16:colId xmlns:a16="http://schemas.microsoft.com/office/drawing/2014/main" val="2291564195"/>
                    </a:ext>
                  </a:extLst>
                </a:gridCol>
                <a:gridCol w="4786005">
                  <a:extLst>
                    <a:ext uri="{9D8B030D-6E8A-4147-A177-3AD203B41FA5}">
                      <a16:colId xmlns:a16="http://schemas.microsoft.com/office/drawing/2014/main" val="3972398370"/>
                    </a:ext>
                  </a:extLst>
                </a:gridCol>
                <a:gridCol w="2434877">
                  <a:extLst>
                    <a:ext uri="{9D8B030D-6E8A-4147-A177-3AD203B41FA5}">
                      <a16:colId xmlns:a16="http://schemas.microsoft.com/office/drawing/2014/main" val="2969103492"/>
                    </a:ext>
                  </a:extLst>
                </a:gridCol>
              </a:tblGrid>
              <a:tr h="87318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thù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24514"/>
                  </a:ext>
                </a:extLst>
              </a:tr>
              <a:tr h="4451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đình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hài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lòng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Tôn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viên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đình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khả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thuyết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phục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xếp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đình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kiệm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đình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ý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nghĩa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đình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bè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quyết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huống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huống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xử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quyết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nảy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quyết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trách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ái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Tôn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thuyết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phục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xử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hài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long.</a:t>
                      </a:r>
                    </a:p>
                    <a:p>
                      <a:pPr marL="342900" indent="-3429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kiệm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đình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053469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2072A4A-5E91-46BB-1679-902BB6F56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208585"/>
              </p:ext>
            </p:extLst>
          </p:nvPr>
        </p:nvGraphicFramePr>
        <p:xfrm>
          <a:off x="0" y="1400044"/>
          <a:ext cx="12318336" cy="5487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5585">
                  <a:extLst>
                    <a:ext uri="{9D8B030D-6E8A-4147-A177-3AD203B41FA5}">
                      <a16:colId xmlns:a16="http://schemas.microsoft.com/office/drawing/2014/main" val="361573504"/>
                    </a:ext>
                  </a:extLst>
                </a:gridCol>
                <a:gridCol w="3337816">
                  <a:extLst>
                    <a:ext uri="{9D8B030D-6E8A-4147-A177-3AD203B41FA5}">
                      <a16:colId xmlns:a16="http://schemas.microsoft.com/office/drawing/2014/main" val="3853458439"/>
                    </a:ext>
                  </a:extLst>
                </a:gridCol>
                <a:gridCol w="4824254">
                  <a:extLst>
                    <a:ext uri="{9D8B030D-6E8A-4147-A177-3AD203B41FA5}">
                      <a16:colId xmlns:a16="http://schemas.microsoft.com/office/drawing/2014/main" val="3036966794"/>
                    </a:ext>
                  </a:extLst>
                </a:gridCol>
                <a:gridCol w="2810681">
                  <a:extLst>
                    <a:ext uri="{9D8B030D-6E8A-4147-A177-3AD203B41FA5}">
                      <a16:colId xmlns:a16="http://schemas.microsoft.com/office/drawing/2014/main" val="1976097208"/>
                    </a:ext>
                  </a:extLst>
                </a:gridCol>
              </a:tblGrid>
              <a:tr h="65461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thù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078252"/>
                  </a:ext>
                </a:extLst>
              </a:tr>
              <a:tr h="483333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 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cộng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hỗ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trợ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xung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gặp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khó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quyết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vấn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Lập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thống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cộng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Thiếu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niên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phong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Chí Minh,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mục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Dự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viên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góp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xử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huống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Rút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quê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hương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ái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trách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thống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cộng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4290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Lập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thiện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nguyện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96380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31B8615-B294-B62D-0153-5ABBB578B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299864"/>
              </p:ext>
            </p:extLst>
          </p:nvPr>
        </p:nvGraphicFramePr>
        <p:xfrm>
          <a:off x="-35169" y="1429572"/>
          <a:ext cx="12302836" cy="5429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1491">
                  <a:extLst>
                    <a:ext uri="{9D8B030D-6E8A-4147-A177-3AD203B41FA5}">
                      <a16:colId xmlns:a16="http://schemas.microsoft.com/office/drawing/2014/main" val="844804881"/>
                    </a:ext>
                  </a:extLst>
                </a:gridCol>
                <a:gridCol w="4475018">
                  <a:extLst>
                    <a:ext uri="{9D8B030D-6E8A-4147-A177-3AD203B41FA5}">
                      <a16:colId xmlns:a16="http://schemas.microsoft.com/office/drawing/2014/main" val="1425749233"/>
                    </a:ext>
                  </a:extLst>
                </a:gridCol>
                <a:gridCol w="4436378">
                  <a:extLst>
                    <a:ext uri="{9D8B030D-6E8A-4147-A177-3AD203B41FA5}">
                      <a16:colId xmlns:a16="http://schemas.microsoft.com/office/drawing/2014/main" val="798675283"/>
                    </a:ext>
                  </a:extLst>
                </a:gridCol>
                <a:gridCol w="2199949">
                  <a:extLst>
                    <a:ext uri="{9D8B030D-6E8A-4147-A177-3AD203B41FA5}">
                      <a16:colId xmlns:a16="http://schemas.microsoft.com/office/drawing/2014/main" val="3697678460"/>
                    </a:ext>
                  </a:extLst>
                </a:gridCol>
              </a:tblGrid>
              <a:tr h="84250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thù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311655"/>
                  </a:ext>
                </a:extLst>
              </a:tr>
              <a:tr h="453317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vẻ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đẹp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lam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thắng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thiệu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vẻ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đẹp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lam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thắng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tồn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Sưu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tầm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tài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liệu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tai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thiệt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hại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tai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tai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giảm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nhẹ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rủi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gặp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tai.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dạng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con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phó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rủi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quyết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vấn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quê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hương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trách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quê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hương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tôi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biện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giảm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nhẹ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rủi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tai ở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775967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CE4DAC5-0C56-5F38-000E-E4C4082C7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763572"/>
              </p:ext>
            </p:extLst>
          </p:nvPr>
        </p:nvGraphicFramePr>
        <p:xfrm>
          <a:off x="-65313" y="1345286"/>
          <a:ext cx="12345699" cy="5449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254">
                  <a:extLst>
                    <a:ext uri="{9D8B030D-6E8A-4147-A177-3AD203B41FA5}">
                      <a16:colId xmlns:a16="http://schemas.microsoft.com/office/drawing/2014/main" val="3744009050"/>
                    </a:ext>
                  </a:extLst>
                </a:gridCol>
                <a:gridCol w="3219917">
                  <a:extLst>
                    <a:ext uri="{9D8B030D-6E8A-4147-A177-3AD203B41FA5}">
                      <a16:colId xmlns:a16="http://schemas.microsoft.com/office/drawing/2014/main" val="3838601414"/>
                    </a:ext>
                  </a:extLst>
                </a:gridCol>
                <a:gridCol w="5900058">
                  <a:extLst>
                    <a:ext uri="{9D8B030D-6E8A-4147-A177-3AD203B41FA5}">
                      <a16:colId xmlns:a16="http://schemas.microsoft.com/office/drawing/2014/main" val="924310242"/>
                    </a:ext>
                  </a:extLst>
                </a:gridCol>
                <a:gridCol w="1699470">
                  <a:extLst>
                    <a:ext uri="{9D8B030D-6E8A-4147-A177-3AD203B41FA5}">
                      <a16:colId xmlns:a16="http://schemas.microsoft.com/office/drawing/2014/main" val="3639967762"/>
                    </a:ext>
                  </a:extLst>
                </a:gridCol>
              </a:tblGrid>
              <a:tr h="80764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thù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HĐGD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279828"/>
                  </a:ext>
                </a:extLst>
              </a:tr>
              <a:tr h="436512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Khám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phá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nghiệp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Lập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mục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phổ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hội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cụ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phổ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hội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thách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hội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thiệu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phổ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Việt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Nam,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trò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hội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bày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xu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Việt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Nam.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cụ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nguy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mất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an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sức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khoẻ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quyết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trách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ái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phổ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hội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637585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F9372D2-8C8F-DFF8-7039-07851D7E4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725354"/>
              </p:ext>
            </p:extLst>
          </p:nvPr>
        </p:nvGraphicFramePr>
        <p:xfrm>
          <a:off x="-32658" y="1341885"/>
          <a:ext cx="12302838" cy="5473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201">
                  <a:extLst>
                    <a:ext uri="{9D8B030D-6E8A-4147-A177-3AD203B41FA5}">
                      <a16:colId xmlns:a16="http://schemas.microsoft.com/office/drawing/2014/main" val="1558680244"/>
                    </a:ext>
                  </a:extLst>
                </a:gridCol>
                <a:gridCol w="4803216">
                  <a:extLst>
                    <a:ext uri="{9D8B030D-6E8A-4147-A177-3AD203B41FA5}">
                      <a16:colId xmlns:a16="http://schemas.microsoft.com/office/drawing/2014/main" val="713297189"/>
                    </a:ext>
                  </a:extLst>
                </a:gridCol>
                <a:gridCol w="3977641">
                  <a:extLst>
                    <a:ext uri="{9D8B030D-6E8A-4147-A177-3AD203B41FA5}">
                      <a16:colId xmlns:a16="http://schemas.microsoft.com/office/drawing/2014/main" val="1566778011"/>
                    </a:ext>
                  </a:extLst>
                </a:gridCol>
                <a:gridCol w="2211780">
                  <a:extLst>
                    <a:ext uri="{9D8B030D-6E8A-4147-A177-3AD203B41FA5}">
                      <a16:colId xmlns:a16="http://schemas.microsoft.com/office/drawing/2014/main" val="201392826"/>
                    </a:ext>
                  </a:extLst>
                </a:gridCol>
              </a:tblGrid>
              <a:tr h="89512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thù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HĐGD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430036"/>
                  </a:ext>
                </a:extLst>
              </a:tr>
              <a:tr h="39224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9.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nghề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khảo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hứng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thú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Rèn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luyện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sức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khoẻ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bền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kiên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tôn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rèn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luyện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hội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môn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phổ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liên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hứng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thú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nuôi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hứng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thú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mê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mạnh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mạnh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liên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Rèn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luyện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trách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Hứng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thú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nghiệp</a:t>
                      </a:r>
                      <a:endParaRPr lang="en-US" sz="1800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Rèn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luyện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nghề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nghiệp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7793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50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752CADD-D3EB-8B0F-2497-A64244DF29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1914893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8BB524D-DA92-4705-BFFB-CE7D573B1C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81"/>
            <a:ext cx="1220018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5D052B-1ABD-40B9-848A-8A2DD63A4146}"/>
              </a:ext>
            </a:extLst>
          </p:cNvPr>
          <p:cNvSpPr txBox="1">
            <a:spLocks/>
          </p:cNvSpPr>
          <p:nvPr/>
        </p:nvSpPr>
        <p:spPr>
          <a:xfrm>
            <a:off x="609601" y="1034827"/>
            <a:ext cx="10744201" cy="808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CẤU TRÚC CHỦ ĐỀ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86728B-375D-4EBB-B34E-0F630F218E5A}"/>
              </a:ext>
            </a:extLst>
          </p:cNvPr>
          <p:cNvSpPr txBox="1">
            <a:spLocks/>
          </p:cNvSpPr>
          <p:nvPr/>
        </p:nvSpPr>
        <p:spPr>
          <a:xfrm>
            <a:off x="609601" y="1796069"/>
            <a:ext cx="10744201" cy="4876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5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E664646-C0AC-6CE6-48E4-F72013720C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1021772"/>
              </p:ext>
            </p:extLst>
          </p:nvPr>
        </p:nvGraphicFramePr>
        <p:xfrm>
          <a:off x="1224642" y="1548266"/>
          <a:ext cx="10140043" cy="5611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01516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B524D-DA92-4705-BFFB-CE7D573B1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18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5D052B-1ABD-40B9-848A-8A2DD63A4146}"/>
              </a:ext>
            </a:extLst>
          </p:cNvPr>
          <p:cNvSpPr txBox="1">
            <a:spLocks/>
          </p:cNvSpPr>
          <p:nvPr/>
        </p:nvSpPr>
        <p:spPr>
          <a:xfrm>
            <a:off x="609601" y="881066"/>
            <a:ext cx="1074420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CẤU TRÚC CHỦ ĐỀ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86728B-375D-4EBB-B34E-0F630F218E5A}"/>
              </a:ext>
            </a:extLst>
          </p:cNvPr>
          <p:cNvSpPr txBox="1">
            <a:spLocks/>
          </p:cNvSpPr>
          <p:nvPr/>
        </p:nvSpPr>
        <p:spPr>
          <a:xfrm>
            <a:off x="609601" y="1665437"/>
            <a:ext cx="10744201" cy="4876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bám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YCCĐ)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dung: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1-3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−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Kết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nối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Thực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hành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Vận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dụng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5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29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CC7AE-1060-40C7-903E-94BBD4C2A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05502AF4-5419-4C97-8941-6E8144AD9252}" type="slidenum">
              <a:rPr lang="en-US" smtClean="0"/>
              <a:t>29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107052" y="340963"/>
            <a:ext cx="2350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16473E-B521-06E8-9EC4-72BE60F3C6A7}"/>
              </a:ext>
            </a:extLst>
          </p:cNvPr>
          <p:cNvGrpSpPr/>
          <p:nvPr/>
        </p:nvGrpSpPr>
        <p:grpSpPr>
          <a:xfrm>
            <a:off x="1642820" y="794091"/>
            <a:ext cx="8638371" cy="6063909"/>
            <a:chOff x="1642820" y="794091"/>
            <a:chExt cx="8638371" cy="606390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BC0B165-DE72-6E1B-D800-24AF7608D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820" y="794092"/>
              <a:ext cx="4319185" cy="606390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F2B5A6D-F20D-1455-D5BF-77508A51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2005" y="794091"/>
              <a:ext cx="4319186" cy="606390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08B535-E3AB-61C5-6906-17C9680D4886}"/>
              </a:ext>
            </a:extLst>
          </p:cNvPr>
          <p:cNvGrpSpPr/>
          <p:nvPr/>
        </p:nvGrpSpPr>
        <p:grpSpPr>
          <a:xfrm>
            <a:off x="0" y="1110107"/>
            <a:ext cx="12192000" cy="5767267"/>
            <a:chOff x="0" y="1110107"/>
            <a:chExt cx="12192000" cy="57672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EED2C9-3D7C-1337-1128-6D4BE8D3B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10107"/>
              <a:ext cx="3983064" cy="57672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40BDD07-894B-07B9-8350-7A10BE537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3064" y="1110108"/>
              <a:ext cx="3983065" cy="576726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08CD3BB-D010-E52B-419A-1BDCBF396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6128" y="1110107"/>
              <a:ext cx="4225872" cy="574789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F3DD6DE-5E95-E706-BC1C-9A1544EC8F63}"/>
              </a:ext>
            </a:extLst>
          </p:cNvPr>
          <p:cNvGrpSpPr/>
          <p:nvPr/>
        </p:nvGrpSpPr>
        <p:grpSpPr>
          <a:xfrm>
            <a:off x="-92693" y="1110107"/>
            <a:ext cx="12275637" cy="5767266"/>
            <a:chOff x="-92693" y="1110107"/>
            <a:chExt cx="12275637" cy="576726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254F613-1A7A-3238-1290-6308897B6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693" y="1110107"/>
              <a:ext cx="4059441" cy="576726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54DD15D-D9B6-D77A-AC10-AA8BADB0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667" y="1121729"/>
              <a:ext cx="4076376" cy="572318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5524283-9BC6-6F4B-B655-53C989C93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050" y="1110107"/>
              <a:ext cx="4107894" cy="5767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622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F5A99F-C6D8-49D3-AF41-6C0DA9236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18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2E9F60-FB3E-4100-A117-78866BACF24E}"/>
              </a:ext>
            </a:extLst>
          </p:cNvPr>
          <p:cNvSpPr txBox="1"/>
          <p:nvPr/>
        </p:nvSpPr>
        <p:spPr>
          <a:xfrm>
            <a:off x="300679" y="1440661"/>
            <a:ext cx="6905246" cy="1015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TRẢI NGHIỆM, </a:t>
            </a:r>
            <a:b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NGHIỆP  8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D909D-3A43-474F-B42F-07C6DE8086C6}"/>
              </a:ext>
            </a:extLst>
          </p:cNvPr>
          <p:cNvSpPr txBox="1"/>
          <p:nvPr/>
        </p:nvSpPr>
        <p:spPr>
          <a:xfrm>
            <a:off x="536503" y="2456323"/>
            <a:ext cx="7284377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TÁC GIẢ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TS. LƯU THU THUỶ – TỔNG CHỦ BIÊN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TRẦN THỊ THU – CHỦ BIÊN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PGS. TS NGUYỄN THANH BÌNH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PGS. TS NGUYỄN THU HƯƠNG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TS. NGUYỄN THỊ VIỆT NGA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TS. LÊ THỊ THANH THUỶ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E33C4F-ED53-18B8-BBE1-48BE5834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603" y="1553009"/>
            <a:ext cx="3109793" cy="41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B524D-DA92-4705-BFFB-CE7D573B1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1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5E75B0-D4CB-F99A-4750-FF071ACD16E7}"/>
              </a:ext>
            </a:extLst>
          </p:cNvPr>
          <p:cNvSpPr txBox="1"/>
          <p:nvPr/>
        </p:nvSpPr>
        <p:spPr>
          <a:xfrm>
            <a:off x="420225" y="3070993"/>
            <a:ext cx="7606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NHỮNG ĐIỂM MỚI, NỔI BẬT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SÁCH GIÁO KHOA HOẠT ĐỘNG TRẢI NGHIỆM, HƯỚNG NGHIỆP 8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B96BE32-9256-EEB6-31FD-0B4057F0F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285" y="1594284"/>
            <a:ext cx="3983895" cy="526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72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F14683-57B7-4DEB-8AF3-CF806A395A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" y="0"/>
            <a:ext cx="1220018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CA8CF3-77E7-7F90-7575-42AED9851732}"/>
              </a:ext>
            </a:extLst>
          </p:cNvPr>
          <p:cNvSpPr/>
          <p:nvPr/>
        </p:nvSpPr>
        <p:spPr>
          <a:xfrm>
            <a:off x="0" y="1629672"/>
            <a:ext cx="12192000" cy="139111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76C2B3-D94D-7A9B-8419-EF7337A8F28C}"/>
              </a:ext>
            </a:extLst>
          </p:cNvPr>
          <p:cNvSpPr/>
          <p:nvPr/>
        </p:nvSpPr>
        <p:spPr>
          <a:xfrm>
            <a:off x="-8180" y="3201688"/>
            <a:ext cx="12200180" cy="172953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A190AFD1-9439-4EF5-1BC9-CCBFE714031E}"/>
              </a:ext>
            </a:extLst>
          </p:cNvPr>
          <p:cNvSpPr/>
          <p:nvPr/>
        </p:nvSpPr>
        <p:spPr>
          <a:xfrm>
            <a:off x="16325" y="5274129"/>
            <a:ext cx="3211484" cy="139804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HĐGD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4767688C-AFC5-6A82-A844-1AD40AF91DE5}"/>
              </a:ext>
            </a:extLst>
          </p:cNvPr>
          <p:cNvSpPr/>
          <p:nvPr/>
        </p:nvSpPr>
        <p:spPr>
          <a:xfrm>
            <a:off x="3937271" y="5140866"/>
            <a:ext cx="4014742" cy="17295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HĐGD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23FD550-479D-BBB2-B8C8-6841E52C2556}"/>
              </a:ext>
            </a:extLst>
          </p:cNvPr>
          <p:cNvSpPr/>
          <p:nvPr/>
        </p:nvSpPr>
        <p:spPr>
          <a:xfrm>
            <a:off x="8645143" y="5274129"/>
            <a:ext cx="3530532" cy="1398049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HS chia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7B3BFAB-D1C0-581F-220D-A51CD9DB461E}"/>
              </a:ext>
            </a:extLst>
          </p:cNvPr>
          <p:cNvSpPr/>
          <p:nvPr/>
        </p:nvSpPr>
        <p:spPr>
          <a:xfrm>
            <a:off x="3276796" y="5910943"/>
            <a:ext cx="644144" cy="4408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1307CA6-CDAB-A052-D9C0-50314E58D589}"/>
              </a:ext>
            </a:extLst>
          </p:cNvPr>
          <p:cNvSpPr/>
          <p:nvPr/>
        </p:nvSpPr>
        <p:spPr>
          <a:xfrm>
            <a:off x="7969802" y="5814260"/>
            <a:ext cx="644144" cy="4408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9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B524D-DA92-4705-BFFB-CE7D573B1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18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162958-5CA3-3F5F-D44D-AC7641301DF8}"/>
              </a:ext>
            </a:extLst>
          </p:cNvPr>
          <p:cNvSpPr/>
          <p:nvPr/>
        </p:nvSpPr>
        <p:spPr>
          <a:xfrm>
            <a:off x="0" y="2429779"/>
            <a:ext cx="4572000" cy="30892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51D5FB-D442-671F-A60F-4FF91F5DA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7" t="39615" r="26761" b="15392"/>
          <a:stretch/>
        </p:blipFill>
        <p:spPr>
          <a:xfrm>
            <a:off x="4735286" y="1835966"/>
            <a:ext cx="7456714" cy="4525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803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F14683-57B7-4DEB-8AF3-CF806A395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" y="0"/>
            <a:ext cx="12200180" cy="685800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1C1D747-9821-447A-A4ED-DB077E8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05502AF4-5419-4C97-8941-6E8144AD9252}" type="slidenum">
              <a:rPr lang="en-US" smtClean="0">
                <a:solidFill>
                  <a:schemeClr val="bg1"/>
                </a:solidFill>
              </a:r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556316-4208-47D5-B3FA-383B3B750AD3}"/>
              </a:ext>
            </a:extLst>
          </p:cNvPr>
          <p:cNvGrpSpPr/>
          <p:nvPr/>
        </p:nvGrpSpPr>
        <p:grpSpPr>
          <a:xfrm>
            <a:off x="-8182" y="1824909"/>
            <a:ext cx="983143" cy="1425639"/>
            <a:chOff x="-5616701" y="355854"/>
            <a:chExt cx="983143" cy="1425639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7DD2C640-284C-4D7F-8793-F0D8BC7A2BE7}"/>
                </a:ext>
              </a:extLst>
            </p:cNvPr>
            <p:cNvSpPr/>
            <p:nvPr/>
          </p:nvSpPr>
          <p:spPr>
            <a:xfrm rot="5400000">
              <a:off x="-5842040" y="581193"/>
              <a:ext cx="1425639" cy="974961"/>
            </a:xfrm>
            <a:prstGeom prst="chevron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rrow: Chevron 4">
              <a:extLst>
                <a:ext uri="{FF2B5EF4-FFF2-40B4-BE49-F238E27FC236}">
                  <a16:creationId xmlns:a16="http://schemas.microsoft.com/office/drawing/2014/main" id="{35804365-0A71-4FB5-A05B-439C5E9C09E1}"/>
                </a:ext>
              </a:extLst>
            </p:cNvPr>
            <p:cNvSpPr txBox="1"/>
            <p:nvPr/>
          </p:nvSpPr>
          <p:spPr>
            <a:xfrm>
              <a:off x="-5608519" y="880137"/>
              <a:ext cx="974961" cy="45067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US" sz="2000" b="1" kern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endParaRPr lang="en-US" sz="2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B1C49B-5423-4F4F-89EB-BD1E3B206551}"/>
              </a:ext>
            </a:extLst>
          </p:cNvPr>
          <p:cNvGrpSpPr/>
          <p:nvPr/>
        </p:nvGrpSpPr>
        <p:grpSpPr>
          <a:xfrm>
            <a:off x="-8181" y="3040278"/>
            <a:ext cx="974962" cy="1425639"/>
            <a:chOff x="0" y="1175685"/>
            <a:chExt cx="974962" cy="1425639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4EC793C2-0D95-416A-B8BC-5385222F4F72}"/>
                </a:ext>
              </a:extLst>
            </p:cNvPr>
            <p:cNvSpPr/>
            <p:nvPr/>
          </p:nvSpPr>
          <p:spPr>
            <a:xfrm rot="5400000">
              <a:off x="-225339" y="1401024"/>
              <a:ext cx="1425639" cy="974961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Arrow: Chevron 4">
              <a:extLst>
                <a:ext uri="{FF2B5EF4-FFF2-40B4-BE49-F238E27FC236}">
                  <a16:creationId xmlns:a16="http://schemas.microsoft.com/office/drawing/2014/main" id="{D75AA05D-140E-47FC-BA13-08BB18B20DCE}"/>
                </a:ext>
              </a:extLst>
            </p:cNvPr>
            <p:cNvSpPr txBox="1"/>
            <p:nvPr/>
          </p:nvSpPr>
          <p:spPr>
            <a:xfrm>
              <a:off x="1" y="1663166"/>
              <a:ext cx="974961" cy="4506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000" b="1" kern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r>
                <a:rPr lang="en-US" sz="2000" b="1" kern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79E8B4-B62E-4ED7-BC1F-CC5DB2F577FD}"/>
              </a:ext>
            </a:extLst>
          </p:cNvPr>
          <p:cNvGrpSpPr/>
          <p:nvPr/>
        </p:nvGrpSpPr>
        <p:grpSpPr>
          <a:xfrm>
            <a:off x="-8180" y="4246353"/>
            <a:ext cx="974962" cy="1425639"/>
            <a:chOff x="0" y="1175685"/>
            <a:chExt cx="974962" cy="1425639"/>
          </a:xfrm>
        </p:grpSpPr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555F7AEC-BF80-4028-9B49-F850E2F7D22F}"/>
                </a:ext>
              </a:extLst>
            </p:cNvPr>
            <p:cNvSpPr/>
            <p:nvPr/>
          </p:nvSpPr>
          <p:spPr>
            <a:xfrm rot="5400000">
              <a:off x="-225339" y="1401024"/>
              <a:ext cx="1425639" cy="974961"/>
            </a:xfrm>
            <a:prstGeom prst="chevron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Arrow: Chevron 4">
              <a:extLst>
                <a:ext uri="{FF2B5EF4-FFF2-40B4-BE49-F238E27FC236}">
                  <a16:creationId xmlns:a16="http://schemas.microsoft.com/office/drawing/2014/main" id="{9B5597E7-467A-4F11-90A8-F23A1A809625}"/>
                </a:ext>
              </a:extLst>
            </p:cNvPr>
            <p:cNvSpPr txBox="1"/>
            <p:nvPr/>
          </p:nvSpPr>
          <p:spPr>
            <a:xfrm>
              <a:off x="1" y="1663166"/>
              <a:ext cx="974961" cy="4506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endParaRPr lang="en-US" sz="2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FCF721D-BFA9-4870-8D6D-B2048BD8811C}"/>
              </a:ext>
            </a:extLst>
          </p:cNvPr>
          <p:cNvGrpSpPr/>
          <p:nvPr/>
        </p:nvGrpSpPr>
        <p:grpSpPr>
          <a:xfrm>
            <a:off x="-8179" y="5432361"/>
            <a:ext cx="974962" cy="1425639"/>
            <a:chOff x="0" y="1175685"/>
            <a:chExt cx="974962" cy="1425639"/>
          </a:xfrm>
        </p:grpSpPr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E597B404-9979-4A2F-B049-C9D8A1B6A62E}"/>
                </a:ext>
              </a:extLst>
            </p:cNvPr>
            <p:cNvSpPr/>
            <p:nvPr/>
          </p:nvSpPr>
          <p:spPr>
            <a:xfrm rot="5400000">
              <a:off x="-225339" y="1401024"/>
              <a:ext cx="1425639" cy="974961"/>
            </a:xfrm>
            <a:prstGeom prst="chevron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Arrow: Chevron 4">
              <a:extLst>
                <a:ext uri="{FF2B5EF4-FFF2-40B4-BE49-F238E27FC236}">
                  <a16:creationId xmlns:a16="http://schemas.microsoft.com/office/drawing/2014/main" id="{A6AF6AE3-99F7-4D42-8321-CB10DF15D9FD}"/>
                </a:ext>
              </a:extLst>
            </p:cNvPr>
            <p:cNvSpPr txBox="1"/>
            <p:nvPr/>
          </p:nvSpPr>
          <p:spPr>
            <a:xfrm>
              <a:off x="1" y="1663166"/>
              <a:ext cx="974961" cy="4506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2000" b="1" kern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2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BB551B-886E-4F54-A76B-7BBB8EA323C6}"/>
              </a:ext>
            </a:extLst>
          </p:cNvPr>
          <p:cNvGrpSpPr/>
          <p:nvPr/>
        </p:nvGrpSpPr>
        <p:grpSpPr>
          <a:xfrm>
            <a:off x="983229" y="5423191"/>
            <a:ext cx="11194482" cy="1298791"/>
            <a:chOff x="1826269" y="4113357"/>
            <a:chExt cx="8168135" cy="1298791"/>
          </a:xfrm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FD3FFD38-7327-412C-BFDA-2C247380B152}"/>
                </a:ext>
              </a:extLst>
            </p:cNvPr>
            <p:cNvSpPr/>
            <p:nvPr/>
          </p:nvSpPr>
          <p:spPr>
            <a:xfrm rot="5400000">
              <a:off x="5332762" y="606864"/>
              <a:ext cx="1155150" cy="8168135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ectangle: Top Corners Rounded 4">
              <a:extLst>
                <a:ext uri="{FF2B5EF4-FFF2-40B4-BE49-F238E27FC236}">
                  <a16:creationId xmlns:a16="http://schemas.microsoft.com/office/drawing/2014/main" id="{DE874E24-484F-4FCC-A27F-395D5BD131C1}"/>
                </a:ext>
              </a:extLst>
            </p:cNvPr>
            <p:cNvSpPr txBox="1"/>
            <p:nvPr/>
          </p:nvSpPr>
          <p:spPr>
            <a:xfrm>
              <a:off x="1826270" y="4369778"/>
              <a:ext cx="8111745" cy="1042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3970" rIns="13970" bIns="13970" numCol="1" spcCol="1270" anchor="ctr" anchorCtr="0">
              <a:noAutofit/>
            </a:bodyPr>
            <a:lstStyle/>
            <a:p>
              <a:pPr marL="0" lvl="1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HS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tri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kinh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cuộc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tiễn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36B1F30-15B3-431A-AAE9-DBFF753FB122}"/>
              </a:ext>
            </a:extLst>
          </p:cNvPr>
          <p:cNvGrpSpPr/>
          <p:nvPr/>
        </p:nvGrpSpPr>
        <p:grpSpPr>
          <a:xfrm>
            <a:off x="966779" y="2947650"/>
            <a:ext cx="11226852" cy="1219977"/>
            <a:chOff x="890863" y="1096091"/>
            <a:chExt cx="11226852" cy="1219977"/>
          </a:xfrm>
        </p:grpSpPr>
        <p:sp>
          <p:nvSpPr>
            <p:cNvPr id="32" name="Rectangle: Top Corners Rounded 31">
              <a:extLst>
                <a:ext uri="{FF2B5EF4-FFF2-40B4-BE49-F238E27FC236}">
                  <a16:creationId xmlns:a16="http://schemas.microsoft.com/office/drawing/2014/main" id="{95A70E49-19A2-4974-B308-7326B77E0742}"/>
                </a:ext>
              </a:extLst>
            </p:cNvPr>
            <p:cNvSpPr/>
            <p:nvPr/>
          </p:nvSpPr>
          <p:spPr>
            <a:xfrm rot="5400000">
              <a:off x="5912726" y="-3917590"/>
              <a:ext cx="1191308" cy="11218670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: Top Corners Rounded 4">
              <a:extLst>
                <a:ext uri="{FF2B5EF4-FFF2-40B4-BE49-F238E27FC236}">
                  <a16:creationId xmlns:a16="http://schemas.microsoft.com/office/drawing/2014/main" id="{DA9361CB-55E9-49ED-9897-09383D3134AC}"/>
                </a:ext>
              </a:extLst>
            </p:cNvPr>
            <p:cNvSpPr txBox="1"/>
            <p:nvPr/>
          </p:nvSpPr>
          <p:spPr>
            <a:xfrm>
              <a:off x="890863" y="1241070"/>
              <a:ext cx="11147939" cy="10749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3970" rIns="13970" bIns="13970" numCol="1" spcCol="1270" anchor="ctr" anchorCtr="0">
              <a:noAutofit/>
            </a:bodyPr>
            <a:lstStyle/>
            <a:p>
              <a:pPr marL="0" lvl="1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HS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tri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kinh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tri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kinh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0C93BD9-FB5A-404C-9688-12423825FAA4}"/>
              </a:ext>
            </a:extLst>
          </p:cNvPr>
          <p:cNvGrpSpPr/>
          <p:nvPr/>
        </p:nvGrpSpPr>
        <p:grpSpPr>
          <a:xfrm>
            <a:off x="980768" y="4220188"/>
            <a:ext cx="11211233" cy="1184333"/>
            <a:chOff x="1510513" y="2705963"/>
            <a:chExt cx="11211233" cy="1184333"/>
          </a:xfrm>
        </p:grpSpPr>
        <p:sp>
          <p:nvSpPr>
            <p:cNvPr id="35" name="Rectangle: Top Corners Rounded 34">
              <a:extLst>
                <a:ext uri="{FF2B5EF4-FFF2-40B4-BE49-F238E27FC236}">
                  <a16:creationId xmlns:a16="http://schemas.microsoft.com/office/drawing/2014/main" id="{A920032B-1810-48BF-98EE-78F3DEACD8FD}"/>
                </a:ext>
              </a:extLst>
            </p:cNvPr>
            <p:cNvSpPr/>
            <p:nvPr/>
          </p:nvSpPr>
          <p:spPr>
            <a:xfrm rot="5400000">
              <a:off x="6548239" y="-2331763"/>
              <a:ext cx="1135782" cy="11211233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Rectangle: Top Corners Rounded 4">
              <a:extLst>
                <a:ext uri="{FF2B5EF4-FFF2-40B4-BE49-F238E27FC236}">
                  <a16:creationId xmlns:a16="http://schemas.microsoft.com/office/drawing/2014/main" id="{B1324F5A-3104-447C-871B-41CEC02E3C9C}"/>
                </a:ext>
              </a:extLst>
            </p:cNvPr>
            <p:cNvSpPr txBox="1"/>
            <p:nvPr/>
          </p:nvSpPr>
          <p:spPr>
            <a:xfrm>
              <a:off x="1541550" y="2739632"/>
              <a:ext cx="11123019" cy="11506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3970" rIns="13970" bIns="13970" numCol="1" spcCol="1270" anchor="ctr" anchorCtr="0">
              <a:noAutofit/>
            </a:bodyPr>
            <a:lstStyle/>
            <a:p>
              <a:pPr marL="0" lvl="1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HS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tri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kinh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quyết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8D3C0D-57FB-41CB-A223-B0105D1A7CD9}"/>
              </a:ext>
            </a:extLst>
          </p:cNvPr>
          <p:cNvGrpSpPr/>
          <p:nvPr/>
        </p:nvGrpSpPr>
        <p:grpSpPr>
          <a:xfrm>
            <a:off x="997519" y="1794090"/>
            <a:ext cx="11194481" cy="1069533"/>
            <a:chOff x="1010250" y="-81547"/>
            <a:chExt cx="8883049" cy="1069533"/>
          </a:xfrm>
        </p:grpSpPr>
        <p:sp>
          <p:nvSpPr>
            <p:cNvPr id="39" name="Rectangle: Top Corners Rounded 38">
              <a:extLst>
                <a:ext uri="{FF2B5EF4-FFF2-40B4-BE49-F238E27FC236}">
                  <a16:creationId xmlns:a16="http://schemas.microsoft.com/office/drawing/2014/main" id="{ACE33E99-269C-4E42-9880-8442C5FAD9AE}"/>
                </a:ext>
              </a:extLst>
            </p:cNvPr>
            <p:cNvSpPr/>
            <p:nvPr/>
          </p:nvSpPr>
          <p:spPr>
            <a:xfrm rot="5400000">
              <a:off x="4917008" y="-3988305"/>
              <a:ext cx="1069533" cy="8883049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Rectangle: Top Corners Rounded 4">
              <a:extLst>
                <a:ext uri="{FF2B5EF4-FFF2-40B4-BE49-F238E27FC236}">
                  <a16:creationId xmlns:a16="http://schemas.microsoft.com/office/drawing/2014/main" id="{DD0C08C0-191A-4288-8D19-1D824770FAF8}"/>
                </a:ext>
              </a:extLst>
            </p:cNvPr>
            <p:cNvSpPr txBox="1"/>
            <p:nvPr/>
          </p:nvSpPr>
          <p:spPr>
            <a:xfrm>
              <a:off x="1010250" y="-767"/>
              <a:ext cx="8830839" cy="9651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3970" rIns="13970" bIns="13970" numCol="1" spcCol="1270" anchor="ctr" anchorCtr="0">
              <a:noAutofit/>
            </a:bodyPr>
            <a:lstStyle/>
            <a:p>
              <a:pPr marL="0" lvl="1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HS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tái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tri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kinh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78816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F14683-57B7-4DEB-8AF3-CF806A395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" y="0"/>
            <a:ext cx="12200180" cy="685800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1C1D747-9821-447A-A4ED-DB077E8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05502AF4-5419-4C97-8941-6E8144AD9252}" type="slidenum">
              <a:rPr lang="en-US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C746E7-116C-92FD-1C51-88DA128DEE69}"/>
              </a:ext>
            </a:extLst>
          </p:cNvPr>
          <p:cNvSpPr/>
          <p:nvPr/>
        </p:nvSpPr>
        <p:spPr>
          <a:xfrm>
            <a:off x="1" y="1428195"/>
            <a:ext cx="2383970" cy="47266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F5C9C4-270B-D06B-B1EC-90117A59A152}"/>
              </a:ext>
            </a:extLst>
          </p:cNvPr>
          <p:cNvGrpSpPr/>
          <p:nvPr/>
        </p:nvGrpSpPr>
        <p:grpSpPr>
          <a:xfrm>
            <a:off x="2603715" y="952814"/>
            <a:ext cx="7884495" cy="5920684"/>
            <a:chOff x="2786020" y="1680958"/>
            <a:chExt cx="7351802" cy="51906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B4B0D7-4115-9A2C-7D83-43EDD2FAB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020" y="1689216"/>
              <a:ext cx="3671931" cy="51551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DFC4D01-6734-8350-7420-A6BD0CE4D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5891" y="1680958"/>
              <a:ext cx="3671931" cy="5190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06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6C4409-366B-4D3C-A9B4-3EF5ECE20D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6C4409-366B-4D3C-A9B4-3EF5ECE20D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12198284" cy="6858000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624777821"/>
              </p:ext>
            </p:extLst>
          </p:nvPr>
        </p:nvGraphicFramePr>
        <p:xfrm>
          <a:off x="2481943" y="914400"/>
          <a:ext cx="971005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A18B0D-C852-174A-FF56-C92959632C88}"/>
              </a:ext>
            </a:extLst>
          </p:cNvPr>
          <p:cNvSpPr/>
          <p:nvPr/>
        </p:nvSpPr>
        <p:spPr>
          <a:xfrm>
            <a:off x="386442" y="2092268"/>
            <a:ext cx="2372256" cy="295242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5594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CB5424-8943-49D1-916E-FA0A435B6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28801" y="208921"/>
            <a:ext cx="9154160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9A095C33-77E4-4AE2-A5D4-6C93A1BEF1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8998289"/>
              </p:ext>
            </p:extLst>
          </p:nvPr>
        </p:nvGraphicFramePr>
        <p:xfrm>
          <a:off x="824592" y="2348137"/>
          <a:ext cx="1072514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079454-FD0F-F3F9-B40B-EFE801023ECC}"/>
              </a:ext>
            </a:extLst>
          </p:cNvPr>
          <p:cNvSpPr/>
          <p:nvPr/>
        </p:nvSpPr>
        <p:spPr>
          <a:xfrm>
            <a:off x="0" y="1009181"/>
            <a:ext cx="12001500" cy="123570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b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B0EBD0CE-552E-9AFE-C98B-11071763BE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917813"/>
              </p:ext>
            </p:extLst>
          </p:nvPr>
        </p:nvGraphicFramePr>
        <p:xfrm>
          <a:off x="628650" y="2237295"/>
          <a:ext cx="10725149" cy="449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2736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6" grpId="1">
        <p:bldAsOne/>
      </p:bldGraphic>
      <p:bldP spid="9" grpId="0" animBg="1"/>
      <p:bldGraphic spid="10" grpId="0">
        <p:bldAsOne/>
      </p:bldGraphic>
      <p:bldGraphic spid="10" grpId="1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F14683-57B7-4DEB-8AF3-CF806A395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" y="0"/>
            <a:ext cx="12200180" cy="685800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1C1D747-9821-447A-A4ED-DB077E8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05502AF4-5419-4C97-8941-6E8144AD9252}" type="slidenum">
              <a:rPr lang="en-US" smtClean="0">
                <a:solidFill>
                  <a:schemeClr val="bg1"/>
                </a:solidFill>
              </a:rPr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55A4FF-101D-4187-B798-D4BCE5BC7B3A}"/>
              </a:ext>
            </a:extLst>
          </p:cNvPr>
          <p:cNvSpPr txBox="1">
            <a:spLocks/>
          </p:cNvSpPr>
          <p:nvPr/>
        </p:nvSpPr>
        <p:spPr>
          <a:xfrm>
            <a:off x="628650" y="928688"/>
            <a:ext cx="10598151" cy="630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HĐ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9DD8DE-8E1A-3EC0-75D8-8885638CD376}"/>
              </a:ext>
            </a:extLst>
          </p:cNvPr>
          <p:cNvGrpSpPr/>
          <p:nvPr/>
        </p:nvGrpSpPr>
        <p:grpSpPr>
          <a:xfrm>
            <a:off x="457848" y="1592212"/>
            <a:ext cx="11268127" cy="5282428"/>
            <a:chOff x="457848" y="1592212"/>
            <a:chExt cx="11268127" cy="52824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97F43E-4D4B-10AE-FE3D-D35774137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48" y="1592212"/>
              <a:ext cx="3750590" cy="526578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D6B212-052E-AC5B-DBE4-D5EE73866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616" y="1609010"/>
              <a:ext cx="3750590" cy="52656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623C1B-3FA4-592F-6C80-B8934C60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384" y="1607929"/>
              <a:ext cx="3750591" cy="5266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690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F14683-57B7-4DEB-8AF3-CF806A395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" y="0"/>
            <a:ext cx="12200180" cy="685800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1C1D747-9821-447A-A4ED-DB077E8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05502AF4-5419-4C97-8941-6E8144AD9252}" type="slidenum">
              <a:rPr lang="en-US" smtClean="0">
                <a:solidFill>
                  <a:schemeClr val="bg1"/>
                </a:solidFill>
              </a:rPr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1C4022-F347-41AB-A2CA-1053FE02733B}"/>
              </a:ext>
            </a:extLst>
          </p:cNvPr>
          <p:cNvSpPr/>
          <p:nvPr/>
        </p:nvSpPr>
        <p:spPr>
          <a:xfrm>
            <a:off x="1640530" y="833371"/>
            <a:ext cx="7968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3D235A-E21B-B6DF-F875-F5326921F35A}"/>
              </a:ext>
            </a:extLst>
          </p:cNvPr>
          <p:cNvGrpSpPr/>
          <p:nvPr/>
        </p:nvGrpSpPr>
        <p:grpSpPr>
          <a:xfrm>
            <a:off x="2106520" y="1583690"/>
            <a:ext cx="7548922" cy="5289808"/>
            <a:chOff x="2106520" y="1583690"/>
            <a:chExt cx="7548922" cy="52898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B4EC34-D0E6-2EF6-A7FC-EF799768F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520" y="1584151"/>
              <a:ext cx="3766711" cy="52893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E44A16-754C-6CFA-949E-12A716CB1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731" y="1583690"/>
              <a:ext cx="3766711" cy="528980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D0168E-D98D-D716-C5E1-DE7D66C148AB}"/>
              </a:ext>
            </a:extLst>
          </p:cNvPr>
          <p:cNvGrpSpPr/>
          <p:nvPr/>
        </p:nvGrpSpPr>
        <p:grpSpPr>
          <a:xfrm>
            <a:off x="2091021" y="1473626"/>
            <a:ext cx="7548923" cy="5384375"/>
            <a:chOff x="2091021" y="1473626"/>
            <a:chExt cx="7548923" cy="53843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442799-E322-A241-871B-B4A9A6222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1021" y="1473626"/>
              <a:ext cx="3766711" cy="538437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8A059F-4392-42D3-0AB7-B84C8C268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3233" y="1518835"/>
              <a:ext cx="3766711" cy="533916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1A4518-125B-C333-E61A-2BD5224D97C6}"/>
              </a:ext>
            </a:extLst>
          </p:cNvPr>
          <p:cNvGrpSpPr/>
          <p:nvPr/>
        </p:nvGrpSpPr>
        <p:grpSpPr>
          <a:xfrm>
            <a:off x="2106520" y="1458128"/>
            <a:ext cx="7743815" cy="5415370"/>
            <a:chOff x="2106520" y="1458128"/>
            <a:chExt cx="7743815" cy="54153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2702F7-7D9B-0EA3-5F6A-A5D250532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520" y="1458128"/>
              <a:ext cx="3848794" cy="540350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5CF681-30D7-4168-3005-793FAAB0E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1540" y="1468886"/>
              <a:ext cx="3848795" cy="54046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6EDEF9-6E5B-F7B0-510D-319E040A32D4}"/>
              </a:ext>
            </a:extLst>
          </p:cNvPr>
          <p:cNvGrpSpPr/>
          <p:nvPr/>
        </p:nvGrpSpPr>
        <p:grpSpPr>
          <a:xfrm>
            <a:off x="2106251" y="1451483"/>
            <a:ext cx="7777202" cy="5413709"/>
            <a:chOff x="2106251" y="1451483"/>
            <a:chExt cx="7777202" cy="541370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879A76E-279D-05E6-4156-A7FCDFCE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251" y="1451483"/>
              <a:ext cx="3848795" cy="540461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5043EE0-2627-15E9-CC7E-8648EA96A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919" y="1453454"/>
              <a:ext cx="3853534" cy="5411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499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F14683-57B7-4DEB-8AF3-CF806A395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180" cy="685800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1C1D747-9821-447A-A4ED-DB077E8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05502AF4-5419-4C97-8941-6E8144AD9252}" type="slidenum">
              <a:rPr lang="en-US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D0FEFF61-A603-4041-8131-18F509973582}"/>
              </a:ext>
            </a:extLst>
          </p:cNvPr>
          <p:cNvSpPr/>
          <p:nvPr/>
        </p:nvSpPr>
        <p:spPr>
          <a:xfrm>
            <a:off x="81640" y="4033151"/>
            <a:ext cx="11884178" cy="95630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D0FEFF61-A603-4041-8131-18F509973582}"/>
              </a:ext>
            </a:extLst>
          </p:cNvPr>
          <p:cNvSpPr/>
          <p:nvPr/>
        </p:nvSpPr>
        <p:spPr>
          <a:xfrm>
            <a:off x="63717" y="1662971"/>
            <a:ext cx="11900507" cy="68834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SGK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241959-0E02-CF67-B286-BB72EEDB2D41}"/>
              </a:ext>
            </a:extLst>
          </p:cNvPr>
          <p:cNvSpPr/>
          <p:nvPr/>
        </p:nvSpPr>
        <p:spPr>
          <a:xfrm>
            <a:off x="70752" y="2732304"/>
            <a:ext cx="11884178" cy="95630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3050CB92-3C6E-A2F0-4317-A554983AA96E}"/>
              </a:ext>
            </a:extLst>
          </p:cNvPr>
          <p:cNvSpPr/>
          <p:nvPr/>
        </p:nvSpPr>
        <p:spPr>
          <a:xfrm>
            <a:off x="103410" y="5393870"/>
            <a:ext cx="11884178" cy="95630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4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42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5A99F-C6D8-49D3-AF41-6C0DA9236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18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3228" y="1057175"/>
            <a:ext cx="3869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 TẬP HUẤN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710145"/>
            <a:ext cx="106489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7886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F14683-57B7-4DEB-8AF3-CF806A395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" y="0"/>
            <a:ext cx="12200180" cy="685800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1C1D747-9821-447A-A4ED-DB077E8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05502AF4-5419-4C97-8941-6E8144AD9252}" type="slidenum">
              <a:rPr lang="en-US" smtClean="0">
                <a:solidFill>
                  <a:schemeClr val="bg1"/>
                </a:solidFill>
              </a:rPr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6209D4-B36A-41BF-9DA9-C4870079C095}"/>
              </a:ext>
            </a:extLst>
          </p:cNvPr>
          <p:cNvSpPr/>
          <p:nvPr/>
        </p:nvSpPr>
        <p:spPr>
          <a:xfrm>
            <a:off x="457200" y="1444823"/>
            <a:ext cx="11089037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MỘT CHỦ ĐỀ MINH HỌA CHO NHỮNG ĐIỂM MỚI CỦA SGK HOẠT ĐỘNG TRẢI NGHIỆM, HƯỚNG NGHIỆP 8</a:t>
            </a:r>
            <a:endParaRPr lang="en-US" sz="28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210DEE-D01A-4D73-8E33-E7BB1651160A}"/>
              </a:ext>
            </a:extLst>
          </p:cNvPr>
          <p:cNvSpPr/>
          <p:nvPr/>
        </p:nvSpPr>
        <p:spPr>
          <a:xfrm>
            <a:off x="0" y="2143410"/>
            <a:ext cx="12017829" cy="4736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RÈN LUYỆN BẢN THÂN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5940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F14683-57B7-4DEB-8AF3-CF806A395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" y="0"/>
            <a:ext cx="12200180" cy="685800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1C1D747-9821-447A-A4ED-DB077E8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05502AF4-5419-4C97-8941-6E8144AD9252}" type="slidenum">
              <a:rPr lang="en-US" smtClean="0">
                <a:solidFill>
                  <a:schemeClr val="bg1"/>
                </a:solidFill>
              </a:rPr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7A17EB-5B43-338B-3628-215E3CFE6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73" y="1030401"/>
            <a:ext cx="4343321" cy="582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61CD3B-52B2-557D-5615-BF8839DD2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51" y="1039090"/>
            <a:ext cx="4278506" cy="58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7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14683-57B7-4DEB-8AF3-CF806A395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" y="0"/>
            <a:ext cx="122001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585AE-3796-3FED-080B-1D1B6D302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7" y="1526009"/>
            <a:ext cx="3798504" cy="5328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37563D-0C26-490A-08C2-79FAB818A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2" y="1536916"/>
            <a:ext cx="3798504" cy="5333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C86EE2-AF4A-FBAE-DCA3-E8283F13E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37" y="1600201"/>
            <a:ext cx="3798505" cy="525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3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14683-57B7-4DEB-8AF3-CF806A395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1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C86D71-4D8C-73EF-E76F-BF449B597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8" y="1595469"/>
            <a:ext cx="3728871" cy="5259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4D3B23-B09F-1E80-08A3-5A80B4F3B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57" y="1600203"/>
            <a:ext cx="3755256" cy="5259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5E9774-4928-7939-C2E6-829605EE4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39" y="1600203"/>
            <a:ext cx="3779898" cy="526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F14683-57B7-4DEB-8AF3-CF806A395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15" y="0"/>
            <a:ext cx="12200180" cy="685800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1C1D747-9821-447A-A4ED-DB077E8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/>
          <a:p>
            <a:fld id="{05502AF4-5419-4C97-8941-6E8144AD9252}" type="slidenum">
              <a:rPr lang="en-US" smtClean="0">
                <a:solidFill>
                  <a:schemeClr val="bg1"/>
                </a:solidFill>
              </a:rPr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AEFA50-D84B-4B79-90EC-CA4747C72EC7}"/>
              </a:ext>
            </a:extLst>
          </p:cNvPr>
          <p:cNvSpPr txBox="1"/>
          <p:nvPr/>
        </p:nvSpPr>
        <p:spPr>
          <a:xfrm>
            <a:off x="149897" y="1079713"/>
            <a:ext cx="6200774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NGƯỜI TIÊU DÙNG THÔNG THÁI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906E91-5367-477E-803F-FF81129A9E5E}"/>
              </a:ext>
            </a:extLst>
          </p:cNvPr>
          <p:cNvSpPr/>
          <p:nvPr/>
        </p:nvSpPr>
        <p:spPr>
          <a:xfrm>
            <a:off x="-13615" y="1906152"/>
            <a:ext cx="12200180" cy="4083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 PHÁ - KẾT NỐI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HS nêu được các hình thức tiếp thị, quảng cáo trong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0" hangingPunct="0"/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ra được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chi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tiêu 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0" hangingPunct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HS chia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HS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trương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096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2"/>
            <a:ext cx="12192000" cy="6880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66490"/>
            <a:ext cx="12192000" cy="5996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quảng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endParaRPr lang="en-US" sz="2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eaLnBrk="0" hangingPunct="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HS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0" hangingPunct="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 eaLnBrk="0" hangingPunct="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chi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tri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0" hangingPunct="0"/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441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" y="3872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350" y="844580"/>
            <a:ext cx="12053388" cy="557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800"/>
              </a:spcAft>
            </a:pP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</a:p>
          <a:p>
            <a:pPr>
              <a:lnSpc>
                <a:spcPct val="114000"/>
              </a:lnSpc>
            </a:pP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</a:pP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114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thu nhận được 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chi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tiêu phù hợp trước ảnh hưởng của tiếp thị, quảng cáo.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114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HS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GV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HS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dung 2,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dung 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dung 1.</a:t>
            </a:r>
          </a:p>
          <a:p>
            <a:pPr>
              <a:lnSpc>
                <a:spcPct val="114000"/>
              </a:lnSpc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31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70"/>
            <a:ext cx="1219828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1454" y="2288417"/>
            <a:ext cx="77197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PHƯƠNG PHÁP, HÌNH THỨC TỔ CHỨC HOẠT ĐỘNG </a:t>
            </a:r>
          </a:p>
          <a:p>
            <a:pPr algn="ctr"/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 NGHIỆM, HƯỚNG NGHIỆP 8</a:t>
            </a:r>
          </a:p>
          <a:p>
            <a:pPr algn="ctr"/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0A34CC5A-FD88-AE0B-2A7F-2AC6C56E5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462" y="1168881"/>
            <a:ext cx="3752538" cy="522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196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87" y="-72328"/>
            <a:ext cx="12326933" cy="69303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1153" y="1123802"/>
            <a:ext cx="2632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THẢO LUẬN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762409"/>
            <a:ext cx="12279746" cy="375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AutoNum type="arabicPeriod"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  <a:p>
            <a:pPr algn="just">
              <a:lnSpc>
                <a:spcPct val="150000"/>
              </a:lnSpc>
              <a:buAutoNum type="arabicPeriod"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9724549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" y="17612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852" y="795451"/>
            <a:ext cx="116623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PPDH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endParaRPr lang="en-US" sz="2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827193"/>
            <a:ext cx="12192000" cy="469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marR="274320" algn="just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Khuyến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74320" marR="274320"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huy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HS;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sàng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74320" marR="274320"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74320" marR="274320"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74320" marR="274320"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6409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5A99F-C6D8-49D3-AF41-6C0DA9236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3" y="0"/>
            <a:ext cx="1220018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3228" y="900007"/>
            <a:ext cx="3869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 TẬP HUẤN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343019"/>
            <a:ext cx="10648950" cy="5329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2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>
              <a:lnSpc>
                <a:spcPct val="12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huấn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2018.</a:t>
            </a:r>
          </a:p>
        </p:txBody>
      </p:sp>
    </p:spTree>
    <p:extLst>
      <p:ext uri="{BB962C8B-B14F-4D97-AF65-F5344CB8AC3E}">
        <p14:creationId xmlns:p14="http://schemas.microsoft.com/office/powerpoint/2010/main" val="7027020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8" y="29688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514" y="641588"/>
            <a:ext cx="11982156" cy="1105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PHƯƠNG PHÁP SỬ DUNG KHI TỔ CHỨC HOẠT ĐỘNG </a:t>
            </a:r>
          </a:p>
          <a:p>
            <a:pPr algn="ctr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TRẢI NGHIỆM, HƯỚNG NGHIỆP 8</a:t>
            </a:r>
            <a:endParaRPr lang="en-US" sz="24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80946" y="1678895"/>
            <a:ext cx="6950621" cy="1155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274320" indent="-342900" algn="just">
              <a:lnSpc>
                <a:spcPct val="13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dạy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274320" indent="-342900" algn="just">
              <a:lnSpc>
                <a:spcPct val="130000"/>
              </a:lnSpc>
              <a:spcAft>
                <a:spcPts val="800"/>
              </a:spcAft>
              <a:buAutoNum type="alphaLcPeriod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251487"/>
            <a:ext cx="1219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marR="274320" algn="just">
              <a:spcAft>
                <a:spcPts val="800"/>
              </a:spcAft>
            </a:pP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274320" marR="274320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74320" marR="274320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Rèn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74320" marR="274320" algn="just">
              <a:spcAft>
                <a:spcPts val="800"/>
              </a:spcAft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PP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74320" marR="274320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Phân nhóm học tập và bố trí vị trí nhóm phù hợp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74320" marR="274320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74320" marR="274320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Giao nhiệm vụ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nhóm.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marR="274320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, hướng dẫn hỗ trợ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các nhóm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74320" marR="274320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T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ổ chức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báo cáo kết quả và đánh 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chốt lại kiến thức cơ bản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78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53" y="24728"/>
            <a:ext cx="12198284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9C1180-5295-D756-BB39-126E8F6633E8}"/>
              </a:ext>
            </a:extLst>
          </p:cNvPr>
          <p:cNvGrpSpPr/>
          <p:nvPr/>
        </p:nvGrpSpPr>
        <p:grpSpPr>
          <a:xfrm>
            <a:off x="1720312" y="1600203"/>
            <a:ext cx="8074617" cy="5257798"/>
            <a:chOff x="1720312" y="919195"/>
            <a:chExt cx="8525589" cy="59388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FDA100-27A5-03D6-0F5C-CE0B7F43A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312" y="921397"/>
              <a:ext cx="4228933" cy="593660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729904-478F-0051-EC32-8C3088E6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6968" y="919195"/>
              <a:ext cx="4228933" cy="5938806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DA6E9706-A5B8-147F-0D7C-43CB38AA3F28}"/>
              </a:ext>
            </a:extLst>
          </p:cNvPr>
          <p:cNvSpPr txBox="1">
            <a:spLocks/>
          </p:cNvSpPr>
          <p:nvPr/>
        </p:nvSpPr>
        <p:spPr>
          <a:xfrm>
            <a:off x="2767520" y="731834"/>
            <a:ext cx="5792709" cy="7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0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2" y="242"/>
            <a:ext cx="1219828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012888"/>
            <a:ext cx="12192000" cy="6810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2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Phương pháp</a:t>
            </a:r>
            <a:r>
              <a:rPr lang="en-US" sz="2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tình huống </a:t>
            </a:r>
            <a:endParaRPr lang="en-US" sz="20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,...  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PP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  <a:p>
            <a:pPr lvl="0" algn="just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000" dirty="0">
                <a:cs typeface="Arial" panose="020B0604020202020204" pitchFamily="34" charset="0"/>
              </a:rPr>
              <a:t>ình huống có thể có nhiều cách giải quyết khác nhau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1/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 2/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3/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4/ So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5/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rút ra bài 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giải quyết những tình huống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2091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E421B7E-A879-AA21-865E-41C651A34075}"/>
              </a:ext>
            </a:extLst>
          </p:cNvPr>
          <p:cNvGrpSpPr/>
          <p:nvPr/>
        </p:nvGrpSpPr>
        <p:grpSpPr>
          <a:xfrm>
            <a:off x="1518834" y="1340148"/>
            <a:ext cx="8044501" cy="5517853"/>
            <a:chOff x="1604962" y="1270860"/>
            <a:chExt cx="7958373" cy="558714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F8BA92-D80E-63BE-609E-E371B0546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962" y="1270860"/>
              <a:ext cx="3979594" cy="558714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913DDA7-B703-3D56-21CA-0000AEBFE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56" y="1270860"/>
              <a:ext cx="3978779" cy="5587141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5689DBD-9D01-720F-223B-B4CFAB8621E2}"/>
              </a:ext>
            </a:extLst>
          </p:cNvPr>
          <p:cNvSpPr txBox="1">
            <a:spLocks/>
          </p:cNvSpPr>
          <p:nvPr/>
        </p:nvSpPr>
        <p:spPr>
          <a:xfrm>
            <a:off x="2767520" y="623348"/>
            <a:ext cx="5792709" cy="7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5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" y="242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31558"/>
            <a:ext cx="12183108" cy="5624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dung: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vi,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PP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lnSpc>
                <a:spcPct val="13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  <a:p>
            <a:pPr lvl="0" algn="just">
              <a:lnSpc>
                <a:spcPct val="13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just">
              <a:lnSpc>
                <a:spcPct val="13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PP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PP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 algn="just">
              <a:lnSpc>
                <a:spcPct val="13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Khuyến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pPr lvl="0" algn="just">
              <a:lnSpc>
                <a:spcPct val="13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3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5931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5689DBD-9D01-720F-223B-B4CFAB8621E2}"/>
              </a:ext>
            </a:extLst>
          </p:cNvPr>
          <p:cNvSpPr txBox="1">
            <a:spLocks/>
          </p:cNvSpPr>
          <p:nvPr/>
        </p:nvSpPr>
        <p:spPr>
          <a:xfrm>
            <a:off x="2767520" y="623348"/>
            <a:ext cx="5792709" cy="7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endParaRPr lang="en-US" sz="1800" b="1" dirty="0">
              <a:solidFill>
                <a:srgbClr val="C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F9E22E-D7EF-C686-B1D1-D13179304C30}"/>
              </a:ext>
            </a:extLst>
          </p:cNvPr>
          <p:cNvGrpSpPr/>
          <p:nvPr/>
        </p:nvGrpSpPr>
        <p:grpSpPr>
          <a:xfrm>
            <a:off x="1890793" y="1340148"/>
            <a:ext cx="7871292" cy="5571628"/>
            <a:chOff x="1890793" y="1340148"/>
            <a:chExt cx="7871292" cy="55716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162FAF-DDB1-6B5F-8BAB-D049C2EC5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0793" y="1393924"/>
              <a:ext cx="3903906" cy="54820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0422D67-8717-FCA9-A47B-F97F48BC5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698" y="1340148"/>
              <a:ext cx="3967387" cy="5571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08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93" y="1357480"/>
            <a:ext cx="7828821" cy="6104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tri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PP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7416A-5F46-210B-F33F-B5CAF5502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29" y="1277256"/>
            <a:ext cx="4049487" cy="558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2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" y="242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918708"/>
            <a:ext cx="10778836" cy="4939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274320" indent="-285750" algn="just">
              <a:lnSpc>
                <a:spcPct val="13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HS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tri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PP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Thành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lẽ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minh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đắn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tuyên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HS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Thái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cởi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291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398988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D02CD4-D26F-B7A6-B183-683E7782F4E8}"/>
              </a:ext>
            </a:extLst>
          </p:cNvPr>
          <p:cNvGrpSpPr/>
          <p:nvPr/>
        </p:nvGrpSpPr>
        <p:grpSpPr>
          <a:xfrm>
            <a:off x="-22919" y="1076227"/>
            <a:ext cx="12214919" cy="5781991"/>
            <a:chOff x="-22919" y="1076227"/>
            <a:chExt cx="12214919" cy="57819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E6B54D8-3163-7582-7055-FC4164AC6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919" y="1107747"/>
              <a:ext cx="4095653" cy="575025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AC830E-D003-8AF6-3CEF-03A10208C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376" y="1089079"/>
              <a:ext cx="4109228" cy="576913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8A98046-8DAB-A05F-4B7E-FC09A8124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4617" y="1076227"/>
              <a:ext cx="4117383" cy="5781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65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" y="242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7927" y="949511"/>
            <a:ext cx="10515600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HÌNH THỨC  TỔ CHỨC HOẠT ĐỘNG TRẢI NGHIỆM, HƯỚNG NGHIỆP 8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74" y="2263284"/>
            <a:ext cx="12112170" cy="4525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(SGV)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26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95B93AC-87F5-436A-A532-BAE472119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57295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TẬP HUẤN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BCAE6A-0468-4BD2-B217-D498A0119855}"/>
              </a:ext>
            </a:extLst>
          </p:cNvPr>
          <p:cNvSpPr/>
          <p:nvPr/>
        </p:nvSpPr>
        <p:spPr>
          <a:xfrm>
            <a:off x="316697" y="1620259"/>
            <a:ext cx="2381245" cy="427581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1. NHỮNG VẤN ĐỀ CHUNG</a:t>
            </a:r>
          </a:p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13D6DD-0DAC-47D8-AEF1-D709C15727F5}"/>
              </a:ext>
            </a:extLst>
          </p:cNvPr>
          <p:cNvGrpSpPr/>
          <p:nvPr/>
        </p:nvGrpSpPr>
        <p:grpSpPr>
          <a:xfrm>
            <a:off x="2697942" y="1620259"/>
            <a:ext cx="8189137" cy="2137908"/>
            <a:chOff x="2697942" y="1620259"/>
            <a:chExt cx="8189137" cy="213790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8D0ADE1-D64A-4FF6-BDAD-9E300DDA80A2}"/>
                </a:ext>
              </a:extLst>
            </p:cNvPr>
            <p:cNvSpPr/>
            <p:nvPr/>
          </p:nvSpPr>
          <p:spPr>
            <a:xfrm>
              <a:off x="3729043" y="1620259"/>
              <a:ext cx="7158036" cy="583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quát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HĐTN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HĐTN, HN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3646BE3-95B3-454C-9A48-64DC45F16049}"/>
                </a:ext>
              </a:extLst>
            </p:cNvPr>
            <p:cNvCxnSpPr>
              <a:stCxn id="2" idx="6"/>
            </p:cNvCxnSpPr>
            <p:nvPr/>
          </p:nvCxnSpPr>
          <p:spPr>
            <a:xfrm flipV="1">
              <a:off x="2697942" y="1898515"/>
              <a:ext cx="1002520" cy="18596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3B905C-FC58-404B-91BF-39786977DDEC}"/>
              </a:ext>
            </a:extLst>
          </p:cNvPr>
          <p:cNvGrpSpPr/>
          <p:nvPr/>
        </p:nvGrpSpPr>
        <p:grpSpPr>
          <a:xfrm>
            <a:off x="2697942" y="2497225"/>
            <a:ext cx="8189134" cy="1260942"/>
            <a:chOff x="2697942" y="2497225"/>
            <a:chExt cx="8189134" cy="126094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512B5FA-ED6F-4295-966C-087E5C776BA6}"/>
                </a:ext>
              </a:extLst>
            </p:cNvPr>
            <p:cNvSpPr/>
            <p:nvPr/>
          </p:nvSpPr>
          <p:spPr>
            <a:xfrm>
              <a:off x="3729040" y="2497225"/>
              <a:ext cx="7158036" cy="583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SGK HĐTN, HN 8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6BFEDB-15D1-4635-A705-2A8AE387F79D}"/>
                </a:ext>
              </a:extLst>
            </p:cNvPr>
            <p:cNvCxnSpPr>
              <a:cxnSpLocks/>
              <a:stCxn id="2" idx="6"/>
            </p:cNvCxnSpPr>
            <p:nvPr/>
          </p:nvCxnSpPr>
          <p:spPr>
            <a:xfrm flipV="1">
              <a:off x="2697942" y="2811015"/>
              <a:ext cx="1002520" cy="9471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193C1C-B224-41AD-94F4-6D2D4721058C}"/>
              </a:ext>
            </a:extLst>
          </p:cNvPr>
          <p:cNvGrpSpPr/>
          <p:nvPr/>
        </p:nvGrpSpPr>
        <p:grpSpPr>
          <a:xfrm>
            <a:off x="2697942" y="3367924"/>
            <a:ext cx="8189140" cy="583096"/>
            <a:chOff x="2697942" y="3367924"/>
            <a:chExt cx="8189140" cy="58309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DAA74-BA2F-468B-95DD-ECAF7CF4375E}"/>
                </a:ext>
              </a:extLst>
            </p:cNvPr>
            <p:cNvSpPr/>
            <p:nvPr/>
          </p:nvSpPr>
          <p:spPr>
            <a:xfrm>
              <a:off x="3729046" y="3367924"/>
              <a:ext cx="7158036" cy="583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HĐTN, HN8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1433A3-727F-43CE-901A-16303243F4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7942" y="3655262"/>
              <a:ext cx="1002520" cy="102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30B1D6-CB0E-4F8E-9732-29E6EA5AC80B}"/>
              </a:ext>
            </a:extLst>
          </p:cNvPr>
          <p:cNvGrpSpPr/>
          <p:nvPr/>
        </p:nvGrpSpPr>
        <p:grpSpPr>
          <a:xfrm>
            <a:off x="2697942" y="3772940"/>
            <a:ext cx="8160557" cy="1009392"/>
            <a:chOff x="2697942" y="3772940"/>
            <a:chExt cx="8160557" cy="100939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AF4C584-FC9C-4397-A3AE-8742225C4963}"/>
                </a:ext>
              </a:extLst>
            </p:cNvPr>
            <p:cNvSpPr/>
            <p:nvPr/>
          </p:nvSpPr>
          <p:spPr>
            <a:xfrm>
              <a:off x="3700462" y="4199236"/>
              <a:ext cx="7158037" cy="583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IV.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3D7B378-7FFF-453E-A1CF-75B6047A208D}"/>
                </a:ext>
              </a:extLst>
            </p:cNvPr>
            <p:cNvCxnSpPr>
              <a:cxnSpLocks/>
            </p:cNvCxnSpPr>
            <p:nvPr/>
          </p:nvCxnSpPr>
          <p:spPr>
            <a:xfrm>
              <a:off x="2697942" y="3772940"/>
              <a:ext cx="1002520" cy="6802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0F04002-7375-4A36-B847-166A12E52712}"/>
              </a:ext>
            </a:extLst>
          </p:cNvPr>
          <p:cNvGrpSpPr/>
          <p:nvPr/>
        </p:nvGrpSpPr>
        <p:grpSpPr>
          <a:xfrm>
            <a:off x="2697942" y="3797025"/>
            <a:ext cx="8189137" cy="2137908"/>
            <a:chOff x="2697942" y="3758167"/>
            <a:chExt cx="8189137" cy="213790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F698014-644B-4D72-8A48-81C64D391408}"/>
                </a:ext>
              </a:extLst>
            </p:cNvPr>
            <p:cNvSpPr/>
            <p:nvPr/>
          </p:nvSpPr>
          <p:spPr>
            <a:xfrm>
              <a:off x="3729041" y="5043483"/>
              <a:ext cx="7158038" cy="852592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V. 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bổ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/>
            </a:p>
            <a:p>
              <a:endPara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0B2F9C8-4670-4E34-9CC2-07F964077665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 flipV="1">
              <a:off x="2697942" y="3758167"/>
              <a:ext cx="1031099" cy="17116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32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2" y="2927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622" y="1105701"/>
            <a:ext cx="1219762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300" i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pPr lvl="0"/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bám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buFontTx/>
              <a:buChar char="-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Liên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diên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buFontTx/>
              <a:buChar char="-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buFontTx/>
              <a:buChar char="-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7807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1808" y="2644722"/>
            <a:ext cx="7536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KIỂM TRA, ĐÁNH GIÁ KẾT QUẢ  HĐTN, HN 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34CC5A-FD88-AE0B-2A7F-2AC6C56E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80" y="1117600"/>
            <a:ext cx="4109081" cy="572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531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2" y="242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622" y="1463209"/>
            <a:ext cx="12197622" cy="565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GVCN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GV +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+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ý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HĐTN +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HĐTN, HN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40623" y="826657"/>
            <a:ext cx="3120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YÊU CẦU CHUNG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732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2" y="14756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284" y="1359582"/>
            <a:ext cx="12198284" cy="5696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22/2021/TT- BGDĐT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2021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qua: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90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4389" y="722629"/>
            <a:ext cx="6118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HƯỚNG DẪN KIỂM TRA  ĐÁNH GIÁ</a:t>
            </a:r>
          </a:p>
        </p:txBody>
      </p:sp>
    </p:spTree>
    <p:extLst>
      <p:ext uri="{BB962C8B-B14F-4D97-AF65-F5344CB8AC3E}">
        <p14:creationId xmlns:p14="http://schemas.microsoft.com/office/powerpoint/2010/main" val="2391048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" y="242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5176" y="1290464"/>
            <a:ext cx="122223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GV. </a:t>
            </a:r>
          </a:p>
          <a:p>
            <a:pPr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HS 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841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5" y="0"/>
            <a:ext cx="1219828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00424" y="494698"/>
            <a:ext cx="3156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MINH HOẠ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9028" y="1270424"/>
            <a:ext cx="12354469" cy="559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74320" algn="just">
              <a:spcAft>
                <a:spcPts val="800"/>
              </a:spcAft>
            </a:pP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Trách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74320" algn="just">
              <a:spcAft>
                <a:spcPts val="800"/>
              </a:spcAft>
            </a:pP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42900" marR="274320" indent="-342900" algn="just">
              <a:spcAft>
                <a:spcPts val="8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274320" indent="-342900" algn="just">
              <a:spcAft>
                <a:spcPts val="8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cam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274320" indent="-342900" algn="just">
              <a:spcAft>
                <a:spcPts val="8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chối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chối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Tx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lvl="0" indent="-285750">
              <a:buFontTx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Tx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Tx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7072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734E-BC73-4BEC-A9D3-827AA4CCE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" y="-72328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4095" y="650677"/>
            <a:ext cx="11333018" cy="5618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</a:p>
          <a:p>
            <a:pPr marL="342900" marR="274320" lvl="0" indent="-342900" eaLnBrk="0" hangingPunct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19430" algn="l"/>
              </a:tabLst>
            </a:pPr>
            <a:r>
              <a:rPr lang="en-US" sz="2000" b="1" i="1" spc="-1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4320" marR="274320" indent="-118745" eaLnBrk="0" hangingPunct="0">
              <a:lnSpc>
                <a:spcPct val="130000"/>
              </a:lnSpc>
              <a:spcBef>
                <a:spcPts val="250"/>
              </a:spcBef>
              <a:spcAft>
                <a:spcPts val="0"/>
              </a:spcAft>
            </a:pP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iá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spc="-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74320" marR="274320" eaLnBrk="0" hangingPunct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2000" b="1" i="1" spc="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000" b="1" i="1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sz="2000" b="1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ạ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74320" marR="274320" indent="-69850" eaLnBrk="0" hangingPunct="0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tabLst>
                <a:tab pos="476250" algn="l"/>
              </a:tabLst>
            </a:pP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Chưa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sz="2000" b="1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ạ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274320" lvl="0" indent="-342900" eaLnBrk="0" hangingPunct="0">
              <a:lnSpc>
                <a:spcPct val="130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19430" algn="l"/>
              </a:tabLst>
            </a:pP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đẳng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 </a:t>
            </a:r>
            <a:r>
              <a:rPr lang="en-US" sz="2000" b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20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b="1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2000" b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ong</a:t>
            </a:r>
            <a:r>
              <a:rPr lang="en-US" sz="20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 </a:t>
            </a:r>
            <a:r>
              <a:rPr lang="en-US" sz="2000" b="1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b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ổ</a:t>
            </a:r>
            <a:r>
              <a:rPr lang="en-US" sz="20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27272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274320" lvl="0" eaLnBrk="0" hangingPunct="0">
              <a:lnSpc>
                <a:spcPct val="130000"/>
              </a:lnSpc>
              <a:spcBef>
                <a:spcPts val="200"/>
              </a:spcBef>
              <a:spcAft>
                <a:spcPts val="0"/>
              </a:spcAft>
              <a:tabLst>
                <a:tab pos="519430" algn="l"/>
              </a:tabLst>
            </a:pPr>
            <a:r>
              <a:rPr lang="en-US" sz="2000" dirty="0" err="1">
                <a:solidFill>
                  <a:srgbClr val="27272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ổ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2000" spc="5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000" spc="-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iá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ẫ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000" spc="-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2000" spc="-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2000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ẩ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ị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2000" spc="-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-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ạ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ộ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2000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ủ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2000" spc="-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000" spc="-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spc="-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2000" spc="-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</a:t>
            </a:r>
            <a:r>
              <a:rPr lang="en-US" sz="2000" spc="-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-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ạ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spc="-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ộ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2000" spc="-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000" spc="-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iác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000" spc="-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ắ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2000" spc="-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2000" spc="-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2000" spc="-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spc="-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000" spc="-10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rá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hiệm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ợp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ác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hực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hiệm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ụ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274320" lvl="0" indent="-342900" eaLnBrk="0" hangingPunct="0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19430" algn="l"/>
              </a:tabLst>
            </a:pP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000" b="1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GV</a:t>
            </a:r>
            <a:endParaRPr lang="en-US" sz="2000" dirty="0">
              <a:solidFill>
                <a:srgbClr val="27272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2000" spc="-2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000" spc="3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iá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ủa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spc="-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spc="3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3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ủa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ổ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spc="-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000" spc="35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spc="-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ét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iá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000" spc="-2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iểu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spc="-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000" spc="-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000" spc="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2000" spc="-2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ạ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000" spc="-15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ộ</a:t>
            </a:r>
            <a:r>
              <a:rPr lang="en-US" sz="2000" spc="-1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95318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1E24E6-6AC4-4485-9C49-D1CEBB8AB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" y="0"/>
            <a:ext cx="1220018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209" y="2521087"/>
            <a:ext cx="7537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TÀI LIỆU BỔ TRỢ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34CC5A-FD88-AE0B-2A7F-2AC6C56E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050" y="1553031"/>
            <a:ext cx="3804949" cy="53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910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84F5D8-EB30-4C33-AAE1-3A37A0DCF5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283358"/>
            <a:ext cx="11201400" cy="1324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TÀI LIỆU BỔ TRỢ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599" y="1875810"/>
            <a:ext cx="8030200" cy="3055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Font typeface="Arial" panose="020B0604020202020204" pitchFamily="34" charset="0"/>
              <a:buNone/>
            </a:pPr>
            <a:b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46687533"/>
              </p:ext>
            </p:extLst>
          </p:nvPr>
        </p:nvGraphicFramePr>
        <p:xfrm>
          <a:off x="1589548" y="137327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844560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419F2D-D337-41BB-9B5C-5E5C00F43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1068" y="544006"/>
            <a:ext cx="11162731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 GIÁO VIÊN HOẠT ĐỘNG TRẢI NGHIỆM, </a:t>
            </a:r>
            <a:b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NGHIỆP 8</a:t>
            </a:r>
            <a:endParaRPr lang="en-US" sz="3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4458" y="2530929"/>
            <a:ext cx="11538856" cy="36929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2500" b="1" dirty="0">
                <a:latin typeface="Arial" panose="020B0604020202020204" pitchFamily="34" charset="0"/>
                <a:cs typeface="Arial" panose="020B0604020202020204" pitchFamily="34" charset="0"/>
              </a:rPr>
              <a:t>Phần thứ nhất: Một số vấn đề chung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vi-VN" sz="2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500" dirty="0">
                <a:latin typeface="Arial" panose="020B0604020202020204" pitchFamily="34" charset="0"/>
                <a:cs typeface="Arial" panose="020B0604020202020204" pitchFamily="34" charset="0"/>
              </a:rPr>
              <a:t> Giới thiệu sách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vi-VN" sz="2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500" dirty="0">
                <a:latin typeface="Arial" panose="020B0604020202020204" pitchFamily="34" charset="0"/>
                <a:cs typeface="Arial" panose="020B0604020202020204" pitchFamily="34" charset="0"/>
              </a:rPr>
              <a:t> Mục tiêu, nội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dirty="0">
                <a:latin typeface="Arial" panose="020B0604020202020204" pitchFamily="34" charset="0"/>
                <a:cs typeface="Arial" panose="020B0604020202020204" pitchFamily="34" charset="0"/>
              </a:rPr>
              <a:t>dung và yêu cầu cần đạt 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1313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vi-VN" sz="2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500" dirty="0">
                <a:latin typeface="Arial" panose="020B0604020202020204" pitchFamily="34" charset="0"/>
                <a:cs typeface="Arial" panose="020B0604020202020204" pitchFamily="34" charset="0"/>
              </a:rPr>
              <a:t> Định hướng về phương pháp, hình thức tổ chức hoạt động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dirty="0">
                <a:latin typeface="Arial" panose="020B0604020202020204" pitchFamily="34" charset="0"/>
                <a:cs typeface="Arial" panose="020B0604020202020204" pitchFamily="34" charset="0"/>
              </a:rPr>
              <a:t>và đánh giá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1563" indent="-2341563" algn="just">
              <a:buFont typeface="Arial" panose="020B0604020202020204" pitchFamily="34" charset="0"/>
              <a:buNone/>
            </a:pPr>
            <a:r>
              <a:rPr lang="vi-VN" sz="2500" b="1" dirty="0">
                <a:latin typeface="Arial" panose="020B0604020202020204" pitchFamily="34" charset="0"/>
                <a:cs typeface="Arial" panose="020B0604020202020204" pitchFamily="34" charset="0"/>
              </a:rPr>
              <a:t>Phần thứ hai: Hướng dẫn tổ chức các hoạt động trải nghiệm cụ thể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1375" indent="-2111375" algn="just">
              <a:buFont typeface="Arial" panose="020B0604020202020204" pitchFamily="34" charset="0"/>
              <a:buNone/>
            </a:pPr>
            <a:br>
              <a:rPr lang="vi-VN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A4F470-A56F-5076-661B-85D26F40991E}"/>
              </a:ext>
            </a:extLst>
          </p:cNvPr>
          <p:cNvSpPr/>
          <p:nvPr/>
        </p:nvSpPr>
        <p:spPr>
          <a:xfrm>
            <a:off x="-1" y="1613200"/>
            <a:ext cx="12191999" cy="530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marR="274320" algn="ctr">
              <a:lnSpc>
                <a:spcPct val="13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cờ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4320" marR="274320" algn="ctr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4320"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–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qui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74320"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 –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BGH,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GV, HS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74320"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 –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marR="274320" indent="457200">
              <a:lnSpc>
                <a:spcPct val="130000"/>
              </a:lnSpc>
              <a:spcAft>
                <a:spcPts val="80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38B579-CD02-A224-F2CC-01D050833BB8}"/>
              </a:ext>
            </a:extLst>
          </p:cNvPr>
          <p:cNvSpPr/>
          <p:nvPr/>
        </p:nvSpPr>
        <p:spPr>
          <a:xfrm>
            <a:off x="0" y="1673813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marR="274320" algn="ctr">
              <a:spcAft>
                <a:spcPts val="8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4320" marR="274320" algn="ctr">
              <a:spcAft>
                <a:spcPts val="800"/>
              </a:spcAft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4320" marR="274320" algn="just"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–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II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GV,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III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1.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2.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3.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4.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37DF70-4786-4469-30C0-15EAE7096B02}"/>
              </a:ext>
            </a:extLst>
          </p:cNvPr>
          <p:cNvSpPr/>
          <p:nvPr/>
        </p:nvSpPr>
        <p:spPr>
          <a:xfrm>
            <a:off x="1" y="1847259"/>
            <a:ext cx="12191998" cy="255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74320" algn="ctr">
              <a:lnSpc>
                <a:spcPct val="13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–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 –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cờ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7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2" grpId="1"/>
      <p:bldP spid="3" grpId="0"/>
      <p:bldP spid="3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4"/>
            <a:ext cx="12192000" cy="68580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95B93AC-87F5-436A-A532-BAE472119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57295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TẬP HUẤN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BCAE6A-0468-4BD2-B217-D498A0119855}"/>
              </a:ext>
            </a:extLst>
          </p:cNvPr>
          <p:cNvSpPr/>
          <p:nvPr/>
        </p:nvSpPr>
        <p:spPr>
          <a:xfrm>
            <a:off x="700077" y="2041395"/>
            <a:ext cx="2374078" cy="399756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2. HƯỚNG DẪN XÂY DỰNG KẾ HOẠCH BÀI DẠY</a:t>
            </a:r>
          </a:p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13D6DD-0DAC-47D8-AEF1-D709C15727F5}"/>
              </a:ext>
            </a:extLst>
          </p:cNvPr>
          <p:cNvGrpSpPr/>
          <p:nvPr/>
        </p:nvGrpSpPr>
        <p:grpSpPr>
          <a:xfrm>
            <a:off x="3074155" y="2011470"/>
            <a:ext cx="8941632" cy="2028705"/>
            <a:chOff x="3074154" y="1948874"/>
            <a:chExt cx="8941632" cy="202870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8D0ADE1-D64A-4FF6-BDAD-9E300DDA80A2}"/>
                </a:ext>
              </a:extLst>
            </p:cNvPr>
            <p:cNvSpPr/>
            <p:nvPr/>
          </p:nvSpPr>
          <p:spPr>
            <a:xfrm>
              <a:off x="4243387" y="1948874"/>
              <a:ext cx="7772399" cy="90207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HĐTN, HN 8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3646BE3-95B3-454C-9A48-64DC45F16049}"/>
                </a:ext>
              </a:extLst>
            </p:cNvPr>
            <p:cNvCxnSpPr>
              <a:cxnSpLocks/>
              <a:stCxn id="2" idx="6"/>
              <a:endCxn id="18" idx="1"/>
            </p:cNvCxnSpPr>
            <p:nvPr/>
          </p:nvCxnSpPr>
          <p:spPr>
            <a:xfrm flipV="1">
              <a:off x="3074154" y="2399911"/>
              <a:ext cx="1169233" cy="15776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3B905C-FC58-404B-91BF-39786977DDEC}"/>
              </a:ext>
            </a:extLst>
          </p:cNvPr>
          <p:cNvGrpSpPr/>
          <p:nvPr/>
        </p:nvGrpSpPr>
        <p:grpSpPr>
          <a:xfrm>
            <a:off x="3074155" y="3414712"/>
            <a:ext cx="8941632" cy="902073"/>
            <a:chOff x="3183923" y="3393193"/>
            <a:chExt cx="7703153" cy="90207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512B5FA-ED6F-4295-966C-087E5C776BA6}"/>
                </a:ext>
              </a:extLst>
            </p:cNvPr>
            <p:cNvSpPr/>
            <p:nvPr/>
          </p:nvSpPr>
          <p:spPr>
            <a:xfrm>
              <a:off x="4326117" y="3393193"/>
              <a:ext cx="6560959" cy="90207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endPara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6BFEDB-15D1-4635-A705-2A8AE387F79D}"/>
                </a:ext>
              </a:extLst>
            </p:cNvPr>
            <p:cNvCxnSpPr>
              <a:cxnSpLocks/>
              <a:stCxn id="2" idx="6"/>
              <a:endCxn id="19" idx="1"/>
            </p:cNvCxnSpPr>
            <p:nvPr/>
          </p:nvCxnSpPr>
          <p:spPr>
            <a:xfrm flipV="1">
              <a:off x="3183923" y="3844230"/>
              <a:ext cx="1142194" cy="1744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193C1C-B224-41AD-94F4-6D2D4721058C}"/>
              </a:ext>
            </a:extLst>
          </p:cNvPr>
          <p:cNvGrpSpPr/>
          <p:nvPr/>
        </p:nvGrpSpPr>
        <p:grpSpPr>
          <a:xfrm>
            <a:off x="3074155" y="4040175"/>
            <a:ext cx="8941632" cy="1692846"/>
            <a:chOff x="3092073" y="2255024"/>
            <a:chExt cx="8591204" cy="169284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DAA74-BA2F-468B-95DD-ECAF7CF4375E}"/>
                </a:ext>
              </a:extLst>
            </p:cNvPr>
            <p:cNvSpPr/>
            <p:nvPr/>
          </p:nvSpPr>
          <p:spPr>
            <a:xfrm>
              <a:off x="4215483" y="3045796"/>
              <a:ext cx="7467794" cy="90207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</a:t>
              </a:r>
              <a:r>
                <a:rPr lang="en-US" sz="2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2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</a:t>
              </a:r>
              <a:r>
                <a:rPr lang="en-US" sz="2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</a:t>
              </a:r>
              <a:endPara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1433A3-727F-43CE-901A-16303243F473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>
              <a:off x="3092073" y="2255024"/>
              <a:ext cx="1123410" cy="12418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142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3712DAD-B39E-96C9-0EF8-29C9958BC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394269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0419F2D-D337-41BB-9B5C-5E5C00F43D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" y="15499"/>
            <a:ext cx="12191490" cy="68545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8613" y="495943"/>
            <a:ext cx="10711610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marR="274320" algn="ctr"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74320" marR="274320" algn="ctr"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1" y="1692276"/>
            <a:ext cx="1110293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74320" algn="just">
              <a:lnSpc>
                <a:spcPct val="130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0B5B49-ACEE-DA05-C282-D0D0EC20D989}"/>
              </a:ext>
            </a:extLst>
          </p:cNvPr>
          <p:cNvSpPr/>
          <p:nvPr/>
        </p:nvSpPr>
        <p:spPr>
          <a:xfrm>
            <a:off x="28714" y="1859797"/>
            <a:ext cx="12156491" cy="12863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bám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02B9F1-00F0-9311-7DE0-4ED48C50A387}"/>
              </a:ext>
            </a:extLst>
          </p:cNvPr>
          <p:cNvSpPr/>
          <p:nvPr/>
        </p:nvSpPr>
        <p:spPr>
          <a:xfrm>
            <a:off x="6795" y="3259902"/>
            <a:ext cx="12178410" cy="16995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SGV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 GV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0DC4C0-3D20-9ED4-7E80-903610D5B73D}"/>
              </a:ext>
            </a:extLst>
          </p:cNvPr>
          <p:cNvSpPr/>
          <p:nvPr/>
        </p:nvSpPr>
        <p:spPr>
          <a:xfrm>
            <a:off x="28714" y="5083807"/>
            <a:ext cx="12191489" cy="16995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GV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4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1E24E6-6AC4-4485-9C49-D1CEBB8AB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" y="0"/>
            <a:ext cx="1220018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F9796CA-1F7F-4E12-8531-8CCF94C7B486}"/>
              </a:ext>
            </a:extLst>
          </p:cNvPr>
          <p:cNvGrpSpPr/>
          <p:nvPr/>
        </p:nvGrpSpPr>
        <p:grpSpPr>
          <a:xfrm>
            <a:off x="281631" y="2077055"/>
            <a:ext cx="11628739" cy="883172"/>
            <a:chOff x="454227" y="0"/>
            <a:chExt cx="11628739" cy="9441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8C5817E-5EB9-4F11-8871-61F429FB5BA2}"/>
                </a:ext>
              </a:extLst>
            </p:cNvPr>
            <p:cNvSpPr/>
            <p:nvPr/>
          </p:nvSpPr>
          <p:spPr>
            <a:xfrm>
              <a:off x="454227" y="0"/>
              <a:ext cx="11628739" cy="944109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2B25C0EB-3B15-4269-8AA4-A1E3813A7E77}"/>
                </a:ext>
              </a:extLst>
            </p:cNvPr>
            <p:cNvSpPr txBox="1"/>
            <p:nvPr/>
          </p:nvSpPr>
          <p:spPr>
            <a:xfrm>
              <a:off x="500315" y="103241"/>
              <a:ext cx="11536563" cy="826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22580" tIns="0" rIns="32258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r>
                <a:rPr lang="en-US" sz="2400" b="1" kern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Hỗ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HS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lực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đạt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endParaRPr lang="en-US" sz="2400" kern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360C16-1ABD-4FE2-ADD4-D1F92FE7F46E}"/>
              </a:ext>
            </a:extLst>
          </p:cNvPr>
          <p:cNvGrpSpPr/>
          <p:nvPr/>
        </p:nvGrpSpPr>
        <p:grpSpPr>
          <a:xfrm>
            <a:off x="286858" y="3100303"/>
            <a:ext cx="11618285" cy="746482"/>
            <a:chOff x="573713" y="983614"/>
            <a:chExt cx="11618285" cy="74648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ED7BB60-813B-4E87-8857-1DA0C69DCA69}"/>
                </a:ext>
              </a:extLst>
            </p:cNvPr>
            <p:cNvSpPr/>
            <p:nvPr/>
          </p:nvSpPr>
          <p:spPr>
            <a:xfrm>
              <a:off x="573713" y="983614"/>
              <a:ext cx="11618285" cy="74648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99D47317-E297-46CB-B6F8-5A60802E9F1C}"/>
                </a:ext>
              </a:extLst>
            </p:cNvPr>
            <p:cNvSpPr txBox="1"/>
            <p:nvPr/>
          </p:nvSpPr>
          <p:spPr>
            <a:xfrm>
              <a:off x="610153" y="1020054"/>
              <a:ext cx="11545405" cy="6736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22580" tIns="0" rIns="32258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Bám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trải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SGK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A7CED5-826A-4CC1-BCCB-DBAB4CB1A216}"/>
              </a:ext>
            </a:extLst>
          </p:cNvPr>
          <p:cNvGrpSpPr/>
          <p:nvPr/>
        </p:nvGrpSpPr>
        <p:grpSpPr>
          <a:xfrm>
            <a:off x="291981" y="3996073"/>
            <a:ext cx="11608039" cy="683509"/>
            <a:chOff x="540985" y="1918891"/>
            <a:chExt cx="11608039" cy="68350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9BD75CB-0B64-487B-A983-0063B7553C83}"/>
                </a:ext>
              </a:extLst>
            </p:cNvPr>
            <p:cNvSpPr/>
            <p:nvPr/>
          </p:nvSpPr>
          <p:spPr>
            <a:xfrm>
              <a:off x="540985" y="1918891"/>
              <a:ext cx="11608039" cy="68350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BFEE7D94-B34F-452E-BC86-0A2F03B74045}"/>
                </a:ext>
              </a:extLst>
            </p:cNvPr>
            <p:cNvSpPr txBox="1"/>
            <p:nvPr/>
          </p:nvSpPr>
          <p:spPr>
            <a:xfrm>
              <a:off x="574351" y="1952257"/>
              <a:ext cx="11541307" cy="6167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22580" tIns="0" rIns="32258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Tăng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cường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trải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tiễn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HS</a:t>
              </a:r>
              <a:endParaRPr lang="en-US" sz="2400" kern="12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BE0C94-CAA5-4065-A831-42B9C950EB13}"/>
              </a:ext>
            </a:extLst>
          </p:cNvPr>
          <p:cNvGrpSpPr/>
          <p:nvPr/>
        </p:nvGrpSpPr>
        <p:grpSpPr>
          <a:xfrm>
            <a:off x="266145" y="4740296"/>
            <a:ext cx="12179219" cy="1011754"/>
            <a:chOff x="534475" y="2089333"/>
            <a:chExt cx="12179219" cy="101175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94D2437-D050-4C0E-8A26-E4E0777199D6}"/>
                </a:ext>
              </a:extLst>
            </p:cNvPr>
            <p:cNvSpPr/>
            <p:nvPr/>
          </p:nvSpPr>
          <p:spPr>
            <a:xfrm>
              <a:off x="560311" y="2151956"/>
              <a:ext cx="11608039" cy="94913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5DD9B7F1-7D33-463E-980E-92626C385D0F}"/>
                </a:ext>
              </a:extLst>
            </p:cNvPr>
            <p:cNvSpPr txBox="1"/>
            <p:nvPr/>
          </p:nvSpPr>
          <p:spPr>
            <a:xfrm>
              <a:off x="534475" y="2089333"/>
              <a:ext cx="12179219" cy="10117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22580" tIns="0" rIns="32258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r>
                <a:rPr lang="en-US" sz="2400" b="1" kern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HS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khuyên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sắm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lang="en-US" sz="2400" kern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4AE56D-20F7-4EED-98F6-33D0FFCC34F9}"/>
              </a:ext>
            </a:extLst>
          </p:cNvPr>
          <p:cNvGrpSpPr/>
          <p:nvPr/>
        </p:nvGrpSpPr>
        <p:grpSpPr>
          <a:xfrm>
            <a:off x="285426" y="5693446"/>
            <a:ext cx="11621147" cy="1398260"/>
            <a:chOff x="256535" y="3037515"/>
            <a:chExt cx="11621147" cy="139826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2EA4F80-010C-40A8-8823-5ED5CBFBBE96}"/>
                </a:ext>
              </a:extLst>
            </p:cNvPr>
            <p:cNvSpPr/>
            <p:nvPr/>
          </p:nvSpPr>
          <p:spPr>
            <a:xfrm>
              <a:off x="256535" y="3176183"/>
              <a:ext cx="11621147" cy="100167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5" name="Rectangle: Rounded Corners 4">
              <a:extLst>
                <a:ext uri="{FF2B5EF4-FFF2-40B4-BE49-F238E27FC236}">
                  <a16:creationId xmlns:a16="http://schemas.microsoft.com/office/drawing/2014/main" id="{5366C290-B220-4CE6-9EE0-4C7B81E58A3A}"/>
                </a:ext>
              </a:extLst>
            </p:cNvPr>
            <p:cNvSpPr txBox="1"/>
            <p:nvPr/>
          </p:nvSpPr>
          <p:spPr>
            <a:xfrm>
              <a:off x="294407" y="3037515"/>
              <a:ext cx="11279029" cy="13982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22580" tIns="0" rIns="32258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HS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biện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tư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duy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phản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biện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tư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duy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endParaRPr lang="en-US" sz="2400" kern="12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492C7B4-9B89-50A8-16C0-83D9D1881EE0}"/>
              </a:ext>
            </a:extLst>
          </p:cNvPr>
          <p:cNvSpPr txBox="1"/>
          <p:nvPr/>
        </p:nvSpPr>
        <p:spPr>
          <a:xfrm>
            <a:off x="2702103" y="753189"/>
            <a:ext cx="6914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 BÀI TẬP HOẠT ĐỘNG TRẢI NGHIỆM, HƯỚNG NGHIỆP 8</a:t>
            </a:r>
          </a:p>
        </p:txBody>
      </p:sp>
    </p:spTree>
    <p:extLst>
      <p:ext uri="{BB962C8B-B14F-4D97-AF65-F5344CB8AC3E}">
        <p14:creationId xmlns:p14="http://schemas.microsoft.com/office/powerpoint/2010/main" val="6455417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49364"/>
            <a:ext cx="12191999" cy="4773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74320" lvl="0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74320" lvl="0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lục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74320" lvl="0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SGK. Trong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đề.Mỗi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R="274320" lvl="0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3 - 5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9878" y="876080"/>
            <a:ext cx="5531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SÁCH BÀI TẬP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398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1E24E6-6AC4-4485-9C49-D1CEBB8AB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" y="0"/>
            <a:ext cx="1220018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C7631F9-2475-4A89-9ABE-19024E58F755}"/>
              </a:ext>
            </a:extLst>
          </p:cNvPr>
          <p:cNvSpPr txBox="1">
            <a:spLocks/>
          </p:cNvSpPr>
          <p:nvPr/>
        </p:nvSpPr>
        <p:spPr>
          <a:xfrm>
            <a:off x="152401" y="714026"/>
            <a:ext cx="11201401" cy="1324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LIỆU ĐIỆN TỬ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AD2047-BA3D-4E37-96D4-089557020828}"/>
              </a:ext>
            </a:extLst>
          </p:cNvPr>
          <p:cNvGrpSpPr/>
          <p:nvPr/>
        </p:nvGrpSpPr>
        <p:grpSpPr>
          <a:xfrm>
            <a:off x="191848" y="1847261"/>
            <a:ext cx="11781078" cy="1334661"/>
            <a:chOff x="2478750" y="543427"/>
            <a:chExt cx="5012277" cy="133466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52C7010-F2C8-40D5-9DC7-99D40B5A62AC}"/>
                </a:ext>
              </a:extLst>
            </p:cNvPr>
            <p:cNvSpPr/>
            <p:nvPr/>
          </p:nvSpPr>
          <p:spPr>
            <a:xfrm>
              <a:off x="2478750" y="543427"/>
              <a:ext cx="5012277" cy="1334661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AD213DFC-8A17-4FB0-82B5-448ED47E42AC}"/>
                </a:ext>
              </a:extLst>
            </p:cNvPr>
            <p:cNvSpPr txBox="1"/>
            <p:nvPr/>
          </p:nvSpPr>
          <p:spPr>
            <a:xfrm>
              <a:off x="2543903" y="608580"/>
              <a:ext cx="4881971" cy="12043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SGK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trải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nghiệp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hoá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hanhtrangso.nxbgd.vn</a:t>
              </a:r>
              <a:endParaRPr lang="en-US" sz="2400" b="1" kern="12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E8873B-AA65-4010-8F82-0B3DDB2DB152}"/>
              </a:ext>
            </a:extLst>
          </p:cNvPr>
          <p:cNvGrpSpPr/>
          <p:nvPr/>
        </p:nvGrpSpPr>
        <p:grpSpPr>
          <a:xfrm>
            <a:off x="220428" y="3320527"/>
            <a:ext cx="11781077" cy="1334662"/>
            <a:chOff x="2482114" y="495760"/>
            <a:chExt cx="5092617" cy="178858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B14FEB8-515E-45D3-982C-1A662BE9CCDA}"/>
                </a:ext>
              </a:extLst>
            </p:cNvPr>
            <p:cNvSpPr/>
            <p:nvPr/>
          </p:nvSpPr>
          <p:spPr>
            <a:xfrm>
              <a:off x="2482114" y="495760"/>
              <a:ext cx="5092617" cy="1788583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C5471E87-0585-45F7-ACC5-94929CDCCF64}"/>
                </a:ext>
              </a:extLst>
            </p:cNvPr>
            <p:cNvSpPr txBox="1"/>
            <p:nvPr/>
          </p:nvSpPr>
          <p:spPr>
            <a:xfrm>
              <a:off x="2569425" y="583071"/>
              <a:ext cx="4917995" cy="16139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Tập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huấn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online: </a:t>
              </a:r>
              <a:r>
                <a:rPr lang="en-US" sz="2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taphuan.nxbgd.vn</a:t>
              </a:r>
              <a:endParaRPr lang="en-US" sz="2400" b="1" kern="12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A9874B-E74D-4643-B1BD-FD8B2CEFC501}"/>
              </a:ext>
            </a:extLst>
          </p:cNvPr>
          <p:cNvGrpSpPr/>
          <p:nvPr/>
        </p:nvGrpSpPr>
        <p:grpSpPr>
          <a:xfrm>
            <a:off x="191848" y="4800607"/>
            <a:ext cx="11809657" cy="1642506"/>
            <a:chOff x="2428824" y="846104"/>
            <a:chExt cx="5257242" cy="391366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272CBA6-2BC2-47AF-BF7A-C2B35937F34D}"/>
                </a:ext>
              </a:extLst>
            </p:cNvPr>
            <p:cNvSpPr/>
            <p:nvPr/>
          </p:nvSpPr>
          <p:spPr>
            <a:xfrm>
              <a:off x="2428824" y="846104"/>
              <a:ext cx="5257242" cy="391366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9CFB0148-9E61-4BF1-B213-BE58C97306CF}"/>
                </a:ext>
              </a:extLst>
            </p:cNvPr>
            <p:cNvSpPr txBox="1"/>
            <p:nvPr/>
          </p:nvSpPr>
          <p:spPr>
            <a:xfrm>
              <a:off x="2619873" y="1037153"/>
              <a:ext cx="4875144" cy="3531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NXBGDVN c</a:t>
              </a:r>
              <a:r>
                <a:rPr lang="vi-VN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am kết hỗ trợ 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GV</a:t>
              </a:r>
              <a:r>
                <a:rPr lang="vi-VN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CBQLGD</a:t>
              </a:r>
              <a:r>
                <a:rPr lang="vi-VN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trong việc sử dụng nguồn tài</a:t>
              </a: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nguyên sách và học liệu điện tử</a:t>
              </a:r>
              <a:br>
                <a:rPr lang="vi-VN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24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444602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89847-5D04-4106-BC40-485B5709CC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3645" y="282534"/>
            <a:ext cx="5043047" cy="665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74320">
              <a:lnSpc>
                <a:spcPct val="13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THIẾT BỊ VÀ HỌC LIỆU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512F29-80B6-986B-B640-AF0EA6EAE6D4}"/>
              </a:ext>
            </a:extLst>
          </p:cNvPr>
          <p:cNvGrpSpPr/>
          <p:nvPr/>
        </p:nvGrpSpPr>
        <p:grpSpPr>
          <a:xfrm>
            <a:off x="0" y="1178336"/>
            <a:ext cx="12253702" cy="5633170"/>
            <a:chOff x="0" y="1178336"/>
            <a:chExt cx="12253702" cy="563317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556AAC8-247D-CB45-B2D9-4F98CE59DF9A}"/>
                </a:ext>
              </a:extLst>
            </p:cNvPr>
            <p:cNvSpPr/>
            <p:nvPr/>
          </p:nvSpPr>
          <p:spPr>
            <a:xfrm>
              <a:off x="0" y="1178336"/>
              <a:ext cx="12253702" cy="299070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274320" algn="just">
                <a:lnSpc>
                  <a:spcPct val="13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a)  Video: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Thiên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tai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thiệt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do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thiên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tai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R="274320" algn="just">
                <a:lnSpc>
                  <a:spcPct val="130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Mục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đích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HS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hậu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tai,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tuyên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truyền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pháp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đề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phòng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thiên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tai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giảm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nhẹ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rủi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thiên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tai.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R="274320" algn="just">
                <a:lnSpc>
                  <a:spcPct val="130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tổ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chức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chủ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đề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7.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thiên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nhiên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1259712-ED58-A062-3838-354BF47F32BA}"/>
                </a:ext>
              </a:extLst>
            </p:cNvPr>
            <p:cNvSpPr/>
            <p:nvPr/>
          </p:nvSpPr>
          <p:spPr>
            <a:xfrm>
              <a:off x="0" y="4367963"/>
              <a:ext cx="12216132" cy="244354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274320" algn="just">
                <a:lnSpc>
                  <a:spcPct val="13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b)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Bộ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đạo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R="274320" algn="just">
                <a:lnSpc>
                  <a:spcPct val="130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Mục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đích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HS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diện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đạo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sẵn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sàng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R="274320" algn="just">
                <a:lnSpc>
                  <a:spcPct val="130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tổ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chức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Chủ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đề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F1D236-9F49-6F07-2B72-8A5BBBAB7E9E}"/>
              </a:ext>
            </a:extLst>
          </p:cNvPr>
          <p:cNvGrpSpPr/>
          <p:nvPr/>
        </p:nvGrpSpPr>
        <p:grpSpPr>
          <a:xfrm>
            <a:off x="0" y="1417638"/>
            <a:ext cx="12192000" cy="5378370"/>
            <a:chOff x="0" y="1278155"/>
            <a:chExt cx="12192000" cy="55178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EA69891-752C-9369-9094-A95CCE9DE47A}"/>
                </a:ext>
              </a:extLst>
            </p:cNvPr>
            <p:cNvSpPr/>
            <p:nvPr/>
          </p:nvSpPr>
          <p:spPr>
            <a:xfrm>
              <a:off x="0" y="1278155"/>
              <a:ext cx="12183076" cy="239442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274320" algn="just">
                <a:lnSpc>
                  <a:spcPct val="13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c) Video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giao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ứng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R="274320" algn="just">
                <a:lnSpc>
                  <a:spcPct val="130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Mục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đích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HS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diện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tích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cực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tích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cực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giao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ứng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R="274320" algn="just">
                <a:lnSpc>
                  <a:spcPct val="130000"/>
                </a:lnSpc>
                <a:spcAft>
                  <a:spcPts val="800"/>
                </a:spcAft>
              </a:pP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tổ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chức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Chủ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đề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;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Chủ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đề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5.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gia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đình</a:t>
              </a:r>
              <a:endParaRPr lang="en-US" sz="23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0E2F2AD-C505-7A53-CBCE-CCB3A60C1F8B}"/>
                </a:ext>
              </a:extLst>
            </p:cNvPr>
            <p:cNvSpPr/>
            <p:nvPr/>
          </p:nvSpPr>
          <p:spPr>
            <a:xfrm>
              <a:off x="8924" y="3872816"/>
              <a:ext cx="12183076" cy="2923192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274320" algn="just">
                <a:lnSpc>
                  <a:spcPct val="130000"/>
                </a:lnSpc>
                <a:spcAft>
                  <a:spcPts val="800"/>
                </a:spcAft>
              </a:pPr>
              <a:endParaRPr lang="en-US" sz="2400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R="274320" algn="just">
                <a:lnSpc>
                  <a:spcPct val="13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d) Video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giao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ứng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hoá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Mục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đích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HS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tích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giao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ứng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hoá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vi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tổ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chức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chủ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đề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R="274320" algn="just">
                <a:lnSpc>
                  <a:spcPct val="130000"/>
                </a:lnSpc>
                <a:spcAft>
                  <a:spcPts val="800"/>
                </a:spcAft>
              </a:pP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52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5" y="11169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969" y="3244554"/>
            <a:ext cx="79724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 –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II –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III –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946" y="1600203"/>
            <a:ext cx="7008935" cy="145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2. HƯỚNG DẪN XÂY DỰNG KẾ HOẠCH BÀI DẠY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0A34CC5A-FD88-AE0B-2A7F-2AC6C56E5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80" y="1306313"/>
            <a:ext cx="3987117" cy="555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099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1" y="2431534"/>
            <a:ext cx="7356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– YÊU CẦU VÀ KHUNG</a:t>
            </a:r>
          </a:p>
          <a:p>
            <a:pPr lvl="0" algn="ctr"/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KẾ HOẠCH BÀI DẠY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34CC5A-FD88-AE0B-2A7F-2AC6C56E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105" y="1050450"/>
            <a:ext cx="4008183" cy="580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034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1897703"/>
            <a:ext cx="12191998" cy="5312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5512/ BGDĐT-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GDTrH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2020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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1);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2).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4).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b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5980" y="689891"/>
            <a:ext cx="108333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YÊU CẦU CỦA VIỆC LẬP KẾ HOẠCH TỔ CHỨC HOẠT ĐỘNG TRẢI NGHIỆM, HƯỚNG NGHIỆP 8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6FDBCE-6C48-E6F7-A5BD-26C3B1D1A488}"/>
              </a:ext>
            </a:extLst>
          </p:cNvPr>
          <p:cNvSpPr/>
          <p:nvPr/>
        </p:nvSpPr>
        <p:spPr>
          <a:xfrm>
            <a:off x="0" y="1640644"/>
            <a:ext cx="121919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CV 5512.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HS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ngắn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GV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bao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vân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GV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nhằm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308501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6284" y="1569664"/>
            <a:ext cx="1219828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</a:rPr>
              <a:t>1. KHUNG KẾ HOẠCH BÀI DẠY HĐGD THEO CHỦ ĐỀ</a:t>
            </a:r>
            <a:r>
              <a:rPr lang="en-US" sz="2000" b="1" dirty="0">
                <a:latin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Theo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4 - CV 5512)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 err="1">
                <a:latin typeface="arial" panose="020B0604020202020204" pitchFamily="34" charset="0"/>
              </a:rPr>
              <a:t>Tên</a:t>
            </a:r>
            <a:r>
              <a:rPr lang="en-US" sz="2000" b="1" dirty="0"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</a:rPr>
              <a:t>bài</a:t>
            </a:r>
            <a:r>
              <a:rPr lang="en-US" sz="2000" b="1" dirty="0">
                <a:latin typeface="arial" panose="020B0604020202020204" pitchFamily="34" charset="0"/>
              </a:rPr>
              <a:t>: </a:t>
            </a:r>
            <a:r>
              <a:rPr lang="en-US" sz="2000" dirty="0">
                <a:latin typeface="arial" panose="020B0604020202020204" pitchFamily="34" charset="0"/>
              </a:rPr>
              <a:t>……….; </a:t>
            </a:r>
            <a:r>
              <a:rPr lang="en-US" sz="2000" dirty="0" err="1">
                <a:latin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</a:rPr>
              <a:t>:………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</a:rPr>
              <a:t>: (</a:t>
            </a:r>
            <a:r>
              <a:rPr lang="en-US" sz="2000" dirty="0" err="1">
                <a:latin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tiết</a:t>
            </a:r>
            <a:r>
              <a:rPr lang="en-US" sz="2000" dirty="0">
                <a:latin typeface="arial" panose="020B0604020202020204" pitchFamily="34" charset="0"/>
              </a:rPr>
              <a:t>)</a:t>
            </a:r>
          </a:p>
          <a:p>
            <a:r>
              <a:rPr lang="en-US" sz="2000" b="1" dirty="0"/>
              <a:t>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CĐ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1.Mở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LcParenR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dung: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  <a:p>
            <a:pPr algn="ctr"/>
            <a:endParaRPr lang="en-US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488" y="583683"/>
            <a:ext cx="11592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KHUNG KẾ HOẠCH BÀI DẠY TỪNG LOẠI HÌNH HOẠT ĐỘNG  CỦA HOẠT ĐỘNG TRẢI NGHIỆM, HƯỚNG NGHIỆP 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39DC70-8EF9-E35F-9526-1A0D11593B93}"/>
              </a:ext>
            </a:extLst>
          </p:cNvPr>
          <p:cNvSpPr/>
          <p:nvPr/>
        </p:nvSpPr>
        <p:spPr>
          <a:xfrm>
            <a:off x="-6284" y="1354527"/>
            <a:ext cx="12198284" cy="592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 KẾ HOẠCH BÀI DẠY SINH HOẠT DƯỚI CỜ</a:t>
            </a:r>
          </a:p>
          <a:p>
            <a:pPr algn="just"/>
            <a:r>
              <a:rPr lang="en-US" sz="2000" b="1" dirty="0" err="1">
                <a:latin typeface="arial" panose="020B0604020202020204" pitchFamily="34" charset="0"/>
              </a:rPr>
              <a:t>Tên</a:t>
            </a:r>
            <a:r>
              <a:rPr lang="en-US" sz="2000" b="1" dirty="0"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</a:rPr>
              <a:t>bài</a:t>
            </a:r>
            <a:r>
              <a:rPr lang="en-US" sz="2000" b="1" dirty="0">
                <a:latin typeface="arial" panose="020B0604020202020204" pitchFamily="34" charset="0"/>
              </a:rPr>
              <a:t>: </a:t>
            </a:r>
            <a:r>
              <a:rPr lang="en-US" sz="2000" dirty="0">
                <a:latin typeface="arial" panose="020B0604020202020204" pitchFamily="34" charset="0"/>
              </a:rPr>
              <a:t>………………..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</a:rPr>
              <a:t> ( </a:t>
            </a:r>
            <a:r>
              <a:rPr lang="en-US" sz="2000" dirty="0" err="1">
                <a:latin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</a:rPr>
              <a:t>?)</a:t>
            </a:r>
          </a:p>
          <a:p>
            <a:r>
              <a:rPr lang="en-US" sz="2000" b="1" dirty="0"/>
              <a:t>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HĐ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TPT, BGH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GV: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HS: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…….(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CĐ)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dung/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HĐ.</a:t>
            </a:r>
          </a:p>
          <a:p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14DBC0-5063-7894-8681-E4671A16F161}"/>
              </a:ext>
            </a:extLst>
          </p:cNvPr>
          <p:cNvSpPr/>
          <p:nvPr/>
        </p:nvSpPr>
        <p:spPr>
          <a:xfrm>
            <a:off x="0" y="1366461"/>
            <a:ext cx="12192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 KẾ HOẠCH BÀI DẠY SINH HOẠT LỚP</a:t>
            </a:r>
          </a:p>
          <a:p>
            <a:pPr algn="just"/>
            <a:r>
              <a:rPr lang="en-US" sz="2000" b="1" dirty="0" err="1">
                <a:latin typeface="arial" panose="020B0604020202020204" pitchFamily="34" charset="0"/>
              </a:rPr>
              <a:t>Tên</a:t>
            </a:r>
            <a:r>
              <a:rPr lang="en-US" sz="2000" b="1" dirty="0"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</a:rPr>
              <a:t>bài</a:t>
            </a:r>
            <a:r>
              <a:rPr lang="en-US" sz="2000" b="1" dirty="0">
                <a:latin typeface="arial" panose="020B0604020202020204" pitchFamily="34" charset="0"/>
              </a:rPr>
              <a:t>: </a:t>
            </a:r>
            <a:r>
              <a:rPr lang="en-US" sz="2000" dirty="0">
                <a:latin typeface="arial" panose="020B0604020202020204" pitchFamily="34" charset="0"/>
              </a:rPr>
              <a:t>………………..</a:t>
            </a:r>
          </a:p>
          <a:p>
            <a:pPr algn="just"/>
            <a:r>
              <a:rPr lang="en-US" sz="2000" b="1" dirty="0"/>
              <a:t>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GV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HS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  <a:p>
            <a:pPr marL="342900" indent="-342900">
              <a:buAutoNum type="alphaLcParenR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Chia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HĐ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SHDC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HĐ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HĐGD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5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  <p:bldP spid="5" grpId="1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9817" y="1025868"/>
            <a:ext cx="9510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</a:rPr>
              <a:t>Các bước tổ chức thực hiện một hoạt động học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6038" y="1872691"/>
            <a:ext cx="12198283" cy="3619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1: Giao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GV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GV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HS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600" dirty="0"/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HS).</a:t>
            </a:r>
          </a:p>
        </p:txBody>
      </p:sp>
    </p:spTree>
    <p:extLst>
      <p:ext uri="{BB962C8B-B14F-4D97-AF65-F5344CB8AC3E}">
        <p14:creationId xmlns:p14="http://schemas.microsoft.com/office/powerpoint/2010/main" val="4091247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FBF21-E14C-4CF9-9921-D5FDBDF3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300" y="2482380"/>
            <a:ext cx="64619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VẤN ĐỀ CHUNG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7BCF63-8E5D-42FC-85F1-623F11697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064" y="1254261"/>
            <a:ext cx="3645689" cy="449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906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7789" y="3076437"/>
            <a:ext cx="7267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– KẾ HOẠCH BÀI DẠY MINH HOẠ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34CC5A-FD88-AE0B-2A7F-2AC6C56E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94" y="1053885"/>
            <a:ext cx="4164989" cy="58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759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6284" y="906199"/>
            <a:ext cx="12198284" cy="5996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4. RÈN LUYỆN BẢN THÂN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MỤC TIÊU CHUNG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HS: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4707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89"/>
            <a:ext cx="1219828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865010"/>
            <a:ext cx="12192000" cy="421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MỤC TIÊU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của mình về việc tiêu dùng t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rong đời sống xã hội hiện đại. 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HS </a:t>
            </a:r>
            <a:r>
              <a:rPr lang="vi-V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sẻ được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vi-V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dùng của bản thân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90A9DA-D44C-C727-6E28-20DBCFBBC832}"/>
              </a:ext>
            </a:extLst>
          </p:cNvPr>
          <p:cNvSpPr txBox="1"/>
          <p:nvPr/>
        </p:nvSpPr>
        <p:spPr>
          <a:xfrm>
            <a:off x="152400" y="270458"/>
            <a:ext cx="114237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4320"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 HOẠT DƯỚI CỜ</a:t>
            </a: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74320" algn="ctr"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 1</a:t>
            </a:r>
          </a:p>
          <a:p>
            <a:pPr indent="274320" algn="ctr"/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TOẠ ĐÀM VỀ XU</a:t>
            </a:r>
            <a:r>
              <a:rPr lang="vi-VN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HƯỚNG TIÊU DÙNG CỦA GIỚI TRẺ HIỆN NAY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4320" algn="ctr">
              <a:spcAft>
                <a:spcPts val="0"/>
              </a:spcAft>
            </a:pP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BFFBEC-E7F2-5E78-88BA-B2CBF91A1332}"/>
              </a:ext>
            </a:extLst>
          </p:cNvPr>
          <p:cNvSpPr/>
          <p:nvPr/>
        </p:nvSpPr>
        <p:spPr>
          <a:xfrm>
            <a:off x="-6283" y="1855361"/>
            <a:ext cx="12198283" cy="574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/>
              <a:t>II –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CHUẨN BỊ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TPT, BGH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GV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TPT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thanh,phông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toạ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toạ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toạ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toạ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toạđàm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toạđàm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toạđàm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quan đến nội dung toạ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đàm.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toạ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367424-A47C-BCCC-867F-4DFE7CDC4C96}"/>
              </a:ext>
            </a:extLst>
          </p:cNvPr>
          <p:cNvSpPr/>
          <p:nvPr/>
        </p:nvSpPr>
        <p:spPr>
          <a:xfrm>
            <a:off x="-12566" y="1502158"/>
            <a:ext cx="12210850" cy="6318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(MC),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quan đến nội dung toạ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đàm.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III – TIẾN TRÌNH TỔ CHỨC HOẠT ĐỘNG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Liên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TPT/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BGH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TPT/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BGH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Times New Roman" panose="02020603050405020304" pitchFamily="18" charset="0"/>
              <a:buChar char="-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18D4C3-7D5E-8062-BC74-B35ECA00317E}"/>
              </a:ext>
            </a:extLst>
          </p:cNvPr>
          <p:cNvSpPr txBox="1"/>
          <p:nvPr/>
        </p:nvSpPr>
        <p:spPr>
          <a:xfrm>
            <a:off x="0" y="1368240"/>
            <a:ext cx="12192000" cy="5369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xu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tiêu dùng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trong đời sống xã hội hiện đại.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chia sẻ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dùng của 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Quan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  <a:p>
            <a:pPr lvl="0" algn="just">
              <a:lnSpc>
                <a:spcPct val="12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xu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* Văn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(10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MC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2-3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2C3317-16A7-8672-8839-62F9CFA750A6}"/>
              </a:ext>
            </a:extLst>
          </p:cNvPr>
          <p:cNvSpPr/>
          <p:nvPr/>
        </p:nvSpPr>
        <p:spPr>
          <a:xfrm>
            <a:off x="0" y="1453734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Toạ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(20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496045-2FA9-E47C-B022-3B86B8D078AF}"/>
              </a:ext>
            </a:extLst>
          </p:cNvPr>
          <p:cNvSpPr/>
          <p:nvPr/>
        </p:nvSpPr>
        <p:spPr>
          <a:xfrm>
            <a:off x="0" y="1850172"/>
            <a:ext cx="121919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spcAft>
                <a:spcPts val="800"/>
              </a:spcAft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 GIÁ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toạ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trẻ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HS THCS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xu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xu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trẻ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nay?</a:t>
            </a:r>
          </a:p>
          <a:p>
            <a:pPr marL="57150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Theo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trẻ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 marL="57150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toạ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TPT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GVCN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TIẾP NỐI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chia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xu hướng tiêu dùng hiện nay của giới trẻ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ảnh hưởng 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đối với việc mua sắm, tiêu dùng của con 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656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2" grpId="0"/>
      <p:bldP spid="12" grpId="1"/>
      <p:bldP spid="13" grpId="0"/>
      <p:bldP spid="1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285" y="1430789"/>
            <a:ext cx="12198284" cy="4934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– MỤC TIÊU</a:t>
            </a: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800"/>
              </a:spcAft>
            </a:pPr>
            <a:r>
              <a:rPr lang="vi-VN" sz="22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2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n</a:t>
            </a:r>
            <a:r>
              <a:rPr lang="vi-VN" sz="22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hận ra được một số hình thức tiếp thị, quảng cáo trong đời sống.</a:t>
            </a: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HS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sắm 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thể hiện được kĩ năng ra quyết định chi tiêu phù hợp trước những ảnh hưởng của chúng.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0" hangingPunct="0"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 eaLnBrk="0" hangingPunct="0">
              <a:lnSpc>
                <a:spcPct val="12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25008" y="511271"/>
            <a:ext cx="80989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 4 – HOẠT ĐỘNG GIÁO DỤC THEO CHỦ ĐỀ</a:t>
            </a:r>
          </a:p>
          <a:p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1. NGƯỜI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TIÊU DÙNG THÔNG THÁI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6A53A-D740-423E-1DED-0C5D289C47A5}"/>
              </a:ext>
            </a:extLst>
          </p:cNvPr>
          <p:cNvSpPr/>
          <p:nvPr/>
        </p:nvSpPr>
        <p:spPr>
          <a:xfrm>
            <a:off x="0" y="1615524"/>
            <a:ext cx="12191999" cy="4353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– CHUẨN BỊ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indent="-342900" algn="just">
              <a:lnSpc>
                <a:spcPct val="130000"/>
              </a:lnSpc>
              <a:spcAft>
                <a:spcPts val="800"/>
              </a:spcAft>
              <a:buAutoNum type="arabicPeriod"/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GV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231F2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Nghiên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cứu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chủ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đề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4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trong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SGK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và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SGV.</a:t>
            </a:r>
            <a:endParaRPr lang="en-US" sz="2400" dirty="0">
              <a:latin typeface="Minion Pro"/>
              <a:ea typeface="Times New Roman" panose="02020603050405020304" pitchFamily="18" charset="0"/>
              <a:cs typeface="Minion Pro"/>
            </a:endParaRPr>
          </a:p>
          <a:p>
            <a:pPr marL="69850" indent="-69850" algn="just" eaLnBrk="0" hangingPunct="0">
              <a:lnSpc>
                <a:spcPct val="130000"/>
              </a:lnSpc>
              <a:spcBef>
                <a:spcPts val="250"/>
              </a:spcBef>
              <a:spcAft>
                <a:spcPts val="0"/>
              </a:spcAft>
              <a:tabLst>
                <a:tab pos="1068705" algn="l"/>
              </a:tabLst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-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Một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số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video clip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hoặc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hình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ảnh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về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tiếp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thị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quảng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cáo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.</a:t>
            </a:r>
            <a:endParaRPr lang="en-US" sz="2400" dirty="0">
              <a:latin typeface="Minion Pro"/>
              <a:ea typeface="Times New Roman" panose="02020603050405020304" pitchFamily="18" charset="0"/>
              <a:cs typeface="Minion Pro"/>
            </a:endParaRPr>
          </a:p>
          <a:p>
            <a:pPr algn="just" eaLnBrk="0" hangingPunct="0">
              <a:lnSpc>
                <a:spcPct val="130000"/>
              </a:lnSpc>
              <a:spcBef>
                <a:spcPts val="250"/>
              </a:spcBef>
              <a:spcAft>
                <a:spcPts val="0"/>
              </a:spcAft>
              <a:tabLst>
                <a:tab pos="1068705" algn="l"/>
              </a:tabLst>
            </a:pPr>
            <a:r>
              <a:rPr lang="en-US" sz="2400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- </a:t>
            </a:r>
            <a:r>
              <a:rPr lang="en-US" sz="2400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Má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y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í</a:t>
            </a:r>
            <a:r>
              <a:rPr lang="en-US" sz="24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n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, </a:t>
            </a:r>
            <a:r>
              <a:rPr lang="en-US" sz="2400" spc="-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m</a:t>
            </a:r>
            <a:r>
              <a:rPr lang="en-US" sz="2400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á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y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hiếu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(</a:t>
            </a:r>
            <a:r>
              <a:rPr lang="en-US" sz="2400" spc="-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n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ếu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có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).</a:t>
            </a:r>
            <a:endParaRPr lang="en-US" sz="2400" dirty="0">
              <a:solidFill>
                <a:srgbClr val="231F20"/>
              </a:solidFill>
              <a:latin typeface="Minion Pro"/>
              <a:ea typeface="Times New Roman" panose="02020603050405020304" pitchFamily="18" charset="0"/>
              <a:cs typeface="Minion Pro"/>
            </a:endParaRPr>
          </a:p>
          <a:p>
            <a:pPr algn="just" eaLnBrk="0" hangingPunct="0">
              <a:lnSpc>
                <a:spcPct val="130000"/>
              </a:lnSpc>
              <a:spcBef>
                <a:spcPts val="250"/>
              </a:spcBef>
              <a:spcAft>
                <a:spcPts val="0"/>
              </a:spcAft>
              <a:tabLst>
                <a:tab pos="1068705" algn="l"/>
              </a:tabLs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30000"/>
              </a:lnSpc>
              <a:spcBef>
                <a:spcPts val="250"/>
              </a:spcBef>
              <a:spcAft>
                <a:spcPts val="0"/>
              </a:spcAft>
              <a:tabLst>
                <a:tab pos="1068705" algn="l"/>
              </a:tabLst>
            </a:pPr>
            <a:r>
              <a:rPr lang="en-US" sz="2400" spc="-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- </a:t>
            </a:r>
            <a:r>
              <a:rPr lang="en-US" sz="24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G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i</a:t>
            </a:r>
            <a:r>
              <a:rPr lang="en-US" sz="2400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ấ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y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r</a:t>
            </a:r>
            <a:r>
              <a:rPr lang="en-US" sz="24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ắ</a:t>
            </a:r>
            <a:r>
              <a:rPr lang="en-US" sz="24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n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spc="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k</a:t>
            </a:r>
            <a:r>
              <a:rPr lang="en-US" sz="2400" spc="-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ổ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A3 </a:t>
            </a:r>
            <a:r>
              <a:rPr lang="en-US" sz="24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</a:t>
            </a:r>
            <a:r>
              <a:rPr lang="en-US" sz="24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o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ặc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A4, </a:t>
            </a:r>
            <a:r>
              <a:rPr lang="en-US" sz="24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bú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</a:t>
            </a:r>
            <a:r>
              <a:rPr lang="en-US" sz="24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ì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, </a:t>
            </a:r>
            <a:r>
              <a:rPr lang="en-US" sz="24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hước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k</a:t>
            </a:r>
            <a:r>
              <a:rPr lang="en-US" sz="24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ẻ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.</a:t>
            </a:r>
            <a:endParaRPr lang="en-US" sz="2400" dirty="0">
              <a:latin typeface="Minion Pro"/>
              <a:ea typeface="Times New Roman" panose="02020603050405020304" pitchFamily="18" charset="0"/>
              <a:cs typeface="Minion Pro"/>
            </a:endParaRPr>
          </a:p>
          <a:p>
            <a:pPr algn="just" eaLnBrk="0" hangingPunct="0">
              <a:lnSpc>
                <a:spcPct val="130000"/>
              </a:lnSpc>
              <a:spcBef>
                <a:spcPts val="10"/>
              </a:spcBef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 lần mua sắm của bản thân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F72193-3131-74BF-73C4-7E305656B1A4}"/>
              </a:ext>
            </a:extLst>
          </p:cNvPr>
          <p:cNvSpPr/>
          <p:nvPr/>
        </p:nvSpPr>
        <p:spPr>
          <a:xfrm>
            <a:off x="11184" y="1569460"/>
            <a:ext cx="12193387" cy="559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 – TIẾN TRÌNH TỔ CHỨC HOẠT ĐỘNG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oạt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(5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ts val="1500"/>
              </a:lnSpc>
              <a:spcAft>
                <a:spcPts val="800"/>
              </a:spcAft>
            </a:pP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6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7" grpId="0"/>
      <p:bldP spid="9" grpId="0"/>
      <p:bldP spid="9" grpId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285" y="1430789"/>
            <a:ext cx="12198284" cy="4934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– MỤC TIÊU</a:t>
            </a: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800"/>
              </a:spcAft>
            </a:pPr>
            <a:r>
              <a:rPr lang="vi-VN" sz="22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2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n</a:t>
            </a:r>
            <a:r>
              <a:rPr lang="vi-VN" sz="22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hận ra được một số hình thức tiếp thị, quảng cáo trong đời sống.</a:t>
            </a: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eaLnBrk="0" hangingPunct="0">
              <a:lnSpc>
                <a:spcPct val="12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HS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sắm 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thể hiện được kĩ năng ra quyết định chi tiêu phù hợp trước những ảnh hưởng của chúng.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0" hangingPunct="0"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 eaLnBrk="0" hangingPunct="0">
              <a:lnSpc>
                <a:spcPct val="12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58578" y="616201"/>
            <a:ext cx="9544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HOẠT ĐỘNG GIÁO DỤC THEO CHỦ ĐỀ - TUẦN 1</a:t>
            </a:r>
          </a:p>
          <a:p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1. NGƯỜI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TIÊU DÙNG THÔNG THÁI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6A53A-D740-423E-1DED-0C5D289C47A5}"/>
              </a:ext>
            </a:extLst>
          </p:cNvPr>
          <p:cNvSpPr/>
          <p:nvPr/>
        </p:nvSpPr>
        <p:spPr>
          <a:xfrm>
            <a:off x="0" y="1615524"/>
            <a:ext cx="12191999" cy="4353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– CHUẨN BỊ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indent="-342900" algn="just">
              <a:lnSpc>
                <a:spcPct val="130000"/>
              </a:lnSpc>
              <a:spcAft>
                <a:spcPts val="800"/>
              </a:spcAft>
              <a:buAutoNum type="arabicPeriod"/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GV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231F2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Nghiên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cứu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chủ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đề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4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trong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SGK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và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SGV.</a:t>
            </a:r>
            <a:endParaRPr lang="en-US" sz="2400" dirty="0">
              <a:latin typeface="Minion Pro"/>
              <a:ea typeface="Times New Roman" panose="02020603050405020304" pitchFamily="18" charset="0"/>
              <a:cs typeface="Minion Pro"/>
            </a:endParaRPr>
          </a:p>
          <a:p>
            <a:pPr marL="69850" indent="-69850" algn="just" eaLnBrk="0" hangingPunct="0">
              <a:lnSpc>
                <a:spcPct val="130000"/>
              </a:lnSpc>
              <a:spcBef>
                <a:spcPts val="250"/>
              </a:spcBef>
              <a:spcAft>
                <a:spcPts val="0"/>
              </a:spcAft>
              <a:tabLst>
                <a:tab pos="1068705" algn="l"/>
              </a:tabLst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-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Một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số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video clip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hoặc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hình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ảnh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về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tiếp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thị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quảng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cáo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.</a:t>
            </a:r>
            <a:endParaRPr lang="en-US" sz="2400" dirty="0">
              <a:latin typeface="Minion Pro"/>
              <a:ea typeface="Times New Roman" panose="02020603050405020304" pitchFamily="18" charset="0"/>
              <a:cs typeface="Minion Pro"/>
            </a:endParaRPr>
          </a:p>
          <a:p>
            <a:pPr algn="just" eaLnBrk="0" hangingPunct="0">
              <a:lnSpc>
                <a:spcPct val="130000"/>
              </a:lnSpc>
              <a:spcBef>
                <a:spcPts val="250"/>
              </a:spcBef>
              <a:spcAft>
                <a:spcPts val="0"/>
              </a:spcAft>
              <a:tabLst>
                <a:tab pos="1068705" algn="l"/>
              </a:tabLst>
            </a:pPr>
            <a:r>
              <a:rPr lang="en-US" sz="2400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- </a:t>
            </a:r>
            <a:r>
              <a:rPr lang="en-US" sz="2400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Má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y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í</a:t>
            </a:r>
            <a:r>
              <a:rPr lang="en-US" sz="24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n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, </a:t>
            </a:r>
            <a:r>
              <a:rPr lang="en-US" sz="2400" spc="-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m</a:t>
            </a:r>
            <a:r>
              <a:rPr lang="en-US" sz="2400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á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y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hiếu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(</a:t>
            </a:r>
            <a:r>
              <a:rPr lang="en-US" sz="2400" spc="-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n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ếu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có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).</a:t>
            </a:r>
            <a:endParaRPr lang="en-US" sz="2400" dirty="0">
              <a:solidFill>
                <a:srgbClr val="231F20"/>
              </a:solidFill>
              <a:latin typeface="Minion Pro"/>
              <a:ea typeface="Times New Roman" panose="02020603050405020304" pitchFamily="18" charset="0"/>
              <a:cs typeface="Minion Pro"/>
            </a:endParaRPr>
          </a:p>
          <a:p>
            <a:pPr algn="just" eaLnBrk="0" hangingPunct="0">
              <a:lnSpc>
                <a:spcPct val="130000"/>
              </a:lnSpc>
              <a:spcBef>
                <a:spcPts val="250"/>
              </a:spcBef>
              <a:spcAft>
                <a:spcPts val="0"/>
              </a:spcAft>
              <a:tabLst>
                <a:tab pos="1068705" algn="l"/>
              </a:tabLs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HS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30000"/>
              </a:lnSpc>
              <a:spcBef>
                <a:spcPts val="250"/>
              </a:spcBef>
              <a:spcAft>
                <a:spcPts val="0"/>
              </a:spcAft>
              <a:tabLst>
                <a:tab pos="1068705" algn="l"/>
              </a:tabLst>
            </a:pPr>
            <a:r>
              <a:rPr lang="en-US" sz="2400" spc="-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- </a:t>
            </a:r>
            <a:r>
              <a:rPr lang="en-US" sz="24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G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i</a:t>
            </a:r>
            <a:r>
              <a:rPr lang="en-US" sz="2400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ấ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y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r</a:t>
            </a:r>
            <a:r>
              <a:rPr lang="en-US" sz="24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ắ</a:t>
            </a:r>
            <a:r>
              <a:rPr lang="en-US" sz="24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n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spc="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k</a:t>
            </a:r>
            <a:r>
              <a:rPr lang="en-US" sz="2400" spc="-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ổ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A3 </a:t>
            </a:r>
            <a:r>
              <a:rPr lang="en-US" sz="24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</a:t>
            </a:r>
            <a:r>
              <a:rPr lang="en-US" sz="24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o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ặc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A4, </a:t>
            </a:r>
            <a:r>
              <a:rPr lang="en-US" sz="24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bú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</a:t>
            </a:r>
            <a:r>
              <a:rPr lang="en-US" sz="24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ì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, </a:t>
            </a:r>
            <a:r>
              <a:rPr lang="en-US" sz="2400" spc="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hước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spc="-1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k</a:t>
            </a:r>
            <a:r>
              <a:rPr lang="en-US" sz="2400" spc="-1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ẻ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.</a:t>
            </a:r>
            <a:endParaRPr lang="en-US" sz="2400" dirty="0">
              <a:latin typeface="Minion Pro"/>
              <a:ea typeface="Times New Roman" panose="02020603050405020304" pitchFamily="18" charset="0"/>
              <a:cs typeface="Minion Pro"/>
            </a:endParaRPr>
          </a:p>
          <a:p>
            <a:pPr algn="just" eaLnBrk="0" hangingPunct="0">
              <a:lnSpc>
                <a:spcPct val="130000"/>
              </a:lnSpc>
              <a:spcBef>
                <a:spcPts val="10"/>
              </a:spcBef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ea typeface="Calibri" panose="020F0502020204030204" pitchFamily="34" charset="0"/>
                <a:cs typeface="Times New Roman" panose="02020603050405020304" pitchFamily="18" charset="0"/>
              </a:rPr>
              <a:t> lần mua sắm của bản thân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F72193-3131-74BF-73C4-7E305656B1A4}"/>
              </a:ext>
            </a:extLst>
          </p:cNvPr>
          <p:cNvSpPr/>
          <p:nvPr/>
        </p:nvSpPr>
        <p:spPr>
          <a:xfrm>
            <a:off x="11184" y="1569460"/>
            <a:ext cx="12193387" cy="559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 – TIẾN TRÌNH TỔ CHỨC HOẠT ĐỘNG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oạt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(5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  <a:spcAft>
                <a:spcPts val="800"/>
              </a:spcAft>
            </a:pP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ts val="1500"/>
              </a:lnSpc>
              <a:spcAft>
                <a:spcPts val="800"/>
              </a:spcAft>
            </a:pP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4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7" grpId="0"/>
      <p:bldP spid="9" grpId="0"/>
      <p:bldP spid="9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3476618268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1901427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68004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1124261"/>
            <a:ext cx="12220650" cy="6349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 – TIẾN TRÌNH TỔ CHỨC HOẠT ĐỘNG</a:t>
            </a:r>
          </a:p>
          <a:p>
            <a:pPr marL="85725" algn="just">
              <a:lnSpc>
                <a:spcPct val="130000"/>
              </a:lnSpc>
              <a:spcAft>
                <a:spcPts val="800"/>
              </a:spcAft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30000"/>
              </a:lnSpc>
              <a:spcAft>
                <a:spcPts val="800"/>
              </a:spcAft>
            </a:pP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30000"/>
              </a:lnSpc>
              <a:spcAft>
                <a:spcPts val="800"/>
              </a:spcAft>
            </a:pP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30000"/>
              </a:lnSpc>
              <a:spcAft>
                <a:spcPts val="800"/>
              </a:spcAft>
            </a:pP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30000"/>
              </a:lnSpc>
              <a:spcAft>
                <a:spcPts val="800"/>
              </a:spcAft>
            </a:pP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30000"/>
              </a:lnSpc>
              <a:spcAft>
                <a:spcPts val="800"/>
              </a:spcAft>
            </a:pP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30000"/>
              </a:lnSpc>
              <a:spcAft>
                <a:spcPts val="800"/>
              </a:spcAft>
            </a:pP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30000"/>
              </a:lnSpc>
              <a:spcAft>
                <a:spcPts val="800"/>
              </a:spcAft>
            </a:pP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30000"/>
              </a:lnSpc>
              <a:spcAft>
                <a:spcPts val="800"/>
              </a:spcAft>
            </a:pP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lnSpc>
                <a:spcPct val="130000"/>
              </a:lnSpc>
              <a:spcAft>
                <a:spcPts val="800"/>
              </a:spcAft>
            </a:pP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927A04-1FDF-6755-6843-6CCE81180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715753"/>
              </p:ext>
            </p:extLst>
          </p:nvPr>
        </p:nvGraphicFramePr>
        <p:xfrm>
          <a:off x="11185" y="2383339"/>
          <a:ext cx="12180814" cy="4200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9834">
                  <a:extLst>
                    <a:ext uri="{9D8B030D-6E8A-4147-A177-3AD203B41FA5}">
                      <a16:colId xmlns:a16="http://schemas.microsoft.com/office/drawing/2014/main" val="4221238564"/>
                    </a:ext>
                  </a:extLst>
                </a:gridCol>
                <a:gridCol w="5290980">
                  <a:extLst>
                    <a:ext uri="{9D8B030D-6E8A-4147-A177-3AD203B41FA5}">
                      <a16:colId xmlns:a16="http://schemas.microsoft.com/office/drawing/2014/main" val="2851799931"/>
                    </a:ext>
                  </a:extLst>
                </a:gridCol>
              </a:tblGrid>
              <a:tr h="42442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GV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HS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7398954"/>
                  </a:ext>
                </a:extLst>
              </a:tr>
              <a:tr h="377559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chơi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chơi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“Nghe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nhạc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đoán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”: GV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nhạc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quen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đoán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chơi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GV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HS: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chơi</a:t>
                      </a:r>
                      <a:r>
                        <a:rPr lang="vi-VN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vừa thực hiện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 hưởng của tiếp thị, quảng cáo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GV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dắt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HS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xung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phong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đoán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nhạc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HS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xung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phong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GV.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4811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1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3476618268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1901427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68004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093286"/>
            <a:ext cx="12191999" cy="5406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algn="just">
              <a:spcAft>
                <a:spcPts val="800"/>
              </a:spcAft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KHÁM PHÁ – KẾT NỐI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algn="just"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vi-VN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hiểu về ảnh hưởng của tiếp thị, quảng cáo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800"/>
              </a:spcAft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9850" marR="648335" indent="-69850" algn="just" eaLnBrk="0" hangingPunct="0">
              <a:spcBef>
                <a:spcPts val="210"/>
              </a:spcBef>
              <a:spcAft>
                <a:spcPts val="0"/>
              </a:spcAft>
              <a:tabLst>
                <a:tab pos="469900" algn="l"/>
              </a:tabLst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- </a:t>
            </a:r>
            <a:r>
              <a:rPr lang="vi-VN" sz="2400" dirty="0">
                <a:solidFill>
                  <a:srgbClr val="231F20"/>
                </a:solidFill>
                <a:ea typeface="Times New Roman" panose="02020603050405020304" pitchFamily="18" charset="0"/>
                <a:cs typeface="Minion Pro"/>
              </a:rPr>
              <a:t>HS liệt kê được một số hình thức tiếp thị, quảng cáo trong đời sống.</a:t>
            </a:r>
            <a:endParaRPr lang="en-US" sz="2400" dirty="0">
              <a:latin typeface="Minion Pro"/>
              <a:ea typeface="Times New Roman" panose="02020603050405020304" pitchFamily="18" charset="0"/>
              <a:cs typeface="Minion Pro"/>
            </a:endParaRPr>
          </a:p>
          <a:p>
            <a:pPr marL="69850" marR="648335" indent="-69850" algn="just" eaLnBrk="0" hangingPunct="0">
              <a:spcBef>
                <a:spcPts val="210"/>
              </a:spcBef>
              <a:spcAft>
                <a:spcPts val="0"/>
              </a:spcAft>
              <a:tabLst>
                <a:tab pos="469900" algn="l"/>
              </a:tabLst>
            </a:pPr>
            <a:r>
              <a:rPr lang="vi-VN" sz="2400" dirty="0">
                <a:solidFill>
                  <a:srgbClr val="231F20"/>
                </a:solidFill>
                <a:ea typeface="Times New Roman" panose="02020603050405020304" pitchFamily="18" charset="0"/>
                <a:cs typeface="Minion Pro"/>
              </a:rPr>
              <a:t>- 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HS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nhận</a:t>
            </a:r>
            <a:r>
              <a:rPr lang="vi-VN" sz="2400" dirty="0">
                <a:solidFill>
                  <a:srgbClr val="231F20"/>
                </a:solidFill>
                <a:ea typeface="Times New Roman" panose="02020603050405020304" pitchFamily="18" charset="0"/>
                <a:cs typeface="Minion Pro"/>
              </a:rPr>
              <a:t> ra được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ảnh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hưởng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của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tiếp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thị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quảng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cáo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đến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quyết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định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chi</a:t>
            </a:r>
            <a:r>
              <a:rPr lang="vi-VN" sz="2400" dirty="0">
                <a:solidFill>
                  <a:srgbClr val="231F20"/>
                </a:solidFill>
                <a:ea typeface="Times New Roman" panose="02020603050405020304" pitchFamily="18" charset="0"/>
                <a:cs typeface="Minion Pro"/>
              </a:rPr>
              <a:t> tiêu của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người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tiêu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dùng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.</a:t>
            </a:r>
            <a:endParaRPr lang="en-US" sz="2400" dirty="0">
              <a:latin typeface="Minion Pro"/>
              <a:ea typeface="Times New Roman" panose="02020603050405020304" pitchFamily="18" charset="0"/>
              <a:cs typeface="Minion Pro"/>
            </a:endParaRPr>
          </a:p>
          <a:p>
            <a:pPr marL="69850" marR="648335" indent="-69850" algn="just" eaLnBrk="0" hangingPunct="0">
              <a:spcBef>
                <a:spcPts val="210"/>
              </a:spcBef>
              <a:spcAft>
                <a:spcPts val="0"/>
              </a:spcAft>
              <a:tabLst>
                <a:tab pos="469900" algn="l"/>
              </a:tabLst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- HS chia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sẻ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được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việc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mua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sắm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của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bản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thân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và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rút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ra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được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những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bài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học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kinh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nghiệm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về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việc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mua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sắm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do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ảnh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hưởng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của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tiếp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thị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quảng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cáo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.</a:t>
            </a:r>
            <a:endParaRPr lang="en-US" sz="2400" dirty="0">
              <a:latin typeface="Minion Pro"/>
              <a:ea typeface="Times New Roman" panose="02020603050405020304" pitchFamily="18" charset="0"/>
              <a:cs typeface="Minion Pro"/>
            </a:endParaRPr>
          </a:p>
          <a:p>
            <a:pPr marR="648335" lvl="0" algn="just" eaLnBrk="0" hangingPunct="0">
              <a:spcBef>
                <a:spcPts val="210"/>
              </a:spcBef>
              <a:spcAft>
                <a:spcPts val="0"/>
              </a:spcAft>
              <a:tabLst>
                <a:tab pos="469900" algn="l"/>
              </a:tabLst>
            </a:pPr>
            <a:r>
              <a:rPr lang="en-US" sz="2400" b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Nội</a:t>
            </a:r>
            <a:r>
              <a:rPr lang="en-US" sz="24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dung</a:t>
            </a:r>
            <a:endParaRPr lang="en-US" sz="2400" dirty="0">
              <a:latin typeface="Minion Pro"/>
              <a:ea typeface="Times New Roman" panose="02020603050405020304" pitchFamily="18" charset="0"/>
              <a:cs typeface="Minion Pro"/>
            </a:endParaRPr>
          </a:p>
          <a:p>
            <a:pPr marL="69850" marR="648335" indent="-69850" algn="just" eaLnBrk="0" hangingPunct="0">
              <a:spcBef>
                <a:spcPts val="210"/>
              </a:spcBef>
              <a:spcAft>
                <a:spcPts val="0"/>
              </a:spcAft>
              <a:tabLst>
                <a:tab pos="469900" algn="l"/>
              </a:tabLst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	-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Các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hình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thức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tiếp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thị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quảng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cáo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.</a:t>
            </a:r>
            <a:endParaRPr lang="en-US" sz="2400" dirty="0">
              <a:latin typeface="Minion Pro"/>
              <a:ea typeface="Times New Roman" panose="02020603050405020304" pitchFamily="18" charset="0"/>
              <a:cs typeface="Minion Pro"/>
            </a:endParaRPr>
          </a:p>
          <a:p>
            <a:pPr marL="69850" marR="648335" indent="-69850" algn="just" eaLnBrk="0" hangingPunct="0">
              <a:spcBef>
                <a:spcPts val="210"/>
              </a:spcBef>
              <a:spcAft>
                <a:spcPts val="0"/>
              </a:spcAft>
              <a:tabLst>
                <a:tab pos="469900" algn="l"/>
              </a:tabLst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	-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Ảnh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hưởng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của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tiếp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thị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quảng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cáo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đến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quyết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định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chi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tiêu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của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người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tiêu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dùng</a:t>
            </a:r>
            <a:endParaRPr lang="en-US" sz="2400" dirty="0">
              <a:latin typeface="Minion Pro"/>
              <a:ea typeface="Times New Roman" panose="02020603050405020304" pitchFamily="18" charset="0"/>
              <a:cs typeface="Minion Pro"/>
            </a:endParaRPr>
          </a:p>
          <a:p>
            <a:pPr marL="69850" marR="648335" indent="-69850" algn="just" eaLnBrk="0" hangingPunct="0">
              <a:spcBef>
                <a:spcPts val="210"/>
              </a:spcBef>
              <a:spcAft>
                <a:spcPts val="0"/>
              </a:spcAft>
              <a:tabLst>
                <a:tab pos="469900" algn="l"/>
              </a:tabLst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	-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Việc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mua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sắm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tiêu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dùng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của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HS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trước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tác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động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của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tiếp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thị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,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quảng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cáo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.</a:t>
            </a:r>
          </a:p>
          <a:p>
            <a:pPr marL="69850" marR="648335" indent="-69850" algn="just" eaLnBrk="0" hangingPunct="0">
              <a:spcBef>
                <a:spcPts val="210"/>
              </a:spcBef>
              <a:spcAft>
                <a:spcPts val="0"/>
              </a:spcAft>
              <a:tabLst>
                <a:tab pos="469900" algn="l"/>
              </a:tabLst>
            </a:pPr>
            <a:endParaRPr lang="en-US" sz="2400" dirty="0">
              <a:latin typeface="Minion Pro"/>
              <a:ea typeface="Times New Roman" panose="02020603050405020304" pitchFamily="18" charset="0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9640329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46742" y="2547865"/>
          <a:ext cx="10972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1989616007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5201370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751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94534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6742" y="778429"/>
            <a:ext cx="11727543" cy="59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8335" algn="just" eaLnBrk="0" hangingPunct="0">
              <a:lnSpc>
                <a:spcPct val="130000"/>
              </a:lnSpc>
              <a:spcBef>
                <a:spcPts val="210"/>
              </a:spcBef>
              <a:tabLst>
                <a:tab pos="469900" algn="l"/>
              </a:tabLs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718501"/>
              </p:ext>
            </p:extLst>
          </p:nvPr>
        </p:nvGraphicFramePr>
        <p:xfrm>
          <a:off x="0" y="1515810"/>
          <a:ext cx="12191999" cy="5067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1862">
                  <a:extLst>
                    <a:ext uri="{9D8B030D-6E8A-4147-A177-3AD203B41FA5}">
                      <a16:colId xmlns:a16="http://schemas.microsoft.com/office/drawing/2014/main" val="200263186"/>
                    </a:ext>
                  </a:extLst>
                </a:gridCol>
                <a:gridCol w="3612630">
                  <a:extLst>
                    <a:ext uri="{9D8B030D-6E8A-4147-A177-3AD203B41FA5}">
                      <a16:colId xmlns:a16="http://schemas.microsoft.com/office/drawing/2014/main" val="1169782316"/>
                    </a:ext>
                  </a:extLst>
                </a:gridCol>
                <a:gridCol w="3797507">
                  <a:extLst>
                    <a:ext uri="{9D8B030D-6E8A-4147-A177-3AD203B41FA5}">
                      <a16:colId xmlns:a16="http://schemas.microsoft.com/office/drawing/2014/main" val="1944704841"/>
                    </a:ext>
                  </a:extLst>
                </a:gridCol>
              </a:tblGrid>
              <a:tr h="41652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GV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HS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628340"/>
                  </a:ext>
                </a:extLst>
              </a:tr>
              <a:tr h="4651029">
                <a:tc>
                  <a:txBody>
                    <a:bodyPr/>
                    <a:lstStyle/>
                    <a:p>
                      <a:pPr algn="just"/>
                      <a:r>
                        <a:rPr lang="en-US" sz="2200" b="0" i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GV </a:t>
                      </a:r>
                      <a:r>
                        <a:rPr lang="en-US" sz="2200" b="0" i="1" u="sng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2200" b="0" i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u="sng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200" b="0" i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u="sng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200" b="0" i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</a:t>
                      </a:r>
                      <a:r>
                        <a:rPr lang="en-US" sz="2200" b="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vi-VN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Chia sẻ về các hình thức tiếp thị, quảng cáo mà em biết.</a:t>
                      </a:r>
                      <a:endParaRPr lang="en-US" sz="2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gợi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algn="just"/>
                      <a:r>
                        <a:rPr lang="vi-VN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Em biết những hình thức tiếp thị, quảng cáo nào?</a:t>
                      </a:r>
                      <a:endParaRPr lang="en-US" sz="2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vi-VN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Em có nhận xét gì về cách thức tiếp thị, quảng cáo đó?</a:t>
                      </a:r>
                      <a:endParaRPr lang="en-US" sz="2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thường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chịu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nhiều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just"/>
                      <a:endParaRPr lang="en-US" sz="2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HS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/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/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GV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1.</a:t>
                      </a:r>
                    </a:p>
                    <a:p>
                      <a:pPr algn="just"/>
                      <a:endParaRPr lang="en-US" sz="2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đời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hằng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ngày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algn="just"/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tiên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chúng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truyển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đài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báo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chí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).</a:t>
                      </a:r>
                    </a:p>
                    <a:p>
                      <a:pPr algn="just"/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internet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mạng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hội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(Facebook,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Youtube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zalo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Instagram,…).</a:t>
                      </a:r>
                    </a:p>
                    <a:p>
                      <a:pPr algn="just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98056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AD40AB-D235-37CE-1D8E-87C219BFDD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766647"/>
              </p:ext>
            </p:extLst>
          </p:nvPr>
        </p:nvGraphicFramePr>
        <p:xfrm>
          <a:off x="0" y="1557943"/>
          <a:ext cx="12192000" cy="5097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0477">
                  <a:extLst>
                    <a:ext uri="{9D8B030D-6E8A-4147-A177-3AD203B41FA5}">
                      <a16:colId xmlns:a16="http://schemas.microsoft.com/office/drawing/2014/main" val="200263186"/>
                    </a:ext>
                  </a:extLst>
                </a:gridCol>
                <a:gridCol w="3869044">
                  <a:extLst>
                    <a:ext uri="{9D8B030D-6E8A-4147-A177-3AD203B41FA5}">
                      <a16:colId xmlns:a16="http://schemas.microsoft.com/office/drawing/2014/main" val="1169782316"/>
                    </a:ext>
                  </a:extLst>
                </a:gridCol>
                <a:gridCol w="3842479">
                  <a:extLst>
                    <a:ext uri="{9D8B030D-6E8A-4147-A177-3AD203B41FA5}">
                      <a16:colId xmlns:a16="http://schemas.microsoft.com/office/drawing/2014/main" val="1944704841"/>
                    </a:ext>
                  </a:extLst>
                </a:gridCol>
              </a:tblGrid>
              <a:tr h="65823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GV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HS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628340"/>
                  </a:ext>
                </a:extLst>
              </a:tr>
              <a:tr h="4439452">
                <a:tc>
                  <a:txBody>
                    <a:bodyPr/>
                    <a:lstStyle/>
                    <a:p>
                      <a:pPr algn="just"/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Chia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 6-8 HS/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Mời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chia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chiếu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chốt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đời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hằng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ngày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SGV).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Chia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GV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cử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trưởng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thư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HS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1.</a:t>
                      </a:r>
                    </a:p>
                    <a:p>
                      <a:pPr algn="just"/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1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hóm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lượt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chia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GV.</a:t>
                      </a:r>
                    </a:p>
                    <a:p>
                      <a:pPr algn="just"/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GV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chốt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qua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gửi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email, tin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nhắn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gọi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thoại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algn="just"/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qua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vấn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trực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qua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kiện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buổi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mắt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algn="just"/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qua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chương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khuyến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mại</a:t>
                      </a:r>
                      <a:r>
                        <a:rPr lang="en-US" sz="22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;…</a:t>
                      </a:r>
                    </a:p>
                    <a:p>
                      <a:pPr algn="just"/>
                      <a:endParaRPr lang="en-US" sz="220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98056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4A18B6C-DB93-06CD-D507-0B9A253F5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029002"/>
              </p:ext>
            </p:extLst>
          </p:nvPr>
        </p:nvGraphicFramePr>
        <p:xfrm>
          <a:off x="0" y="1423034"/>
          <a:ext cx="12192001" cy="544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1685">
                  <a:extLst>
                    <a:ext uri="{9D8B030D-6E8A-4147-A177-3AD203B41FA5}">
                      <a16:colId xmlns:a16="http://schemas.microsoft.com/office/drawing/2014/main" val="200263186"/>
                    </a:ext>
                  </a:extLst>
                </a:gridCol>
                <a:gridCol w="3043004">
                  <a:extLst>
                    <a:ext uri="{9D8B030D-6E8A-4147-A177-3AD203B41FA5}">
                      <a16:colId xmlns:a16="http://schemas.microsoft.com/office/drawing/2014/main" val="1169782316"/>
                    </a:ext>
                  </a:extLst>
                </a:gridCol>
                <a:gridCol w="4097312">
                  <a:extLst>
                    <a:ext uri="{9D8B030D-6E8A-4147-A177-3AD203B41FA5}">
                      <a16:colId xmlns:a16="http://schemas.microsoft.com/office/drawing/2014/main" val="1944704841"/>
                    </a:ext>
                  </a:extLst>
                </a:gridCol>
              </a:tblGrid>
              <a:tr h="35229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GV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628340"/>
                  </a:ext>
                </a:extLst>
              </a:tr>
              <a:tr h="507839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GV </a:t>
                      </a:r>
                      <a:r>
                        <a:rPr lang="en-US" sz="2000" i="1" u="sng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2000" i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u="sng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i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u="sng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i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: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Nghiên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cứu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huống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SGK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huống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Hà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huống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khích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lệ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viên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bày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Gọi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rút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qua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 eaLnBrk="0" hangingPunct="0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chiếu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chốt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bày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mình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bày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bổ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sung ý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quyết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Hà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huống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algn="just" eaLnBrk="0" hangingPunct="0"/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vi-VN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mạng</a:t>
                      </a:r>
                      <a:r>
                        <a:rPr lang="vi-VN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xã hội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thiệu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nhân viên bán hàng. </a:t>
                      </a: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 eaLnBrk="0" hangingPunct="0"/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vi-VN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nên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vi-VN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vội vàng đăng kí mua hàng</a:t>
                      </a: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 eaLnBrk="0" hangingPunct="0"/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thất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bại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do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thiếu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online (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trực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);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gốc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vi-VN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uy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98056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7BF399F-B24B-3B3E-05C8-3EDBB5392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073427"/>
              </p:ext>
            </p:extLst>
          </p:nvPr>
        </p:nvGraphicFramePr>
        <p:xfrm>
          <a:off x="0" y="1497983"/>
          <a:ext cx="12191999" cy="5315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0662">
                  <a:extLst>
                    <a:ext uri="{9D8B030D-6E8A-4147-A177-3AD203B41FA5}">
                      <a16:colId xmlns:a16="http://schemas.microsoft.com/office/drawing/2014/main" val="200263186"/>
                    </a:ext>
                  </a:extLst>
                </a:gridCol>
                <a:gridCol w="3102964">
                  <a:extLst>
                    <a:ext uri="{9D8B030D-6E8A-4147-A177-3AD203B41FA5}">
                      <a16:colId xmlns:a16="http://schemas.microsoft.com/office/drawing/2014/main" val="1169782316"/>
                    </a:ext>
                  </a:extLst>
                </a:gridCol>
                <a:gridCol w="2478373">
                  <a:extLst>
                    <a:ext uri="{9D8B030D-6E8A-4147-A177-3AD203B41FA5}">
                      <a16:colId xmlns:a16="http://schemas.microsoft.com/office/drawing/2014/main" val="1944704841"/>
                    </a:ext>
                  </a:extLst>
                </a:gridCol>
              </a:tblGrid>
              <a:tr h="78695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GV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628340"/>
                  </a:ext>
                </a:extLst>
              </a:tr>
              <a:tr h="4528803">
                <a:tc>
                  <a:txBody>
                    <a:bodyPr/>
                    <a:lstStyle/>
                    <a:p>
                      <a:pPr algn="just"/>
                      <a:r>
                        <a:rPr lang="en-US" sz="2000" i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GV </a:t>
                      </a:r>
                      <a:r>
                        <a:rPr lang="en-US" sz="2000" i="1" u="sng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2000" i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u="sng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i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1" u="sng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i="1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3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Kể về một trường hợp mua sắm của em, hoặc người thân do ảnh hưởng của tiếp thị, quảng cáo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GV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 gợi ý: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Sản phẩm mua sắm là gì?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Tiếp thị, quảng cáo đã ảnh hưởng đến quyết định mua sắm như thế nào?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Mức độ hài lòng với sản phẩm đã mua như thế nào?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Bài học kinh nghiệm rút ra trong trường hợp mua sắm này là gì?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vi-VN" sz="19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GV </a:t>
                      </a:r>
                      <a:r>
                        <a:rPr lang="en-US" sz="19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19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19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9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chia </a:t>
                      </a:r>
                      <a:r>
                        <a:rPr lang="en-US" sz="19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19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9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19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GV </a:t>
                      </a:r>
                      <a:r>
                        <a:rPr lang="en-US" sz="19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9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9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19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19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19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9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19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chia </a:t>
                      </a:r>
                      <a:r>
                        <a:rPr lang="en-US" sz="19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19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Mời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bày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3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- Nghe GV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3.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HS chia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3.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/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HS lắng nghe bạn kể để rút ra bài học cho bản thân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Rút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Muốn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gốc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uy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,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en-US" sz="20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2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980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9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068632"/>
            <a:ext cx="12191999" cy="544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" marR="68580" indent="-69850" algn="just" eaLnBrk="0" hangingPunct="0">
              <a:lnSpc>
                <a:spcPct val="130000"/>
              </a:lnSpc>
              <a:spcBef>
                <a:spcPts val="160"/>
              </a:spcBef>
              <a:spcAft>
                <a:spcPts val="0"/>
              </a:spcAft>
              <a:tabLst>
                <a:tab pos="1050925" algn="l"/>
              </a:tabLst>
            </a:pPr>
            <a:r>
              <a:rPr lang="en-US" sz="2200" b="1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GV </a:t>
            </a:r>
            <a:r>
              <a:rPr lang="en-US" sz="2200" b="1" spc="-2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200" b="1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HS</a:t>
            </a:r>
            <a:r>
              <a:rPr lang="en-US" sz="22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spc="-2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2200" b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ết</a:t>
            </a:r>
            <a:r>
              <a:rPr lang="en-US" sz="22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2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2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2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kênh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quảng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en-US" sz="2200" i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nhằm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thiệu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2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200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gười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tĩnh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</a:t>
            </a:r>
            <a:r>
              <a:rPr lang="vi-VN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tiếp thị,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quảng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thận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sắm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vi-VN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Tránh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vội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vàng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quyết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sắm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sắm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vi-VN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spc="-25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200" i="1" spc="-2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 eaLnBrk="0" hangingPunct="0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IV . DẶN DÒ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Xin ý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58073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1046104"/>
            <a:ext cx="12191998" cy="5649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1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 – MỤC TIÊU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lnSpc>
                <a:spcPct val="11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HS chia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toạđàm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“Xu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nay”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GVCN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0" hangingPunct="0">
              <a:lnSpc>
                <a:spcPct val="11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II – CHUẨN BỊ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lnSpc>
                <a:spcPct val="11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GV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lnSpc>
                <a:spcPct val="11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0" hangingPunct="0">
              <a:lnSpc>
                <a:spcPct val="11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HS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lnSpc>
                <a:spcPct val="11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0" hangingPunct="0">
              <a:lnSpc>
                <a:spcPct val="11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0" hangingPunct="0">
              <a:lnSpc>
                <a:spcPct val="11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Ban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qua GVCN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59471" y="468128"/>
            <a:ext cx="6596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</a:rPr>
              <a:t>SINH HOẠT LỚP – TUẦN 1</a:t>
            </a:r>
          </a:p>
        </p:txBody>
      </p:sp>
    </p:spTree>
    <p:extLst>
      <p:ext uri="{BB962C8B-B14F-4D97-AF65-F5344CB8AC3E}">
        <p14:creationId xmlns:p14="http://schemas.microsoft.com/office/powerpoint/2010/main" val="144503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FBF21-E14C-4CF9-9921-D5FDBDF3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" y="-114300"/>
            <a:ext cx="12198284" cy="72677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53731" y="535744"/>
            <a:ext cx="1948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SẺ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325" y="2131255"/>
            <a:ext cx="11877675" cy="339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So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62C707-96BF-24B3-D1DE-13BC3019C113}"/>
              </a:ext>
            </a:extLst>
          </p:cNvPr>
          <p:cNvSpPr/>
          <p:nvPr/>
        </p:nvSpPr>
        <p:spPr>
          <a:xfrm>
            <a:off x="0" y="1307970"/>
            <a:ext cx="12192000" cy="4897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,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en-US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vi-VN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do nhà giáo dục định hướng,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thiết kế và hướng dẫn thực hiện,</a:t>
            </a:r>
            <a:r>
              <a:rPr lang="vi-VN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cơ hội cho </a:t>
            </a:r>
            <a:r>
              <a:rPr lang="en-US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vi-VN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tiếp cận thực tế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thể nghiệm các cảm xúc tích cực, khai thác những kinh nghiệm đã có và huy động tổng hợp kiến thức, kĩ năng của các môn học 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để thực hiện những nhiệm vụ được giao hoặc giải quyết những vấn đề của thực tiễn đời sống nhà trường,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phù hợp với lứa tuổi; thông qua đó</a:t>
            </a:r>
            <a:r>
              <a:rPr lang="vi-VN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chuyển hoá những kinh nghiệm đã trải qua thành tri thức, hiểu biết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 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góp phần phát huy tiềm năng sáng tạo và khả năng thích ứng với cuộc sống, môi trường và nghề nghiệp tương lai.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0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703479"/>
            <a:ext cx="1219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" marR="68580" indent="-69850" algn="just" eaLnBrk="0" hangingPunct="0">
              <a:spcBef>
                <a:spcPts val="160"/>
              </a:spcBef>
              <a:spcAft>
                <a:spcPts val="0"/>
              </a:spcAft>
              <a:tabLst>
                <a:tab pos="1050925" algn="l"/>
              </a:tabLst>
            </a:pP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III – 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 TRÌNH TỔ CHỨC THỰC HIỆN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42925" indent="-457200" algn="just">
              <a:spcAft>
                <a:spcPts val="800"/>
              </a:spcAft>
              <a:buAutoNum type="arabicPeriod"/>
            </a:pP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5725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85725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85725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Ban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85725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HS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sung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85725"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GV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sung,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khen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ngợi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000" dirty="0">
                <a:cs typeface="Arial" panose="020B0604020202020204" pitchFamily="34" charset="0"/>
              </a:rPr>
              <a:t>-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HS chia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toạđàm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“Xu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nay”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HS chia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2000" dirty="0">
                <a:cs typeface="Arial" panose="020B0604020202020204" pitchFamily="34" charset="0"/>
              </a:rPr>
              <a:t> cụ 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vi-VN" sz="2000" dirty="0">
                <a:cs typeface="Arial" panose="020B0604020202020204" pitchFamily="34" charset="0"/>
              </a:rPr>
              <a:t> đã thực hiện trong việc chi tiêu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vi-VN" sz="2000" dirty="0">
                <a:cs typeface="Arial" panose="020B0604020202020204" pitchFamily="34" charset="0"/>
              </a:rPr>
              <a:t> trước những tác động của tiếp thị, quảng cáo.</a:t>
            </a:r>
            <a:endParaRPr lang="en-US" sz="2000" dirty="0">
              <a:cs typeface="Arial" panose="020B0604020202020204" pitchFamily="34" charset="0"/>
            </a:endParaRPr>
          </a:p>
          <a:p>
            <a:pPr algn="just"/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HS chia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quảng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sắm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GV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cụ thể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tiêu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trước những tác động của tiếp thị, quảng cáo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14655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2047"/>
            <a:ext cx="3612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A8C316-E5BF-2B7F-71CE-311388CEB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74025"/>
              </p:ext>
            </p:extLst>
          </p:nvPr>
        </p:nvGraphicFramePr>
        <p:xfrm>
          <a:off x="-1" y="1583993"/>
          <a:ext cx="12192001" cy="5256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1155">
                  <a:extLst>
                    <a:ext uri="{9D8B030D-6E8A-4147-A177-3AD203B41FA5}">
                      <a16:colId xmlns:a16="http://schemas.microsoft.com/office/drawing/2014/main" val="2734190694"/>
                    </a:ext>
                  </a:extLst>
                </a:gridCol>
                <a:gridCol w="3612630">
                  <a:extLst>
                    <a:ext uri="{9D8B030D-6E8A-4147-A177-3AD203B41FA5}">
                      <a16:colId xmlns:a16="http://schemas.microsoft.com/office/drawing/2014/main" val="2266296665"/>
                    </a:ext>
                  </a:extLst>
                </a:gridCol>
                <a:gridCol w="2718216">
                  <a:extLst>
                    <a:ext uri="{9D8B030D-6E8A-4147-A177-3AD203B41FA5}">
                      <a16:colId xmlns:a16="http://schemas.microsoft.com/office/drawing/2014/main" val="2625046413"/>
                    </a:ext>
                  </a:extLst>
                </a:gridCol>
              </a:tblGrid>
              <a:tr h="77685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GV </a:t>
                      </a:r>
                      <a:r>
                        <a:rPr lang="en-US" sz="2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HS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8245097"/>
                  </a:ext>
                </a:extLst>
              </a:tr>
              <a:tr h="4459680">
                <a:tc>
                  <a:txBody>
                    <a:bodyPr/>
                    <a:lstStyle/>
                    <a:p>
                      <a:pPr algn="just"/>
                      <a:r>
                        <a:rPr lang="en-US" sz="21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Mời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diễn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tiểu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chuẩn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Mời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tiểu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khen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ngợi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chuẩn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diễn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tiểu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hay.</a:t>
                      </a:r>
                    </a:p>
                    <a:p>
                      <a:pPr algn="just"/>
                      <a:r>
                        <a:rPr lang="en-US" sz="21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GV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khích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lệ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chia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algn="just"/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0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0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0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0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08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0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dung SHDC “Xu</a:t>
                      </a:r>
                      <a:r>
                        <a:rPr lang="vi-VN" sz="20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hướng tiêu dùng của giới trẻ hiện nay</a:t>
                      </a:r>
                      <a:r>
                        <a:rPr lang="en-US" sz="208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”.</a:t>
                      </a:r>
                    </a:p>
                    <a:p>
                      <a:pPr algn="just"/>
                      <a:r>
                        <a:rPr lang="en-US" sz="21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GB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GB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GB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GB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GB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GB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GB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GB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GB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GB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GB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GB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GB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GB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GB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2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HS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diễn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tiểu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endParaRPr lang="en-US" sz="2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- 2-3 HS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tiểu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algn="just"/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lượt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chia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dung GV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HS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chia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vi-VN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cụ thể 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HS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vi-VN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 tiêu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vi-VN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trước những ảnh hưởng của tiếp thị, quảng cáo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1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79516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49EF8EC-C8B9-01FC-872B-75B7DDFFD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706882"/>
              </p:ext>
            </p:extLst>
          </p:nvPr>
        </p:nvGraphicFramePr>
        <p:xfrm>
          <a:off x="2" y="1584161"/>
          <a:ext cx="12198284" cy="5247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0719">
                  <a:extLst>
                    <a:ext uri="{9D8B030D-6E8A-4147-A177-3AD203B41FA5}">
                      <a16:colId xmlns:a16="http://schemas.microsoft.com/office/drawing/2014/main" val="2734190694"/>
                    </a:ext>
                  </a:extLst>
                </a:gridCol>
                <a:gridCol w="3177918">
                  <a:extLst>
                    <a:ext uri="{9D8B030D-6E8A-4147-A177-3AD203B41FA5}">
                      <a16:colId xmlns:a16="http://schemas.microsoft.com/office/drawing/2014/main" val="2266296665"/>
                    </a:ext>
                  </a:extLst>
                </a:gridCol>
                <a:gridCol w="2499647">
                  <a:extLst>
                    <a:ext uri="{9D8B030D-6E8A-4147-A177-3AD203B41FA5}">
                      <a16:colId xmlns:a16="http://schemas.microsoft.com/office/drawing/2014/main" val="2625046413"/>
                    </a:ext>
                  </a:extLst>
                </a:gridCol>
              </a:tblGrid>
              <a:tr h="72004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GV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8245097"/>
                  </a:ext>
                </a:extLst>
              </a:tr>
              <a:tr h="4489021">
                <a:tc>
                  <a:txBody>
                    <a:bodyPr/>
                    <a:lstStyle/>
                    <a:p>
                      <a:pPr algn="just"/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khó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vượt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hạn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chế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Ý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viên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cha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mẹ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</a:t>
                      </a: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tiêu hợp lí trước những tác động của tiếp thị, quảng cáo.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GV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gọi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2-3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chia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GV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tổng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khen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ngợi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chi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Dặn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nhắc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nhở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chuẩn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dưới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cờ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HSSGD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GV. </a:t>
                      </a:r>
                    </a:p>
                    <a:p>
                      <a:pPr algn="just"/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79516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846119F-B0DE-CC95-07C4-A54F99B7B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621265"/>
              </p:ext>
            </p:extLst>
          </p:nvPr>
        </p:nvGraphicFramePr>
        <p:xfrm>
          <a:off x="14988" y="1235879"/>
          <a:ext cx="12191999" cy="5624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1058">
                  <a:extLst>
                    <a:ext uri="{9D8B030D-6E8A-4147-A177-3AD203B41FA5}">
                      <a16:colId xmlns:a16="http://schemas.microsoft.com/office/drawing/2014/main" val="2734190694"/>
                    </a:ext>
                  </a:extLst>
                </a:gridCol>
                <a:gridCol w="3792511">
                  <a:extLst>
                    <a:ext uri="{9D8B030D-6E8A-4147-A177-3AD203B41FA5}">
                      <a16:colId xmlns:a16="http://schemas.microsoft.com/office/drawing/2014/main" val="2266296665"/>
                    </a:ext>
                  </a:extLst>
                </a:gridCol>
                <a:gridCol w="2388430">
                  <a:extLst>
                    <a:ext uri="{9D8B030D-6E8A-4147-A177-3AD203B41FA5}">
                      <a16:colId xmlns:a16="http://schemas.microsoft.com/office/drawing/2014/main" val="2625046413"/>
                    </a:ext>
                  </a:extLst>
                </a:gridCol>
              </a:tblGrid>
              <a:tr h="73366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GV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8245097"/>
                  </a:ext>
                </a:extLst>
              </a:tr>
              <a:tr h="4865971">
                <a:tc>
                  <a:txBody>
                    <a:bodyPr/>
                    <a:lstStyle/>
                    <a:p>
                      <a:pPr algn="just"/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khó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vượt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hạn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chế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Ý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xét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viên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cha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mẹ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</a:t>
                      </a:r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tiêu hợp lí trước những tác động của tiếp thị, quảng cáo.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GV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gọi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2-3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chia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GV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tổng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khen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ngợi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chi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Dặn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nhắc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nhở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chuẩn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dưới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cờ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HSSGD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970" kern="1200" baseline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GB" sz="197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endParaRPr lang="en-US" sz="1970" kern="1200" baseline="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just"/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HS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quảng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GV.</a:t>
                      </a:r>
                    </a:p>
                    <a:p>
                      <a:pPr algn="just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795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42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7600" y="2802235"/>
            <a:ext cx="678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– NGHIÊN CỨU, PHÂN TÍCH</a:t>
            </a:r>
            <a:b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TIẾT DẠY MINH HOẠ</a:t>
            </a:r>
            <a:b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34CC5A-FD88-AE0B-2A7F-2AC6C56E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1166018"/>
            <a:ext cx="324779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002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065445"/>
            <a:ext cx="12191999" cy="5369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video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dung 1: “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SGV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video: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Quan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GV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GV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Quan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HS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04456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F4AFC-58C8-4D04-9395-635232AC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28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744538"/>
            <a:ext cx="12192000" cy="6210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Sau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video</a:t>
            </a: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PP,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GV.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93941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10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3298</TotalTime>
  <Words>14733</Words>
  <Application>Microsoft Office PowerPoint</Application>
  <PresentationFormat>Widescreen</PresentationFormat>
  <Paragraphs>1028</Paragraphs>
  <Slides>95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3" baseType="lpstr">
      <vt:lpstr>arial</vt:lpstr>
      <vt:lpstr>arial</vt:lpstr>
      <vt:lpstr>Calibri</vt:lpstr>
      <vt:lpstr>Minion Pro</vt:lpstr>
      <vt:lpstr>Open Sans Extrabold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TẬP HUẤN</vt:lpstr>
      <vt:lpstr>NỘI DUNG TẬP HUẤN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2.1. CẤU TRÚC SÁCH GIÁO KHOA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phuongnt@heid.vn</cp:lastModifiedBy>
  <cp:revision>243</cp:revision>
  <dcterms:created xsi:type="dcterms:W3CDTF">2021-01-29T05:16:25Z</dcterms:created>
  <dcterms:modified xsi:type="dcterms:W3CDTF">2023-04-07T07:16:37Z</dcterms:modified>
</cp:coreProperties>
</file>