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6FC3-8FE1-412B-A984-3DA154EAE7B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3483-3809-4FE1-9396-E4E7EBB3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6FC3-8FE1-412B-A984-3DA154EAE7B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3483-3809-4FE1-9396-E4E7EBB3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0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6FC3-8FE1-412B-A984-3DA154EAE7B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3483-3809-4FE1-9396-E4E7EBB3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5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6FC3-8FE1-412B-A984-3DA154EAE7B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3483-3809-4FE1-9396-E4E7EBB3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1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6FC3-8FE1-412B-A984-3DA154EAE7B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3483-3809-4FE1-9396-E4E7EBB3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2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6FC3-8FE1-412B-A984-3DA154EAE7B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3483-3809-4FE1-9396-E4E7EBB3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2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6FC3-8FE1-412B-A984-3DA154EAE7B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3483-3809-4FE1-9396-E4E7EBB3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6FC3-8FE1-412B-A984-3DA154EAE7B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3483-3809-4FE1-9396-E4E7EBB3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4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6FC3-8FE1-412B-A984-3DA154EAE7B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3483-3809-4FE1-9396-E4E7EBB3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58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6FC3-8FE1-412B-A984-3DA154EAE7B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3483-3809-4FE1-9396-E4E7EBB3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4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6FC3-8FE1-412B-A984-3DA154EAE7B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3483-3809-4FE1-9396-E4E7EBB3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8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C6FC3-8FE1-412B-A984-3DA154EAE7B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23483-3809-4FE1-9396-E4E7EBB39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0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930" y="0"/>
            <a:ext cx="12149070" cy="6858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US" sz="6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DẠNG BÀI </a:t>
            </a:r>
          </a:p>
          <a:p>
            <a:pPr>
              <a:lnSpc>
                <a:spcPct val="100000"/>
              </a:lnSpc>
            </a:pP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NGHỊ LUẬN</a:t>
            </a:r>
          </a:p>
          <a:p>
            <a:pPr>
              <a:lnSpc>
                <a:spcPct val="100000"/>
              </a:lnSpc>
            </a:pP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VỀ MỘT TƯ TƯỞNG, ĐẠO LÍ</a:t>
            </a:r>
            <a:endParaRPr 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57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6970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bách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3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M.Go-rơ-ki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buFontTx/>
              <a:buChar char="-"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59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BTVN</a:t>
            </a:r>
          </a:p>
          <a:p>
            <a:pPr marL="0" indent="0" algn="just">
              <a:buNone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hối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tiếc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63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73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nguồn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đg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M.Go-rơ-ki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nỏ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=&gt;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dồi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sét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nay,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7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-193632"/>
            <a:ext cx="12192000" cy="7530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kiến: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bách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tộc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Qua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minh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hội.Vấn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đáng:Năm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1989,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tôn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bầu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hạnh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phúc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nay,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nâng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mức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ổn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bậc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cha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bầu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đoàn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gắn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mâu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thuẫn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xích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mích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tưởng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rằng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ngôi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ấm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khiếu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cha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khuyến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ươm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mầm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chặt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nay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suốt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Bởi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qua 3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1-3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3-6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6-18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dỗ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chịu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hưởng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lối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vạch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hoạch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nhằm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đảm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hỗ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nghèo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nâng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kêu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góp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đựng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khuyết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góp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nghèo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nhiễm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 cam,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khuyến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khích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mồ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tàn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thang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...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Tương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tộc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phụ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phụ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khoẻ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41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0828"/>
            <a:ext cx="12192000" cy="6080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ta?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;…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trụy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tò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mò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lường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tệ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tò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mò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14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64" y="410082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lang="en-US" sz="32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151" y="2215388"/>
            <a:ext cx="120546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tưởng,đạo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257014"/>
            <a:ext cx="120546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dối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ghen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tị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8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08314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endParaRPr lang="en-US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…).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Ý 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…).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Ý 2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-Ý 3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 4: 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4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128865"/>
              </p:ext>
            </p:extLst>
          </p:nvPr>
        </p:nvGraphicFramePr>
        <p:xfrm>
          <a:off x="2" y="642490"/>
          <a:ext cx="12192000" cy="6215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5916"/>
                <a:gridCol w="6416084"/>
              </a:tblGrid>
              <a:tr h="4143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TƯ TƯỞNG NHÂN VĂN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TƯ TƯỞNG PHẢN NHÂN VĂN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143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 MỞ ĐOẠN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 MỞ ĐOẠN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143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THÂN ĐOẠN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THÂN ĐOẠN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28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ý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ý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6574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endParaRPr lang="en-US" sz="2400" i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Ý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?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endParaRPr lang="en-US" sz="24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28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Phê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phán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bác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bỏ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</a:t>
                      </a:r>
                      <a:r>
                        <a:rPr lang="en-US" sz="24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ợc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tưởng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243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400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i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4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143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KẾT ĐOẠN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KẾT ĐOẠN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00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52" y="-45347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ĐỀ: VIẾT MỘT ĐOẠN VĂN KHOẢNG 200 CHỮ VỀ QUAN NIỆM SỐNG CÓ ÍCH</a:t>
            </a:r>
            <a:endParaRPr lang="en-US" sz="4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2542" y="1621222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49" y="2744021"/>
            <a:ext cx="1209620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u="sng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44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44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53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252" y="1481521"/>
            <a:ext cx="121484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Aft>
                <a:spcPts val="0"/>
              </a:spcAft>
            </a:pPr>
            <a:r>
              <a:rPr lang="en-US" sz="4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4000" b="1" dirty="0" smtClean="0"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- </a:t>
            </a:r>
            <a:r>
              <a:rPr lang="fr-FR" sz="4000" b="1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</a:t>
            </a:r>
            <a:r>
              <a:rPr lang="fr-FR" sz="4000" b="1" dirty="0" err="1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Bàn</a:t>
            </a:r>
            <a:r>
              <a:rPr lang="fr-FR" sz="4000" b="1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</a:t>
            </a:r>
            <a:r>
              <a:rPr lang="fr-FR" sz="4000" b="1" dirty="0" err="1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luận</a:t>
            </a:r>
            <a:r>
              <a:rPr lang="fr-FR" sz="4000" b="1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:</a:t>
            </a:r>
            <a:endParaRPr lang="en-US" sz="4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phán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542" y="0"/>
            <a:ext cx="121484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ĐỀ: VIẾT MỘT ĐOẠN VĂN KHOẢNG 200 CHỮ VỀ QUAN NIỆM SỐNG CÓ ÍCH</a:t>
            </a:r>
            <a:endParaRPr lang="en-US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9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536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u="sng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400" u="sng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25689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u="sng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endParaRPr lang="en-US" sz="2400" u="sng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b="1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- </a:t>
            </a:r>
            <a:r>
              <a:rPr lang="fr-FR" sz="2400" b="1" dirty="0" err="1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Bàn</a:t>
            </a:r>
            <a:r>
              <a:rPr lang="fr-FR" sz="2400" b="1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luận</a:t>
            </a:r>
            <a:r>
              <a:rPr lang="fr-FR" sz="2400" b="1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: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+)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D/c: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vướng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quí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minh.</a:t>
            </a: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8107"/>
            <a:ext cx="1209620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nay.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sz="3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 thân cần kêu gọi mọi người xung quanh mình làm những công việc sống có ích cho xã hội.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15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nl-NL" sz="4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nl-NL" sz="4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ết đoạn: </a:t>
            </a:r>
            <a:r>
              <a:rPr lang="nl-NL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Khẳng định lại vấn đề</a:t>
            </a:r>
            <a:endParaRPr lang="en-US" sz="4400" dirty="0"/>
          </a:p>
        </p:txBody>
      </p:sp>
      <p:sp>
        <p:nvSpPr>
          <p:cNvPr id="5" name="Rectangle 4"/>
          <p:cNvSpPr/>
          <p:nvPr/>
        </p:nvSpPr>
        <p:spPr>
          <a:xfrm>
            <a:off x="26504" y="769441"/>
            <a:ext cx="12192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4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Tham khảo câu kết đoạn: </a:t>
            </a:r>
            <a:r>
              <a:rPr lang="nl-NL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 thể nói, sống có ích là một trong những phẩm chất tốt đẹp mà mỗi người chúng ta cần phải có.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304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2235</Words>
  <Application>Microsoft Office PowerPoint</Application>
  <PresentationFormat>Widescreen</PresentationFormat>
  <Paragraphs>108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SimSun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17</cp:revision>
  <dcterms:created xsi:type="dcterms:W3CDTF">2020-07-06T08:21:03Z</dcterms:created>
  <dcterms:modified xsi:type="dcterms:W3CDTF">2020-12-14T06:24:40Z</dcterms:modified>
</cp:coreProperties>
</file>