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libri" pitchFamily="34" charset="0"/>
      <p:regular r:id="rId45"/>
      <p:bold r:id="rId46"/>
      <p:italic r:id="rId47"/>
      <p:boldItalic r:id="rId48"/>
    </p:embeddedFont>
    <p:embeddedFont>
      <p:font typeface="Cambria Math" pitchFamily="18" charset="0"/>
      <p:regular r:id="rId49"/>
    </p:embeddedFont>
    <p:embeddedFont>
      <p:font typeface="Calibri Light"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0" d="100"/>
          <a:sy n="40"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xmlns=""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48.png"/><Relationship Id="rId26" Type="http://schemas.openxmlformats.org/officeDocument/2006/relationships/image" Target="../media/image52.png"/><Relationship Id="rId39" Type="http://schemas.openxmlformats.org/officeDocument/2006/relationships/image" Target="../media/image59.gif"/><Relationship Id="rId21" Type="http://schemas.openxmlformats.org/officeDocument/2006/relationships/image" Target="../media/image18.svg"/><Relationship Id="rId34"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45.png"/><Relationship Id="rId17" Type="http://schemas.openxmlformats.org/officeDocument/2006/relationships/image" Target="../media/image14.svg"/><Relationship Id="rId25" Type="http://schemas.openxmlformats.org/officeDocument/2006/relationships/image" Target="../media/image22.svg"/><Relationship Id="rId33" Type="http://schemas.openxmlformats.org/officeDocument/2006/relationships/image" Target="../media/image56.png"/><Relationship Id="rId38" Type="http://schemas.openxmlformats.org/officeDocument/2006/relationships/image" Target="../media/image35.svg"/><Relationship Id="rId2" Type="http://schemas.openxmlformats.org/officeDocument/2006/relationships/image" Target="../media/image39.png"/><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26.sv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8.svg"/><Relationship Id="rId24" Type="http://schemas.openxmlformats.org/officeDocument/2006/relationships/image" Target="../media/image51.png"/><Relationship Id="rId32" Type="http://schemas.openxmlformats.org/officeDocument/2006/relationships/image" Target="../media/image29.svg"/><Relationship Id="rId37" Type="http://schemas.openxmlformats.org/officeDocument/2006/relationships/image" Target="../media/image58.png"/><Relationship Id="rId40" Type="http://schemas.openxmlformats.org/officeDocument/2006/relationships/image" Target="../media/image60.gif"/><Relationship Id="rId5" Type="http://schemas.openxmlformats.org/officeDocument/2006/relationships/image" Target="../media/image4.svg"/><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53.png"/><Relationship Id="rId36" Type="http://schemas.openxmlformats.org/officeDocument/2006/relationships/image" Target="../media/image33.svg"/><Relationship Id="rId10" Type="http://schemas.openxmlformats.org/officeDocument/2006/relationships/image" Target="../media/image44.png"/><Relationship Id="rId19" Type="http://schemas.openxmlformats.org/officeDocument/2006/relationships/image" Target="../media/image16.svg"/><Relationship Id="rId31"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6.png"/><Relationship Id="rId22" Type="http://schemas.openxmlformats.org/officeDocument/2006/relationships/image" Target="../media/image50.png"/><Relationship Id="rId27" Type="http://schemas.openxmlformats.org/officeDocument/2006/relationships/image" Target="../media/image24.svg"/><Relationship Id="rId30" Type="http://schemas.openxmlformats.org/officeDocument/2006/relationships/image" Target="../media/image54.png"/><Relationship Id="rId35" Type="http://schemas.openxmlformats.org/officeDocument/2006/relationships/image" Target="../media/image57.png"/><Relationship Id="rId8" Type="http://schemas.openxmlformats.org/officeDocument/2006/relationships/image" Target="../media/image42.png"/><Relationship Id="rId3"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0.png"/><Relationship Id="rId18" Type="http://schemas.openxmlformats.org/officeDocument/2006/relationships/image" Target="../media/image66.png"/><Relationship Id="rId26" Type="http://schemas.openxmlformats.org/officeDocument/2006/relationships/slide" Target="slide36.xml"/><Relationship Id="rId3" Type="http://schemas.openxmlformats.org/officeDocument/2006/relationships/image" Target="../media/image61.png"/><Relationship Id="rId21" Type="http://schemas.openxmlformats.org/officeDocument/2006/relationships/image" Target="../media/image69.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65.png"/><Relationship Id="rId25"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41.png"/><Relationship Id="rId24" Type="http://schemas.openxmlformats.org/officeDocument/2006/relationships/slide" Target="slide34.xml"/><Relationship Id="rId5" Type="http://schemas.openxmlformats.org/officeDocument/2006/relationships/image" Target="../media/image62.png"/><Relationship Id="rId15" Type="http://schemas.openxmlformats.org/officeDocument/2006/relationships/slide" Target="slide37.xml"/><Relationship Id="rId23" Type="http://schemas.openxmlformats.org/officeDocument/2006/relationships/slide" Target="slide33.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2.png"/><Relationship Id="rId14" Type="http://schemas.openxmlformats.org/officeDocument/2006/relationships/image" Target="../media/image4.svg"/><Relationship Id="rId22"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a16="http://schemas.microsoft.com/office/drawing/2014/main" xmlns=""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rot="21095236">
              <a:off x="4673503" y="4825296"/>
              <a:ext cx="1095223" cy="1198887"/>
            </a:xfrm>
            <a:prstGeom prst="rect">
              <a:avLst/>
            </a:prstGeom>
          </p:spPr>
        </p:pic>
      </p:grpSp>
      <p:pic>
        <p:nvPicPr>
          <p:cNvPr id="32" name="Picture 6">
            <a:extLst>
              <a:ext uri="{FF2B5EF4-FFF2-40B4-BE49-F238E27FC236}">
                <a16:creationId xmlns:a16="http://schemas.microsoft.com/office/drawing/2014/main" xmlns=""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a16="http://schemas.microsoft.com/office/drawing/2014/main" xmlns="" id="{81A96C74-752B-7A34-4A63-D1C14368EA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a16="http://schemas.microsoft.com/office/drawing/2014/main" xmlns="" id="{CB0DA85E-15EC-33AD-C9CB-E91EDD95A8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a16="http://schemas.microsoft.com/office/drawing/2014/main" xmlns="" id="{3F2E017F-D1DA-B8AF-7754-F21A859758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a16="http://schemas.microsoft.com/office/drawing/2014/main" xmlns="" id="{EE0F18A4-6704-DD9D-F11E-983C4B395E7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a16="http://schemas.microsoft.com/office/drawing/2014/main" xmlns="" id="{7F0DCD62-E54A-9555-291B-8C1F25DB15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a16="http://schemas.microsoft.com/office/drawing/2014/main" xmlns="" id="{320B7D2E-655F-20CB-18E4-D8FF1521796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a16="http://schemas.microsoft.com/office/drawing/2014/main" xmlns="" id="{3F9CFA12-C527-4115-0995-8CB6A708178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a16="http://schemas.microsoft.com/office/drawing/2014/main" xmlns="" id="{3891DFB6-553D-5BA7-9064-1927C1D8944B}"/>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a16="http://schemas.microsoft.com/office/drawing/2014/main" xmlns="" id="{2C8EA7C9-F3A0-78DC-B4FC-7C65252D6EA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a16="http://schemas.microsoft.com/office/drawing/2014/main" xmlns="" id="{9CAE4A15-BBEB-69B4-654E-9B38B6F7567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a16="http://schemas.microsoft.com/office/drawing/2014/main" xmlns="" id="{3F9DFB7D-4CC9-FE7F-8610-BA0D25850214}"/>
              </a:ext>
            </a:extLst>
          </p:cNvPr>
          <p:cNvPicPr>
            <a:picLocks noChangeAspect="1"/>
          </p:cNvPicPr>
          <p:nvPr/>
        </p:nvPicPr>
        <p:blipFill>
          <a:blip r:embed="rId30"/>
          <a:stretch>
            <a:fillRect/>
          </a:stretch>
        </p:blipFill>
        <p:spPr>
          <a:xfrm>
            <a:off x="12033752" y="4712216"/>
            <a:ext cx="3026927" cy="2075868"/>
          </a:xfrm>
          <a:prstGeom prst="rect">
            <a:avLst/>
          </a:prstGeom>
        </p:spPr>
      </p:pic>
      <p:pic>
        <p:nvPicPr>
          <p:cNvPr id="44" name="Picture 11">
            <a:extLst>
              <a:ext uri="{FF2B5EF4-FFF2-40B4-BE49-F238E27FC236}">
                <a16:creationId xmlns:a16="http://schemas.microsoft.com/office/drawing/2014/main" xmlns="" id="{AD31EBF9-1195-1655-E0A1-FF9C7F7AA0F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a16="http://schemas.microsoft.com/office/drawing/2014/main" xmlns="" id="{3059A749-93E1-B955-FD75-F8A10006D1B7}"/>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a16="http://schemas.microsoft.com/office/drawing/2014/main" xmlns="" id="{989A80AF-E20D-CA64-B229-696C24A3AD7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a16="http://schemas.microsoft.com/office/drawing/2014/main" xmlns="" id="{706219D1-1074-E1E1-9B80-54E0A4F92BA3}"/>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a16="http://schemas.microsoft.com/office/drawing/2014/main" xmlns="" id="{7CA40649-0834-6384-D653-72432C22A04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a16="http://schemas.microsoft.com/office/drawing/2014/main" xmlns="" id="{C7E09598-3AED-44CD-AC84-C689CEA7E9B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xmlns=""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a16="http://schemas.microsoft.com/office/drawing/2014/main" xmlns=""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a16="http://schemas.microsoft.com/office/drawing/2014/main" xmlns=""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xmlns=""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xmlns=""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xmlns=""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xmlns=""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a16="http://schemas.microsoft.com/office/drawing/2014/main" xmlns=""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xmlns=""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xmlns=""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xmlns=""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xmlns=""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xmlns=""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255518" y="511136"/>
            <a:ext cx="9305217" cy="9872909"/>
          </a:xfrm>
          <a:prstGeom prst="rect">
            <a:avLst/>
          </a:prstGeom>
        </p:spPr>
      </p:pic>
      <p:pic>
        <p:nvPicPr>
          <p:cNvPr id="68" name="Picture 67">
            <a:hlinkClick r:id="rId15" action="ppaction://hlinksldjump"/>
            <a:extLst>
              <a:ext uri="{FF2B5EF4-FFF2-40B4-BE49-F238E27FC236}">
                <a16:creationId xmlns:a16="http://schemas.microsoft.com/office/drawing/2014/main" xmlns="" id="{1E457CC4-7B44-5608-750F-717E0C74CFBC}"/>
              </a:ext>
            </a:extLst>
          </p:cNvPr>
          <p:cNvPicPr>
            <a:picLocks noChangeAspect="1"/>
          </p:cNvPicPr>
          <p:nvPr/>
        </p:nvPicPr>
        <p:blipFill>
          <a:blip r:embed="rId16"/>
          <a:stretch>
            <a:fillRect/>
          </a:stretch>
        </p:blipFill>
        <p:spPr>
          <a:xfrm>
            <a:off x="7635110" y="6535764"/>
            <a:ext cx="3017781" cy="2313633"/>
          </a:xfrm>
          <a:prstGeom prst="rect">
            <a:avLst/>
          </a:prstGeom>
        </p:spPr>
      </p:pic>
      <p:pic>
        <p:nvPicPr>
          <p:cNvPr id="69" name="Picture 68">
            <a:extLst>
              <a:ext uri="{FF2B5EF4-FFF2-40B4-BE49-F238E27FC236}">
                <a16:creationId xmlns:a16="http://schemas.microsoft.com/office/drawing/2014/main" xmlns="" id="{442CA6F6-564C-AB07-6304-31587E9E7321}"/>
              </a:ext>
            </a:extLst>
          </p:cNvPr>
          <p:cNvPicPr>
            <a:picLocks noChangeAspect="1"/>
          </p:cNvPicPr>
          <p:nvPr/>
        </p:nvPicPr>
        <p:blipFill>
          <a:blip r:embed="rId17"/>
          <a:stretch>
            <a:fillRect/>
          </a:stretch>
        </p:blipFill>
        <p:spPr>
          <a:xfrm>
            <a:off x="4255519" y="3974903"/>
            <a:ext cx="2067197" cy="2057400"/>
          </a:xfrm>
          <a:prstGeom prst="rect">
            <a:avLst/>
          </a:prstGeom>
        </p:spPr>
      </p:pic>
      <p:pic>
        <p:nvPicPr>
          <p:cNvPr id="80" name="Picture 79">
            <a:extLst>
              <a:ext uri="{FF2B5EF4-FFF2-40B4-BE49-F238E27FC236}">
                <a16:creationId xmlns:a16="http://schemas.microsoft.com/office/drawing/2014/main" xmlns="" id="{CD67DA84-66F9-FAB2-E4F6-92E51B8BEED0}"/>
              </a:ext>
            </a:extLst>
          </p:cNvPr>
          <p:cNvPicPr>
            <a:picLocks noChangeAspect="1"/>
          </p:cNvPicPr>
          <p:nvPr/>
        </p:nvPicPr>
        <p:blipFill>
          <a:blip r:embed="rId18"/>
          <a:stretch>
            <a:fillRect/>
          </a:stretch>
        </p:blipFill>
        <p:spPr>
          <a:xfrm>
            <a:off x="5061173" y="1185558"/>
            <a:ext cx="2036618" cy="2057400"/>
          </a:xfrm>
          <a:prstGeom prst="rect">
            <a:avLst/>
          </a:prstGeom>
        </p:spPr>
      </p:pic>
      <p:pic>
        <p:nvPicPr>
          <p:cNvPr id="81" name="Picture 80">
            <a:extLst>
              <a:ext uri="{FF2B5EF4-FFF2-40B4-BE49-F238E27FC236}">
                <a16:creationId xmlns:a16="http://schemas.microsoft.com/office/drawing/2014/main" xmlns="" id="{6CCACDCD-70D7-50B0-4FFE-3C884D9DC320}"/>
              </a:ext>
            </a:extLst>
          </p:cNvPr>
          <p:cNvPicPr>
            <a:picLocks noChangeAspect="1"/>
          </p:cNvPicPr>
          <p:nvPr/>
        </p:nvPicPr>
        <p:blipFill>
          <a:blip r:embed="rId19"/>
          <a:stretch>
            <a:fillRect/>
          </a:stretch>
        </p:blipFill>
        <p:spPr>
          <a:xfrm>
            <a:off x="7918640" y="414228"/>
            <a:ext cx="1995053" cy="2057400"/>
          </a:xfrm>
          <a:prstGeom prst="rect">
            <a:avLst/>
          </a:prstGeom>
        </p:spPr>
      </p:pic>
      <p:pic>
        <p:nvPicPr>
          <p:cNvPr id="82" name="Picture 81">
            <a:extLst>
              <a:ext uri="{FF2B5EF4-FFF2-40B4-BE49-F238E27FC236}">
                <a16:creationId xmlns:a16="http://schemas.microsoft.com/office/drawing/2014/main" xmlns="" id="{9F170195-1CDB-1009-5808-FC2F94D8563F}"/>
              </a:ext>
            </a:extLst>
          </p:cNvPr>
          <p:cNvPicPr>
            <a:picLocks noChangeAspect="1"/>
          </p:cNvPicPr>
          <p:nvPr/>
        </p:nvPicPr>
        <p:blipFill>
          <a:blip r:embed="rId20"/>
          <a:stretch>
            <a:fillRect/>
          </a:stretch>
        </p:blipFill>
        <p:spPr>
          <a:xfrm>
            <a:off x="11890175" y="1063470"/>
            <a:ext cx="2142308" cy="2194560"/>
          </a:xfrm>
          <a:prstGeom prst="rect">
            <a:avLst/>
          </a:prstGeom>
        </p:spPr>
      </p:pic>
      <p:pic>
        <p:nvPicPr>
          <p:cNvPr id="83" name="Picture 82">
            <a:extLst>
              <a:ext uri="{FF2B5EF4-FFF2-40B4-BE49-F238E27FC236}">
                <a16:creationId xmlns:a16="http://schemas.microsoft.com/office/drawing/2014/main" xmlns="" id="{C24C76B6-42AB-EED0-CA00-BD017640F9CB}"/>
              </a:ext>
            </a:extLst>
          </p:cNvPr>
          <p:cNvPicPr>
            <a:picLocks noChangeAspect="1"/>
          </p:cNvPicPr>
          <p:nvPr/>
        </p:nvPicPr>
        <p:blipFill>
          <a:blip r:embed="rId21"/>
          <a:stretch>
            <a:fillRect/>
          </a:stretch>
        </p:blipFill>
        <p:spPr>
          <a:xfrm>
            <a:off x="11615987" y="3618728"/>
            <a:ext cx="2194560" cy="2194560"/>
          </a:xfrm>
          <a:prstGeom prst="rect">
            <a:avLst/>
          </a:prstGeom>
        </p:spPr>
      </p:pic>
      <p:pic>
        <p:nvPicPr>
          <p:cNvPr id="10" name="Picture 9">
            <a:hlinkClick r:id="rId22" action="ppaction://hlinksldjump"/>
            <a:extLst>
              <a:ext uri="{FF2B5EF4-FFF2-40B4-BE49-F238E27FC236}">
                <a16:creationId xmlns:a16="http://schemas.microsoft.com/office/drawing/2014/main" xmlns="" id="{03323B50-D446-3647-D894-29CE2FEFF95A}"/>
              </a:ext>
            </a:extLst>
          </p:cNvPr>
          <p:cNvPicPr>
            <a:picLocks noChangeAspect="1"/>
          </p:cNvPicPr>
          <p:nvPr/>
        </p:nvPicPr>
        <p:blipFill>
          <a:blip r:embed="rId17"/>
          <a:stretch>
            <a:fillRect/>
          </a:stretch>
        </p:blipFill>
        <p:spPr>
          <a:xfrm>
            <a:off x="4262108" y="3955728"/>
            <a:ext cx="2067197" cy="2057400"/>
          </a:xfrm>
          <a:prstGeom prst="rect">
            <a:avLst/>
          </a:prstGeom>
        </p:spPr>
      </p:pic>
      <p:pic>
        <p:nvPicPr>
          <p:cNvPr id="11" name="Picture 10">
            <a:hlinkClick r:id="rId23" action="ppaction://hlinksldjump"/>
            <a:extLst>
              <a:ext uri="{FF2B5EF4-FFF2-40B4-BE49-F238E27FC236}">
                <a16:creationId xmlns:a16="http://schemas.microsoft.com/office/drawing/2014/main" xmlns="" id="{416AB07F-E0F0-8DFD-F81E-D156E50F3E24}"/>
              </a:ext>
            </a:extLst>
          </p:cNvPr>
          <p:cNvPicPr>
            <a:picLocks noChangeAspect="1"/>
          </p:cNvPicPr>
          <p:nvPr/>
        </p:nvPicPr>
        <p:blipFill>
          <a:blip r:embed="rId18"/>
          <a:stretch>
            <a:fillRect/>
          </a:stretch>
        </p:blipFill>
        <p:spPr>
          <a:xfrm>
            <a:off x="5078237" y="1204733"/>
            <a:ext cx="2036618" cy="2057400"/>
          </a:xfrm>
          <a:prstGeom prst="rect">
            <a:avLst/>
          </a:prstGeom>
        </p:spPr>
      </p:pic>
      <p:pic>
        <p:nvPicPr>
          <p:cNvPr id="12" name="Picture 11">
            <a:hlinkClick r:id="rId24" action="ppaction://hlinksldjump"/>
            <a:extLst>
              <a:ext uri="{FF2B5EF4-FFF2-40B4-BE49-F238E27FC236}">
                <a16:creationId xmlns:a16="http://schemas.microsoft.com/office/drawing/2014/main" xmlns="" id="{5036AD05-7AA4-6F79-94CB-2BE30D5C3D7D}"/>
              </a:ext>
            </a:extLst>
          </p:cNvPr>
          <p:cNvPicPr>
            <a:picLocks noChangeAspect="1"/>
          </p:cNvPicPr>
          <p:nvPr/>
        </p:nvPicPr>
        <p:blipFill>
          <a:blip r:embed="rId19"/>
          <a:stretch>
            <a:fillRect/>
          </a:stretch>
        </p:blipFill>
        <p:spPr>
          <a:xfrm>
            <a:off x="7918640" y="406346"/>
            <a:ext cx="1995053" cy="2057400"/>
          </a:xfrm>
          <a:prstGeom prst="rect">
            <a:avLst/>
          </a:prstGeom>
        </p:spPr>
      </p:pic>
      <p:pic>
        <p:nvPicPr>
          <p:cNvPr id="13" name="Picture 12">
            <a:hlinkClick r:id="rId25" action="ppaction://hlinksldjump"/>
            <a:extLst>
              <a:ext uri="{FF2B5EF4-FFF2-40B4-BE49-F238E27FC236}">
                <a16:creationId xmlns:a16="http://schemas.microsoft.com/office/drawing/2014/main" xmlns="" id="{523E136A-FDB5-9271-4360-CC3EEEBA31A9}"/>
              </a:ext>
            </a:extLst>
          </p:cNvPr>
          <p:cNvPicPr>
            <a:picLocks noChangeAspect="1"/>
          </p:cNvPicPr>
          <p:nvPr/>
        </p:nvPicPr>
        <p:blipFill>
          <a:blip r:embed="rId20"/>
          <a:stretch>
            <a:fillRect/>
          </a:stretch>
        </p:blipFill>
        <p:spPr>
          <a:xfrm>
            <a:off x="11878261" y="1076253"/>
            <a:ext cx="2142308" cy="2194560"/>
          </a:xfrm>
          <a:prstGeom prst="rect">
            <a:avLst/>
          </a:prstGeom>
        </p:spPr>
      </p:pic>
      <p:pic>
        <p:nvPicPr>
          <p:cNvPr id="14" name="Picture 13">
            <a:hlinkClick r:id="rId26" action="ppaction://hlinksldjump"/>
            <a:extLst>
              <a:ext uri="{FF2B5EF4-FFF2-40B4-BE49-F238E27FC236}">
                <a16:creationId xmlns:a16="http://schemas.microsoft.com/office/drawing/2014/main" xmlns="" id="{52827EA9-F442-DAC5-53E5-E16B06EB61E9}"/>
              </a:ext>
            </a:extLst>
          </p:cNvPr>
          <p:cNvPicPr>
            <a:picLocks noChangeAspect="1"/>
          </p:cNvPicPr>
          <p:nvPr/>
        </p:nvPicPr>
        <p:blipFill>
          <a:blip r:embed="rId21"/>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a16="http://schemas.microsoft.com/office/drawing/2014/main" xmlns=""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a16="http://schemas.microsoft.com/office/drawing/2014/main" xmlns=""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a16="http://schemas.microsoft.com/office/drawing/2014/main" xmlns=""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a16="http://schemas.microsoft.com/office/drawing/2014/main" xmlns=""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a16="http://schemas.microsoft.com/office/drawing/2014/main" xmlns=""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a16="http://schemas.microsoft.com/office/drawing/2014/main" xmlns=""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a16="http://schemas.microsoft.com/office/drawing/2014/main" xmlns=""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3219</Words>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Times New Roman</vt:lpstr>
      <vt:lpstr>Calibri</vt:lpstr>
      <vt:lpstr>Cambria Math</vt:lpstr>
      <vt:lpstr>Wingdings</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2023-02-07T03:45:31Z</dcterms:created>
  <dcterms:modified xsi:type="dcterms:W3CDTF">2023-02-07T03:45:39Z</dcterms:modified>
  <dc:identifier/>
</cp:coreProperties>
</file>