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69" r:id="rId2"/>
    <p:sldId id="284" r:id="rId3"/>
    <p:sldId id="259" r:id="rId4"/>
    <p:sldId id="286" r:id="rId5"/>
    <p:sldId id="293" r:id="rId6"/>
    <p:sldId id="295" r:id="rId7"/>
    <p:sldId id="296" r:id="rId8"/>
    <p:sldId id="275" r:id="rId9"/>
    <p:sldId id="261" r:id="rId10"/>
    <p:sldId id="298" r:id="rId11"/>
    <p:sldId id="301" r:id="rId12"/>
    <p:sldId id="299" r:id="rId13"/>
    <p:sldId id="273" r:id="rId14"/>
    <p:sldId id="300" r:id="rId15"/>
    <p:sldId id="289" r:id="rId16"/>
    <p:sldId id="292" r:id="rId17"/>
    <p:sldId id="276" r:id="rId18"/>
    <p:sldId id="282" r:id="rId19"/>
    <p:sldId id="279" r:id="rId20"/>
  </p:sldIdLst>
  <p:sldSz cx="9144000" cy="5143500" type="screen16x9"/>
  <p:notesSz cx="9144000" cy="6858000"/>
  <p:custDataLst>
    <p:tags r:id="rId22"/>
  </p:custDataLst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DC3F6-BDE5-DF79-8DF0-67649D00E4E0}" v="7" dt="2020-08-14T15:10:32.282"/>
    <p1510:client id="{41FC6C34-7E37-7D5A-EC67-860F6B55BC5F}" v="2" dt="2020-08-10T15:13:42.094"/>
    <p1510:client id="{6C9B294E-4BA9-413A-8FC9-7C6835BB56B8}" v="1" dt="2020-08-11T05:27:47.389"/>
    <p1510:client id="{87C24712-38AF-EBBF-9D50-C84DCD20C10A}" v="4" dt="2020-08-13T14:25:34.441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 snapToGrid="0">
      <p:cViewPr>
        <p:scale>
          <a:sx n="87" d="100"/>
          <a:sy n="87" d="100"/>
        </p:scale>
        <p:origin x="-150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Người dùng Khách" userId="S::urn:spo:anon#e8a04f2ba78787d94922229ffa1c7573c061acc5c03b16fa2f04159b0edb74b3::" providerId="AD" clId="Web-{87C24712-38AF-EBBF-9D50-C84DCD20C10A}"/>
    <pc:docChg chg="modSld">
      <pc:chgData name="Người dùng Khách" userId="S::urn:spo:anon#e8a04f2ba78787d94922229ffa1c7573c061acc5c03b16fa2f04159b0edb74b3::" providerId="AD" clId="Web-{87C24712-38AF-EBBF-9D50-C84DCD20C10A}" dt="2020-08-13T14:25:34.441" v="3" actId="1076"/>
      <pc:docMkLst>
        <pc:docMk/>
      </pc:docMkLst>
      <pc:sldChg chg="modSp">
        <pc:chgData name="Người dùng Khách" userId="S::urn:spo:anon#e8a04f2ba78787d94922229ffa1c7573c061acc5c03b16fa2f04159b0edb74b3::" providerId="AD" clId="Web-{87C24712-38AF-EBBF-9D50-C84DCD20C10A}" dt="2020-08-13T14:25:34.441" v="3" actId="1076"/>
        <pc:sldMkLst>
          <pc:docMk/>
          <pc:sldMk cId="2366539268" sldId="257"/>
        </pc:sldMkLst>
        <pc:spChg chg="mod">
          <ac:chgData name="Người dùng Khách" userId="S::urn:spo:anon#e8a04f2ba78787d94922229ffa1c7573c061acc5c03b16fa2f04159b0edb74b3::" providerId="AD" clId="Web-{87C24712-38AF-EBBF-9D50-C84DCD20C10A}" dt="2020-08-13T14:25:34.441" v="3" actId="1076"/>
          <ac:spMkLst>
            <pc:docMk/>
            <pc:sldMk cId="2366539268" sldId="257"/>
            <ac:spMk id="31" creationId="{4FBFFB78-2AE0-42A5-9AD9-754543735CEE}"/>
          </ac:spMkLst>
        </pc:spChg>
      </pc:sldChg>
      <pc:sldChg chg="modSp">
        <pc:chgData name="Người dùng Khách" userId="S::urn:spo:anon#e8a04f2ba78787d94922229ffa1c7573c061acc5c03b16fa2f04159b0edb74b3::" providerId="AD" clId="Web-{87C24712-38AF-EBBF-9D50-C84DCD20C10A}" dt="2020-08-13T14:24:41.550" v="1" actId="1076"/>
        <pc:sldMkLst>
          <pc:docMk/>
          <pc:sldMk cId="2948140061" sldId="258"/>
        </pc:sldMkLst>
        <pc:picChg chg="mod">
          <ac:chgData name="Người dùng Khách" userId="S::urn:spo:anon#e8a04f2ba78787d94922229ffa1c7573c061acc5c03b16fa2f04159b0edb74b3::" providerId="AD" clId="Web-{87C24712-38AF-EBBF-9D50-C84DCD20C10A}" dt="2020-08-13T14:24:41.550" v="1" actId="1076"/>
          <ac:picMkLst>
            <pc:docMk/>
            <pc:sldMk cId="2948140061" sldId="258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08BDC3F6-BDE5-DF79-8DF0-67649D00E4E0}"/>
    <pc:docChg chg="modSld">
      <pc:chgData name="Người dùng Khách" userId="S::urn:spo:anon#a3d25e8665d24784db8b40b5b60cda1a191872e911952b607f7675fb564fa7e5::" providerId="AD" clId="Web-{08BDC3F6-BDE5-DF79-8DF0-67649D00E4E0}" dt="2020-08-14T15:10:32.282" v="6" actId="1076"/>
      <pc:docMkLst>
        <pc:docMk/>
      </pc:docMkLst>
      <pc:sldChg chg="modSp">
        <pc:chgData name="Người dùng Khách" userId="S::urn:spo:anon#a3d25e8665d24784db8b40b5b60cda1a191872e911952b607f7675fb564fa7e5::" providerId="AD" clId="Web-{08BDC3F6-BDE5-DF79-8DF0-67649D00E4E0}" dt="2020-08-14T15:05:04.512" v="2" actId="1076"/>
        <pc:sldMkLst>
          <pc:docMk/>
          <pc:sldMk cId="2366539268" sldId="257"/>
        </pc:sldMkLst>
        <pc:spChg chg="mod">
          <ac:chgData name="Người dùng Khách" userId="S::urn:spo:anon#a3d25e8665d24784db8b40b5b60cda1a191872e911952b607f7675fb564fa7e5::" providerId="AD" clId="Web-{08BDC3F6-BDE5-DF79-8DF0-67649D00E4E0}" dt="2020-08-14T15:04:59.543" v="1" actId="1076"/>
          <ac:spMkLst>
            <pc:docMk/>
            <pc:sldMk cId="2366539268" sldId="257"/>
            <ac:spMk id="31" creationId="{4FBFFB78-2AE0-42A5-9AD9-754543735CEE}"/>
          </ac:spMkLst>
        </pc:spChg>
        <pc:picChg chg="mod">
          <ac:chgData name="Người dùng Khách" userId="S::urn:spo:anon#a3d25e8665d24784db8b40b5b60cda1a191872e911952b607f7675fb564fa7e5::" providerId="AD" clId="Web-{08BDC3F6-BDE5-DF79-8DF0-67649D00E4E0}" dt="2020-08-14T15:05:04.512" v="2" actId="1076"/>
          <ac:picMkLst>
            <pc:docMk/>
            <pc:sldMk cId="2366539268" sldId="257"/>
            <ac:picMk id="5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08BDC3F6-BDE5-DF79-8DF0-67649D00E4E0}" dt="2020-08-14T15:10:32.282" v="6" actId="1076"/>
        <pc:sldMkLst>
          <pc:docMk/>
          <pc:sldMk cId="4038747461" sldId="269"/>
        </pc:sldMkLst>
        <pc:picChg chg="mod">
          <ac:chgData name="Người dùng Khách" userId="S::urn:spo:anon#a3d25e8665d24784db8b40b5b60cda1a191872e911952b607f7675fb564fa7e5::" providerId="AD" clId="Web-{08BDC3F6-BDE5-DF79-8DF0-67649D00E4E0}" dt="2020-08-14T15:10:27.250" v="4" actId="1076"/>
          <ac:picMkLst>
            <pc:docMk/>
            <pc:sldMk cId="4038747461" sldId="269"/>
            <ac:picMk id="4" creationId="{00000000-0000-0000-0000-000000000000}"/>
          </ac:picMkLst>
        </pc:picChg>
        <pc:picChg chg="mod">
          <ac:chgData name="Người dùng Khách" userId="S::urn:spo:anon#a3d25e8665d24784db8b40b5b60cda1a191872e911952b607f7675fb564fa7e5::" providerId="AD" clId="Web-{08BDC3F6-BDE5-DF79-8DF0-67649D00E4E0}" dt="2020-08-14T15:10:32.282" v="6" actId="1076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497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006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HP\Downloads\14.mp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microsoft.com/office/2007/relationships/media" Target="../media/media2.mp3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2804" y="-172528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96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05979"/>
            <a:ext cx="8229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ea typeface="+mj-ea"/>
                <a:cs typeface="+mj-cs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TËp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ea typeface="+mj-ea"/>
                <a:cs typeface="+mj-cs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pic>
        <p:nvPicPr>
          <p:cNvPr id="5" name="Picture 4" descr="h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87" y="892630"/>
            <a:ext cx="8599714" cy="2100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30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171450"/>
            <a:ext cx="3810000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endParaRPr lang="en-US" sz="4000" b="1" dirty="0">
              <a:solidFill>
                <a:srgbClr val="DF31BE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7158" y="171450"/>
            <a:ext cx="6092992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loa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" y="1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7" name="Picture 6" descr="h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15" y="859971"/>
            <a:ext cx="8926285" cy="39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8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629" y="1"/>
            <a:ext cx="3516086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Hoa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loa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kèn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4030"/>
            <a:ext cx="9144000" cy="4479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1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vườn,muôn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khoe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Cúc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đóa</a:t>
            </a:r>
            <a:r>
              <a:rPr lang="en-US" dirty="0" smtClean="0"/>
              <a:t> </a:t>
            </a:r>
            <a:r>
              <a:rPr lang="en-US" dirty="0" err="1" smtClean="0"/>
              <a:t>xòe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ngón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mập,khỏe</a:t>
            </a:r>
            <a:r>
              <a:rPr lang="en-US" dirty="0" smtClean="0"/>
              <a:t> </a:t>
            </a:r>
            <a:r>
              <a:rPr lang="en-US" dirty="0" err="1" smtClean="0"/>
              <a:t>đón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mai.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Hoa </a:t>
            </a:r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chê</a:t>
            </a:r>
            <a:r>
              <a:rPr lang="en-US" dirty="0" smtClean="0"/>
              <a:t>: “</a:t>
            </a:r>
            <a:r>
              <a:rPr lang="en-US" dirty="0" err="1" smtClean="0"/>
              <a:t>Thô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!”.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Loa</a:t>
            </a:r>
            <a:r>
              <a:rPr lang="en-US" dirty="0" smtClean="0"/>
              <a:t> </a:t>
            </a:r>
            <a:r>
              <a:rPr lang="en-US" dirty="0" err="1" smtClean="0"/>
              <a:t>kèn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buồn</a:t>
            </a:r>
            <a:r>
              <a:rPr lang="en-US" dirty="0" smtClean="0"/>
              <a:t> .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Nó</a:t>
            </a:r>
            <a:r>
              <a:rPr lang="en-US" dirty="0" smtClean="0"/>
              <a:t> </a:t>
            </a:r>
            <a:r>
              <a:rPr lang="en-US" dirty="0" err="1" smtClean="0"/>
              <a:t>nép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bờ</a:t>
            </a:r>
            <a:r>
              <a:rPr lang="en-US" dirty="0" smtClean="0"/>
              <a:t> </a:t>
            </a:r>
            <a:r>
              <a:rPr lang="en-US" dirty="0" err="1" smtClean="0"/>
              <a:t>rào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6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ấy</a:t>
            </a:r>
            <a:r>
              <a:rPr lang="en-US" dirty="0" smtClean="0"/>
              <a:t> ,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vườn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.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Đến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loa</a:t>
            </a:r>
            <a:r>
              <a:rPr lang="en-US" dirty="0" smtClean="0"/>
              <a:t> </a:t>
            </a:r>
            <a:r>
              <a:rPr lang="en-US" dirty="0" err="1" smtClean="0"/>
              <a:t>kèn,thấy</a:t>
            </a:r>
            <a:r>
              <a:rPr lang="en-US" dirty="0" smtClean="0"/>
              <a:t> </a:t>
            </a:r>
            <a:r>
              <a:rPr lang="en-US" dirty="0" err="1" smtClean="0"/>
              <a:t>nó</a:t>
            </a:r>
            <a:r>
              <a:rPr lang="en-US" dirty="0" smtClean="0"/>
              <a:t> </a:t>
            </a:r>
            <a:r>
              <a:rPr lang="en-US" dirty="0" err="1" smtClean="0"/>
              <a:t>vẫn</a:t>
            </a:r>
            <a:r>
              <a:rPr lang="en-US" dirty="0" smtClean="0"/>
              <a:t> </a:t>
            </a:r>
            <a:r>
              <a:rPr lang="en-US" dirty="0" err="1" smtClean="0"/>
              <a:t>ngậm</a:t>
            </a:r>
            <a:r>
              <a:rPr lang="en-US" dirty="0" smtClean="0"/>
              <a:t> </a:t>
            </a:r>
            <a:r>
              <a:rPr lang="en-US" dirty="0" err="1" smtClean="0"/>
              <a:t>nụ,bác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thầm</a:t>
            </a:r>
            <a:r>
              <a:rPr lang="en-US" dirty="0" smtClean="0"/>
              <a:t> </a:t>
            </a:r>
            <a:r>
              <a:rPr lang="en-US" dirty="0" err="1" smtClean="0"/>
              <a:t>dậy</a:t>
            </a:r>
            <a:r>
              <a:rPr lang="en-US" dirty="0" smtClean="0"/>
              <a:t> : “ </a:t>
            </a:r>
            <a:r>
              <a:rPr lang="en-US" dirty="0" err="1" smtClean="0"/>
              <a:t>Dậy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!”.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Loa </a:t>
            </a:r>
            <a:r>
              <a:rPr lang="en-US" dirty="0" err="1" smtClean="0"/>
              <a:t>kèn</a:t>
            </a:r>
            <a:r>
              <a:rPr lang="en-US" dirty="0" smtClean="0"/>
              <a:t> </a:t>
            </a:r>
            <a:r>
              <a:rPr lang="en-US" dirty="0" err="1" smtClean="0"/>
              <a:t>bật</a:t>
            </a:r>
            <a:r>
              <a:rPr lang="en-US" dirty="0" smtClean="0"/>
              <a:t> </a:t>
            </a:r>
            <a:r>
              <a:rPr lang="en-US" dirty="0" err="1" smtClean="0"/>
              <a:t>nở</a:t>
            </a:r>
            <a:r>
              <a:rPr lang="en-US" dirty="0" smtClean="0"/>
              <a:t> .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Những </a:t>
            </a:r>
            <a:r>
              <a:rPr lang="en-US" dirty="0" err="1" smtClean="0"/>
              <a:t>đóa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loa</a:t>
            </a:r>
            <a:r>
              <a:rPr lang="en-US" dirty="0" smtClean="0"/>
              <a:t> </a:t>
            </a:r>
            <a:r>
              <a:rPr lang="en-US" dirty="0" err="1" smtClean="0"/>
              <a:t>xinh</a:t>
            </a:r>
            <a:r>
              <a:rPr lang="en-US" dirty="0" smtClean="0"/>
              <a:t> </a:t>
            </a:r>
            <a:r>
              <a:rPr lang="en-US" dirty="0" err="1" smtClean="0"/>
              <a:t>xắn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tỏa</a:t>
            </a:r>
            <a:r>
              <a:rPr lang="en-US" dirty="0" smtClean="0"/>
              <a:t> </a:t>
            </a:r>
            <a:r>
              <a:rPr lang="en-US" dirty="0" err="1" smtClean="0"/>
              <a:t>hương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                                            THANH CHƯƠNG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85775" y="271140"/>
            <a:ext cx="8229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59228" y="1164772"/>
            <a:ext cx="8621485" cy="165462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Loa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kèn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/>
          </a:p>
        </p:txBody>
      </p:sp>
      <p:sp>
        <p:nvSpPr>
          <p:cNvPr id="21" name="Flowchart: Alternate Process 20"/>
          <p:cNvSpPr/>
          <p:nvPr/>
        </p:nvSpPr>
        <p:spPr>
          <a:xfrm>
            <a:off x="359230" y="3069771"/>
            <a:ext cx="8621484" cy="178525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kèn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/>
          </a:p>
        </p:txBody>
      </p:sp>
      <p:sp>
        <p:nvSpPr>
          <p:cNvPr id="16" name="Smiley Face 15"/>
          <p:cNvSpPr/>
          <p:nvPr/>
        </p:nvSpPr>
        <p:spPr>
          <a:xfrm>
            <a:off x="0" y="3287486"/>
            <a:ext cx="772886" cy="6858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3" y="507206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xmlns="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lại!</a:t>
            </a:r>
          </a:p>
        </p:txBody>
      </p:sp>
    </p:spTree>
    <p:extLst>
      <p:ext uri="{BB962C8B-B14F-4D97-AF65-F5344CB8AC3E}">
        <p14:creationId xmlns:p14="http://schemas.microsoft.com/office/powerpoint/2010/main" xmlns="" val="336313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cũ</a:t>
            </a:r>
            <a:endParaRPr lang="vi-VN" dirty="0"/>
          </a:p>
        </p:txBody>
      </p:sp>
      <p:pic>
        <p:nvPicPr>
          <p:cNvPr id="5" name="Content Placeholder 4" descr="h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486" y="1034144"/>
            <a:ext cx="7750627" cy="3560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1981279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628900"/>
            <a:ext cx="1905000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8000"/>
                </a:solidFill>
                <a:latin typeface=".VnAvant" pitchFamily="34" charset="0"/>
              </a:rPr>
              <a:t>oa</a:t>
            </a:r>
            <a:endParaRPr lang="en-US" sz="8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2057400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6606" y="2686052"/>
            <a:ext cx="3021594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8000"/>
                </a:solidFill>
                <a:latin typeface=".VnAvant" pitchFamily="34" charset="0"/>
              </a:rPr>
              <a:t>oe</a:t>
            </a:r>
            <a:endParaRPr lang="en-US" sz="8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0055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.......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.....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......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33400" y="1148403"/>
            <a:ext cx="7696200" cy="93871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113: 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971550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–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oe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299085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38500" y="2905125"/>
            <a:ext cx="3609975" cy="1876425"/>
            <a:chOff x="3810000" y="1455497"/>
            <a:chExt cx="2209800" cy="1516303"/>
          </a:xfrm>
        </p:grpSpPr>
        <p:sp>
          <p:nvSpPr>
            <p:cNvPr id="12" name="Rectangle 11"/>
            <p:cNvSpPr/>
            <p:nvPr/>
          </p:nvSpPr>
          <p:spPr>
            <a:xfrm>
              <a:off x="3810000" y="1455497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oa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8000"/>
                  </a:solidFill>
                  <a:latin typeface=".VnAvant" pitchFamily="34" charset="0"/>
                </a:rPr>
                <a:t>o</a:t>
              </a:r>
              <a:endParaRPr lang="en-US" sz="36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itchFamily="34" charset="0"/>
                </a:rPr>
                <a:t>a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pic>
        <p:nvPicPr>
          <p:cNvPr id="8" name="Picture 7" descr="h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544287"/>
            <a:ext cx="3842657" cy="23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266" y="217714"/>
            <a:ext cx="8463620" cy="4376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299085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216729" y="2909207"/>
            <a:ext cx="3609975" cy="1905002"/>
            <a:chOff x="3810000" y="1432405"/>
            <a:chExt cx="2209800" cy="1539395"/>
          </a:xfrm>
        </p:grpSpPr>
        <p:sp>
          <p:nvSpPr>
            <p:cNvPr id="12" name="Rectangle 11"/>
            <p:cNvSpPr/>
            <p:nvPr/>
          </p:nvSpPr>
          <p:spPr>
            <a:xfrm>
              <a:off x="3833322" y="1432405"/>
              <a:ext cx="2151494" cy="83127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oe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8000"/>
                  </a:solidFill>
                  <a:latin typeface=".VnAvant" pitchFamily="34" charset="0"/>
                </a:rPr>
                <a:t>o</a:t>
              </a:r>
              <a:endParaRPr lang="en-US" sz="36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itchFamily="34" charset="0"/>
                </a:rPr>
                <a:t>e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pic>
        <p:nvPicPr>
          <p:cNvPr id="9" name="Picture 8" descr="h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2429" y="217715"/>
            <a:ext cx="3951514" cy="26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6463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2.Tiếng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nào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oa?Tiếng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nào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oe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4" name="Picture 3" descr="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4914"/>
            <a:ext cx="9144000" cy="4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UIDATA" val="&lt;database version=&quot;10.0&quot;&gt;&lt;object type=&quot;1&quot; unique_id=&quot;10001&quot;&gt;&lt;object type=&quot;2&quot; unique_id=&quot;10710&quot;&gt;&lt;object type=&quot;3&quot; unique_id=&quot;10711&quot;&gt;&lt;property id=&quot;20148&quot; value=&quot;5&quot;/&gt;&lt;property id=&quot;20300&quot; value=&quot;Slide 1&quot;/&gt;&lt;property id=&quot;20307&quot; value=&quot;269&quot;/&gt;&lt;/object&gt;&lt;object type=&quot;3&quot; unique_id=&quot;10714&quot;&gt;&lt;property id=&quot;20148&quot; value=&quot;5&quot;/&gt;&lt;property id=&quot;20300&quot; value=&quot;Slide 3&quot;/&gt;&lt;property id=&quot;20307&quot; value=&quot;259&quot;/&gt;&lt;/object&gt;&lt;object type=&quot;3&quot; unique_id=&quot;10718&quot;&gt;&lt;property id=&quot;20148&quot; value=&quot;5&quot;/&gt;&lt;property id=&quot;20300&quot; value=&quot;Slide 8&quot;/&gt;&lt;property id=&quot;20307&quot; value=&quot;275&quot;/&gt;&lt;/object&gt;&lt;object type=&quot;3&quot; unique_id=&quot;10719&quot;&gt;&lt;property id=&quot;20148&quot; value=&quot;5&quot;/&gt;&lt;property id=&quot;20300&quot; value=&quot;Slide 9&quot;/&gt;&lt;property id=&quot;20307&quot; value=&quot;261&quot;/&gt;&lt;/object&gt;&lt;object type=&quot;3&quot; unique_id=&quot;10721&quot;&gt;&lt;property id=&quot;20148&quot; value=&quot;5&quot;/&gt;&lt;property id=&quot;20300&quot; value=&quot;Slide 13&quot;/&gt;&lt;property id=&quot;20307&quot; value=&quot;273&quot;/&gt;&lt;/object&gt;&lt;object type=&quot;3&quot; unique_id=&quot;10724&quot;&gt;&lt;property id=&quot;20148&quot; value=&quot;5&quot;/&gt;&lt;property id=&quot;20300&quot; value=&quot;Slide 17&quot;/&gt;&lt;property id=&quot;20307&quot; value=&quot;276&quot;/&gt;&lt;/object&gt;&lt;object type=&quot;3&quot; unique_id=&quot;10726&quot;&gt;&lt;property id=&quot;20148&quot; value=&quot;5&quot;/&gt;&lt;property id=&quot;20300&quot; value=&quot;Slide 18&quot;/&gt;&lt;property id=&quot;20307&quot; value=&quot;282&quot;/&gt;&lt;/object&gt;&lt;object type=&quot;3&quot; unique_id=&quot;10727&quot;&gt;&lt;property id=&quot;20148&quot; value=&quot;5&quot;/&gt;&lt;property id=&quot;20300&quot; value=&quot;Slide 19&quot;/&gt;&lt;property id=&quot;20307&quot; value=&quot;279&quot;/&gt;&lt;/object&gt;&lt;object type=&quot;3&quot; unique_id=&quot;10785&quot;&gt;&lt;property id=&quot;20148&quot; value=&quot;5&quot;/&gt;&lt;property id=&quot;20300&quot; value=&quot;Slide 2 - &amp;quot;Kiểm tra bài cũ&amp;quot;&quot;/&gt;&lt;property id=&quot;20307&quot; value=&quot;284&quot;/&gt;&lt;/object&gt;&lt;object type=&quot;3&quot; unique_id=&quot;11098&quot;&gt;&lt;property id=&quot;20148&quot; value=&quot;5&quot;/&gt;&lt;property id=&quot;20300&quot; value=&quot;Slide 4&quot;/&gt;&lt;property id=&quot;20307&quot; value=&quot;286&quot;/&gt;&lt;/object&gt;&lt;object type=&quot;3&quot; unique_id=&quot;11101&quot;&gt;&lt;property id=&quot;20148&quot; value=&quot;5&quot;/&gt;&lt;property id=&quot;20300&quot; value=&quot;Slide 15 - &amp;quot;?Ý nào đúng?&amp;quot;&quot;/&gt;&lt;property id=&quot;20307&quot; value=&quot;289&quot;/&gt;&lt;/object&gt;&lt;object type=&quot;3&quot; unique_id=&quot;11103&quot;&gt;&lt;property id=&quot;20148&quot; value=&quot;5&quot;/&gt;&lt;property id=&quot;20300&quot; value=&quot;Slide 16&quot;/&gt;&lt;property id=&quot;20307&quot; value=&quot;292&quot;/&gt;&lt;/object&gt;&lt;object type=&quot;3&quot; unique_id=&quot;11375&quot;&gt;&lt;property id=&quot;20148&quot; value=&quot;5&quot;/&gt;&lt;property id=&quot;20300&quot; value=&quot;Slide 5&quot;/&gt;&lt;property id=&quot;20307&quot; value=&quot;293&quot;/&gt;&lt;/object&gt;&lt;object type=&quot;3&quot; unique_id=&quot;11376&quot;&gt;&lt;property id=&quot;20148&quot; value=&quot;5&quot;/&gt;&lt;property id=&quot;20300&quot; value=&quot;Slide 6&quot;/&gt;&lt;property id=&quot;20307&quot; value=&quot;295&quot;/&gt;&lt;/object&gt;&lt;object type=&quot;3&quot; unique_id=&quot;11377&quot;&gt;&lt;property id=&quot;20148&quot; value=&quot;5&quot;/&gt;&lt;property id=&quot;20300&quot; value=&quot;Slide 7&quot;/&gt;&lt;property id=&quot;20307&quot; value=&quot;296&quot;/&gt;&lt;/object&gt;&lt;object type=&quot;3&quot; unique_id=&quot;11378&quot;&gt;&lt;property id=&quot;20148&quot; value=&quot;5&quot;/&gt;&lt;property id=&quot;20300&quot; value=&quot;Slide 10&quot;/&gt;&lt;property id=&quot;20307&quot; value=&quot;298&quot;/&gt;&lt;/object&gt;&lt;object type=&quot;3&quot; unique_id=&quot;11379&quot;&gt;&lt;property id=&quot;20148&quot; value=&quot;5&quot;/&gt;&lt;property id=&quot;20300&quot; value=&quot;Slide 12&quot;/&gt;&lt;property id=&quot;20307&quot; value=&quot;299&quot;/&gt;&lt;/object&gt;&lt;object type=&quot;3&quot; unique_id=&quot;11380&quot;&gt;&lt;property id=&quot;20148&quot; value=&quot;5&quot;/&gt;&lt;property id=&quot;20300&quot; value=&quot;Slide 14 - &amp;quot;Hoa loa kèn.&amp;quot;&quot;/&gt;&lt;property id=&quot;20307&quot; value=&quot;300&quot;/&gt;&lt;/object&gt;&lt;object type=&quot;3&quot; unique_id=&quot;11644&quot;&gt;&lt;property id=&quot;20148&quot; value=&quot;5&quot;/&gt;&lt;property id=&quot;20300&quot; value=&quot;Slide 11&quot;/&gt;&lt;property id=&quot;20307&quot; value=&quot;301&quot;/&gt;&lt;/object&gt;&lt;/object&gt;&lt;object type=&quot;8&quot; unique_id=&quot;107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210</Words>
  <Application>Microsoft Office PowerPoint</Application>
  <PresentationFormat>On-screen Show (16:9)</PresentationFormat>
  <Paragraphs>39</Paragraphs>
  <Slides>19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Kiểm tra bài cũ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Hoa loa kèn.</vt:lpstr>
      <vt:lpstr>?Ý nào đúng?</vt:lpstr>
      <vt:lpstr>Slide 16</vt:lpstr>
      <vt:lpstr>Slide 17</vt:lpstr>
      <vt:lpstr>Slide 18</vt:lpstr>
      <vt:lpstr>Slide 19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10</cp:revision>
  <dcterms:created xsi:type="dcterms:W3CDTF">2020-05-18T12:48:51Z</dcterms:created>
  <dcterms:modified xsi:type="dcterms:W3CDTF">2020-08-19T09:22:43Z</dcterms:modified>
</cp:coreProperties>
</file>