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71" r:id="rId2"/>
    <p:sldId id="272" r:id="rId3"/>
    <p:sldId id="256" r:id="rId4"/>
    <p:sldId id="273" r:id="rId5"/>
    <p:sldId id="270" r:id="rId6"/>
    <p:sldId id="257" r:id="rId7"/>
    <p:sldId id="276" r:id="rId8"/>
    <p:sldId id="259" r:id="rId9"/>
    <p:sldId id="299" r:id="rId10"/>
    <p:sldId id="308" r:id="rId11"/>
    <p:sldId id="301" r:id="rId12"/>
    <p:sldId id="319" r:id="rId13"/>
    <p:sldId id="278" r:id="rId14"/>
    <p:sldId id="309" r:id="rId15"/>
    <p:sldId id="303" r:id="rId16"/>
    <p:sldId id="310" r:id="rId17"/>
    <p:sldId id="311" r:id="rId18"/>
    <p:sldId id="314" r:id="rId19"/>
    <p:sldId id="312" r:id="rId20"/>
    <p:sldId id="280" r:id="rId21"/>
    <p:sldId id="316" r:id="rId22"/>
    <p:sldId id="317" r:id="rId23"/>
    <p:sldId id="306" r:id="rId24"/>
    <p:sldId id="296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9D9"/>
    <a:srgbClr val="FBC01C"/>
    <a:srgbClr val="F9B201"/>
    <a:srgbClr val="003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2EA6D-6DD7-40E8-9FE4-3AA81F5EE252}" type="doc">
      <dgm:prSet loTypeId="urn:microsoft.com/office/officeart/2005/8/layout/orgChart1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1246D4-CFFE-4A2A-896D-D13B16A5C99A}">
      <dgm:prSet phldrT="[Text]" custT="1"/>
      <dgm:spPr/>
      <dgm:t>
        <a:bodyPr/>
        <a:lstStyle/>
        <a:p>
          <a:r>
            <a:rPr lang="vi-VN" sz="2800" b="1" dirty="0">
              <a:latin typeface="Arial" panose="020B0604020202020204" pitchFamily="34" charset="0"/>
              <a:cs typeface="Arial" panose="020B0604020202020204" pitchFamily="34" charset="0"/>
            </a:rPr>
            <a:t>Gia đình: đại quý tộc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7C21AB-F233-482A-BDBF-8B18EEF9A60C}" type="parTrans" cxnId="{8048B911-A873-45B1-9A61-6DA578BE839D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BF94E-7B96-429D-802C-EE7BB303509D}" type="sibTrans" cxnId="{8048B911-A873-45B1-9A61-6DA578BE839D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D537F-7C95-444F-80AB-A893CD6DD895}" type="asst">
      <dgm:prSet phldrT="[Text]" custT="1"/>
      <dgm:spPr/>
      <dgm:t>
        <a:bodyPr/>
        <a:lstStyle/>
        <a:p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Cha </a:t>
          </a:r>
          <a:r>
            <a:rPr lang="en-US" alt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 Nguyễn </a:t>
          </a:r>
          <a:r>
            <a:rPr lang="en-US" alt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Nghiễm</a:t>
          </a:r>
          <a:endParaRPr lang="vi-VN" alt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alt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tể</a:t>
          </a:r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tướng</a:t>
          </a:r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 15 </a:t>
          </a:r>
          <a:r>
            <a:rPr lang="vi-VN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năm, giỏi văn chương</a:t>
          </a:r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0A4B6-D61A-45F9-A055-5689C3716C59}" type="parTrans" cxnId="{D3E04497-8834-46BE-8E7F-CF45C1B093B8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C18DB-025B-4438-83D0-E08EF3C1E8AB}" type="sibTrans" cxnId="{D3E04497-8834-46BE-8E7F-CF45C1B093B8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132233-2362-45DC-BD7C-7FD5811D6B02}">
      <dgm:prSet phldrT="[Text]" custT="1"/>
      <dgm:spPr/>
      <dgm:t>
        <a:bodyPr/>
        <a:lstStyle/>
        <a:p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Anh </a:t>
          </a:r>
          <a:r>
            <a:rPr lang="en-US" alt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trai</a:t>
          </a:r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 ( </a:t>
          </a:r>
          <a:r>
            <a:rPr lang="en-US" alt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cùng</a:t>
          </a:r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 cha </a:t>
          </a:r>
          <a:r>
            <a:rPr lang="en-US" alt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khác</a:t>
          </a:r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mẹ</a:t>
          </a:r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alt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thượng thư dưới triều Lê Trịnh, giỏi thơ phú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25BF2-1EBF-4E63-99CE-4A2E32740189}" type="parTrans" cxnId="{26B9C92B-B147-40DF-97BB-F9249F5BB021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E1DD1D-D918-40AF-8259-6D98A5E84EE2}" type="sibTrans" cxnId="{26B9C92B-B147-40DF-97BB-F9249F5BB021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A9D7F-C8B2-4EF4-9468-993947B685BA}">
      <dgm:prSet phldrT="[Text]" custT="1"/>
      <dgm:spPr/>
      <dgm:t>
        <a:bodyPr/>
        <a:lstStyle/>
        <a:p>
          <a:r>
            <a:rPr lang="vi-VN" sz="2800" b="1" dirty="0">
              <a:latin typeface="Arial" panose="020B0604020202020204" pitchFamily="34" charset="0"/>
              <a:cs typeface="Arial" panose="020B0604020202020204" pitchFamily="34" charset="0"/>
            </a:rPr>
            <a:t>Nguyễn Du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C2AED7-3161-45D8-B424-A7A04257320C}" type="parTrans" cxnId="{65343A47-C31A-4663-B622-A968867927A4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C37516-D4AE-4261-96A9-6B4B6B1B97E2}" type="sibTrans" cxnId="{65343A47-C31A-4663-B622-A968867927A4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E89A6-8486-416A-86B4-495599565344}" type="asst">
      <dgm:prSet phldrT="[Text]" custT="1"/>
      <dgm:spPr/>
      <dgm:t>
        <a:bodyPr/>
        <a:lstStyle/>
        <a:p>
          <a:r>
            <a:rPr lang="en-US" alt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Mẹ</a:t>
          </a:r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Trần</a:t>
          </a:r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Thị</a:t>
          </a:r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Tần, người đẹp nổi tiếng vùng Kinh Bắc</a:t>
          </a:r>
          <a:r>
            <a:rPr lang="en-US" alt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4FB04-9EC2-491C-9FBE-198F6C16B445}" type="parTrans" cxnId="{FD426558-F454-47D7-8A92-4F1656F27913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476497-89E3-4D4D-8991-8FE7F90D3982}" type="sibTrans" cxnId="{FD426558-F454-47D7-8A92-4F1656F27913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0CD2E-3A6C-4FD0-B7B1-DD78D088C315}" type="pres">
      <dgm:prSet presAssocID="{F522EA6D-6DD7-40E8-9FE4-3AA81F5EE2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948F4B-6B93-45EA-A27A-14DECA833DBD}" type="pres">
      <dgm:prSet presAssocID="{CD1246D4-CFFE-4A2A-896D-D13B16A5C99A}" presName="hierRoot1" presStyleCnt="0">
        <dgm:presLayoutVars>
          <dgm:hierBranch val="init"/>
        </dgm:presLayoutVars>
      </dgm:prSet>
      <dgm:spPr/>
    </dgm:pt>
    <dgm:pt modelId="{6E1AC719-5872-484A-89E6-858142D71735}" type="pres">
      <dgm:prSet presAssocID="{CD1246D4-CFFE-4A2A-896D-D13B16A5C99A}" presName="rootComposite1" presStyleCnt="0"/>
      <dgm:spPr/>
    </dgm:pt>
    <dgm:pt modelId="{68A60547-E5A4-4900-971F-A78920775AC6}" type="pres">
      <dgm:prSet presAssocID="{CD1246D4-CFFE-4A2A-896D-D13B16A5C99A}" presName="rootText1" presStyleLbl="node0" presStyleIdx="0" presStyleCnt="1">
        <dgm:presLayoutVars>
          <dgm:chPref val="3"/>
        </dgm:presLayoutVars>
      </dgm:prSet>
      <dgm:spPr/>
    </dgm:pt>
    <dgm:pt modelId="{BE1C5096-2B82-40E1-99D2-6CE6341CE17A}" type="pres">
      <dgm:prSet presAssocID="{CD1246D4-CFFE-4A2A-896D-D13B16A5C99A}" presName="rootConnector1" presStyleLbl="node1" presStyleIdx="0" presStyleCnt="0"/>
      <dgm:spPr/>
    </dgm:pt>
    <dgm:pt modelId="{48607E27-FDB7-4AB7-8676-074BB17C090B}" type="pres">
      <dgm:prSet presAssocID="{CD1246D4-CFFE-4A2A-896D-D13B16A5C99A}" presName="hierChild2" presStyleCnt="0"/>
      <dgm:spPr/>
    </dgm:pt>
    <dgm:pt modelId="{E5E1B430-5320-47B4-B8A2-0315BF98F4F7}" type="pres">
      <dgm:prSet presAssocID="{42125BF2-1EBF-4E63-99CE-4A2E32740189}" presName="Name37" presStyleLbl="parChTrans1D2" presStyleIdx="0" presStyleCnt="4"/>
      <dgm:spPr/>
    </dgm:pt>
    <dgm:pt modelId="{E4C033A5-9A1F-4B1D-9773-BCE5DB14541D}" type="pres">
      <dgm:prSet presAssocID="{C0132233-2362-45DC-BD7C-7FD5811D6B02}" presName="hierRoot2" presStyleCnt="0">
        <dgm:presLayoutVars>
          <dgm:hierBranch val="init"/>
        </dgm:presLayoutVars>
      </dgm:prSet>
      <dgm:spPr/>
    </dgm:pt>
    <dgm:pt modelId="{1A15E744-7817-4FE4-8BDD-E9D066B35497}" type="pres">
      <dgm:prSet presAssocID="{C0132233-2362-45DC-BD7C-7FD5811D6B02}" presName="rootComposite" presStyleCnt="0"/>
      <dgm:spPr/>
    </dgm:pt>
    <dgm:pt modelId="{844B9A9F-206E-48F5-ABBD-E9CB827D4FDF}" type="pres">
      <dgm:prSet presAssocID="{C0132233-2362-45DC-BD7C-7FD5811D6B02}" presName="rootText" presStyleLbl="node2" presStyleIdx="0" presStyleCnt="2" custScaleX="191204" custLinFactNeighborX="-4619" custLinFactNeighborY="-2464">
        <dgm:presLayoutVars>
          <dgm:chPref val="3"/>
        </dgm:presLayoutVars>
      </dgm:prSet>
      <dgm:spPr/>
    </dgm:pt>
    <dgm:pt modelId="{69ED79DD-9F38-478F-A092-CF534D8A9937}" type="pres">
      <dgm:prSet presAssocID="{C0132233-2362-45DC-BD7C-7FD5811D6B02}" presName="rootConnector" presStyleLbl="node2" presStyleIdx="0" presStyleCnt="2"/>
      <dgm:spPr/>
    </dgm:pt>
    <dgm:pt modelId="{2A5B1D6A-E0D5-473E-84E0-85578998A9CE}" type="pres">
      <dgm:prSet presAssocID="{C0132233-2362-45DC-BD7C-7FD5811D6B02}" presName="hierChild4" presStyleCnt="0"/>
      <dgm:spPr/>
    </dgm:pt>
    <dgm:pt modelId="{C80F1135-9CCF-469D-BB2A-9FBDB0F1EEDA}" type="pres">
      <dgm:prSet presAssocID="{C0132233-2362-45DC-BD7C-7FD5811D6B02}" presName="hierChild5" presStyleCnt="0"/>
      <dgm:spPr/>
    </dgm:pt>
    <dgm:pt modelId="{5F0A23A1-0BE6-4523-AA88-2AFB1B6DF6CA}" type="pres">
      <dgm:prSet presAssocID="{A1C2AED7-3161-45D8-B424-A7A04257320C}" presName="Name37" presStyleLbl="parChTrans1D2" presStyleIdx="1" presStyleCnt="4"/>
      <dgm:spPr/>
    </dgm:pt>
    <dgm:pt modelId="{FD54A1B9-3D34-4AF4-9337-20651A01C0BD}" type="pres">
      <dgm:prSet presAssocID="{699A9D7F-C8B2-4EF4-9468-993947B685BA}" presName="hierRoot2" presStyleCnt="0">
        <dgm:presLayoutVars>
          <dgm:hierBranch val="init"/>
        </dgm:presLayoutVars>
      </dgm:prSet>
      <dgm:spPr/>
    </dgm:pt>
    <dgm:pt modelId="{DF54B57C-14B3-484E-B248-E7243BE110B1}" type="pres">
      <dgm:prSet presAssocID="{699A9D7F-C8B2-4EF4-9468-993947B685BA}" presName="rootComposite" presStyleCnt="0"/>
      <dgm:spPr/>
    </dgm:pt>
    <dgm:pt modelId="{8C329F36-97C4-4613-80C8-97C40B807924}" type="pres">
      <dgm:prSet presAssocID="{699A9D7F-C8B2-4EF4-9468-993947B685BA}" presName="rootText" presStyleLbl="node2" presStyleIdx="1" presStyleCnt="2" custScaleX="129881">
        <dgm:presLayoutVars>
          <dgm:chPref val="3"/>
        </dgm:presLayoutVars>
      </dgm:prSet>
      <dgm:spPr/>
    </dgm:pt>
    <dgm:pt modelId="{073C7E31-C001-4525-9B5D-ACE6EEECA30C}" type="pres">
      <dgm:prSet presAssocID="{699A9D7F-C8B2-4EF4-9468-993947B685BA}" presName="rootConnector" presStyleLbl="node2" presStyleIdx="1" presStyleCnt="2"/>
      <dgm:spPr/>
    </dgm:pt>
    <dgm:pt modelId="{92B96C6A-296D-40CB-A365-87FF98FC7C1E}" type="pres">
      <dgm:prSet presAssocID="{699A9D7F-C8B2-4EF4-9468-993947B685BA}" presName="hierChild4" presStyleCnt="0"/>
      <dgm:spPr/>
    </dgm:pt>
    <dgm:pt modelId="{D68720EB-6D4A-4D8D-B113-7058F5981A77}" type="pres">
      <dgm:prSet presAssocID="{699A9D7F-C8B2-4EF4-9468-993947B685BA}" presName="hierChild5" presStyleCnt="0"/>
      <dgm:spPr/>
    </dgm:pt>
    <dgm:pt modelId="{40DE21F7-F026-412C-A47C-A10612F81BA4}" type="pres">
      <dgm:prSet presAssocID="{CD1246D4-CFFE-4A2A-896D-D13B16A5C99A}" presName="hierChild3" presStyleCnt="0"/>
      <dgm:spPr/>
    </dgm:pt>
    <dgm:pt modelId="{92E1AC97-9081-4EF8-A5AD-C00D6E57FC4D}" type="pres">
      <dgm:prSet presAssocID="{93E0A4B6-D61A-45F9-A055-5689C3716C59}" presName="Name111" presStyleLbl="parChTrans1D2" presStyleIdx="2" presStyleCnt="4"/>
      <dgm:spPr/>
    </dgm:pt>
    <dgm:pt modelId="{32AAA38B-AA0F-489F-9019-139320F68C18}" type="pres">
      <dgm:prSet presAssocID="{235D537F-7C95-444F-80AB-A893CD6DD895}" presName="hierRoot3" presStyleCnt="0">
        <dgm:presLayoutVars>
          <dgm:hierBranch val="init"/>
        </dgm:presLayoutVars>
      </dgm:prSet>
      <dgm:spPr/>
    </dgm:pt>
    <dgm:pt modelId="{3313D301-1A46-4077-AC0E-03879F0F84F5}" type="pres">
      <dgm:prSet presAssocID="{235D537F-7C95-444F-80AB-A893CD6DD895}" presName="rootComposite3" presStyleCnt="0"/>
      <dgm:spPr/>
    </dgm:pt>
    <dgm:pt modelId="{C36F8530-631C-4349-9B44-570E30024555}" type="pres">
      <dgm:prSet presAssocID="{235D537F-7C95-444F-80AB-A893CD6DD895}" presName="rootText3" presStyleLbl="asst1" presStyleIdx="0" presStyleCnt="2" custScaleX="167873">
        <dgm:presLayoutVars>
          <dgm:chPref val="3"/>
        </dgm:presLayoutVars>
      </dgm:prSet>
      <dgm:spPr/>
    </dgm:pt>
    <dgm:pt modelId="{C5EA5AE1-97B2-46C3-AA6C-635B3A0BE6E9}" type="pres">
      <dgm:prSet presAssocID="{235D537F-7C95-444F-80AB-A893CD6DD895}" presName="rootConnector3" presStyleLbl="asst1" presStyleIdx="0" presStyleCnt="2"/>
      <dgm:spPr/>
    </dgm:pt>
    <dgm:pt modelId="{198A9B00-DBC4-40D4-8E3B-7DC05539B81D}" type="pres">
      <dgm:prSet presAssocID="{235D537F-7C95-444F-80AB-A893CD6DD895}" presName="hierChild6" presStyleCnt="0"/>
      <dgm:spPr/>
    </dgm:pt>
    <dgm:pt modelId="{9AEDD860-9274-499B-B562-3867710D9279}" type="pres">
      <dgm:prSet presAssocID="{235D537F-7C95-444F-80AB-A893CD6DD895}" presName="hierChild7" presStyleCnt="0"/>
      <dgm:spPr/>
    </dgm:pt>
    <dgm:pt modelId="{F6B8CC5D-A1DE-4E16-AC1C-55A9886AD1DF}" type="pres">
      <dgm:prSet presAssocID="{7134FB04-9EC2-491C-9FBE-198F6C16B445}" presName="Name111" presStyleLbl="parChTrans1D2" presStyleIdx="3" presStyleCnt="4"/>
      <dgm:spPr/>
    </dgm:pt>
    <dgm:pt modelId="{1219E894-9865-4667-BFD8-99DBD3CA8360}" type="pres">
      <dgm:prSet presAssocID="{295E89A6-8486-416A-86B4-495599565344}" presName="hierRoot3" presStyleCnt="0">
        <dgm:presLayoutVars>
          <dgm:hierBranch val="init"/>
        </dgm:presLayoutVars>
      </dgm:prSet>
      <dgm:spPr/>
    </dgm:pt>
    <dgm:pt modelId="{CA6B108E-A730-4202-A3FF-E2F4453429B0}" type="pres">
      <dgm:prSet presAssocID="{295E89A6-8486-416A-86B4-495599565344}" presName="rootComposite3" presStyleCnt="0"/>
      <dgm:spPr/>
    </dgm:pt>
    <dgm:pt modelId="{3746FF30-2F13-4742-8961-E5C6A46D406E}" type="pres">
      <dgm:prSet presAssocID="{295E89A6-8486-416A-86B4-495599565344}" presName="rootText3" presStyleLbl="asst1" presStyleIdx="1" presStyleCnt="2" custScaleX="135241">
        <dgm:presLayoutVars>
          <dgm:chPref val="3"/>
        </dgm:presLayoutVars>
      </dgm:prSet>
      <dgm:spPr/>
    </dgm:pt>
    <dgm:pt modelId="{B636C65E-CE1A-4F8E-9327-7509DA96AE8A}" type="pres">
      <dgm:prSet presAssocID="{295E89A6-8486-416A-86B4-495599565344}" presName="rootConnector3" presStyleLbl="asst1" presStyleIdx="1" presStyleCnt="2"/>
      <dgm:spPr/>
    </dgm:pt>
    <dgm:pt modelId="{74C9FC74-2691-4A99-8D5C-88E05D1B6417}" type="pres">
      <dgm:prSet presAssocID="{295E89A6-8486-416A-86B4-495599565344}" presName="hierChild6" presStyleCnt="0"/>
      <dgm:spPr/>
    </dgm:pt>
    <dgm:pt modelId="{24C470B7-7BD3-4F77-85A4-741AFD563B72}" type="pres">
      <dgm:prSet presAssocID="{295E89A6-8486-416A-86B4-495599565344}" presName="hierChild7" presStyleCnt="0"/>
      <dgm:spPr/>
    </dgm:pt>
  </dgm:ptLst>
  <dgm:cxnLst>
    <dgm:cxn modelId="{462C6104-3935-407E-AFB8-918F4B253191}" type="presOf" srcId="{CD1246D4-CFFE-4A2A-896D-D13B16A5C99A}" destId="{68A60547-E5A4-4900-971F-A78920775AC6}" srcOrd="0" destOrd="0" presId="urn:microsoft.com/office/officeart/2005/8/layout/orgChart1"/>
    <dgm:cxn modelId="{57CBDA0C-F5AD-42B9-AF2E-C4D6CEC9534A}" type="presOf" srcId="{93E0A4B6-D61A-45F9-A055-5689C3716C59}" destId="{92E1AC97-9081-4EF8-A5AD-C00D6E57FC4D}" srcOrd="0" destOrd="0" presId="urn:microsoft.com/office/officeart/2005/8/layout/orgChart1"/>
    <dgm:cxn modelId="{046FA50F-446F-4E1C-AF4F-C5E89AF858AB}" type="presOf" srcId="{CD1246D4-CFFE-4A2A-896D-D13B16A5C99A}" destId="{BE1C5096-2B82-40E1-99D2-6CE6341CE17A}" srcOrd="1" destOrd="0" presId="urn:microsoft.com/office/officeart/2005/8/layout/orgChart1"/>
    <dgm:cxn modelId="{8048B911-A873-45B1-9A61-6DA578BE839D}" srcId="{F522EA6D-6DD7-40E8-9FE4-3AA81F5EE252}" destId="{CD1246D4-CFFE-4A2A-896D-D13B16A5C99A}" srcOrd="0" destOrd="0" parTransId="{1A7C21AB-F233-482A-BDBF-8B18EEF9A60C}" sibTransId="{5E2BF94E-7B96-429D-802C-EE7BB303509D}"/>
    <dgm:cxn modelId="{9C14901E-DF8C-4DE6-B8D0-86B526FDC93D}" type="presOf" srcId="{295E89A6-8486-416A-86B4-495599565344}" destId="{B636C65E-CE1A-4F8E-9327-7509DA96AE8A}" srcOrd="1" destOrd="0" presId="urn:microsoft.com/office/officeart/2005/8/layout/orgChart1"/>
    <dgm:cxn modelId="{26B9C92B-B147-40DF-97BB-F9249F5BB021}" srcId="{CD1246D4-CFFE-4A2A-896D-D13B16A5C99A}" destId="{C0132233-2362-45DC-BD7C-7FD5811D6B02}" srcOrd="2" destOrd="0" parTransId="{42125BF2-1EBF-4E63-99CE-4A2E32740189}" sibTransId="{B7E1DD1D-D918-40AF-8259-6D98A5E84EE2}"/>
    <dgm:cxn modelId="{0248822D-4CAC-4C70-A4A5-B958BB40BDC3}" type="presOf" srcId="{235D537F-7C95-444F-80AB-A893CD6DD895}" destId="{C36F8530-631C-4349-9B44-570E30024555}" srcOrd="0" destOrd="0" presId="urn:microsoft.com/office/officeart/2005/8/layout/orgChart1"/>
    <dgm:cxn modelId="{FE606C35-8CDC-43FA-B807-0C4A9AF1C3C9}" type="presOf" srcId="{C0132233-2362-45DC-BD7C-7FD5811D6B02}" destId="{844B9A9F-206E-48F5-ABBD-E9CB827D4FDF}" srcOrd="0" destOrd="0" presId="urn:microsoft.com/office/officeart/2005/8/layout/orgChart1"/>
    <dgm:cxn modelId="{F17EBC62-6FAE-4B5E-8FA8-CF5BEBDCFC93}" type="presOf" srcId="{295E89A6-8486-416A-86B4-495599565344}" destId="{3746FF30-2F13-4742-8961-E5C6A46D406E}" srcOrd="0" destOrd="0" presId="urn:microsoft.com/office/officeart/2005/8/layout/orgChart1"/>
    <dgm:cxn modelId="{65343A47-C31A-4663-B622-A968867927A4}" srcId="{CD1246D4-CFFE-4A2A-896D-D13B16A5C99A}" destId="{699A9D7F-C8B2-4EF4-9468-993947B685BA}" srcOrd="3" destOrd="0" parTransId="{A1C2AED7-3161-45D8-B424-A7A04257320C}" sibTransId="{88C37516-D4AE-4261-96A9-6B4B6B1B97E2}"/>
    <dgm:cxn modelId="{5B2B6E4A-3F8C-4FFC-ABED-9F07A1A76F90}" type="presOf" srcId="{699A9D7F-C8B2-4EF4-9468-993947B685BA}" destId="{8C329F36-97C4-4613-80C8-97C40B807924}" srcOrd="0" destOrd="0" presId="urn:microsoft.com/office/officeart/2005/8/layout/orgChart1"/>
    <dgm:cxn modelId="{FD426558-F454-47D7-8A92-4F1656F27913}" srcId="{CD1246D4-CFFE-4A2A-896D-D13B16A5C99A}" destId="{295E89A6-8486-416A-86B4-495599565344}" srcOrd="1" destOrd="0" parTransId="{7134FB04-9EC2-491C-9FBE-198F6C16B445}" sibTransId="{14476497-89E3-4D4D-8991-8FE7F90D3982}"/>
    <dgm:cxn modelId="{D3E04497-8834-46BE-8E7F-CF45C1B093B8}" srcId="{CD1246D4-CFFE-4A2A-896D-D13B16A5C99A}" destId="{235D537F-7C95-444F-80AB-A893CD6DD895}" srcOrd="0" destOrd="0" parTransId="{93E0A4B6-D61A-45F9-A055-5689C3716C59}" sibTransId="{29BC18DB-025B-4438-83D0-E08EF3C1E8AB}"/>
    <dgm:cxn modelId="{FC20DBA0-BD9D-4F8A-A53A-CF5699A8D23F}" type="presOf" srcId="{42125BF2-1EBF-4E63-99CE-4A2E32740189}" destId="{E5E1B430-5320-47B4-B8A2-0315BF98F4F7}" srcOrd="0" destOrd="0" presId="urn:microsoft.com/office/officeart/2005/8/layout/orgChart1"/>
    <dgm:cxn modelId="{CF4F5ABD-85AA-4653-B58F-F97DC8F956AA}" type="presOf" srcId="{7134FB04-9EC2-491C-9FBE-198F6C16B445}" destId="{F6B8CC5D-A1DE-4E16-AC1C-55A9886AD1DF}" srcOrd="0" destOrd="0" presId="urn:microsoft.com/office/officeart/2005/8/layout/orgChart1"/>
    <dgm:cxn modelId="{DEFBC0C4-2967-429E-8894-D00738B04310}" type="presOf" srcId="{F522EA6D-6DD7-40E8-9FE4-3AA81F5EE252}" destId="{9340CD2E-3A6C-4FD0-B7B1-DD78D088C315}" srcOrd="0" destOrd="0" presId="urn:microsoft.com/office/officeart/2005/8/layout/orgChart1"/>
    <dgm:cxn modelId="{8FE167C7-EFE4-4EFF-A613-E7B11A68888A}" type="presOf" srcId="{C0132233-2362-45DC-BD7C-7FD5811D6B02}" destId="{69ED79DD-9F38-478F-A092-CF534D8A9937}" srcOrd="1" destOrd="0" presId="urn:microsoft.com/office/officeart/2005/8/layout/orgChart1"/>
    <dgm:cxn modelId="{21800DD7-0771-4F75-A497-4B6D859D5AF2}" type="presOf" srcId="{A1C2AED7-3161-45D8-B424-A7A04257320C}" destId="{5F0A23A1-0BE6-4523-AA88-2AFB1B6DF6CA}" srcOrd="0" destOrd="0" presId="urn:microsoft.com/office/officeart/2005/8/layout/orgChart1"/>
    <dgm:cxn modelId="{94F0B3E4-4392-4E78-BB4B-0B985DA818B9}" type="presOf" srcId="{699A9D7F-C8B2-4EF4-9468-993947B685BA}" destId="{073C7E31-C001-4525-9B5D-ACE6EEECA30C}" srcOrd="1" destOrd="0" presId="urn:microsoft.com/office/officeart/2005/8/layout/orgChart1"/>
    <dgm:cxn modelId="{889AEFFD-16CC-4291-B465-90BDB1D201C4}" type="presOf" srcId="{235D537F-7C95-444F-80AB-A893CD6DD895}" destId="{C5EA5AE1-97B2-46C3-AA6C-635B3A0BE6E9}" srcOrd="1" destOrd="0" presId="urn:microsoft.com/office/officeart/2005/8/layout/orgChart1"/>
    <dgm:cxn modelId="{76D794E8-FD94-4AF9-A33A-D7280927709B}" type="presParOf" srcId="{9340CD2E-3A6C-4FD0-B7B1-DD78D088C315}" destId="{5F948F4B-6B93-45EA-A27A-14DECA833DBD}" srcOrd="0" destOrd="0" presId="urn:microsoft.com/office/officeart/2005/8/layout/orgChart1"/>
    <dgm:cxn modelId="{2C616A6F-AC45-4857-A09C-839E8436B44A}" type="presParOf" srcId="{5F948F4B-6B93-45EA-A27A-14DECA833DBD}" destId="{6E1AC719-5872-484A-89E6-858142D71735}" srcOrd="0" destOrd="0" presId="urn:microsoft.com/office/officeart/2005/8/layout/orgChart1"/>
    <dgm:cxn modelId="{A01ACF91-04B1-4A94-9A20-0A693F61EEAF}" type="presParOf" srcId="{6E1AC719-5872-484A-89E6-858142D71735}" destId="{68A60547-E5A4-4900-971F-A78920775AC6}" srcOrd="0" destOrd="0" presId="urn:microsoft.com/office/officeart/2005/8/layout/orgChart1"/>
    <dgm:cxn modelId="{52FA36BF-2DD3-4641-9A9A-C6C50CC72121}" type="presParOf" srcId="{6E1AC719-5872-484A-89E6-858142D71735}" destId="{BE1C5096-2B82-40E1-99D2-6CE6341CE17A}" srcOrd="1" destOrd="0" presId="urn:microsoft.com/office/officeart/2005/8/layout/orgChart1"/>
    <dgm:cxn modelId="{0531460E-9FA9-41B5-A460-0DE6661D4753}" type="presParOf" srcId="{5F948F4B-6B93-45EA-A27A-14DECA833DBD}" destId="{48607E27-FDB7-4AB7-8676-074BB17C090B}" srcOrd="1" destOrd="0" presId="urn:microsoft.com/office/officeart/2005/8/layout/orgChart1"/>
    <dgm:cxn modelId="{71612389-59EB-4D3D-A8C7-C94F4997A8DE}" type="presParOf" srcId="{48607E27-FDB7-4AB7-8676-074BB17C090B}" destId="{E5E1B430-5320-47B4-B8A2-0315BF98F4F7}" srcOrd="0" destOrd="0" presId="urn:microsoft.com/office/officeart/2005/8/layout/orgChart1"/>
    <dgm:cxn modelId="{091AE669-CD10-4830-974B-C30A83DEEB8D}" type="presParOf" srcId="{48607E27-FDB7-4AB7-8676-074BB17C090B}" destId="{E4C033A5-9A1F-4B1D-9773-BCE5DB14541D}" srcOrd="1" destOrd="0" presId="urn:microsoft.com/office/officeart/2005/8/layout/orgChart1"/>
    <dgm:cxn modelId="{DB0D263F-D2AB-4200-8F3B-99941C4A9E9C}" type="presParOf" srcId="{E4C033A5-9A1F-4B1D-9773-BCE5DB14541D}" destId="{1A15E744-7817-4FE4-8BDD-E9D066B35497}" srcOrd="0" destOrd="0" presId="urn:microsoft.com/office/officeart/2005/8/layout/orgChart1"/>
    <dgm:cxn modelId="{B4F8EA93-5A25-4D68-A298-C438EE6A88D6}" type="presParOf" srcId="{1A15E744-7817-4FE4-8BDD-E9D066B35497}" destId="{844B9A9F-206E-48F5-ABBD-E9CB827D4FDF}" srcOrd="0" destOrd="0" presId="urn:microsoft.com/office/officeart/2005/8/layout/orgChart1"/>
    <dgm:cxn modelId="{54698A33-445D-416C-B55F-6C2BC14D2870}" type="presParOf" srcId="{1A15E744-7817-4FE4-8BDD-E9D066B35497}" destId="{69ED79DD-9F38-478F-A092-CF534D8A9937}" srcOrd="1" destOrd="0" presId="urn:microsoft.com/office/officeart/2005/8/layout/orgChart1"/>
    <dgm:cxn modelId="{F5203B16-9538-4F11-932B-882133A95EEE}" type="presParOf" srcId="{E4C033A5-9A1F-4B1D-9773-BCE5DB14541D}" destId="{2A5B1D6A-E0D5-473E-84E0-85578998A9CE}" srcOrd="1" destOrd="0" presId="urn:microsoft.com/office/officeart/2005/8/layout/orgChart1"/>
    <dgm:cxn modelId="{FF334F62-4E12-4B59-B114-2C65E01ED41F}" type="presParOf" srcId="{E4C033A5-9A1F-4B1D-9773-BCE5DB14541D}" destId="{C80F1135-9CCF-469D-BB2A-9FBDB0F1EEDA}" srcOrd="2" destOrd="0" presId="urn:microsoft.com/office/officeart/2005/8/layout/orgChart1"/>
    <dgm:cxn modelId="{04232DCC-44B3-475F-9835-204EA30938AB}" type="presParOf" srcId="{48607E27-FDB7-4AB7-8676-074BB17C090B}" destId="{5F0A23A1-0BE6-4523-AA88-2AFB1B6DF6CA}" srcOrd="2" destOrd="0" presId="urn:microsoft.com/office/officeart/2005/8/layout/orgChart1"/>
    <dgm:cxn modelId="{72927D26-AFD4-4F21-B68D-63145720D62D}" type="presParOf" srcId="{48607E27-FDB7-4AB7-8676-074BB17C090B}" destId="{FD54A1B9-3D34-4AF4-9337-20651A01C0BD}" srcOrd="3" destOrd="0" presId="urn:microsoft.com/office/officeart/2005/8/layout/orgChart1"/>
    <dgm:cxn modelId="{0F302913-8BBF-4540-8444-D7F61358154A}" type="presParOf" srcId="{FD54A1B9-3D34-4AF4-9337-20651A01C0BD}" destId="{DF54B57C-14B3-484E-B248-E7243BE110B1}" srcOrd="0" destOrd="0" presId="urn:microsoft.com/office/officeart/2005/8/layout/orgChart1"/>
    <dgm:cxn modelId="{A9193539-31AA-4D2F-BA68-A101B7A9716C}" type="presParOf" srcId="{DF54B57C-14B3-484E-B248-E7243BE110B1}" destId="{8C329F36-97C4-4613-80C8-97C40B807924}" srcOrd="0" destOrd="0" presId="urn:microsoft.com/office/officeart/2005/8/layout/orgChart1"/>
    <dgm:cxn modelId="{A8663493-B0DD-44C0-B77D-164AACF57B98}" type="presParOf" srcId="{DF54B57C-14B3-484E-B248-E7243BE110B1}" destId="{073C7E31-C001-4525-9B5D-ACE6EEECA30C}" srcOrd="1" destOrd="0" presId="urn:microsoft.com/office/officeart/2005/8/layout/orgChart1"/>
    <dgm:cxn modelId="{B5D6890E-1626-454F-B504-64745A73BCEE}" type="presParOf" srcId="{FD54A1B9-3D34-4AF4-9337-20651A01C0BD}" destId="{92B96C6A-296D-40CB-A365-87FF98FC7C1E}" srcOrd="1" destOrd="0" presId="urn:microsoft.com/office/officeart/2005/8/layout/orgChart1"/>
    <dgm:cxn modelId="{1EFF584D-3262-44FB-9FC8-0364D72E8B73}" type="presParOf" srcId="{FD54A1B9-3D34-4AF4-9337-20651A01C0BD}" destId="{D68720EB-6D4A-4D8D-B113-7058F5981A77}" srcOrd="2" destOrd="0" presId="urn:microsoft.com/office/officeart/2005/8/layout/orgChart1"/>
    <dgm:cxn modelId="{FB26443D-CF65-46CF-9F79-ED37B97D653D}" type="presParOf" srcId="{5F948F4B-6B93-45EA-A27A-14DECA833DBD}" destId="{40DE21F7-F026-412C-A47C-A10612F81BA4}" srcOrd="2" destOrd="0" presId="urn:microsoft.com/office/officeart/2005/8/layout/orgChart1"/>
    <dgm:cxn modelId="{656FA482-96E0-4D9A-B2E7-12BE9FCD4A32}" type="presParOf" srcId="{40DE21F7-F026-412C-A47C-A10612F81BA4}" destId="{92E1AC97-9081-4EF8-A5AD-C00D6E57FC4D}" srcOrd="0" destOrd="0" presId="urn:microsoft.com/office/officeart/2005/8/layout/orgChart1"/>
    <dgm:cxn modelId="{A6FA88D4-9694-4929-A2E6-231978F4F38A}" type="presParOf" srcId="{40DE21F7-F026-412C-A47C-A10612F81BA4}" destId="{32AAA38B-AA0F-489F-9019-139320F68C18}" srcOrd="1" destOrd="0" presId="urn:microsoft.com/office/officeart/2005/8/layout/orgChart1"/>
    <dgm:cxn modelId="{4BF3E1AC-2BCC-45FF-A657-175F1DEB975D}" type="presParOf" srcId="{32AAA38B-AA0F-489F-9019-139320F68C18}" destId="{3313D301-1A46-4077-AC0E-03879F0F84F5}" srcOrd="0" destOrd="0" presId="urn:microsoft.com/office/officeart/2005/8/layout/orgChart1"/>
    <dgm:cxn modelId="{E819993F-A419-4848-B925-FB710F43ABE0}" type="presParOf" srcId="{3313D301-1A46-4077-AC0E-03879F0F84F5}" destId="{C36F8530-631C-4349-9B44-570E30024555}" srcOrd="0" destOrd="0" presId="urn:microsoft.com/office/officeart/2005/8/layout/orgChart1"/>
    <dgm:cxn modelId="{7721E735-1860-49FA-ADB8-B81B08A40427}" type="presParOf" srcId="{3313D301-1A46-4077-AC0E-03879F0F84F5}" destId="{C5EA5AE1-97B2-46C3-AA6C-635B3A0BE6E9}" srcOrd="1" destOrd="0" presId="urn:microsoft.com/office/officeart/2005/8/layout/orgChart1"/>
    <dgm:cxn modelId="{A2FC6D40-BEC2-49E5-8828-B9586F447361}" type="presParOf" srcId="{32AAA38B-AA0F-489F-9019-139320F68C18}" destId="{198A9B00-DBC4-40D4-8E3B-7DC05539B81D}" srcOrd="1" destOrd="0" presId="urn:microsoft.com/office/officeart/2005/8/layout/orgChart1"/>
    <dgm:cxn modelId="{DA3EE568-CA37-4543-AA13-B476E8FA283D}" type="presParOf" srcId="{32AAA38B-AA0F-489F-9019-139320F68C18}" destId="{9AEDD860-9274-499B-B562-3867710D9279}" srcOrd="2" destOrd="0" presId="urn:microsoft.com/office/officeart/2005/8/layout/orgChart1"/>
    <dgm:cxn modelId="{F461BE67-A14C-4FF9-A032-78D3565C4153}" type="presParOf" srcId="{40DE21F7-F026-412C-A47C-A10612F81BA4}" destId="{F6B8CC5D-A1DE-4E16-AC1C-55A9886AD1DF}" srcOrd="2" destOrd="0" presId="urn:microsoft.com/office/officeart/2005/8/layout/orgChart1"/>
    <dgm:cxn modelId="{AFE4551C-EC60-4312-A5E1-807F28B4EAE2}" type="presParOf" srcId="{40DE21F7-F026-412C-A47C-A10612F81BA4}" destId="{1219E894-9865-4667-BFD8-99DBD3CA8360}" srcOrd="3" destOrd="0" presId="urn:microsoft.com/office/officeart/2005/8/layout/orgChart1"/>
    <dgm:cxn modelId="{A6D76BF0-5B34-43AE-BF00-2ACE05863040}" type="presParOf" srcId="{1219E894-9865-4667-BFD8-99DBD3CA8360}" destId="{CA6B108E-A730-4202-A3FF-E2F4453429B0}" srcOrd="0" destOrd="0" presId="urn:microsoft.com/office/officeart/2005/8/layout/orgChart1"/>
    <dgm:cxn modelId="{90570906-BA0F-4E25-941F-15AF1861FF77}" type="presParOf" srcId="{CA6B108E-A730-4202-A3FF-E2F4453429B0}" destId="{3746FF30-2F13-4742-8961-E5C6A46D406E}" srcOrd="0" destOrd="0" presId="urn:microsoft.com/office/officeart/2005/8/layout/orgChart1"/>
    <dgm:cxn modelId="{DBDC8490-3E82-4C9B-900E-38F667522CCB}" type="presParOf" srcId="{CA6B108E-A730-4202-A3FF-E2F4453429B0}" destId="{B636C65E-CE1A-4F8E-9327-7509DA96AE8A}" srcOrd="1" destOrd="0" presId="urn:microsoft.com/office/officeart/2005/8/layout/orgChart1"/>
    <dgm:cxn modelId="{9988B974-6164-449B-A150-7DF84BF4D038}" type="presParOf" srcId="{1219E894-9865-4667-BFD8-99DBD3CA8360}" destId="{74C9FC74-2691-4A99-8D5C-88E05D1B6417}" srcOrd="1" destOrd="0" presId="urn:microsoft.com/office/officeart/2005/8/layout/orgChart1"/>
    <dgm:cxn modelId="{A97E160C-FA05-4289-A5AA-00EE452151FD}" type="presParOf" srcId="{1219E894-9865-4667-BFD8-99DBD3CA8360}" destId="{24C470B7-7BD3-4F77-85A4-741AFD563B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4E4C6-4CDB-4120-B1F0-F38D9DB5C4E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EFFE4E-7EFB-49D3-A96B-90A7DD8CABB0}">
      <dgm:prSet phldrT="[Text]" custT="1"/>
      <dgm:spPr/>
      <dgm:t>
        <a:bodyPr/>
        <a:lstStyle/>
        <a:p>
          <a:pPr algn="ctr"/>
          <a:r>
            <a:rPr lang="en-US" sz="3600" i="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3600" i="0" dirty="0">
              <a:latin typeface="Arial" panose="020B0604020202020204" pitchFamily="34" charset="0"/>
              <a:cs typeface="Arial" panose="020B0604020202020204" pitchFamily="34" charset="0"/>
            </a:rPr>
            <a:t> I </a:t>
          </a:r>
          <a:endParaRPr lang="vi-VN" sz="3600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n-US" sz="3000" i="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3000" b="1" i="0" dirty="0" err="1">
              <a:latin typeface="Arial" panose="020B0604020202020204" pitchFamily="34" charset="0"/>
              <a:cs typeface="Arial" panose="020B0604020202020204" pitchFamily="34" charset="0"/>
            </a:rPr>
            <a:t>gặp</a:t>
          </a:r>
          <a:r>
            <a:rPr lang="en-US" sz="30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i="0" dirty="0" err="1">
              <a:latin typeface="Arial" panose="020B0604020202020204" pitchFamily="34" charset="0"/>
              <a:cs typeface="Arial" panose="020B0604020202020204" pitchFamily="34" charset="0"/>
            </a:rPr>
            <a:t>gỡ</a:t>
          </a:r>
          <a:r>
            <a:rPr lang="en-US" sz="30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i="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0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i="0" dirty="0" err="1">
              <a:latin typeface="Arial" panose="020B0604020202020204" pitchFamily="34" charset="0"/>
              <a:cs typeface="Arial" panose="020B0604020202020204" pitchFamily="34" charset="0"/>
            </a:rPr>
            <a:t>đính</a:t>
          </a:r>
          <a:r>
            <a:rPr lang="en-US" sz="30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i="0" dirty="0" err="1">
              <a:latin typeface="Arial" panose="020B0604020202020204" pitchFamily="34" charset="0"/>
              <a:cs typeface="Arial" panose="020B0604020202020204" pitchFamily="34" charset="0"/>
            </a:rPr>
            <a:t>ước</a:t>
          </a:r>
          <a:r>
            <a:rPr lang="en-US" sz="3600" i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3600" i="0" dirty="0"/>
        </a:p>
      </dgm:t>
    </dgm:pt>
    <dgm:pt modelId="{7D5E52CC-76C6-4BFA-BDE2-F070DC1C56E9}" type="parTrans" cxnId="{D0AB0C9E-131D-4A13-88D3-2C4BCF96D1DE}">
      <dgm:prSet/>
      <dgm:spPr/>
      <dgm:t>
        <a:bodyPr/>
        <a:lstStyle/>
        <a:p>
          <a:endParaRPr lang="en-US"/>
        </a:p>
      </dgm:t>
    </dgm:pt>
    <dgm:pt modelId="{F1376B04-BA19-4EF6-A80C-FEA15F03799A}" type="sibTrans" cxnId="{D0AB0C9E-131D-4A13-88D3-2C4BCF96D1DE}">
      <dgm:prSet/>
      <dgm:spPr/>
      <dgm:t>
        <a:bodyPr/>
        <a:lstStyle/>
        <a:p>
          <a:endParaRPr lang="en-US"/>
        </a:p>
      </dgm:t>
    </dgm:pt>
    <dgm:pt modelId="{94E6A713-A9F1-4AF3-8CDB-4DCBEA2AAE75}">
      <dgm:prSet phldrT="[Text]" custT="1"/>
      <dgm:spPr/>
      <dgm:t>
        <a:bodyPr/>
        <a:lstStyle/>
        <a:p>
          <a:pPr algn="ctr"/>
          <a:r>
            <a:rPr lang="en-US" sz="3600" i="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3600" i="0" dirty="0">
              <a:latin typeface="Arial" panose="020B0604020202020204" pitchFamily="34" charset="0"/>
              <a:cs typeface="Arial" panose="020B0604020202020204" pitchFamily="34" charset="0"/>
            </a:rPr>
            <a:t> II </a:t>
          </a:r>
          <a:endParaRPr lang="vi-VN" sz="3600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3600" i="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3600" b="1" i="0" dirty="0" err="1"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n-US" sz="36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i="0" dirty="0" err="1">
              <a:latin typeface="Arial" panose="020B0604020202020204" pitchFamily="34" charset="0"/>
              <a:cs typeface="Arial" panose="020B0604020202020204" pitchFamily="34" charset="0"/>
            </a:rPr>
            <a:t>biến</a:t>
          </a:r>
          <a:r>
            <a:rPr lang="en-US" sz="36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i="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i="0" dirty="0" err="1">
              <a:latin typeface="Arial" panose="020B0604020202020204" pitchFamily="34" charset="0"/>
              <a:cs typeface="Arial" panose="020B0604020202020204" pitchFamily="34" charset="0"/>
            </a:rPr>
            <a:t>lưu</a:t>
          </a:r>
          <a:r>
            <a:rPr lang="en-US" sz="36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i="0" dirty="0" err="1">
              <a:latin typeface="Arial" panose="020B0604020202020204" pitchFamily="34" charset="0"/>
              <a:cs typeface="Arial" panose="020B0604020202020204" pitchFamily="34" charset="0"/>
            </a:rPr>
            <a:t>lạc</a:t>
          </a:r>
          <a:r>
            <a:rPr lang="en-US" sz="3600" i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3600" i="0" dirty="0"/>
        </a:p>
      </dgm:t>
    </dgm:pt>
    <dgm:pt modelId="{DB77292B-C14E-4FD5-A09D-FD8E9EE6F965}" type="parTrans" cxnId="{9A8861B1-D84B-43F0-BB74-3A3E216EEDF9}">
      <dgm:prSet/>
      <dgm:spPr/>
      <dgm:t>
        <a:bodyPr/>
        <a:lstStyle/>
        <a:p>
          <a:endParaRPr lang="en-US"/>
        </a:p>
      </dgm:t>
    </dgm:pt>
    <dgm:pt modelId="{81B8F193-7CC8-4191-84B1-A7AADADB8A7F}" type="sibTrans" cxnId="{9A8861B1-D84B-43F0-BB74-3A3E216EEDF9}">
      <dgm:prSet/>
      <dgm:spPr/>
      <dgm:t>
        <a:bodyPr/>
        <a:lstStyle/>
        <a:p>
          <a:endParaRPr lang="en-US"/>
        </a:p>
      </dgm:t>
    </dgm:pt>
    <dgm:pt modelId="{5C998ED8-EB31-4799-AEC1-16CEA89830EA}">
      <dgm:prSet phldrT="[Text]" custT="1"/>
      <dgm:spPr/>
      <dgm:t>
        <a:bodyPr/>
        <a:lstStyle/>
        <a:p>
          <a:pPr algn="ctr">
            <a:buNone/>
          </a:pPr>
          <a:r>
            <a:rPr lang="en-US" sz="4800" i="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4800" i="0" dirty="0">
              <a:latin typeface="Arial" panose="020B0604020202020204" pitchFamily="34" charset="0"/>
              <a:cs typeface="Arial" panose="020B0604020202020204" pitchFamily="34" charset="0"/>
            </a:rPr>
            <a:t> III</a:t>
          </a:r>
          <a:endParaRPr lang="vi-VN" sz="4800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buNone/>
          </a:pPr>
          <a:r>
            <a:rPr lang="en-US" sz="4800" i="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4800" b="1" i="0" dirty="0" err="1">
              <a:latin typeface="Arial" panose="020B0604020202020204" pitchFamily="34" charset="0"/>
              <a:cs typeface="Arial" panose="020B0604020202020204" pitchFamily="34" charset="0"/>
            </a:rPr>
            <a:t>đoàn</a:t>
          </a:r>
          <a:r>
            <a:rPr lang="en-US" sz="48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b="1" i="0" dirty="0" err="1">
              <a:latin typeface="Arial" panose="020B0604020202020204" pitchFamily="34" charset="0"/>
              <a:cs typeface="Arial" panose="020B0604020202020204" pitchFamily="34" charset="0"/>
            </a:rPr>
            <a:t>tụ</a:t>
          </a:r>
          <a:r>
            <a:rPr lang="en-US" sz="4800" i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4800" i="0" dirty="0"/>
        </a:p>
      </dgm:t>
    </dgm:pt>
    <dgm:pt modelId="{EA697204-C1D2-44F5-BFF6-9FFA2CADBC1B}" type="parTrans" cxnId="{91C4CC84-CF3F-4697-A487-E698BDE53D47}">
      <dgm:prSet/>
      <dgm:spPr/>
      <dgm:t>
        <a:bodyPr/>
        <a:lstStyle/>
        <a:p>
          <a:endParaRPr lang="en-US"/>
        </a:p>
      </dgm:t>
    </dgm:pt>
    <dgm:pt modelId="{D3F4B49E-6FE6-47E5-839E-1B8599E76F15}" type="sibTrans" cxnId="{91C4CC84-CF3F-4697-A487-E698BDE53D47}">
      <dgm:prSet/>
      <dgm:spPr/>
      <dgm:t>
        <a:bodyPr/>
        <a:lstStyle/>
        <a:p>
          <a:endParaRPr lang="en-US"/>
        </a:p>
      </dgm:t>
    </dgm:pt>
    <dgm:pt modelId="{27DC76F7-7C50-49E1-933E-FB75E1CF9F07}" type="pres">
      <dgm:prSet presAssocID="{13E4E4C6-4CDB-4120-B1F0-F38D9DB5C4E1}" presName="rootnode" presStyleCnt="0">
        <dgm:presLayoutVars>
          <dgm:chMax/>
          <dgm:chPref/>
          <dgm:dir/>
          <dgm:animLvl val="lvl"/>
        </dgm:presLayoutVars>
      </dgm:prSet>
      <dgm:spPr/>
    </dgm:pt>
    <dgm:pt modelId="{DF967C22-2E7B-4251-9F20-33B1906210F7}" type="pres">
      <dgm:prSet presAssocID="{D6EFFE4E-7EFB-49D3-A96B-90A7DD8CABB0}" presName="composite" presStyleCnt="0"/>
      <dgm:spPr/>
    </dgm:pt>
    <dgm:pt modelId="{5D2D589C-D16E-401C-A5C8-05E73A183997}" type="pres">
      <dgm:prSet presAssocID="{D6EFFE4E-7EFB-49D3-A96B-90A7DD8CABB0}" presName="LShape" presStyleLbl="alignNode1" presStyleIdx="0" presStyleCnt="5"/>
      <dgm:spPr/>
    </dgm:pt>
    <dgm:pt modelId="{5C44B1C5-3D27-4DA0-A3A2-5327DC4CC650}" type="pres">
      <dgm:prSet presAssocID="{D6EFFE4E-7EFB-49D3-A96B-90A7DD8CABB0}" presName="ParentText" presStyleLbl="revTx" presStyleIdx="0" presStyleCnt="3" custScaleY="42742" custLinFactNeighborX="2014" custLinFactNeighborY="-24367">
        <dgm:presLayoutVars>
          <dgm:chMax val="0"/>
          <dgm:chPref val="0"/>
          <dgm:bulletEnabled val="1"/>
        </dgm:presLayoutVars>
      </dgm:prSet>
      <dgm:spPr/>
    </dgm:pt>
    <dgm:pt modelId="{3A36B408-8CA6-4C0D-97BF-406EB5E27ECD}" type="pres">
      <dgm:prSet presAssocID="{D6EFFE4E-7EFB-49D3-A96B-90A7DD8CABB0}" presName="Triangle" presStyleLbl="alignNode1" presStyleIdx="1" presStyleCnt="5"/>
      <dgm:spPr/>
    </dgm:pt>
    <dgm:pt modelId="{F18761DB-D9C7-4869-81AE-7D209FF8036E}" type="pres">
      <dgm:prSet presAssocID="{F1376B04-BA19-4EF6-A80C-FEA15F03799A}" presName="sibTrans" presStyleCnt="0"/>
      <dgm:spPr/>
    </dgm:pt>
    <dgm:pt modelId="{CFD0388D-2DC9-41B8-B780-DCE31CCB502B}" type="pres">
      <dgm:prSet presAssocID="{F1376B04-BA19-4EF6-A80C-FEA15F03799A}" presName="space" presStyleCnt="0"/>
      <dgm:spPr/>
    </dgm:pt>
    <dgm:pt modelId="{2BB2B2B0-2421-4170-A2F5-1BEDD5456F14}" type="pres">
      <dgm:prSet presAssocID="{94E6A713-A9F1-4AF3-8CDB-4DCBEA2AAE75}" presName="composite" presStyleCnt="0"/>
      <dgm:spPr/>
    </dgm:pt>
    <dgm:pt modelId="{647928FD-8F84-434C-A8FA-41545FC5224E}" type="pres">
      <dgm:prSet presAssocID="{94E6A713-A9F1-4AF3-8CDB-4DCBEA2AAE75}" presName="LShape" presStyleLbl="alignNode1" presStyleIdx="2" presStyleCnt="5"/>
      <dgm:spPr/>
    </dgm:pt>
    <dgm:pt modelId="{516DC127-3D22-4D0A-A8FC-569DB7B9BE85}" type="pres">
      <dgm:prSet presAssocID="{94E6A713-A9F1-4AF3-8CDB-4DCBEA2AAE75}" presName="ParentText" presStyleLbl="revTx" presStyleIdx="1" presStyleCnt="3" custScaleX="113651" custScaleY="49349" custLinFactNeighborX="-621" custLinFactNeighborY="-24388">
        <dgm:presLayoutVars>
          <dgm:chMax val="0"/>
          <dgm:chPref val="0"/>
          <dgm:bulletEnabled val="1"/>
        </dgm:presLayoutVars>
      </dgm:prSet>
      <dgm:spPr/>
    </dgm:pt>
    <dgm:pt modelId="{F1EF0530-EE4C-408B-BB88-BD0D56DB8E7E}" type="pres">
      <dgm:prSet presAssocID="{94E6A713-A9F1-4AF3-8CDB-4DCBEA2AAE75}" presName="Triangle" presStyleLbl="alignNode1" presStyleIdx="3" presStyleCnt="5"/>
      <dgm:spPr/>
    </dgm:pt>
    <dgm:pt modelId="{44A5433C-81FD-457E-8BD4-A9BAEEE98AEC}" type="pres">
      <dgm:prSet presAssocID="{81B8F193-7CC8-4191-84B1-A7AADADB8A7F}" presName="sibTrans" presStyleCnt="0"/>
      <dgm:spPr/>
    </dgm:pt>
    <dgm:pt modelId="{2C4DA6FE-7A33-4E03-8AC8-D1561828DBE0}" type="pres">
      <dgm:prSet presAssocID="{81B8F193-7CC8-4191-84B1-A7AADADB8A7F}" presName="space" presStyleCnt="0"/>
      <dgm:spPr/>
    </dgm:pt>
    <dgm:pt modelId="{14A67F6C-06FC-4FE6-B8DE-376F928CE9EC}" type="pres">
      <dgm:prSet presAssocID="{5C998ED8-EB31-4799-AEC1-16CEA89830EA}" presName="composite" presStyleCnt="0"/>
      <dgm:spPr/>
    </dgm:pt>
    <dgm:pt modelId="{BC55510F-9131-4953-B301-7058D923E4FB}" type="pres">
      <dgm:prSet presAssocID="{5C998ED8-EB31-4799-AEC1-16CEA89830EA}" presName="LShape" presStyleLbl="alignNode1" presStyleIdx="4" presStyleCnt="5"/>
      <dgm:spPr/>
    </dgm:pt>
    <dgm:pt modelId="{E8EDE55F-46B4-437F-8B1C-47201DA95276}" type="pres">
      <dgm:prSet presAssocID="{5C998ED8-EB31-4799-AEC1-16CEA89830EA}" presName="ParentText" presStyleLbl="revTx" presStyleIdx="2" presStyleCnt="3" custScaleY="55233" custLinFactNeighborX="-5638" custLinFactNeighborY="-18239">
        <dgm:presLayoutVars>
          <dgm:chMax val="0"/>
          <dgm:chPref val="0"/>
          <dgm:bulletEnabled val="1"/>
        </dgm:presLayoutVars>
      </dgm:prSet>
      <dgm:spPr/>
    </dgm:pt>
  </dgm:ptLst>
  <dgm:cxnLst>
    <dgm:cxn modelId="{1614451E-52C2-412B-8BD5-7D638ED77FBE}" type="presOf" srcId="{5C998ED8-EB31-4799-AEC1-16CEA89830EA}" destId="{E8EDE55F-46B4-437F-8B1C-47201DA95276}" srcOrd="0" destOrd="0" presId="urn:microsoft.com/office/officeart/2009/3/layout/StepUpProcess"/>
    <dgm:cxn modelId="{C1C7F74F-8C79-4852-A71D-9554DA905F16}" type="presOf" srcId="{13E4E4C6-4CDB-4120-B1F0-F38D9DB5C4E1}" destId="{27DC76F7-7C50-49E1-933E-FB75E1CF9F07}" srcOrd="0" destOrd="0" presId="urn:microsoft.com/office/officeart/2009/3/layout/StepUpProcess"/>
    <dgm:cxn modelId="{91C4CC84-CF3F-4697-A487-E698BDE53D47}" srcId="{13E4E4C6-4CDB-4120-B1F0-F38D9DB5C4E1}" destId="{5C998ED8-EB31-4799-AEC1-16CEA89830EA}" srcOrd="2" destOrd="0" parTransId="{EA697204-C1D2-44F5-BFF6-9FFA2CADBC1B}" sibTransId="{D3F4B49E-6FE6-47E5-839E-1B8599E76F15}"/>
    <dgm:cxn modelId="{D0AB0C9E-131D-4A13-88D3-2C4BCF96D1DE}" srcId="{13E4E4C6-4CDB-4120-B1F0-F38D9DB5C4E1}" destId="{D6EFFE4E-7EFB-49D3-A96B-90A7DD8CABB0}" srcOrd="0" destOrd="0" parTransId="{7D5E52CC-76C6-4BFA-BDE2-F070DC1C56E9}" sibTransId="{F1376B04-BA19-4EF6-A80C-FEA15F03799A}"/>
    <dgm:cxn modelId="{9A8861B1-D84B-43F0-BB74-3A3E216EEDF9}" srcId="{13E4E4C6-4CDB-4120-B1F0-F38D9DB5C4E1}" destId="{94E6A713-A9F1-4AF3-8CDB-4DCBEA2AAE75}" srcOrd="1" destOrd="0" parTransId="{DB77292B-C14E-4FD5-A09D-FD8E9EE6F965}" sibTransId="{81B8F193-7CC8-4191-84B1-A7AADADB8A7F}"/>
    <dgm:cxn modelId="{82CFC3BD-1CBE-4A2A-BFBF-4ECF4A52F59B}" type="presOf" srcId="{D6EFFE4E-7EFB-49D3-A96B-90A7DD8CABB0}" destId="{5C44B1C5-3D27-4DA0-A3A2-5327DC4CC650}" srcOrd="0" destOrd="0" presId="urn:microsoft.com/office/officeart/2009/3/layout/StepUpProcess"/>
    <dgm:cxn modelId="{425116F5-AEAE-4E02-93A8-2874C6C77C6A}" type="presOf" srcId="{94E6A713-A9F1-4AF3-8CDB-4DCBEA2AAE75}" destId="{516DC127-3D22-4D0A-A8FC-569DB7B9BE85}" srcOrd="0" destOrd="0" presId="urn:microsoft.com/office/officeart/2009/3/layout/StepUpProcess"/>
    <dgm:cxn modelId="{FCADDDF8-B5BF-4232-B8DB-6F97734146D4}" type="presParOf" srcId="{27DC76F7-7C50-49E1-933E-FB75E1CF9F07}" destId="{DF967C22-2E7B-4251-9F20-33B1906210F7}" srcOrd="0" destOrd="0" presId="urn:microsoft.com/office/officeart/2009/3/layout/StepUpProcess"/>
    <dgm:cxn modelId="{6E52FA6D-A983-4E46-945C-C90667CD9476}" type="presParOf" srcId="{DF967C22-2E7B-4251-9F20-33B1906210F7}" destId="{5D2D589C-D16E-401C-A5C8-05E73A183997}" srcOrd="0" destOrd="0" presId="urn:microsoft.com/office/officeart/2009/3/layout/StepUpProcess"/>
    <dgm:cxn modelId="{24379535-D278-428A-98A6-EC794E0779F3}" type="presParOf" srcId="{DF967C22-2E7B-4251-9F20-33B1906210F7}" destId="{5C44B1C5-3D27-4DA0-A3A2-5327DC4CC650}" srcOrd="1" destOrd="0" presId="urn:microsoft.com/office/officeart/2009/3/layout/StepUpProcess"/>
    <dgm:cxn modelId="{B1AE3A14-3CAF-427A-8DC1-DA24AA5DD21E}" type="presParOf" srcId="{DF967C22-2E7B-4251-9F20-33B1906210F7}" destId="{3A36B408-8CA6-4C0D-97BF-406EB5E27ECD}" srcOrd="2" destOrd="0" presId="urn:microsoft.com/office/officeart/2009/3/layout/StepUpProcess"/>
    <dgm:cxn modelId="{496BEE1E-E402-4C95-A5DA-546FF642737C}" type="presParOf" srcId="{27DC76F7-7C50-49E1-933E-FB75E1CF9F07}" destId="{F18761DB-D9C7-4869-81AE-7D209FF8036E}" srcOrd="1" destOrd="0" presId="urn:microsoft.com/office/officeart/2009/3/layout/StepUpProcess"/>
    <dgm:cxn modelId="{7A90CAF6-10AF-4B00-B95D-81A97D465DE0}" type="presParOf" srcId="{F18761DB-D9C7-4869-81AE-7D209FF8036E}" destId="{CFD0388D-2DC9-41B8-B780-DCE31CCB502B}" srcOrd="0" destOrd="0" presId="urn:microsoft.com/office/officeart/2009/3/layout/StepUpProcess"/>
    <dgm:cxn modelId="{42BB4DA2-50FF-451A-9A61-0EF840DEEE2F}" type="presParOf" srcId="{27DC76F7-7C50-49E1-933E-FB75E1CF9F07}" destId="{2BB2B2B0-2421-4170-A2F5-1BEDD5456F14}" srcOrd="2" destOrd="0" presId="urn:microsoft.com/office/officeart/2009/3/layout/StepUpProcess"/>
    <dgm:cxn modelId="{CB603431-6A1F-4030-8D34-DF8FEC6E28F5}" type="presParOf" srcId="{2BB2B2B0-2421-4170-A2F5-1BEDD5456F14}" destId="{647928FD-8F84-434C-A8FA-41545FC5224E}" srcOrd="0" destOrd="0" presId="urn:microsoft.com/office/officeart/2009/3/layout/StepUpProcess"/>
    <dgm:cxn modelId="{2FB56F7E-DF9B-4295-BDC8-D242371603A9}" type="presParOf" srcId="{2BB2B2B0-2421-4170-A2F5-1BEDD5456F14}" destId="{516DC127-3D22-4D0A-A8FC-569DB7B9BE85}" srcOrd="1" destOrd="0" presId="urn:microsoft.com/office/officeart/2009/3/layout/StepUpProcess"/>
    <dgm:cxn modelId="{142986B8-FC9E-449F-A007-82AFCC5F3EB5}" type="presParOf" srcId="{2BB2B2B0-2421-4170-A2F5-1BEDD5456F14}" destId="{F1EF0530-EE4C-408B-BB88-BD0D56DB8E7E}" srcOrd="2" destOrd="0" presId="urn:microsoft.com/office/officeart/2009/3/layout/StepUpProcess"/>
    <dgm:cxn modelId="{ADE1983F-DD10-45A3-8A8B-F7492E46F642}" type="presParOf" srcId="{27DC76F7-7C50-49E1-933E-FB75E1CF9F07}" destId="{44A5433C-81FD-457E-8BD4-A9BAEEE98AEC}" srcOrd="3" destOrd="0" presId="urn:microsoft.com/office/officeart/2009/3/layout/StepUpProcess"/>
    <dgm:cxn modelId="{8167A023-2130-43BD-9FEB-C869E0D6F3B0}" type="presParOf" srcId="{44A5433C-81FD-457E-8BD4-A9BAEEE98AEC}" destId="{2C4DA6FE-7A33-4E03-8AC8-D1561828DBE0}" srcOrd="0" destOrd="0" presId="urn:microsoft.com/office/officeart/2009/3/layout/StepUpProcess"/>
    <dgm:cxn modelId="{8906AF84-06B3-4F75-8086-E63D5F5FDA69}" type="presParOf" srcId="{27DC76F7-7C50-49E1-933E-FB75E1CF9F07}" destId="{14A67F6C-06FC-4FE6-B8DE-376F928CE9EC}" srcOrd="4" destOrd="0" presId="urn:microsoft.com/office/officeart/2009/3/layout/StepUpProcess"/>
    <dgm:cxn modelId="{B987CB6B-64BC-4D8D-82EB-18A6EB87C443}" type="presParOf" srcId="{14A67F6C-06FC-4FE6-B8DE-376F928CE9EC}" destId="{BC55510F-9131-4953-B301-7058D923E4FB}" srcOrd="0" destOrd="0" presId="urn:microsoft.com/office/officeart/2009/3/layout/StepUpProcess"/>
    <dgm:cxn modelId="{073DF36F-AA5B-4A98-9CEA-E08E2740C527}" type="presParOf" srcId="{14A67F6C-06FC-4FE6-B8DE-376F928CE9EC}" destId="{E8EDE55F-46B4-437F-8B1C-47201DA9527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CFBB19-7E98-4968-B2BB-36DAFF6322F1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73CDF0F-970E-40EA-B3E6-9195D9867277}">
      <dgm:prSet phldrT="[Text]" custT="1"/>
      <dgm:spPr/>
      <dgm:t>
        <a:bodyPr/>
        <a:lstStyle/>
        <a:p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Ngôn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ngữ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thơ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lục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bát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đạt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đỉnh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rực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rỡ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4800" dirty="0">
            <a:solidFill>
              <a:srgbClr val="002060"/>
            </a:solidFill>
            <a:effectLst/>
          </a:endParaRPr>
        </a:p>
      </dgm:t>
    </dgm:pt>
    <dgm:pt modelId="{3EBA6D4C-1EC5-4F53-93B8-CD220D21D81D}" type="parTrans" cxnId="{04AB2361-F96C-499C-AB95-34251E432D3E}">
      <dgm:prSet/>
      <dgm:spPr/>
      <dgm:t>
        <a:bodyPr/>
        <a:lstStyle/>
        <a:p>
          <a:endParaRPr lang="en-US"/>
        </a:p>
      </dgm:t>
    </dgm:pt>
    <dgm:pt modelId="{78309770-49F4-499D-9E8B-C80C18EA024F}" type="sibTrans" cxnId="{04AB2361-F96C-499C-AB95-34251E432D3E}">
      <dgm:prSet/>
      <dgm:spPr/>
      <dgm:t>
        <a:bodyPr/>
        <a:lstStyle/>
        <a:p>
          <a:endParaRPr lang="en-US"/>
        </a:p>
      </dgm:t>
    </dgm:pt>
    <dgm:pt modelId="{E98C6B40-3E5D-4B1A-9E3E-89C28A950D30}">
      <dgm:prSet phldrT="[Text]" custT="1"/>
      <dgm:spPr/>
      <dgm:t>
        <a:bodyPr/>
        <a:lstStyle/>
        <a:p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Nghệ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triển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vượt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bậc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4800" dirty="0">
            <a:solidFill>
              <a:srgbClr val="002060"/>
            </a:solidFill>
            <a:effectLst/>
          </a:endParaRPr>
        </a:p>
      </dgm:t>
    </dgm:pt>
    <dgm:pt modelId="{FBE85663-3587-47A2-9BD6-2AE73DB496B4}" type="parTrans" cxnId="{045A9E57-6E9B-4D0F-B7EB-73DB460E64D9}">
      <dgm:prSet/>
      <dgm:spPr/>
      <dgm:t>
        <a:bodyPr/>
        <a:lstStyle/>
        <a:p>
          <a:endParaRPr lang="en-US"/>
        </a:p>
      </dgm:t>
    </dgm:pt>
    <dgm:pt modelId="{0A79AEB8-AFD8-4BD8-95AB-2FDFB320DCFC}" type="sibTrans" cxnId="{045A9E57-6E9B-4D0F-B7EB-73DB460E64D9}">
      <dgm:prSet/>
      <dgm:spPr/>
      <dgm:t>
        <a:bodyPr/>
        <a:lstStyle/>
        <a:p>
          <a:endParaRPr lang="en-US"/>
        </a:p>
      </dgm:t>
    </dgm:pt>
    <dgm:pt modelId="{355A6E66-BC85-4230-B9B3-E91F18B017D6}">
      <dgm:prSet phldrT="[Text]" custT="1"/>
      <dgm:spPr/>
      <dgm:t>
        <a:bodyPr/>
        <a:lstStyle/>
        <a:p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cảnh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tình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tinh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4800" dirty="0">
            <a:solidFill>
              <a:srgbClr val="002060"/>
            </a:solidFill>
            <a:effectLst/>
          </a:endParaRPr>
        </a:p>
      </dgm:t>
    </dgm:pt>
    <dgm:pt modelId="{935D1B3A-8D76-408C-A366-5023A0EF0B8F}" type="parTrans" cxnId="{0F72323C-FC5B-461D-8973-E3F5D3459A1B}">
      <dgm:prSet/>
      <dgm:spPr/>
      <dgm:t>
        <a:bodyPr/>
        <a:lstStyle/>
        <a:p>
          <a:endParaRPr lang="en-US"/>
        </a:p>
      </dgm:t>
    </dgm:pt>
    <dgm:pt modelId="{A679DB33-A63C-4A95-B18D-814E05F34060}" type="sibTrans" cxnId="{0F72323C-FC5B-461D-8973-E3F5D3459A1B}">
      <dgm:prSet/>
      <dgm:spPr/>
      <dgm:t>
        <a:bodyPr/>
        <a:lstStyle/>
        <a:p>
          <a:endParaRPr lang="en-US"/>
        </a:p>
      </dgm:t>
    </dgm:pt>
    <dgm:pt modelId="{7B9B306D-9ACB-4AD7-8653-C5C1DB06C06E}" type="pres">
      <dgm:prSet presAssocID="{3FCFBB19-7E98-4968-B2BB-36DAFF6322F1}" presName="outerComposite" presStyleCnt="0">
        <dgm:presLayoutVars>
          <dgm:chMax val="5"/>
          <dgm:dir/>
          <dgm:resizeHandles val="exact"/>
        </dgm:presLayoutVars>
      </dgm:prSet>
      <dgm:spPr/>
    </dgm:pt>
    <dgm:pt modelId="{AB198717-20EE-42A6-B3FC-28B568BEF293}" type="pres">
      <dgm:prSet presAssocID="{3FCFBB19-7E98-4968-B2BB-36DAFF6322F1}" presName="dummyMaxCanvas" presStyleCnt="0">
        <dgm:presLayoutVars/>
      </dgm:prSet>
      <dgm:spPr/>
    </dgm:pt>
    <dgm:pt modelId="{99E4D150-75C7-45B0-A3CB-3DD6C7B7954F}" type="pres">
      <dgm:prSet presAssocID="{3FCFBB19-7E98-4968-B2BB-36DAFF6322F1}" presName="ThreeNodes_1" presStyleLbl="node1" presStyleIdx="0" presStyleCnt="3">
        <dgm:presLayoutVars>
          <dgm:bulletEnabled val="1"/>
        </dgm:presLayoutVars>
      </dgm:prSet>
      <dgm:spPr/>
    </dgm:pt>
    <dgm:pt modelId="{EDDE54C4-98B5-4BB9-88E8-EB3F6D82B83A}" type="pres">
      <dgm:prSet presAssocID="{3FCFBB19-7E98-4968-B2BB-36DAFF6322F1}" presName="ThreeNodes_2" presStyleLbl="node1" presStyleIdx="1" presStyleCnt="3">
        <dgm:presLayoutVars>
          <dgm:bulletEnabled val="1"/>
        </dgm:presLayoutVars>
      </dgm:prSet>
      <dgm:spPr/>
    </dgm:pt>
    <dgm:pt modelId="{24E2F93C-02E9-48BA-9920-C7D386442D57}" type="pres">
      <dgm:prSet presAssocID="{3FCFBB19-7E98-4968-B2BB-36DAFF6322F1}" presName="ThreeNodes_3" presStyleLbl="node1" presStyleIdx="2" presStyleCnt="3">
        <dgm:presLayoutVars>
          <dgm:bulletEnabled val="1"/>
        </dgm:presLayoutVars>
      </dgm:prSet>
      <dgm:spPr/>
    </dgm:pt>
    <dgm:pt modelId="{77319316-71E2-4FC4-ADC6-9FB578730B55}" type="pres">
      <dgm:prSet presAssocID="{3FCFBB19-7E98-4968-B2BB-36DAFF6322F1}" presName="ThreeConn_1-2" presStyleLbl="fgAccFollowNode1" presStyleIdx="0" presStyleCnt="2">
        <dgm:presLayoutVars>
          <dgm:bulletEnabled val="1"/>
        </dgm:presLayoutVars>
      </dgm:prSet>
      <dgm:spPr/>
    </dgm:pt>
    <dgm:pt modelId="{94A2C08B-542D-4BF4-A8E6-45390A984EFF}" type="pres">
      <dgm:prSet presAssocID="{3FCFBB19-7E98-4968-B2BB-36DAFF6322F1}" presName="ThreeConn_2-3" presStyleLbl="fgAccFollowNode1" presStyleIdx="1" presStyleCnt="2">
        <dgm:presLayoutVars>
          <dgm:bulletEnabled val="1"/>
        </dgm:presLayoutVars>
      </dgm:prSet>
      <dgm:spPr/>
    </dgm:pt>
    <dgm:pt modelId="{515BC24A-F630-4E3E-8B37-735AA086E90B}" type="pres">
      <dgm:prSet presAssocID="{3FCFBB19-7E98-4968-B2BB-36DAFF6322F1}" presName="ThreeNodes_1_text" presStyleLbl="node1" presStyleIdx="2" presStyleCnt="3">
        <dgm:presLayoutVars>
          <dgm:bulletEnabled val="1"/>
        </dgm:presLayoutVars>
      </dgm:prSet>
      <dgm:spPr/>
    </dgm:pt>
    <dgm:pt modelId="{27A985BA-AB3C-4F50-91E9-7D2C4C5A3013}" type="pres">
      <dgm:prSet presAssocID="{3FCFBB19-7E98-4968-B2BB-36DAFF6322F1}" presName="ThreeNodes_2_text" presStyleLbl="node1" presStyleIdx="2" presStyleCnt="3">
        <dgm:presLayoutVars>
          <dgm:bulletEnabled val="1"/>
        </dgm:presLayoutVars>
      </dgm:prSet>
      <dgm:spPr/>
    </dgm:pt>
    <dgm:pt modelId="{2CC59661-586D-46E1-B45D-6A68E5F0A829}" type="pres">
      <dgm:prSet presAssocID="{3FCFBB19-7E98-4968-B2BB-36DAFF6322F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F72323C-FC5B-461D-8973-E3F5D3459A1B}" srcId="{3FCFBB19-7E98-4968-B2BB-36DAFF6322F1}" destId="{355A6E66-BC85-4230-B9B3-E91F18B017D6}" srcOrd="2" destOrd="0" parTransId="{935D1B3A-8D76-408C-A366-5023A0EF0B8F}" sibTransId="{A679DB33-A63C-4A95-B18D-814E05F34060}"/>
    <dgm:cxn modelId="{04AB2361-F96C-499C-AB95-34251E432D3E}" srcId="{3FCFBB19-7E98-4968-B2BB-36DAFF6322F1}" destId="{E73CDF0F-970E-40EA-B3E6-9195D9867277}" srcOrd="0" destOrd="0" parTransId="{3EBA6D4C-1EC5-4F53-93B8-CD220D21D81D}" sibTransId="{78309770-49F4-499D-9E8B-C80C18EA024F}"/>
    <dgm:cxn modelId="{045A9E57-6E9B-4D0F-B7EB-73DB460E64D9}" srcId="{3FCFBB19-7E98-4968-B2BB-36DAFF6322F1}" destId="{E98C6B40-3E5D-4B1A-9E3E-89C28A950D30}" srcOrd="1" destOrd="0" parTransId="{FBE85663-3587-47A2-9BD6-2AE73DB496B4}" sibTransId="{0A79AEB8-AFD8-4BD8-95AB-2FDFB320DCFC}"/>
    <dgm:cxn modelId="{4595D37D-B9DF-4355-B629-9B9F0008283A}" type="presOf" srcId="{E98C6B40-3E5D-4B1A-9E3E-89C28A950D30}" destId="{27A985BA-AB3C-4F50-91E9-7D2C4C5A3013}" srcOrd="1" destOrd="0" presId="urn:microsoft.com/office/officeart/2005/8/layout/vProcess5"/>
    <dgm:cxn modelId="{C44FC482-30C6-4D6C-8C89-5E78F742A443}" type="presOf" srcId="{E73CDF0F-970E-40EA-B3E6-9195D9867277}" destId="{99E4D150-75C7-45B0-A3CB-3DD6C7B7954F}" srcOrd="0" destOrd="0" presId="urn:microsoft.com/office/officeart/2005/8/layout/vProcess5"/>
    <dgm:cxn modelId="{397EA58C-2FDA-459C-B805-99F88A9698D3}" type="presOf" srcId="{3FCFBB19-7E98-4968-B2BB-36DAFF6322F1}" destId="{7B9B306D-9ACB-4AD7-8653-C5C1DB06C06E}" srcOrd="0" destOrd="0" presId="urn:microsoft.com/office/officeart/2005/8/layout/vProcess5"/>
    <dgm:cxn modelId="{758B8DA9-C245-4710-9771-A2E548CD1C8E}" type="presOf" srcId="{E98C6B40-3E5D-4B1A-9E3E-89C28A950D30}" destId="{EDDE54C4-98B5-4BB9-88E8-EB3F6D82B83A}" srcOrd="0" destOrd="0" presId="urn:microsoft.com/office/officeart/2005/8/layout/vProcess5"/>
    <dgm:cxn modelId="{47CB2AAF-22C1-40DF-BC03-3299B44CF04A}" type="presOf" srcId="{78309770-49F4-499D-9E8B-C80C18EA024F}" destId="{77319316-71E2-4FC4-ADC6-9FB578730B55}" srcOrd="0" destOrd="0" presId="urn:microsoft.com/office/officeart/2005/8/layout/vProcess5"/>
    <dgm:cxn modelId="{A4929BB4-7538-40FB-AF07-1295AA3AEE64}" type="presOf" srcId="{0A79AEB8-AFD8-4BD8-95AB-2FDFB320DCFC}" destId="{94A2C08B-542D-4BF4-A8E6-45390A984EFF}" srcOrd="0" destOrd="0" presId="urn:microsoft.com/office/officeart/2005/8/layout/vProcess5"/>
    <dgm:cxn modelId="{E96951BF-883F-4740-97B5-9EEC93BFB227}" type="presOf" srcId="{355A6E66-BC85-4230-B9B3-E91F18B017D6}" destId="{2CC59661-586D-46E1-B45D-6A68E5F0A829}" srcOrd="1" destOrd="0" presId="urn:microsoft.com/office/officeart/2005/8/layout/vProcess5"/>
    <dgm:cxn modelId="{EEEA32F7-6B9D-48DE-8DFE-E8F2919EE784}" type="presOf" srcId="{E73CDF0F-970E-40EA-B3E6-9195D9867277}" destId="{515BC24A-F630-4E3E-8B37-735AA086E90B}" srcOrd="1" destOrd="0" presId="urn:microsoft.com/office/officeart/2005/8/layout/vProcess5"/>
    <dgm:cxn modelId="{8389F0FF-0801-434E-A9A4-C0A63F7FD28D}" type="presOf" srcId="{355A6E66-BC85-4230-B9B3-E91F18B017D6}" destId="{24E2F93C-02E9-48BA-9920-C7D386442D57}" srcOrd="0" destOrd="0" presId="urn:microsoft.com/office/officeart/2005/8/layout/vProcess5"/>
    <dgm:cxn modelId="{88F6EC5A-B3C9-48AF-8D10-FCBD262709E4}" type="presParOf" srcId="{7B9B306D-9ACB-4AD7-8653-C5C1DB06C06E}" destId="{AB198717-20EE-42A6-B3FC-28B568BEF293}" srcOrd="0" destOrd="0" presId="urn:microsoft.com/office/officeart/2005/8/layout/vProcess5"/>
    <dgm:cxn modelId="{9938BF9E-354D-455A-8C51-61448C7CF3AC}" type="presParOf" srcId="{7B9B306D-9ACB-4AD7-8653-C5C1DB06C06E}" destId="{99E4D150-75C7-45B0-A3CB-3DD6C7B7954F}" srcOrd="1" destOrd="0" presId="urn:microsoft.com/office/officeart/2005/8/layout/vProcess5"/>
    <dgm:cxn modelId="{C3BB8F4D-59F9-425F-AF25-3AB0A944A8E9}" type="presParOf" srcId="{7B9B306D-9ACB-4AD7-8653-C5C1DB06C06E}" destId="{EDDE54C4-98B5-4BB9-88E8-EB3F6D82B83A}" srcOrd="2" destOrd="0" presId="urn:microsoft.com/office/officeart/2005/8/layout/vProcess5"/>
    <dgm:cxn modelId="{A075E16F-E555-4860-9EFC-A55DDE9491DF}" type="presParOf" srcId="{7B9B306D-9ACB-4AD7-8653-C5C1DB06C06E}" destId="{24E2F93C-02E9-48BA-9920-C7D386442D57}" srcOrd="3" destOrd="0" presId="urn:microsoft.com/office/officeart/2005/8/layout/vProcess5"/>
    <dgm:cxn modelId="{802CA897-66DF-4925-822C-6491B5906DDA}" type="presParOf" srcId="{7B9B306D-9ACB-4AD7-8653-C5C1DB06C06E}" destId="{77319316-71E2-4FC4-ADC6-9FB578730B55}" srcOrd="4" destOrd="0" presId="urn:microsoft.com/office/officeart/2005/8/layout/vProcess5"/>
    <dgm:cxn modelId="{9237A128-8B20-47BA-A347-C14F55D8F4E7}" type="presParOf" srcId="{7B9B306D-9ACB-4AD7-8653-C5C1DB06C06E}" destId="{94A2C08B-542D-4BF4-A8E6-45390A984EFF}" srcOrd="5" destOrd="0" presId="urn:microsoft.com/office/officeart/2005/8/layout/vProcess5"/>
    <dgm:cxn modelId="{0B612ACF-84D8-44C3-B52E-06A3F0D4FA71}" type="presParOf" srcId="{7B9B306D-9ACB-4AD7-8653-C5C1DB06C06E}" destId="{515BC24A-F630-4E3E-8B37-735AA086E90B}" srcOrd="6" destOrd="0" presId="urn:microsoft.com/office/officeart/2005/8/layout/vProcess5"/>
    <dgm:cxn modelId="{A989C10C-55CD-4D24-BACC-6BDA0AC73BC4}" type="presParOf" srcId="{7B9B306D-9ACB-4AD7-8653-C5C1DB06C06E}" destId="{27A985BA-AB3C-4F50-91E9-7D2C4C5A3013}" srcOrd="7" destOrd="0" presId="urn:microsoft.com/office/officeart/2005/8/layout/vProcess5"/>
    <dgm:cxn modelId="{ECFABAFC-12F6-4C5A-A59A-2F078B71EC97}" type="presParOf" srcId="{7B9B306D-9ACB-4AD7-8653-C5C1DB06C06E}" destId="{2CC59661-586D-46E1-B45D-6A68E5F0A82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8CC5D-A1DE-4E16-AC1C-55A9886AD1DF}">
      <dsp:nvSpPr>
        <dsp:cNvPr id="0" name=""/>
        <dsp:cNvSpPr/>
      </dsp:nvSpPr>
      <dsp:spPr>
        <a:xfrm>
          <a:off x="8053901" y="1679955"/>
          <a:ext cx="352731" cy="1545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5300"/>
              </a:lnTo>
              <a:lnTo>
                <a:pt x="352731" y="154530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1AC97-9081-4EF8-A5AD-C00D6E57FC4D}">
      <dsp:nvSpPr>
        <dsp:cNvPr id="0" name=""/>
        <dsp:cNvSpPr/>
      </dsp:nvSpPr>
      <dsp:spPr>
        <a:xfrm>
          <a:off x="7701169" y="1679955"/>
          <a:ext cx="352731" cy="1545300"/>
        </a:xfrm>
        <a:custGeom>
          <a:avLst/>
          <a:gdLst/>
          <a:ahLst/>
          <a:cxnLst/>
          <a:rect l="0" t="0" r="0" b="0"/>
          <a:pathLst>
            <a:path>
              <a:moveTo>
                <a:pt x="352731" y="0"/>
              </a:moveTo>
              <a:lnTo>
                <a:pt x="352731" y="1545300"/>
              </a:lnTo>
              <a:lnTo>
                <a:pt x="0" y="154530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A23A1-0BE6-4523-AA88-2AFB1B6DF6CA}">
      <dsp:nvSpPr>
        <dsp:cNvPr id="0" name=""/>
        <dsp:cNvSpPr/>
      </dsp:nvSpPr>
      <dsp:spPr>
        <a:xfrm>
          <a:off x="8053901" y="1679955"/>
          <a:ext cx="3564335" cy="30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7868"/>
              </a:lnTo>
              <a:lnTo>
                <a:pt x="3564335" y="2737868"/>
              </a:lnTo>
              <a:lnTo>
                <a:pt x="3564335" y="309060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1B430-5320-47B4-B8A2-0315BF98F4F7}">
      <dsp:nvSpPr>
        <dsp:cNvPr id="0" name=""/>
        <dsp:cNvSpPr/>
      </dsp:nvSpPr>
      <dsp:spPr>
        <a:xfrm>
          <a:off x="5364423" y="1679955"/>
          <a:ext cx="2689477" cy="3049213"/>
        </a:xfrm>
        <a:custGeom>
          <a:avLst/>
          <a:gdLst/>
          <a:ahLst/>
          <a:cxnLst/>
          <a:rect l="0" t="0" r="0" b="0"/>
          <a:pathLst>
            <a:path>
              <a:moveTo>
                <a:pt x="2689477" y="0"/>
              </a:moveTo>
              <a:lnTo>
                <a:pt x="2689477" y="2696481"/>
              </a:lnTo>
              <a:lnTo>
                <a:pt x="0" y="2696481"/>
              </a:lnTo>
              <a:lnTo>
                <a:pt x="0" y="304921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60547-E5A4-4900-971F-A78920775AC6}">
      <dsp:nvSpPr>
        <dsp:cNvPr id="0" name=""/>
        <dsp:cNvSpPr/>
      </dsp:nvSpPr>
      <dsp:spPr>
        <a:xfrm>
          <a:off x="6374227" y="281"/>
          <a:ext cx="3359348" cy="16796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>
              <a:latin typeface="Arial" panose="020B0604020202020204" pitchFamily="34" charset="0"/>
              <a:cs typeface="Arial" panose="020B0604020202020204" pitchFamily="34" charset="0"/>
            </a:rPr>
            <a:t>Gia đình: đại quý tộc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4227" y="281"/>
        <a:ext cx="3359348" cy="1679674"/>
      </dsp:txXfrm>
    </dsp:sp>
    <dsp:sp modelId="{844B9A9F-206E-48F5-ABBD-E9CB827D4FDF}">
      <dsp:nvSpPr>
        <dsp:cNvPr id="0" name=""/>
        <dsp:cNvSpPr/>
      </dsp:nvSpPr>
      <dsp:spPr>
        <a:xfrm>
          <a:off x="2152819" y="4729169"/>
          <a:ext cx="6423208" cy="16796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Anh </a:t>
          </a:r>
          <a:r>
            <a:rPr lang="en-US" alt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trai</a:t>
          </a: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( </a:t>
          </a:r>
          <a:r>
            <a:rPr lang="en-US" alt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cùng</a:t>
          </a: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cha </a:t>
          </a:r>
          <a:r>
            <a:rPr lang="en-US" alt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khác</a:t>
          </a: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mẹ</a:t>
          </a: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alt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thượng thư dưới triều Lê Trịnh, giỏi thơ phú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2819" y="4729169"/>
        <a:ext cx="6423208" cy="1679674"/>
      </dsp:txXfrm>
    </dsp:sp>
    <dsp:sp modelId="{8C329F36-97C4-4613-80C8-97C40B807924}">
      <dsp:nvSpPr>
        <dsp:cNvPr id="0" name=""/>
        <dsp:cNvSpPr/>
      </dsp:nvSpPr>
      <dsp:spPr>
        <a:xfrm>
          <a:off x="9436659" y="4770556"/>
          <a:ext cx="4363155" cy="16796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>
              <a:latin typeface="Arial" panose="020B0604020202020204" pitchFamily="34" charset="0"/>
              <a:cs typeface="Arial" panose="020B0604020202020204" pitchFamily="34" charset="0"/>
            </a:rPr>
            <a:t>Nguyễn Du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36659" y="4770556"/>
        <a:ext cx="4363155" cy="1679674"/>
      </dsp:txXfrm>
    </dsp:sp>
    <dsp:sp modelId="{C36F8530-631C-4349-9B44-570E30024555}">
      <dsp:nvSpPr>
        <dsp:cNvPr id="0" name=""/>
        <dsp:cNvSpPr/>
      </dsp:nvSpPr>
      <dsp:spPr>
        <a:xfrm>
          <a:off x="2061730" y="2385418"/>
          <a:ext cx="5639438" cy="16796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Cha </a:t>
          </a:r>
          <a:r>
            <a:rPr lang="en-US" alt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Nguyễn </a:t>
          </a:r>
          <a:r>
            <a:rPr lang="en-US" alt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Nghiễm</a:t>
          </a:r>
          <a:endParaRPr lang="vi-VN" alt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tể</a:t>
          </a: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tướng</a:t>
          </a: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15 </a:t>
          </a:r>
          <a:r>
            <a:rPr lang="vi-VN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năm, giỏi văn chương</a:t>
          </a: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1730" y="2385418"/>
        <a:ext cx="5639438" cy="1679674"/>
      </dsp:txXfrm>
    </dsp:sp>
    <dsp:sp modelId="{3746FF30-2F13-4742-8961-E5C6A46D406E}">
      <dsp:nvSpPr>
        <dsp:cNvPr id="0" name=""/>
        <dsp:cNvSpPr/>
      </dsp:nvSpPr>
      <dsp:spPr>
        <a:xfrm>
          <a:off x="8406633" y="2385418"/>
          <a:ext cx="4543216" cy="16796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Mẹ</a:t>
          </a: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Trần</a:t>
          </a: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Thị</a:t>
          </a: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Tần, người đẹp nổi tiếng vùng Kinh Bắc</a:t>
          </a:r>
          <a:r>
            <a:rPr lang="en-US" alt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06633" y="2385418"/>
        <a:ext cx="4543216" cy="1679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D589C-D16E-401C-A5C8-05E73A183997}">
      <dsp:nvSpPr>
        <dsp:cNvPr id="0" name=""/>
        <dsp:cNvSpPr/>
      </dsp:nvSpPr>
      <dsp:spPr>
        <a:xfrm rot="5400000">
          <a:off x="960927" y="2347745"/>
          <a:ext cx="2877445" cy="478800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4B1C5-3D27-4DA0-A3A2-5327DC4CC650}">
      <dsp:nvSpPr>
        <dsp:cNvPr id="0" name=""/>
        <dsp:cNvSpPr/>
      </dsp:nvSpPr>
      <dsp:spPr>
        <a:xfrm>
          <a:off x="567668" y="3939816"/>
          <a:ext cx="4322637" cy="161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0" kern="120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3600" i="0" kern="1200" dirty="0">
              <a:latin typeface="Arial" panose="020B0604020202020204" pitchFamily="34" charset="0"/>
              <a:cs typeface="Arial" panose="020B0604020202020204" pitchFamily="34" charset="0"/>
            </a:rPr>
            <a:t> I </a:t>
          </a:r>
          <a:endParaRPr lang="vi-VN" sz="360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30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gặp</a:t>
          </a:r>
          <a:r>
            <a:rPr lang="en-US" sz="30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gỡ</a:t>
          </a:r>
          <a:r>
            <a:rPr lang="en-US" sz="30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0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đính</a:t>
          </a:r>
          <a:r>
            <a:rPr lang="en-US" sz="30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ước</a:t>
          </a:r>
          <a:r>
            <a:rPr lang="en-US" sz="3600" i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3600" i="0" kern="1200" dirty="0"/>
        </a:p>
      </dsp:txBody>
      <dsp:txXfrm>
        <a:off x="567668" y="3939816"/>
        <a:ext cx="4322637" cy="1619513"/>
      </dsp:txXfrm>
    </dsp:sp>
    <dsp:sp modelId="{3A36B408-8CA6-4C0D-97BF-406EB5E27ECD}">
      <dsp:nvSpPr>
        <dsp:cNvPr id="0" name=""/>
        <dsp:cNvSpPr/>
      </dsp:nvSpPr>
      <dsp:spPr>
        <a:xfrm>
          <a:off x="3987655" y="1995247"/>
          <a:ext cx="815591" cy="815591"/>
        </a:xfrm>
        <a:prstGeom prst="triangle">
          <a:avLst>
            <a:gd name="adj" fmla="val 10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928FD-8F84-434C-A8FA-41545FC5224E}">
      <dsp:nvSpPr>
        <dsp:cNvPr id="0" name=""/>
        <dsp:cNvSpPr/>
      </dsp:nvSpPr>
      <dsp:spPr>
        <a:xfrm rot="5400000">
          <a:off x="6252679" y="1997891"/>
          <a:ext cx="2877445" cy="478800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DC127-3D22-4D0A-A8FC-569DB7B9BE85}">
      <dsp:nvSpPr>
        <dsp:cNvPr id="0" name=""/>
        <dsp:cNvSpPr/>
      </dsp:nvSpPr>
      <dsp:spPr>
        <a:xfrm>
          <a:off x="5450477" y="3463995"/>
          <a:ext cx="4912720" cy="186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0" kern="120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3600" i="0" kern="1200" dirty="0">
              <a:latin typeface="Arial" panose="020B0604020202020204" pitchFamily="34" charset="0"/>
              <a:cs typeface="Arial" panose="020B0604020202020204" pitchFamily="34" charset="0"/>
            </a:rPr>
            <a:t> II </a:t>
          </a:r>
          <a:endParaRPr lang="vi-VN" sz="360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36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n-US" sz="36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biến</a:t>
          </a:r>
          <a:r>
            <a:rPr lang="en-US" sz="36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lưu</a:t>
          </a:r>
          <a:r>
            <a:rPr lang="en-US" sz="36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lạc</a:t>
          </a:r>
          <a:r>
            <a:rPr lang="en-US" sz="3600" i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3600" i="0" kern="1200" dirty="0"/>
        </a:p>
      </dsp:txBody>
      <dsp:txXfrm>
        <a:off x="5450477" y="3463995"/>
        <a:ext cx="4912720" cy="1869855"/>
      </dsp:txXfrm>
    </dsp:sp>
    <dsp:sp modelId="{F1EF0530-EE4C-408B-BB88-BD0D56DB8E7E}">
      <dsp:nvSpPr>
        <dsp:cNvPr id="0" name=""/>
        <dsp:cNvSpPr/>
      </dsp:nvSpPr>
      <dsp:spPr>
        <a:xfrm>
          <a:off x="9279407" y="1645392"/>
          <a:ext cx="815591" cy="815591"/>
        </a:xfrm>
        <a:prstGeom prst="triangle">
          <a:avLst>
            <a:gd name="adj" fmla="val 10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5510F-9131-4953-B301-7058D923E4FB}">
      <dsp:nvSpPr>
        <dsp:cNvPr id="0" name=""/>
        <dsp:cNvSpPr/>
      </dsp:nvSpPr>
      <dsp:spPr>
        <a:xfrm rot="5400000">
          <a:off x="11544432" y="1536562"/>
          <a:ext cx="2877445" cy="478800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DE55F-46B4-437F-8B1C-47201DA95276}">
      <dsp:nvSpPr>
        <dsp:cNvPr id="0" name=""/>
        <dsp:cNvSpPr/>
      </dsp:nvSpPr>
      <dsp:spPr>
        <a:xfrm>
          <a:off x="10820404" y="3124181"/>
          <a:ext cx="4322637" cy="2092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i="0" kern="120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4800" i="0" kern="1200" dirty="0">
              <a:latin typeface="Arial" panose="020B0604020202020204" pitchFamily="34" charset="0"/>
              <a:cs typeface="Arial" panose="020B0604020202020204" pitchFamily="34" charset="0"/>
            </a:rPr>
            <a:t> III</a:t>
          </a:r>
          <a:endParaRPr lang="vi-VN" sz="480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i="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48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đoàn</a:t>
          </a:r>
          <a:r>
            <a:rPr lang="en-US" sz="48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tụ</a:t>
          </a:r>
          <a:r>
            <a:rPr lang="en-US" sz="4800" i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4800" i="0" kern="1200" dirty="0"/>
        </a:p>
      </dsp:txBody>
      <dsp:txXfrm>
        <a:off x="10820404" y="3124181"/>
        <a:ext cx="4322637" cy="2092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4D150-75C7-45B0-A3CB-3DD6C7B7954F}">
      <dsp:nvSpPr>
        <dsp:cNvPr id="0" name=""/>
        <dsp:cNvSpPr/>
      </dsp:nvSpPr>
      <dsp:spPr>
        <a:xfrm>
          <a:off x="0" y="0"/>
          <a:ext cx="11992800" cy="243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Ngôn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ngữ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thơ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lục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bát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đạt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đỉnh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rực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rỡ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4800" kern="1200" dirty="0">
            <a:solidFill>
              <a:srgbClr val="002060"/>
            </a:solidFill>
            <a:effectLst/>
          </a:endParaRPr>
        </a:p>
      </dsp:txBody>
      <dsp:txXfrm>
        <a:off x="71418" y="71418"/>
        <a:ext cx="9361577" cy="2295564"/>
      </dsp:txXfrm>
    </dsp:sp>
    <dsp:sp modelId="{EDDE54C4-98B5-4BB9-88E8-EB3F6D82B83A}">
      <dsp:nvSpPr>
        <dsp:cNvPr id="0" name=""/>
        <dsp:cNvSpPr/>
      </dsp:nvSpPr>
      <dsp:spPr>
        <a:xfrm>
          <a:off x="1058188" y="2844799"/>
          <a:ext cx="11992800" cy="243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Nghệ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triển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vượt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bậc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4800" kern="1200" dirty="0">
            <a:solidFill>
              <a:srgbClr val="002060"/>
            </a:solidFill>
            <a:effectLst/>
          </a:endParaRPr>
        </a:p>
      </dsp:txBody>
      <dsp:txXfrm>
        <a:off x="1129606" y="2916217"/>
        <a:ext cx="9206816" cy="2295564"/>
      </dsp:txXfrm>
    </dsp:sp>
    <dsp:sp modelId="{24E2F93C-02E9-48BA-9920-C7D386442D57}">
      <dsp:nvSpPr>
        <dsp:cNvPr id="0" name=""/>
        <dsp:cNvSpPr/>
      </dsp:nvSpPr>
      <dsp:spPr>
        <a:xfrm>
          <a:off x="2116376" y="5689599"/>
          <a:ext cx="11992800" cy="243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cảnh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tình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tinh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sz="4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4800" kern="1200" dirty="0">
            <a:solidFill>
              <a:srgbClr val="002060"/>
            </a:solidFill>
            <a:effectLst/>
          </a:endParaRPr>
        </a:p>
      </dsp:txBody>
      <dsp:txXfrm>
        <a:off x="2187794" y="5761017"/>
        <a:ext cx="9206816" cy="2295564"/>
      </dsp:txXfrm>
    </dsp:sp>
    <dsp:sp modelId="{77319316-71E2-4FC4-ADC6-9FB578730B55}">
      <dsp:nvSpPr>
        <dsp:cNvPr id="0" name=""/>
        <dsp:cNvSpPr/>
      </dsp:nvSpPr>
      <dsp:spPr>
        <a:xfrm>
          <a:off x="10407840" y="1849120"/>
          <a:ext cx="1584960" cy="158496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764456" y="1849120"/>
        <a:ext cx="871728" cy="1192682"/>
      </dsp:txXfrm>
    </dsp:sp>
    <dsp:sp modelId="{94A2C08B-542D-4BF4-A8E6-45390A984EFF}">
      <dsp:nvSpPr>
        <dsp:cNvPr id="0" name=""/>
        <dsp:cNvSpPr/>
      </dsp:nvSpPr>
      <dsp:spPr>
        <a:xfrm>
          <a:off x="11466028" y="4677664"/>
          <a:ext cx="1584960" cy="158496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1822644" y="4677664"/>
        <a:ext cx="871728" cy="1192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0369D-E350-4111-96AD-0D0BECB4272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9F22B-18FB-4BDF-9953-06DD8C3C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1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9F22B-18FB-4BDF-9953-06DD8C3C2B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6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15.svg"/><Relationship Id="rId10" Type="http://schemas.openxmlformats.org/officeDocument/2006/relationships/image" Target="../media/image55.png"/><Relationship Id="rId4" Type="http://schemas.openxmlformats.org/officeDocument/2006/relationships/image" Target="../media/image14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9.jpe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12" Type="http://schemas.openxmlformats.org/officeDocument/2006/relationships/image" Target="../media/image6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48.svg"/><Relationship Id="rId5" Type="http://schemas.openxmlformats.org/officeDocument/2006/relationships/image" Target="../media/image60.svg"/><Relationship Id="rId10" Type="http://schemas.openxmlformats.org/officeDocument/2006/relationships/image" Target="../media/image47.png"/><Relationship Id="rId4" Type="http://schemas.openxmlformats.org/officeDocument/2006/relationships/image" Target="../media/image59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9.jpe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12" Type="http://schemas.openxmlformats.org/officeDocument/2006/relationships/image" Target="../media/image6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48.svg"/><Relationship Id="rId5" Type="http://schemas.openxmlformats.org/officeDocument/2006/relationships/image" Target="../media/image60.svg"/><Relationship Id="rId10" Type="http://schemas.openxmlformats.org/officeDocument/2006/relationships/image" Target="../media/image47.png"/><Relationship Id="rId4" Type="http://schemas.openxmlformats.org/officeDocument/2006/relationships/image" Target="../media/image59.png"/><Relationship Id="rId9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37.svg"/><Relationship Id="rId7" Type="http://schemas.openxmlformats.org/officeDocument/2006/relationships/image" Target="../media/image43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.svg"/><Relationship Id="rId7" Type="http://schemas.openxmlformats.org/officeDocument/2006/relationships/image" Target="../media/image79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svg"/><Relationship Id="rId5" Type="http://schemas.openxmlformats.org/officeDocument/2006/relationships/image" Target="../media/image23.svg"/><Relationship Id="rId10" Type="http://schemas.openxmlformats.org/officeDocument/2006/relationships/image" Target="../media/image82.png"/><Relationship Id="rId4" Type="http://schemas.openxmlformats.org/officeDocument/2006/relationships/image" Target="../media/image22.png"/><Relationship Id="rId9" Type="http://schemas.openxmlformats.org/officeDocument/2006/relationships/image" Target="../media/image8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diagramColors" Target="../diagrams/colors3.xml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diagramLayout" Target="../diagrams/layout3.xml"/><Relationship Id="rId5" Type="http://schemas.openxmlformats.org/officeDocument/2006/relationships/image" Target="../media/image37.svg"/><Relationship Id="rId10" Type="http://schemas.openxmlformats.org/officeDocument/2006/relationships/diagramData" Target="../diagrams/data3.xml"/><Relationship Id="rId4" Type="http://schemas.openxmlformats.org/officeDocument/2006/relationships/image" Target="../media/image36.png"/><Relationship Id="rId9" Type="http://schemas.openxmlformats.org/officeDocument/2006/relationships/image" Target="../media/image43.svg"/><Relationship Id="rId14" Type="http://schemas.microsoft.com/office/2007/relationships/diagramDrawing" Target="../diagrams/drawin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92.svg"/><Relationship Id="rId3" Type="http://schemas.openxmlformats.org/officeDocument/2006/relationships/image" Target="../media/image88.svg"/><Relationship Id="rId7" Type="http://schemas.openxmlformats.org/officeDocument/2006/relationships/image" Target="../media/image90.svg"/><Relationship Id="rId12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6.svg"/><Relationship Id="rId5" Type="http://schemas.openxmlformats.org/officeDocument/2006/relationships/image" Target="../media/image48.svg"/><Relationship Id="rId10" Type="http://schemas.openxmlformats.org/officeDocument/2006/relationships/image" Target="../media/image5.png"/><Relationship Id="rId4" Type="http://schemas.openxmlformats.org/officeDocument/2006/relationships/image" Target="../media/image47.png"/><Relationship Id="rId9" Type="http://schemas.openxmlformats.org/officeDocument/2006/relationships/image" Target="../media/image5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5.svg"/><Relationship Id="rId7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4.svg"/><Relationship Id="rId4" Type="http://schemas.openxmlformats.org/officeDocument/2006/relationships/image" Target="../media/image93.png"/><Relationship Id="rId9" Type="http://schemas.openxmlformats.org/officeDocument/2006/relationships/image" Target="../media/image5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17.svg"/><Relationship Id="rId10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4.svg"/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12" Type="http://schemas.openxmlformats.org/officeDocument/2006/relationships/image" Target="../media/image53.png"/><Relationship Id="rId17" Type="http://schemas.openxmlformats.org/officeDocument/2006/relationships/diagramLayout" Target="../diagrams/layout1.xml"/><Relationship Id="rId2" Type="http://schemas.openxmlformats.org/officeDocument/2006/relationships/image" Target="../media/image45.png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19" Type="http://schemas.openxmlformats.org/officeDocument/2006/relationships/diagramColors" Target="../diagrams/colors1.xml"/><Relationship Id="rId4" Type="http://schemas.openxmlformats.org/officeDocument/2006/relationships/image" Target="../media/image47.png"/><Relationship Id="rId9" Type="http://schemas.openxmlformats.org/officeDocument/2006/relationships/image" Target="../media/image15.svg"/><Relationship Id="rId1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11" Type="http://schemas.openxmlformats.org/officeDocument/2006/relationships/image" Target="../media/image47.png"/><Relationship Id="rId5" Type="http://schemas.openxmlformats.org/officeDocument/2006/relationships/image" Target="../media/image59.png"/><Relationship Id="rId10" Type="http://schemas.openxmlformats.org/officeDocument/2006/relationships/image" Target="../media/image29.svg"/><Relationship Id="rId4" Type="http://schemas.openxmlformats.org/officeDocument/2006/relationships/image" Target="../media/image58.sv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12" Type="http://schemas.openxmlformats.org/officeDocument/2006/relationships/image" Target="../media/image63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48.svg"/><Relationship Id="rId5" Type="http://schemas.openxmlformats.org/officeDocument/2006/relationships/image" Target="../media/image60.svg"/><Relationship Id="rId10" Type="http://schemas.openxmlformats.org/officeDocument/2006/relationships/image" Target="../media/image47.png"/><Relationship Id="rId4" Type="http://schemas.openxmlformats.org/officeDocument/2006/relationships/image" Target="../media/image59.pn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5.jpe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64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15.svg"/><Relationship Id="rId10" Type="http://schemas.openxmlformats.org/officeDocument/2006/relationships/image" Target="../media/image55.png"/><Relationship Id="rId4" Type="http://schemas.openxmlformats.org/officeDocument/2006/relationships/image" Target="../media/image14.png"/><Relationship Id="rId9" Type="http://schemas.openxmlformats.org/officeDocument/2006/relationships/image" Target="../media/image54.svg"/><Relationship Id="rId14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A8BC8E30-FAEC-4995-8620-01CC6EF6EF83}"/>
              </a:ext>
            </a:extLst>
          </p:cNvPr>
          <p:cNvSpPr/>
          <p:nvPr/>
        </p:nvSpPr>
        <p:spPr>
          <a:xfrm>
            <a:off x="962426" y="1790700"/>
            <a:ext cx="16448629" cy="5410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5D9ED3C-0CF6-485C-AEA9-13810AE637FF}"/>
              </a:ext>
            </a:extLst>
          </p:cNvPr>
          <p:cNvSpPr txBox="1"/>
          <p:nvPr/>
        </p:nvSpPr>
        <p:spPr>
          <a:xfrm>
            <a:off x="1847670" y="2816876"/>
            <a:ext cx="15477904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</a:pPr>
            <a:r>
              <a:rPr lang="en-US" sz="7200" b="1" spc="600" dirty="0">
                <a:solidFill>
                  <a:srgbClr val="000000"/>
                </a:solidFill>
                <a:latin typeface="Arial "/>
              </a:rPr>
              <a:t>CHÀO MỪNG CÁC EM ĐẾN VỚI BÀI HỌC NGÀY HÔM NAY!</a:t>
            </a:r>
            <a:endParaRPr lang="en-US" sz="7200" spc="600" dirty="0">
              <a:solidFill>
                <a:srgbClr val="000000"/>
              </a:solidFill>
              <a:latin typeface="Arial 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476" b="27132"/>
          <a:stretch>
            <a:fillRect/>
          </a:stretch>
        </p:blipFill>
        <p:spPr>
          <a:xfrm>
            <a:off x="-65072" y="8812388"/>
            <a:ext cx="2565152" cy="15975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338" t="24768"/>
          <a:stretch>
            <a:fillRect/>
          </a:stretch>
        </p:blipFill>
        <p:spPr>
          <a:xfrm>
            <a:off x="-65072" y="-30709"/>
            <a:ext cx="3097828" cy="17305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6824" y="5494135"/>
            <a:ext cx="1161360" cy="10895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39463" y="425862"/>
            <a:ext cx="2065530" cy="4790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40937" y="5429982"/>
            <a:ext cx="1820192" cy="1217874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23336099-2BDB-4490-B3A1-BCBDE2B64038}"/>
              </a:ext>
            </a:extLst>
          </p:cNvPr>
          <p:cNvSpPr txBox="1">
            <a:spLocks noChangeArrowheads="1"/>
          </p:cNvSpPr>
          <p:nvPr/>
        </p:nvSpPr>
        <p:spPr>
          <a:xfrm>
            <a:off x="2500080" y="111537"/>
            <a:ext cx="4800600" cy="6286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Sự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nghiệp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277F5B-8493-4BA7-BDC5-5FCE91E95284}"/>
              </a:ext>
            </a:extLst>
          </p:cNvPr>
          <p:cNvSpPr/>
          <p:nvPr/>
        </p:nvSpPr>
        <p:spPr>
          <a:xfrm>
            <a:off x="714977" y="2394807"/>
            <a:ext cx="8974414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Nôm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indent="40005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00050">
              <a:buFontTx/>
              <a:buNone/>
            </a:pP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chiêu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00050">
              <a:buFontTx/>
              <a:buNone/>
            </a:pP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3" descr="C:\Documents and Settings\THANH TAI\My Documents\Downloads\images (5).jpg">
            <a:extLst>
              <a:ext uri="{FF2B5EF4-FFF2-40B4-BE49-F238E27FC236}">
                <a16:creationId xmlns:a16="http://schemas.microsoft.com/office/drawing/2014/main" id="{F94513B2-C463-412D-AE85-CE19033E3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307363" y="-66610"/>
            <a:ext cx="7022347" cy="10031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54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14" y="8408151"/>
            <a:ext cx="2674680" cy="18771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64085" y="5443038"/>
            <a:ext cx="990753" cy="14687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0670"/>
          <a:stretch>
            <a:fillRect/>
          </a:stretch>
        </p:blipFill>
        <p:spPr>
          <a:xfrm>
            <a:off x="15888124" y="8589818"/>
            <a:ext cx="2534290" cy="18587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8645"/>
          <a:stretch>
            <a:fillRect/>
          </a:stretch>
        </p:blipFill>
        <p:spPr>
          <a:xfrm>
            <a:off x="-35926" y="-82924"/>
            <a:ext cx="2223103" cy="216124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663043" y="4536472"/>
            <a:ext cx="4445522" cy="3426576"/>
            <a:chOff x="0" y="0"/>
            <a:chExt cx="3290570" cy="32956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02205" cy="1152275"/>
            </a:xfrm>
            <a:custGeom>
              <a:avLst/>
              <a:gdLst/>
              <a:ahLst/>
              <a:cxnLst/>
              <a:rect l="l" t="t" r="r" b="b"/>
              <a:pathLst>
                <a:path w="1702205" h="1152275">
                  <a:moveTo>
                    <a:pt x="1702205" y="4045"/>
                  </a:moveTo>
                  <a:lnTo>
                    <a:pt x="0" y="4045"/>
                  </a:lnTo>
                  <a:lnTo>
                    <a:pt x="0" y="0"/>
                  </a:lnTo>
                  <a:lnTo>
                    <a:pt x="1702205" y="0"/>
                  </a:lnTo>
                  <a:lnTo>
                    <a:pt x="1702205" y="4045"/>
                  </a:lnTo>
                  <a:close/>
                  <a:moveTo>
                    <a:pt x="1702205" y="163816"/>
                  </a:moveTo>
                  <a:lnTo>
                    <a:pt x="0" y="163816"/>
                  </a:lnTo>
                  <a:lnTo>
                    <a:pt x="0" y="167861"/>
                  </a:lnTo>
                  <a:lnTo>
                    <a:pt x="1702205" y="167861"/>
                  </a:lnTo>
                  <a:lnTo>
                    <a:pt x="1702205" y="163816"/>
                  </a:lnTo>
                  <a:close/>
                  <a:moveTo>
                    <a:pt x="1702205" y="328138"/>
                  </a:moveTo>
                  <a:lnTo>
                    <a:pt x="0" y="328138"/>
                  </a:lnTo>
                  <a:lnTo>
                    <a:pt x="0" y="332183"/>
                  </a:lnTo>
                  <a:lnTo>
                    <a:pt x="1702205" y="332183"/>
                  </a:lnTo>
                  <a:lnTo>
                    <a:pt x="1702205" y="328138"/>
                  </a:lnTo>
                  <a:close/>
                  <a:moveTo>
                    <a:pt x="1702205" y="491954"/>
                  </a:moveTo>
                  <a:lnTo>
                    <a:pt x="0" y="491954"/>
                  </a:lnTo>
                  <a:lnTo>
                    <a:pt x="0" y="495999"/>
                  </a:lnTo>
                  <a:lnTo>
                    <a:pt x="1702205" y="495999"/>
                  </a:lnTo>
                  <a:lnTo>
                    <a:pt x="1702205" y="491954"/>
                  </a:lnTo>
                  <a:close/>
                  <a:moveTo>
                    <a:pt x="1702205" y="655770"/>
                  </a:moveTo>
                  <a:lnTo>
                    <a:pt x="0" y="655770"/>
                  </a:lnTo>
                  <a:lnTo>
                    <a:pt x="0" y="659815"/>
                  </a:lnTo>
                  <a:lnTo>
                    <a:pt x="1702205" y="659815"/>
                  </a:lnTo>
                  <a:lnTo>
                    <a:pt x="1702205" y="655770"/>
                  </a:lnTo>
                  <a:close/>
                  <a:moveTo>
                    <a:pt x="1702205" y="820092"/>
                  </a:moveTo>
                  <a:lnTo>
                    <a:pt x="0" y="820092"/>
                  </a:lnTo>
                  <a:lnTo>
                    <a:pt x="0" y="824137"/>
                  </a:lnTo>
                  <a:lnTo>
                    <a:pt x="1702205" y="824137"/>
                  </a:lnTo>
                  <a:lnTo>
                    <a:pt x="1702205" y="820092"/>
                  </a:lnTo>
                  <a:close/>
                  <a:moveTo>
                    <a:pt x="1702205" y="983909"/>
                  </a:moveTo>
                  <a:lnTo>
                    <a:pt x="0" y="983909"/>
                  </a:lnTo>
                  <a:lnTo>
                    <a:pt x="0" y="987953"/>
                  </a:lnTo>
                  <a:lnTo>
                    <a:pt x="1702205" y="987953"/>
                  </a:lnTo>
                  <a:lnTo>
                    <a:pt x="1702205" y="983909"/>
                  </a:lnTo>
                  <a:close/>
                  <a:moveTo>
                    <a:pt x="1702205" y="1148230"/>
                  </a:moveTo>
                  <a:lnTo>
                    <a:pt x="0" y="1148230"/>
                  </a:lnTo>
                  <a:lnTo>
                    <a:pt x="0" y="1152275"/>
                  </a:lnTo>
                  <a:lnTo>
                    <a:pt x="1702205" y="1152275"/>
                  </a:lnTo>
                  <a:lnTo>
                    <a:pt x="1702205" y="1148230"/>
                  </a:lnTo>
                  <a:close/>
                </a:path>
              </a:pathLst>
            </a:custGeom>
            <a:solidFill>
              <a:srgbClr val="DEE4E8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51636" y="88918"/>
            <a:ext cx="2415328" cy="939782"/>
          </a:xfrm>
          <a:prstGeom prst="rect">
            <a:avLst/>
          </a:prstGeom>
        </p:spPr>
      </p:pic>
      <p:sp>
        <p:nvSpPr>
          <p:cNvPr id="24" name="TextBox 21">
            <a:extLst>
              <a:ext uri="{FF2B5EF4-FFF2-40B4-BE49-F238E27FC236}">
                <a16:creationId xmlns:a16="http://schemas.microsoft.com/office/drawing/2014/main" id="{33A1114C-7EE6-482F-BF65-E1A5D8DD419E}"/>
              </a:ext>
            </a:extLst>
          </p:cNvPr>
          <p:cNvSpPr txBox="1"/>
          <p:nvPr/>
        </p:nvSpPr>
        <p:spPr>
          <a:xfrm>
            <a:off x="167911" y="381000"/>
            <a:ext cx="10538007" cy="909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vi-VN" sz="4400" b="1" spc="400" dirty="0">
                <a:solidFill>
                  <a:srgbClr val="002060"/>
                </a:solidFill>
                <a:latin typeface="Arial "/>
              </a:rPr>
              <a:t>II. Tác phẩm Truyện Kiều</a:t>
            </a:r>
            <a:endParaRPr lang="en-US" sz="4400" b="1" spc="400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B7DAC4-5720-425C-A172-B8AC7C87498E}"/>
              </a:ext>
            </a:extLst>
          </p:cNvPr>
          <p:cNvSpPr/>
          <p:nvPr/>
        </p:nvSpPr>
        <p:spPr>
          <a:xfrm>
            <a:off x="9185" y="1946035"/>
            <a:ext cx="8931975" cy="5261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CẶP ĐÔI</a:t>
            </a:r>
          </a:p>
          <a:p>
            <a:pPr algn="ctr"/>
            <a:endParaRPr lang="vi-VN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Nguyễn Du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Nguyễn Du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23" name="Picture 2" descr="C:\Documents and Settings\THANH TAI\My Documents\Downloads\634585201226035000kim-van-kieu-truyen.jpg">
            <a:extLst>
              <a:ext uri="{FF2B5EF4-FFF2-40B4-BE49-F238E27FC236}">
                <a16:creationId xmlns:a16="http://schemas.microsoft.com/office/drawing/2014/main" id="{C4B06EF3-CB7C-46E9-AB24-574748A2E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375084" y="820084"/>
            <a:ext cx="4495800" cy="6858000"/>
          </a:xfrm>
          <a:prstGeom prst="rect">
            <a:avLst/>
          </a:prstGeom>
          <a:noFill/>
        </p:spPr>
      </p:pic>
      <p:pic>
        <p:nvPicPr>
          <p:cNvPr id="25" name="Picture 3" descr="C:\Documents and Settings\THANH TAI\My Documents\Downloads\images (14).jpg">
            <a:extLst>
              <a:ext uri="{FF2B5EF4-FFF2-40B4-BE49-F238E27FC236}">
                <a16:creationId xmlns:a16="http://schemas.microsoft.com/office/drawing/2014/main" id="{676F5A7C-749D-4951-8C2B-1A6D6128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630438" y="3482810"/>
            <a:ext cx="4724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44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14" y="8408151"/>
            <a:ext cx="2674680" cy="18771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64085" y="5443038"/>
            <a:ext cx="990753" cy="14687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0670"/>
          <a:stretch>
            <a:fillRect/>
          </a:stretch>
        </p:blipFill>
        <p:spPr>
          <a:xfrm>
            <a:off x="15888124" y="8589818"/>
            <a:ext cx="2534290" cy="18587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8645"/>
          <a:stretch>
            <a:fillRect/>
          </a:stretch>
        </p:blipFill>
        <p:spPr>
          <a:xfrm>
            <a:off x="0" y="154185"/>
            <a:ext cx="2223103" cy="216124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663043" y="4536472"/>
            <a:ext cx="4445522" cy="3426576"/>
            <a:chOff x="0" y="0"/>
            <a:chExt cx="3290570" cy="32956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02205" cy="1152275"/>
            </a:xfrm>
            <a:custGeom>
              <a:avLst/>
              <a:gdLst/>
              <a:ahLst/>
              <a:cxnLst/>
              <a:rect l="l" t="t" r="r" b="b"/>
              <a:pathLst>
                <a:path w="1702205" h="1152275">
                  <a:moveTo>
                    <a:pt x="1702205" y="4045"/>
                  </a:moveTo>
                  <a:lnTo>
                    <a:pt x="0" y="4045"/>
                  </a:lnTo>
                  <a:lnTo>
                    <a:pt x="0" y="0"/>
                  </a:lnTo>
                  <a:lnTo>
                    <a:pt x="1702205" y="0"/>
                  </a:lnTo>
                  <a:lnTo>
                    <a:pt x="1702205" y="4045"/>
                  </a:lnTo>
                  <a:close/>
                  <a:moveTo>
                    <a:pt x="1702205" y="163816"/>
                  </a:moveTo>
                  <a:lnTo>
                    <a:pt x="0" y="163816"/>
                  </a:lnTo>
                  <a:lnTo>
                    <a:pt x="0" y="167861"/>
                  </a:lnTo>
                  <a:lnTo>
                    <a:pt x="1702205" y="167861"/>
                  </a:lnTo>
                  <a:lnTo>
                    <a:pt x="1702205" y="163816"/>
                  </a:lnTo>
                  <a:close/>
                  <a:moveTo>
                    <a:pt x="1702205" y="328138"/>
                  </a:moveTo>
                  <a:lnTo>
                    <a:pt x="0" y="328138"/>
                  </a:lnTo>
                  <a:lnTo>
                    <a:pt x="0" y="332183"/>
                  </a:lnTo>
                  <a:lnTo>
                    <a:pt x="1702205" y="332183"/>
                  </a:lnTo>
                  <a:lnTo>
                    <a:pt x="1702205" y="328138"/>
                  </a:lnTo>
                  <a:close/>
                  <a:moveTo>
                    <a:pt x="1702205" y="491954"/>
                  </a:moveTo>
                  <a:lnTo>
                    <a:pt x="0" y="491954"/>
                  </a:lnTo>
                  <a:lnTo>
                    <a:pt x="0" y="495999"/>
                  </a:lnTo>
                  <a:lnTo>
                    <a:pt x="1702205" y="495999"/>
                  </a:lnTo>
                  <a:lnTo>
                    <a:pt x="1702205" y="491954"/>
                  </a:lnTo>
                  <a:close/>
                  <a:moveTo>
                    <a:pt x="1702205" y="655770"/>
                  </a:moveTo>
                  <a:lnTo>
                    <a:pt x="0" y="655770"/>
                  </a:lnTo>
                  <a:lnTo>
                    <a:pt x="0" y="659815"/>
                  </a:lnTo>
                  <a:lnTo>
                    <a:pt x="1702205" y="659815"/>
                  </a:lnTo>
                  <a:lnTo>
                    <a:pt x="1702205" y="655770"/>
                  </a:lnTo>
                  <a:close/>
                  <a:moveTo>
                    <a:pt x="1702205" y="820092"/>
                  </a:moveTo>
                  <a:lnTo>
                    <a:pt x="0" y="820092"/>
                  </a:lnTo>
                  <a:lnTo>
                    <a:pt x="0" y="824137"/>
                  </a:lnTo>
                  <a:lnTo>
                    <a:pt x="1702205" y="824137"/>
                  </a:lnTo>
                  <a:lnTo>
                    <a:pt x="1702205" y="820092"/>
                  </a:lnTo>
                  <a:close/>
                  <a:moveTo>
                    <a:pt x="1702205" y="983909"/>
                  </a:moveTo>
                  <a:lnTo>
                    <a:pt x="0" y="983909"/>
                  </a:lnTo>
                  <a:lnTo>
                    <a:pt x="0" y="987953"/>
                  </a:lnTo>
                  <a:lnTo>
                    <a:pt x="1702205" y="987953"/>
                  </a:lnTo>
                  <a:lnTo>
                    <a:pt x="1702205" y="983909"/>
                  </a:lnTo>
                  <a:close/>
                  <a:moveTo>
                    <a:pt x="1702205" y="1148230"/>
                  </a:moveTo>
                  <a:lnTo>
                    <a:pt x="0" y="1148230"/>
                  </a:lnTo>
                  <a:lnTo>
                    <a:pt x="0" y="1152275"/>
                  </a:lnTo>
                  <a:lnTo>
                    <a:pt x="1702205" y="1152275"/>
                  </a:lnTo>
                  <a:lnTo>
                    <a:pt x="1702205" y="1148230"/>
                  </a:lnTo>
                  <a:close/>
                </a:path>
              </a:pathLst>
            </a:custGeom>
            <a:solidFill>
              <a:srgbClr val="DEE4E8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51636" y="88918"/>
            <a:ext cx="2415328" cy="939782"/>
          </a:xfrm>
          <a:prstGeom prst="rect">
            <a:avLst/>
          </a:prstGeom>
        </p:spPr>
      </p:pic>
      <p:sp>
        <p:nvSpPr>
          <p:cNvPr id="24" name="TextBox 21">
            <a:extLst>
              <a:ext uri="{FF2B5EF4-FFF2-40B4-BE49-F238E27FC236}">
                <a16:creationId xmlns:a16="http://schemas.microsoft.com/office/drawing/2014/main" id="{33A1114C-7EE6-482F-BF65-E1A5D8DD419E}"/>
              </a:ext>
            </a:extLst>
          </p:cNvPr>
          <p:cNvSpPr txBox="1"/>
          <p:nvPr/>
        </p:nvSpPr>
        <p:spPr>
          <a:xfrm>
            <a:off x="167911" y="381000"/>
            <a:ext cx="10538007" cy="909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4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II. Tác phẩm Truyện Kiều</a:t>
            </a:r>
            <a:endParaRPr kumimoji="0" lang="en-US" sz="4400" b="1" i="0" u="none" strike="noStrike" kern="1200" cap="none" spc="4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B7DAC4-5720-425C-A172-B8AC7C87498E}"/>
              </a:ext>
            </a:extLst>
          </p:cNvPr>
          <p:cNvSpPr/>
          <p:nvPr/>
        </p:nvSpPr>
        <p:spPr>
          <a:xfrm>
            <a:off x="167911" y="2429691"/>
            <a:ext cx="8931975" cy="51187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Nguồn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XIX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(1805-1809)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“Kim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Thanh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(TQ)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 Du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Picture 2" descr="C:\Documents and Settings\THANH TAI\My Documents\Downloads\634585201226035000kim-van-kieu-truyen.jpg">
            <a:extLst>
              <a:ext uri="{FF2B5EF4-FFF2-40B4-BE49-F238E27FC236}">
                <a16:creationId xmlns:a16="http://schemas.microsoft.com/office/drawing/2014/main" id="{C4B06EF3-CB7C-46E9-AB24-574748A2E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354899" y="833531"/>
            <a:ext cx="4495800" cy="6858000"/>
          </a:xfrm>
          <a:prstGeom prst="rect">
            <a:avLst/>
          </a:prstGeom>
          <a:noFill/>
        </p:spPr>
      </p:pic>
      <p:pic>
        <p:nvPicPr>
          <p:cNvPr id="25" name="Picture 3" descr="C:\Documents and Settings\THANH TAI\My Documents\Downloads\images (14).jpg">
            <a:extLst>
              <a:ext uri="{FF2B5EF4-FFF2-40B4-BE49-F238E27FC236}">
                <a16:creationId xmlns:a16="http://schemas.microsoft.com/office/drawing/2014/main" id="{676F5A7C-749D-4951-8C2B-1A6D6128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630438" y="3482810"/>
            <a:ext cx="4724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0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048" t="47145"/>
          <a:stretch>
            <a:fillRect/>
          </a:stretch>
        </p:blipFill>
        <p:spPr>
          <a:xfrm>
            <a:off x="-145441" y="-124663"/>
            <a:ext cx="4361719" cy="1447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4512"/>
          <a:stretch>
            <a:fillRect/>
          </a:stretch>
        </p:blipFill>
        <p:spPr>
          <a:xfrm>
            <a:off x="15895601" y="8330817"/>
            <a:ext cx="2392399" cy="19561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96698" y="193139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pic>
        <p:nvPicPr>
          <p:cNvPr id="15" name="Content Placeholder 4" descr="http://www.sach24.vn/upload_file/content/LOFWI_200908141558521.jpg">
            <a:extLst>
              <a:ext uri="{FF2B5EF4-FFF2-40B4-BE49-F238E27FC236}">
                <a16:creationId xmlns:a16="http://schemas.microsoft.com/office/drawing/2014/main" id="{61457DD3-D23C-4487-AE22-49C372D9E833}"/>
              </a:ext>
            </a:extLst>
          </p:cNvPr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48339" y="1423378"/>
            <a:ext cx="6005538" cy="711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0E14FD-7EE3-4A5C-AA41-F4D85511B3FE}"/>
              </a:ext>
            </a:extLst>
          </p:cNvPr>
          <p:cNvSpPr/>
          <p:nvPr/>
        </p:nvSpPr>
        <p:spPr>
          <a:xfrm>
            <a:off x="685800" y="2763871"/>
            <a:ext cx="10010560" cy="4648200"/>
          </a:xfrm>
          <a:prstGeom prst="roundRect">
            <a:avLst/>
          </a:prstGeom>
          <a:solidFill>
            <a:srgbClr val="8F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3254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3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…ca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44AC89-ABBF-4F87-96C9-EB9453E5DA3F}"/>
              </a:ext>
            </a:extLst>
          </p:cNvPr>
          <p:cNvSpPr txBox="1"/>
          <p:nvPr/>
        </p:nvSpPr>
        <p:spPr>
          <a:xfrm>
            <a:off x="3200400" y="653937"/>
            <a:ext cx="92157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42900">
              <a:buFont typeface="Arial" pitchFamily="34" charset="0"/>
              <a:buNone/>
            </a:pPr>
            <a:r>
              <a:rPr lang="vi-VN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6993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32E749-AC5D-48EF-8321-68DB9CD21782}"/>
              </a:ext>
            </a:extLst>
          </p:cNvPr>
          <p:cNvSpPr txBox="1"/>
          <p:nvPr/>
        </p:nvSpPr>
        <p:spPr>
          <a:xfrm>
            <a:off x="2743200" y="571500"/>
            <a:ext cx="7731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400050" algn="ctr">
              <a:spcBef>
                <a:spcPts val="0"/>
              </a:spcBef>
              <a:buNone/>
            </a:pPr>
            <a:r>
              <a:rPr lang="vi-VN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4C28D84-26BD-4E28-8186-2B130C51B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767103"/>
              </p:ext>
            </p:extLst>
          </p:nvPr>
        </p:nvGraphicFramePr>
        <p:xfrm>
          <a:off x="1371600" y="2476500"/>
          <a:ext cx="153924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Phân tích bài thơ Thề Nguyền (Dàn ý + 4 mẫu) - Những bài văn hay lớp 10">
            <a:extLst>
              <a:ext uri="{FF2B5EF4-FFF2-40B4-BE49-F238E27FC236}">
                <a16:creationId xmlns:a16="http://schemas.microsoft.com/office/drawing/2014/main" id="{1352DD69-83AC-42BD-BD2E-0537E7F23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09900"/>
            <a:ext cx="4800600" cy="26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hân tích đoạn Kiều ở lầu Ngưng Bích trong Truyện Kiều">
            <a:extLst>
              <a:ext uri="{FF2B5EF4-FFF2-40B4-BE49-F238E27FC236}">
                <a16:creationId xmlns:a16="http://schemas.microsoft.com/office/drawing/2014/main" id="{9A50A401-CD98-4960-BE38-112ADF64A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95" y="2092902"/>
            <a:ext cx="4630209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ừ &amp;#39;nối điêu&amp;#39; trong &amp;#39;Truyện Kiều&amp;#39; | TTVH Online">
            <a:extLst>
              <a:ext uri="{FF2B5EF4-FFF2-40B4-BE49-F238E27FC236}">
                <a16:creationId xmlns:a16="http://schemas.microsoft.com/office/drawing/2014/main" id="{C2F9A093-E9D4-4398-8BD0-8CCABCD38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718" y="1714500"/>
            <a:ext cx="4762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1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65072" y="-4109"/>
            <a:ext cx="2742060" cy="28549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145441" y="-124663"/>
            <a:ext cx="4361719" cy="1447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4512"/>
          <a:stretch>
            <a:fillRect/>
          </a:stretch>
        </p:blipFill>
        <p:spPr>
          <a:xfrm>
            <a:off x="15895601" y="8330817"/>
            <a:ext cx="2392399" cy="19561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96698" y="193139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C2A711-84A4-46EE-BC96-D7BD70B46290}"/>
              </a:ext>
            </a:extLst>
          </p:cNvPr>
          <p:cNvSpPr txBox="1"/>
          <p:nvPr/>
        </p:nvSpPr>
        <p:spPr>
          <a:xfrm>
            <a:off x="3124200" y="599287"/>
            <a:ext cx="7731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400050" algn="ctr">
              <a:spcBef>
                <a:spcPts val="0"/>
              </a:spcBef>
              <a:buNone/>
            </a:pPr>
            <a:r>
              <a:rPr lang="vi-VN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B81A8AE-DE61-4C7F-9902-A2113C55336F}"/>
              </a:ext>
            </a:extLst>
          </p:cNvPr>
          <p:cNvSpPr/>
          <p:nvPr/>
        </p:nvSpPr>
        <p:spPr>
          <a:xfrm>
            <a:off x="618565" y="2788524"/>
            <a:ext cx="15849600" cy="6092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52A8E61-31AA-4335-9712-5885BC43B66B}"/>
              </a:ext>
            </a:extLst>
          </p:cNvPr>
          <p:cNvSpPr txBox="1">
            <a:spLocks noChangeArrowheads="1"/>
          </p:cNvSpPr>
          <p:nvPr/>
        </p:nvSpPr>
        <p:spPr>
          <a:xfrm>
            <a:off x="923365" y="3139529"/>
            <a:ext cx="15544800" cy="40079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36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một : Gặp gỡ và đính ước ( C</a:t>
            </a:r>
            <a:r>
              <a:rPr lang="en-US" sz="36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36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1 – 568 )</a:t>
            </a:r>
            <a:endParaRPr lang="en-US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vẹn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lương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chớm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ban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Kim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đính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57200"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Phân tích đoạn trích chị em Thúy Kiều dể làm sáng tỏ ý kiến ca ngợi vẻ đẹp,  tài năng và kiếp tài hoa bạc mệnh của Thúy Kiều - Học -">
            <a:extLst>
              <a:ext uri="{FF2B5EF4-FFF2-40B4-BE49-F238E27FC236}">
                <a16:creationId xmlns:a16="http://schemas.microsoft.com/office/drawing/2014/main" id="{81C55E94-4EA3-477A-B75A-B50A0D00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9" r="-1" b="12854"/>
          <a:stretch/>
        </p:blipFill>
        <p:spPr bwMode="auto">
          <a:xfrm>
            <a:off x="480060" y="480060"/>
            <a:ext cx="17323308" cy="64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2346" y="7173468"/>
            <a:ext cx="17323308" cy="2633472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89904" y="7856968"/>
            <a:ext cx="0" cy="13716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EBDBE9C-3838-48F0-B3E0-DECE6036937A}"/>
              </a:ext>
            </a:extLst>
          </p:cNvPr>
          <p:cNvSpPr txBox="1"/>
          <p:nvPr/>
        </p:nvSpPr>
        <p:spPr>
          <a:xfrm>
            <a:off x="6464809" y="7581900"/>
            <a:ext cx="10465308" cy="2018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b="1" i="1" dirty="0" err="1">
                <a:solidFill>
                  <a:schemeClr val="bg1"/>
                </a:solidFill>
              </a:rPr>
              <a:t>Êm</a:t>
            </a:r>
            <a:r>
              <a:rPr lang="en-US" sz="48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</a:rPr>
              <a:t>đềm</a:t>
            </a:r>
            <a:r>
              <a:rPr lang="en-US" sz="48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</a:rPr>
              <a:t>chướng</a:t>
            </a:r>
            <a:r>
              <a:rPr lang="en-US" sz="48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</a:rPr>
              <a:t>rủ</a:t>
            </a:r>
            <a:r>
              <a:rPr lang="en-US" sz="48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</a:rPr>
              <a:t>màn</a:t>
            </a:r>
            <a:r>
              <a:rPr lang="en-US" sz="48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</a:rPr>
              <a:t>che</a:t>
            </a:r>
            <a:endParaRPr lang="en-US" sz="48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b="1" i="1" dirty="0" err="1">
                <a:solidFill>
                  <a:schemeClr val="bg1"/>
                </a:solidFill>
              </a:rPr>
              <a:t>Tường</a:t>
            </a:r>
            <a:r>
              <a:rPr lang="en-US" sz="48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</a:rPr>
              <a:t>đông</a:t>
            </a:r>
            <a:r>
              <a:rPr lang="en-US" sz="48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</a:rPr>
              <a:t>ong</a:t>
            </a:r>
            <a:r>
              <a:rPr lang="en-US" sz="48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</a:rPr>
              <a:t>bướm</a:t>
            </a:r>
            <a:r>
              <a:rPr lang="en-US" sz="48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</a:rPr>
              <a:t>đi</a:t>
            </a:r>
            <a:r>
              <a:rPr lang="en-US" sz="48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</a:rPr>
              <a:t>về</a:t>
            </a:r>
            <a:r>
              <a:rPr lang="en-US" sz="48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</a:rPr>
              <a:t>mặc</a:t>
            </a:r>
            <a:r>
              <a:rPr lang="en-US" sz="4800" b="1" i="1" dirty="0">
                <a:solidFill>
                  <a:schemeClr val="bg1"/>
                </a:solidFill>
              </a:rPr>
              <a:t> ai</a:t>
            </a:r>
          </a:p>
        </p:txBody>
      </p:sp>
    </p:spTree>
    <p:extLst>
      <p:ext uri="{BB962C8B-B14F-4D97-AF65-F5344CB8AC3E}">
        <p14:creationId xmlns:p14="http://schemas.microsoft.com/office/powerpoint/2010/main" val="373041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1223010" y="1025106"/>
            <a:ext cx="15841980" cy="8106156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8194" name="Picture 2" descr="Cảm nhận 6 câu thơ cuối đoạn trích Cảnh ngày xuân - Văn mẫu lớp 9 (5 mẫu)">
            <a:extLst>
              <a:ext uri="{FF2B5EF4-FFF2-40B4-BE49-F238E27FC236}">
                <a16:creationId xmlns:a16="http://schemas.microsoft.com/office/drawing/2014/main" id="{CD082208-7EC5-42C1-995F-57803B2F7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483"/>
          <a:stretch/>
        </p:blipFill>
        <p:spPr bwMode="auto">
          <a:xfrm rot="21480000">
            <a:off x="1706755" y="1504887"/>
            <a:ext cx="14874491" cy="71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5B65E8-744C-4F1B-A30D-2C6EED409322}"/>
              </a:ext>
            </a:extLst>
          </p:cNvPr>
          <p:cNvSpPr txBox="1"/>
          <p:nvPr/>
        </p:nvSpPr>
        <p:spPr>
          <a:xfrm>
            <a:off x="-533400" y="36573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atin typeface="Arial" panose="020B0604020202020204" pitchFamily="34" charset="0"/>
              </a:rPr>
              <a:t>Cảnh ngày xuân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5920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65072" y="-4109"/>
            <a:ext cx="2742060" cy="28549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145441" y="-124663"/>
            <a:ext cx="4361719" cy="1447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4512"/>
          <a:stretch>
            <a:fillRect/>
          </a:stretch>
        </p:blipFill>
        <p:spPr>
          <a:xfrm>
            <a:off x="15860961" y="97069"/>
            <a:ext cx="2392399" cy="19561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96698" y="193139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C2A711-84A4-46EE-BC96-D7BD70B46290}"/>
              </a:ext>
            </a:extLst>
          </p:cNvPr>
          <p:cNvSpPr txBox="1"/>
          <p:nvPr/>
        </p:nvSpPr>
        <p:spPr>
          <a:xfrm>
            <a:off x="2944263" y="321476"/>
            <a:ext cx="7731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00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Tóm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B81A8AE-DE61-4C7F-9902-A2113C55336F}"/>
              </a:ext>
            </a:extLst>
          </p:cNvPr>
          <p:cNvSpPr/>
          <p:nvPr/>
        </p:nvSpPr>
        <p:spPr>
          <a:xfrm>
            <a:off x="1207561" y="2455412"/>
            <a:ext cx="15849600" cy="3336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52A8E61-31AA-4335-9712-5885BC43B66B}"/>
              </a:ext>
            </a:extLst>
          </p:cNvPr>
          <p:cNvSpPr txBox="1">
            <a:spLocks noChangeArrowheads="1"/>
          </p:cNvSpPr>
          <p:nvPr/>
        </p:nvSpPr>
        <p:spPr>
          <a:xfrm>
            <a:off x="1212043" y="2552063"/>
            <a:ext cx="15849600" cy="33361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Kim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Trọng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thọ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Kiều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mắc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Kiều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duyên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chuộc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cha.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bọn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Tú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lừa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Sau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chuộc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cưới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ghen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trốn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chùa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F4050C-411B-4BDD-B94F-C0D858B7BA50}"/>
              </a:ext>
            </a:extLst>
          </p:cNvPr>
          <p:cNvSpPr/>
          <p:nvPr/>
        </p:nvSpPr>
        <p:spPr>
          <a:xfrm>
            <a:off x="1305958" y="6315564"/>
            <a:ext cx="15849600" cy="3250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/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oán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giết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gả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tủi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trầm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chùa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B8493-A329-4EEE-988E-9D98D41A05F8}"/>
              </a:ext>
            </a:extLst>
          </p:cNvPr>
          <p:cNvSpPr txBox="1"/>
          <p:nvPr/>
        </p:nvSpPr>
        <p:spPr>
          <a:xfrm>
            <a:off x="4178552" y="1418093"/>
            <a:ext cx="9844863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Phần hai : Gia biến và lưu lạc ( 569- 2738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65072" y="-4109"/>
            <a:ext cx="2742060" cy="28549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145441" y="-124663"/>
            <a:ext cx="4361719" cy="1447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4512"/>
          <a:stretch>
            <a:fillRect/>
          </a:stretch>
        </p:blipFill>
        <p:spPr>
          <a:xfrm>
            <a:off x="15895601" y="8330817"/>
            <a:ext cx="2392399" cy="19561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96698" y="193139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C2A711-84A4-46EE-BC96-D7BD70B46290}"/>
              </a:ext>
            </a:extLst>
          </p:cNvPr>
          <p:cNvSpPr txBox="1"/>
          <p:nvPr/>
        </p:nvSpPr>
        <p:spPr>
          <a:xfrm>
            <a:off x="3124200" y="599287"/>
            <a:ext cx="7731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00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Tóm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B81A8AE-DE61-4C7F-9902-A2113C55336F}"/>
              </a:ext>
            </a:extLst>
          </p:cNvPr>
          <p:cNvSpPr/>
          <p:nvPr/>
        </p:nvSpPr>
        <p:spPr>
          <a:xfrm>
            <a:off x="618565" y="2788524"/>
            <a:ext cx="15849600" cy="5021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52A8E61-31AA-4335-9712-5885BC43B66B}"/>
              </a:ext>
            </a:extLst>
          </p:cNvPr>
          <p:cNvSpPr txBox="1">
            <a:spLocks noChangeArrowheads="1"/>
          </p:cNvSpPr>
          <p:nvPr/>
        </p:nvSpPr>
        <p:spPr>
          <a:xfrm>
            <a:off x="923365" y="3139529"/>
            <a:ext cx="15544800" cy="40079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6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6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</a:t>
            </a:r>
            <a:r>
              <a:rPr lang="en-US" sz="36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36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2739 – 3254 )</a:t>
            </a:r>
            <a:endParaRPr lang="vi-VN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tang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Kim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tin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9234" r="43697"/>
          <a:stretch>
            <a:fillRect/>
          </a:stretch>
        </p:blipFill>
        <p:spPr>
          <a:xfrm rot="-10800000" flipV="1">
            <a:off x="0" y="0"/>
            <a:ext cx="2159692" cy="12509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3006"/>
          <a:stretch>
            <a:fillRect/>
          </a:stretch>
        </p:blipFill>
        <p:spPr>
          <a:xfrm>
            <a:off x="16497944" y="-41243"/>
            <a:ext cx="1844141" cy="113212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14997">
            <a:off x="12423489" y="8870533"/>
            <a:ext cx="1514997" cy="7755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9876" b="27632"/>
          <a:stretch>
            <a:fillRect/>
          </a:stretch>
        </p:blipFill>
        <p:spPr>
          <a:xfrm>
            <a:off x="16888634" y="9099352"/>
            <a:ext cx="1453451" cy="125995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225575" y="524820"/>
            <a:ext cx="1106378" cy="1452287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7EC6192D-3ADD-4667-94C5-77A9405883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080159" y="800100"/>
            <a:ext cx="7790394" cy="39377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5DE836F-7C2F-41B6-9FE3-2B0EEABB810E}"/>
              </a:ext>
            </a:extLst>
          </p:cNvPr>
          <p:cNvSpPr txBox="1"/>
          <p:nvPr/>
        </p:nvSpPr>
        <p:spPr>
          <a:xfrm>
            <a:off x="9992965" y="1614729"/>
            <a:ext cx="59647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Hình ảnh sau gợi cho em suy nghĩ đến nhân vật nào nổi tiếng trong thơ ca trung đại?</a:t>
            </a:r>
            <a:endParaRPr lang="en-US" sz="4000" b="1" dirty="0">
              <a:solidFill>
                <a:srgbClr val="002060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026" name="Picture 2" descr="Hệ thống kiến thức trích đoạn Chị em Thúy Kiều - Novateen">
            <a:extLst>
              <a:ext uri="{FF2B5EF4-FFF2-40B4-BE49-F238E27FC236}">
                <a16:creationId xmlns:a16="http://schemas.microsoft.com/office/drawing/2014/main" id="{B534DB00-8976-4921-89C7-1FF582E7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26" y="4206532"/>
            <a:ext cx="10032308" cy="56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89725">
            <a:off x="15021753" y="8657099"/>
            <a:ext cx="3957772" cy="149440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0788" y="-64398"/>
            <a:ext cx="13019342" cy="1298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4400" b="1" dirty="0">
                <a:solidFill>
                  <a:schemeClr val="bg1"/>
                </a:solidFill>
              </a:rPr>
              <a:t> 4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057"/>
          <a:stretch>
            <a:fillRect/>
          </a:stretch>
        </p:blipFill>
        <p:spPr>
          <a:xfrm>
            <a:off x="381000" y="-53028"/>
            <a:ext cx="2267202" cy="22034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73482" y="33618"/>
            <a:ext cx="1810892" cy="21281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6395240" y="5759889"/>
            <a:ext cx="605399" cy="7164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170459" y="9007147"/>
            <a:ext cx="553995" cy="79431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2671B3-49D9-41E3-BFE1-4F07BDCB2CD9}"/>
              </a:ext>
            </a:extLst>
          </p:cNvPr>
          <p:cNvSpPr/>
          <p:nvPr/>
        </p:nvSpPr>
        <p:spPr>
          <a:xfrm>
            <a:off x="381000" y="2713100"/>
            <a:ext cx="8254612" cy="5402200"/>
          </a:xfrm>
          <a:prstGeom prst="roundRect">
            <a:avLst/>
          </a:prstGeom>
          <a:solidFill>
            <a:srgbClr val="FBC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b="1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endParaRPr lang="en-US" sz="3600" b="1" dirty="0">
              <a:solidFill>
                <a:srgbClr val="00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Số phận bất hạnh của người phụ nữ đức hạnh, tài hoa trong xã hội phong kiến.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B80C122-057F-42D5-82B8-9F398EF1E27B}"/>
              </a:ext>
            </a:extLst>
          </p:cNvPr>
          <p:cNvSpPr/>
          <p:nvPr/>
        </p:nvSpPr>
        <p:spPr>
          <a:xfrm>
            <a:off x="9752174" y="2713100"/>
            <a:ext cx="8254612" cy="5402200"/>
          </a:xfrm>
          <a:prstGeom prst="roundRect">
            <a:avLst/>
          </a:prstGeom>
          <a:solidFill>
            <a:srgbClr val="FBC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457200" algn="just" eaLnBrk="1" hangingPunct="1"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457200" algn="just" eaLnBrk="1" hangingPunct="1">
              <a:spcBef>
                <a:spcPts val="60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0" indent="457200" algn="just" eaLnBrk="1" hangingPunct="1">
              <a:spcBef>
                <a:spcPts val="60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0" indent="457200" algn="just" eaLnBrk="1" hangingPunct="1">
              <a:spcBef>
                <a:spcPts val="60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615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65072" y="-4109"/>
            <a:ext cx="2742060" cy="28549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145441" y="-124663"/>
            <a:ext cx="4361719" cy="1447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4512"/>
          <a:stretch>
            <a:fillRect/>
          </a:stretch>
        </p:blipFill>
        <p:spPr>
          <a:xfrm>
            <a:off x="15860961" y="97069"/>
            <a:ext cx="2392399" cy="19561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96698" y="193139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C2A711-84A4-46EE-BC96-D7BD70B46290}"/>
              </a:ext>
            </a:extLst>
          </p:cNvPr>
          <p:cNvSpPr txBox="1"/>
          <p:nvPr/>
        </p:nvSpPr>
        <p:spPr>
          <a:xfrm>
            <a:off x="2944263" y="321476"/>
            <a:ext cx="7731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00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Ng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hệ thuật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FCC12B2-A43E-48F5-944B-AFACE93FA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6499392"/>
              </p:ext>
            </p:extLst>
          </p:nvPr>
        </p:nvGraphicFramePr>
        <p:xfrm>
          <a:off x="2883422" y="1837524"/>
          <a:ext cx="14109177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240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74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25" name="Group 76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2161" y="1049347"/>
            <a:ext cx="5329698" cy="7734300"/>
            <a:chOff x="7807230" y="2012810"/>
            <a:chExt cx="3251252" cy="345986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6" name="Rectangle 78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20" name="Picture 4" descr="Tùng Thư Truyện Kiều - Từ Điển Truyện Kiều | Tiki">
            <a:extLst>
              <a:ext uri="{FF2B5EF4-FFF2-40B4-BE49-F238E27FC236}">
                <a16:creationId xmlns:a16="http://schemas.microsoft.com/office/drawing/2014/main" id="{E7675AF9-B77C-46BF-953F-2FBE4EC6D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8333" y="1309189"/>
            <a:ext cx="4617354" cy="72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80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79151" y="1049347"/>
            <a:ext cx="5329698" cy="7734300"/>
            <a:chOff x="7807230" y="2012810"/>
            <a:chExt cx="3251252" cy="345986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TRUYỆN KIỀU ĐỌC NGƯỢC &amp;quot;của cổ nhân&amp;quot; - Một tác phẩm văn học mới của Nhà Kiều  học, Kỷ lục gia Phạm Đan Quế - HỘI KỶ LỤC GIA VIỆT NAM -">
            <a:extLst>
              <a:ext uri="{FF2B5EF4-FFF2-40B4-BE49-F238E27FC236}">
                <a16:creationId xmlns:a16="http://schemas.microsoft.com/office/drawing/2014/main" id="{F7637D58-9B45-490E-A74A-157B7B02A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0999" y="1561573"/>
            <a:ext cx="4814316" cy="670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156139" y="1049347"/>
            <a:ext cx="5329698" cy="7734300"/>
            <a:chOff x="7807230" y="2012810"/>
            <a:chExt cx="3251252" cy="345986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8" descr="Đọc sách: Tập Kiều - Một Thú Chơi Tao Nhã, tác giả: Phạm Đan Quế">
            <a:extLst>
              <a:ext uri="{FF2B5EF4-FFF2-40B4-BE49-F238E27FC236}">
                <a16:creationId xmlns:a16="http://schemas.microsoft.com/office/drawing/2014/main" id="{774FD5AA-08CA-4C3F-B52D-FE601FF86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987" y="1588008"/>
            <a:ext cx="4577680" cy="66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52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87600" y="2476500"/>
            <a:ext cx="4344014" cy="186397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81042" y="8766165"/>
            <a:ext cx="3268083" cy="12715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892" b="14514"/>
          <a:stretch>
            <a:fillRect/>
          </a:stretch>
        </p:blipFill>
        <p:spPr>
          <a:xfrm>
            <a:off x="-79872" y="8514217"/>
            <a:ext cx="2949586" cy="18542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21740">
            <a:off x="10519199" y="1110917"/>
            <a:ext cx="1761405" cy="4084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14997">
            <a:off x="7798746" y="8717854"/>
            <a:ext cx="1514997" cy="7755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600909" y="249253"/>
            <a:ext cx="1911396" cy="11989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09548F-EA4F-478C-8C6C-1052A2C76B4C}"/>
              </a:ext>
            </a:extLst>
          </p:cNvPr>
          <p:cNvSpPr/>
          <p:nvPr/>
        </p:nvSpPr>
        <p:spPr>
          <a:xfrm>
            <a:off x="4447101" y="826824"/>
            <a:ext cx="9393798" cy="1242792"/>
          </a:xfrm>
          <a:prstGeom prst="rect">
            <a:avLst/>
          </a:prstGeom>
          <a:solidFill>
            <a:srgbClr val="8F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HƯỚNG DẪN VỀ NHÀ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005CC2-4932-4341-9056-C2973335041A}"/>
              </a:ext>
            </a:extLst>
          </p:cNvPr>
          <p:cNvSpPr txBox="1"/>
          <p:nvPr/>
        </p:nvSpPr>
        <p:spPr>
          <a:xfrm>
            <a:off x="2022883" y="2834843"/>
            <a:ext cx="13792200" cy="4975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Thuý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,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6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1784"/>
          <a:stretch>
            <a:fillRect/>
          </a:stretch>
        </p:blipFill>
        <p:spPr>
          <a:xfrm>
            <a:off x="304800" y="-21535"/>
            <a:ext cx="18288000" cy="70088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114896" y="1333500"/>
            <a:ext cx="12667808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</a:pPr>
            <a:r>
              <a:rPr lang="en-US" sz="7200" b="1" spc="600" dirty="0">
                <a:solidFill>
                  <a:srgbClr val="000000"/>
                </a:solidFill>
                <a:latin typeface="Arial "/>
              </a:rPr>
              <a:t>CẢM ƠN CÁC EM ĐÃ LẮNG NGHE BÀI GIẢNG</a:t>
            </a:r>
            <a:endParaRPr lang="en-US" sz="7200" spc="600" dirty="0">
              <a:solidFill>
                <a:srgbClr val="000000"/>
              </a:solidFill>
              <a:latin typeface="Arial 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2772" y="5078886"/>
            <a:ext cx="1642240" cy="1929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32279" y="0"/>
            <a:ext cx="2055721" cy="16371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8058" y="8986966"/>
            <a:ext cx="1849942" cy="12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8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1267" y="584177"/>
            <a:ext cx="16230600" cy="91186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76148" y="5258979"/>
            <a:ext cx="1533570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8000" b="1" spc="719" dirty="0">
                <a:solidFill>
                  <a:srgbClr val="000000"/>
                </a:solidFill>
                <a:latin typeface="Arial "/>
              </a:rPr>
              <a:t>TRUYỆN KIỀU CỦA NGUYỄN DU</a:t>
            </a:r>
            <a:endParaRPr lang="en-US" sz="8000" b="1" spc="719" dirty="0">
              <a:solidFill>
                <a:srgbClr val="000000"/>
              </a:solidFill>
              <a:latin typeface="Arial 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28700" y="1341125"/>
            <a:ext cx="1327236" cy="14687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71867" y="7942164"/>
            <a:ext cx="776520" cy="13161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48681" y="9077325"/>
            <a:ext cx="380574" cy="6450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52139">
            <a:off x="937112" y="8117301"/>
            <a:ext cx="1250669" cy="15731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619930" y="1150978"/>
            <a:ext cx="3701495" cy="29477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700000">
            <a:off x="10529241" y="773043"/>
            <a:ext cx="484313" cy="4649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7D02FF-8C21-4A35-B771-B7642CAE451A}"/>
              </a:ext>
            </a:extLst>
          </p:cNvPr>
          <p:cNvSpPr txBox="1"/>
          <p:nvPr/>
        </p:nvSpPr>
        <p:spPr>
          <a:xfrm>
            <a:off x="4572000" y="3224382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Arial "/>
              </a:rPr>
              <a:t>Tiết 26, 27:</a:t>
            </a:r>
            <a:endParaRPr lang="en-US" sz="4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460715"/>
            <a:ext cx="16230600" cy="1026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8000" b="1" spc="400" dirty="0">
                <a:solidFill>
                  <a:srgbClr val="000000"/>
                </a:solidFill>
                <a:latin typeface="Arial "/>
              </a:rPr>
              <a:t>NỘI DUNG BÀI HỌC</a:t>
            </a:r>
            <a:endParaRPr lang="en-US" sz="8000" b="1" u="none" spc="400" dirty="0">
              <a:solidFill>
                <a:srgbClr val="000000"/>
              </a:solidFill>
              <a:latin typeface="Arial 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144000" y="6596192"/>
            <a:ext cx="10252769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108769" y="6352570"/>
            <a:ext cx="10252769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344044" y="3552301"/>
            <a:ext cx="4428356" cy="5705999"/>
            <a:chOff x="0" y="0"/>
            <a:chExt cx="3137604" cy="4042847"/>
          </a:xfrm>
        </p:grpSpPr>
        <p:sp>
          <p:nvSpPr>
            <p:cNvPr id="8" name="Freeform 8"/>
            <p:cNvSpPr/>
            <p:nvPr/>
          </p:nvSpPr>
          <p:spPr>
            <a:xfrm>
              <a:off x="15240" y="248920"/>
              <a:ext cx="3109664" cy="3772337"/>
            </a:xfrm>
            <a:custGeom>
              <a:avLst/>
              <a:gdLst/>
              <a:ahLst/>
              <a:cxnLst/>
              <a:rect l="l" t="t" r="r" b="b"/>
              <a:pathLst>
                <a:path w="3109664" h="3772337">
                  <a:moveTo>
                    <a:pt x="3107124" y="645160"/>
                  </a:moveTo>
                  <a:cubicBezTo>
                    <a:pt x="3109664" y="488950"/>
                    <a:pt x="3088074" y="30480"/>
                    <a:pt x="3088074" y="30480"/>
                  </a:cubicBezTo>
                  <a:cubicBezTo>
                    <a:pt x="3088074" y="30480"/>
                    <a:pt x="2703264" y="40640"/>
                    <a:pt x="2451960" y="40640"/>
                  </a:cubicBezTo>
                  <a:cubicBezTo>
                    <a:pt x="2451960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923977"/>
                    <a:pt x="21590" y="3115747"/>
                  </a:cubicBezTo>
                  <a:cubicBezTo>
                    <a:pt x="6350" y="3360857"/>
                    <a:pt x="0" y="3734237"/>
                    <a:pt x="0" y="3734237"/>
                  </a:cubicBezTo>
                  <a:cubicBezTo>
                    <a:pt x="204470" y="3764717"/>
                    <a:pt x="450850" y="3772337"/>
                    <a:pt x="657860" y="3769797"/>
                  </a:cubicBezTo>
                  <a:cubicBezTo>
                    <a:pt x="891540" y="3769797"/>
                    <a:pt x="2451960" y="3769797"/>
                    <a:pt x="2451960" y="3769797"/>
                  </a:cubicBezTo>
                  <a:lnTo>
                    <a:pt x="3067754" y="3755827"/>
                  </a:lnTo>
                  <a:cubicBezTo>
                    <a:pt x="3067754" y="3755827"/>
                    <a:pt x="3107124" y="3053517"/>
                    <a:pt x="3107124" y="2927787"/>
                  </a:cubicBezTo>
                  <a:cubicBezTo>
                    <a:pt x="3107124" y="2753797"/>
                    <a:pt x="3104584" y="803910"/>
                    <a:pt x="3107124" y="6451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2C0B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116444" y="3552301"/>
            <a:ext cx="4428356" cy="5705999"/>
            <a:chOff x="0" y="0"/>
            <a:chExt cx="3137604" cy="4042847"/>
          </a:xfrm>
        </p:grpSpPr>
        <p:sp>
          <p:nvSpPr>
            <p:cNvPr id="11" name="Freeform 11"/>
            <p:cNvSpPr/>
            <p:nvPr/>
          </p:nvSpPr>
          <p:spPr>
            <a:xfrm>
              <a:off x="15240" y="248920"/>
              <a:ext cx="3109664" cy="3772337"/>
            </a:xfrm>
            <a:custGeom>
              <a:avLst/>
              <a:gdLst/>
              <a:ahLst/>
              <a:cxnLst/>
              <a:rect l="l" t="t" r="r" b="b"/>
              <a:pathLst>
                <a:path w="3109664" h="3772337">
                  <a:moveTo>
                    <a:pt x="3107124" y="645160"/>
                  </a:moveTo>
                  <a:cubicBezTo>
                    <a:pt x="3109664" y="488950"/>
                    <a:pt x="3088074" y="30480"/>
                    <a:pt x="3088074" y="30480"/>
                  </a:cubicBezTo>
                  <a:cubicBezTo>
                    <a:pt x="3088074" y="30480"/>
                    <a:pt x="2703264" y="40640"/>
                    <a:pt x="2451960" y="40640"/>
                  </a:cubicBezTo>
                  <a:cubicBezTo>
                    <a:pt x="2451960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923977"/>
                    <a:pt x="21590" y="3115747"/>
                  </a:cubicBezTo>
                  <a:cubicBezTo>
                    <a:pt x="6350" y="3360857"/>
                    <a:pt x="0" y="3734237"/>
                    <a:pt x="0" y="3734237"/>
                  </a:cubicBezTo>
                  <a:cubicBezTo>
                    <a:pt x="204470" y="3764717"/>
                    <a:pt x="450850" y="3772337"/>
                    <a:pt x="657860" y="3769797"/>
                  </a:cubicBezTo>
                  <a:cubicBezTo>
                    <a:pt x="891540" y="3769797"/>
                    <a:pt x="2451960" y="3769797"/>
                    <a:pt x="2451960" y="3769797"/>
                  </a:cubicBezTo>
                  <a:lnTo>
                    <a:pt x="3067754" y="3755827"/>
                  </a:lnTo>
                  <a:cubicBezTo>
                    <a:pt x="3067754" y="3755827"/>
                    <a:pt x="3107124" y="3053517"/>
                    <a:pt x="3107124" y="2927787"/>
                  </a:cubicBezTo>
                  <a:cubicBezTo>
                    <a:pt x="3107124" y="2753797"/>
                    <a:pt x="3104584" y="803910"/>
                    <a:pt x="3107124" y="6451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2C0BA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3902">
            <a:off x="3792231" y="3394040"/>
            <a:ext cx="3531982" cy="11173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3902">
            <a:off x="11496279" y="3394040"/>
            <a:ext cx="3531982" cy="11173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46425" y="474074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01134" y="2011722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909772" y="8874859"/>
            <a:ext cx="605399" cy="7164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20B2F14-4C12-4310-8682-2142EAF53A30}"/>
              </a:ext>
            </a:extLst>
          </p:cNvPr>
          <p:cNvSpPr txBox="1"/>
          <p:nvPr/>
        </p:nvSpPr>
        <p:spPr>
          <a:xfrm>
            <a:off x="3618095" y="5667466"/>
            <a:ext cx="4098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"/>
              </a:rPr>
              <a:t>I.</a:t>
            </a:r>
            <a:r>
              <a:rPr lang="vi-VN" sz="4000" b="1" dirty="0">
                <a:latin typeface="Arial "/>
              </a:rPr>
              <a:t> Nguyễn Du</a:t>
            </a:r>
            <a:r>
              <a:rPr lang="en-US" sz="4000" b="1" dirty="0">
                <a:latin typeface="Arial "/>
              </a:rPr>
              <a:t> </a:t>
            </a:r>
            <a:endParaRPr lang="vi-VN" sz="4000" b="1" dirty="0">
              <a:latin typeface="Arial 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8C1CC4-55E1-479A-8A29-F336078E3BDA}"/>
              </a:ext>
            </a:extLst>
          </p:cNvPr>
          <p:cNvSpPr txBox="1"/>
          <p:nvPr/>
        </p:nvSpPr>
        <p:spPr>
          <a:xfrm>
            <a:off x="11323499" y="5721628"/>
            <a:ext cx="3746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"/>
              </a:rPr>
              <a:t>II. </a:t>
            </a:r>
            <a:r>
              <a:rPr lang="vi-VN" sz="4000" b="1" dirty="0">
                <a:latin typeface="Arial "/>
              </a:rPr>
              <a:t>Tác phẩm Truyện Kiều</a:t>
            </a:r>
          </a:p>
        </p:txBody>
      </p:sp>
    </p:spTree>
    <p:extLst>
      <p:ext uri="{BB962C8B-B14F-4D97-AF65-F5344CB8AC3E}">
        <p14:creationId xmlns:p14="http://schemas.microsoft.com/office/powerpoint/2010/main" val="228243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452724" y="-44294"/>
            <a:ext cx="1926947" cy="2895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4071722" y="-84479"/>
            <a:ext cx="4307949" cy="14077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4512"/>
          <a:stretch>
            <a:fillRect/>
          </a:stretch>
        </p:blipFill>
        <p:spPr>
          <a:xfrm>
            <a:off x="15895601" y="8330817"/>
            <a:ext cx="2392399" cy="19561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4672">
            <a:off x="-187796" y="9084330"/>
            <a:ext cx="1395292" cy="10781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96698" y="193139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068E54-9A42-4140-B72A-43E33CDE4931}"/>
              </a:ext>
            </a:extLst>
          </p:cNvPr>
          <p:cNvSpPr txBox="1"/>
          <p:nvPr/>
        </p:nvSpPr>
        <p:spPr>
          <a:xfrm>
            <a:off x="518072" y="-64113"/>
            <a:ext cx="10386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5400" b="1" dirty="0">
                <a:solidFill>
                  <a:srgbClr val="002060"/>
                </a:solidFill>
                <a:effectLst/>
                <a:latin typeface="Arial "/>
                <a:cs typeface="Arial" panose="020B0604020202020204" pitchFamily="34" charset="0"/>
              </a:rPr>
              <a:t>I. Nguyễn Du</a:t>
            </a:r>
            <a:endParaRPr lang="en-US" altLang="en-US" sz="5400" b="1" dirty="0">
              <a:solidFill>
                <a:srgbClr val="002060"/>
              </a:solidFill>
              <a:effectLst/>
              <a:latin typeface="Arial 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422C6-4554-4480-92A4-1F9F523D5F2C}"/>
              </a:ext>
            </a:extLst>
          </p:cNvPr>
          <p:cNvSpPr txBox="1"/>
          <p:nvPr/>
        </p:nvSpPr>
        <p:spPr>
          <a:xfrm>
            <a:off x="1066800" y="1403285"/>
            <a:ext cx="92602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4400" b="1" dirty="0">
                <a:effectLst/>
                <a:latin typeface="Arial "/>
                <a:cs typeface="Arial" panose="020B0604020202020204" pitchFamily="34" charset="0"/>
              </a:rPr>
              <a:t>1. Tên tuổi</a:t>
            </a:r>
            <a:endParaRPr lang="en-US" altLang="en-US" sz="4400" b="1" i="1" dirty="0">
              <a:effectLst/>
              <a:latin typeface="Arial "/>
              <a:cs typeface="Arial" panose="020B0604020202020204" pitchFamily="34" charset="0"/>
            </a:endParaRP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43EB72A4-366F-4BD1-AFA7-E2D79416CB60}"/>
              </a:ext>
            </a:extLst>
          </p:cNvPr>
          <p:cNvSpPr/>
          <p:nvPr/>
        </p:nvSpPr>
        <p:spPr>
          <a:xfrm>
            <a:off x="421111" y="2807467"/>
            <a:ext cx="8713924" cy="1527628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Nghi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endParaRPr lang="en-US" sz="32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A4C6996D-B7F5-4578-8ED2-8D0BAE9563B7}"/>
              </a:ext>
            </a:extLst>
          </p:cNvPr>
          <p:cNvSpPr/>
          <p:nvPr/>
        </p:nvSpPr>
        <p:spPr>
          <a:xfrm>
            <a:off x="421111" y="4652676"/>
            <a:ext cx="8713923" cy="1208406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Nguyễn Du qua thơ chữ Hán | Tin tức mới nhất 24h - Đọc Báo Lao Động online  - Laodong.vn">
            <a:extLst>
              <a:ext uri="{FF2B5EF4-FFF2-40B4-BE49-F238E27FC236}">
                <a16:creationId xmlns:a16="http://schemas.microsoft.com/office/drawing/2014/main" id="{2898D21E-F036-46F5-95F2-62805A34A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692" y="1867305"/>
            <a:ext cx="8225649" cy="648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C129A9D7-D39E-4B8C-B82D-97AFADB5417E}"/>
              </a:ext>
            </a:extLst>
          </p:cNvPr>
          <p:cNvSpPr/>
          <p:nvPr/>
        </p:nvSpPr>
        <p:spPr>
          <a:xfrm>
            <a:off x="320372" y="7486166"/>
            <a:ext cx="8915400" cy="2657041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Nguyễn Du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06A26886-5211-44BE-882E-E21259C0EE6C}"/>
              </a:ext>
            </a:extLst>
          </p:cNvPr>
          <p:cNvSpPr/>
          <p:nvPr/>
        </p:nvSpPr>
        <p:spPr>
          <a:xfrm>
            <a:off x="421110" y="6150730"/>
            <a:ext cx="8713923" cy="1208406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Du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sướng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1FC59A-337D-4B22-86FB-AD691D4B1E84}"/>
              </a:ext>
            </a:extLst>
          </p:cNvPr>
          <p:cNvGrpSpPr/>
          <p:nvPr/>
        </p:nvGrpSpPr>
        <p:grpSpPr>
          <a:xfrm>
            <a:off x="626941" y="-44294"/>
            <a:ext cx="9669615" cy="4343400"/>
            <a:chOff x="83984" y="770827"/>
            <a:chExt cx="9669615" cy="4343400"/>
          </a:xfrm>
        </p:grpSpPr>
        <p:sp>
          <p:nvSpPr>
            <p:cNvPr id="20" name="Thought Bubble: Cloud 19">
              <a:extLst>
                <a:ext uri="{FF2B5EF4-FFF2-40B4-BE49-F238E27FC236}">
                  <a16:creationId xmlns:a16="http://schemas.microsoft.com/office/drawing/2014/main" id="{A06C5A3B-018C-4100-A31E-45F3FEECC667}"/>
                </a:ext>
              </a:extLst>
            </p:cNvPr>
            <p:cNvSpPr/>
            <p:nvPr/>
          </p:nvSpPr>
          <p:spPr>
            <a:xfrm>
              <a:off x="83984" y="770827"/>
              <a:ext cx="9669615" cy="4343400"/>
            </a:xfrm>
            <a:prstGeom prst="cloudCallout">
              <a:avLst>
                <a:gd name="adj1" fmla="val 44078"/>
                <a:gd name="adj2" fmla="val 54793"/>
              </a:avLst>
            </a:prstGeom>
            <a:solidFill>
              <a:srgbClr val="8FD9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30000"/>
                </a:lnSpc>
              </a:pPr>
              <a:endPara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B7E52B-250B-410E-B04D-710E129E54DB}"/>
                </a:ext>
              </a:extLst>
            </p:cNvPr>
            <p:cNvSpPr txBox="1"/>
            <p:nvPr/>
          </p:nvSpPr>
          <p:spPr>
            <a:xfrm>
              <a:off x="1296235" y="941755"/>
              <a:ext cx="7723324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endParaRPr lang="vi-VN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>
                <a:lnSpc>
                  <a:spcPct val="130000"/>
                </a:lnSpc>
              </a:pPr>
              <a:r>
                <a:rPr lang="vi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 dõi SGK và trả lời:</a:t>
              </a:r>
            </a:p>
            <a:p>
              <a:pPr algn="just">
                <a:lnSpc>
                  <a:spcPct val="130000"/>
                </a:lnSpc>
              </a:pP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Nguyễn Du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sống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khoảng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thời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gian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>
                <a:lnSpc>
                  <a:spcPct val="130000"/>
                </a:lnSpc>
              </a:pP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biết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gì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bối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cảnh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lịch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sử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nước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thời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kì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đó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>
                <a:lnSpc>
                  <a:spcPct val="130000"/>
                </a:lnSpc>
              </a:pP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Nêu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nét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chính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tác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</a:t>
              </a:r>
              <a:r>
                <a:rPr lang="fr-FR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Nguyễn Du?</a:t>
              </a:r>
              <a:endPara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>
                <a:lnSpc>
                  <a:spcPct val="130000"/>
                </a:lnSpc>
              </a:pP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cảnh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xã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hội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tác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động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thế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đến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con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người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nghiệp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văn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học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Nguyễn Du?</a:t>
              </a:r>
            </a:p>
            <a:p>
              <a:pPr algn="just">
                <a:lnSpc>
                  <a:spcPct val="130000"/>
                </a:lnSpc>
              </a:pP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nhận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xét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gì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nghiệp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sáng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tác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văn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học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Ông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</a:p>
            <a:p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16105">
            <a:off x="12541344" y="559326"/>
            <a:ext cx="5881940" cy="16394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4476" b="27132"/>
          <a:stretch>
            <a:fillRect/>
          </a:stretch>
        </p:blipFill>
        <p:spPr>
          <a:xfrm>
            <a:off x="-65072" y="8812388"/>
            <a:ext cx="2565152" cy="15975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5" b="13236"/>
          <a:stretch>
            <a:fillRect/>
          </a:stretch>
        </p:blipFill>
        <p:spPr>
          <a:xfrm>
            <a:off x="16366601" y="7599160"/>
            <a:ext cx="2657276" cy="27692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4338" t="24768"/>
          <a:stretch>
            <a:fillRect/>
          </a:stretch>
        </p:blipFill>
        <p:spPr>
          <a:xfrm>
            <a:off x="-65072" y="-30709"/>
            <a:ext cx="3097828" cy="17305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26786" y="4949352"/>
            <a:ext cx="1161360" cy="10895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539463" y="425862"/>
            <a:ext cx="2065530" cy="4790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140937" y="5429982"/>
            <a:ext cx="1820192" cy="1217874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783C359-6BAD-46C0-B0A1-357717EF72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114655"/>
              </p:ext>
            </p:extLst>
          </p:nvPr>
        </p:nvGraphicFramePr>
        <p:xfrm>
          <a:off x="1241045" y="1183796"/>
          <a:ext cx="15861546" cy="645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21308B5-0F02-41C1-9CE4-951B5F449905}"/>
              </a:ext>
            </a:extLst>
          </p:cNvPr>
          <p:cNvSpPr txBox="1"/>
          <p:nvPr/>
        </p:nvSpPr>
        <p:spPr>
          <a:xfrm>
            <a:off x="626786" y="258614"/>
            <a:ext cx="92602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4400" b="1" dirty="0">
                <a:effectLst/>
                <a:latin typeface="Arial "/>
                <a:cs typeface="Arial" panose="020B0604020202020204" pitchFamily="34" charset="0"/>
              </a:rPr>
              <a:t>2. Gia đình</a:t>
            </a:r>
            <a:endParaRPr lang="en-US" altLang="en-US" sz="4400" b="1" i="1" dirty="0">
              <a:effectLst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723C7F-648F-4A61-A470-17775E13D9B3}"/>
              </a:ext>
            </a:extLst>
          </p:cNvPr>
          <p:cNvSpPr txBox="1"/>
          <p:nvPr/>
        </p:nvSpPr>
        <p:spPr>
          <a:xfrm>
            <a:off x="2822069" y="8418021"/>
            <a:ext cx="12643862" cy="1077218"/>
          </a:xfrm>
          <a:prstGeom prst="rect">
            <a:avLst/>
          </a:prstGeom>
          <a:solidFill>
            <a:srgbClr val="003A50"/>
          </a:solidFill>
        </p:spPr>
        <p:txBody>
          <a:bodyPr wrap="square">
            <a:spAutoFit/>
          </a:bodyPr>
          <a:lstStyle/>
          <a:p>
            <a:pPr marL="0" indent="514350" algn="just">
              <a:buFont typeface="Wingdings" pitchFamily="2" charset="2"/>
              <a:buNone/>
            </a:pPr>
            <a:r>
              <a:rPr lang="vi-VN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3514" y="8408151"/>
            <a:ext cx="2674680" cy="1877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53601" y="1302064"/>
            <a:ext cx="16028562" cy="8358654"/>
            <a:chOff x="0" y="0"/>
            <a:chExt cx="1913890" cy="21747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364085" y="5443038"/>
            <a:ext cx="990753" cy="14687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0670"/>
          <a:stretch>
            <a:fillRect/>
          </a:stretch>
        </p:blipFill>
        <p:spPr>
          <a:xfrm>
            <a:off x="15888124" y="8589818"/>
            <a:ext cx="2534290" cy="18587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8645"/>
          <a:stretch>
            <a:fillRect/>
          </a:stretch>
        </p:blipFill>
        <p:spPr>
          <a:xfrm>
            <a:off x="-53095" y="908422"/>
            <a:ext cx="1693323" cy="1646208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663043" y="4536472"/>
            <a:ext cx="4445522" cy="3426576"/>
            <a:chOff x="0" y="0"/>
            <a:chExt cx="3290570" cy="32956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02205" cy="1152275"/>
            </a:xfrm>
            <a:custGeom>
              <a:avLst/>
              <a:gdLst/>
              <a:ahLst/>
              <a:cxnLst/>
              <a:rect l="l" t="t" r="r" b="b"/>
              <a:pathLst>
                <a:path w="1702205" h="1152275">
                  <a:moveTo>
                    <a:pt x="1702205" y="4045"/>
                  </a:moveTo>
                  <a:lnTo>
                    <a:pt x="0" y="4045"/>
                  </a:lnTo>
                  <a:lnTo>
                    <a:pt x="0" y="0"/>
                  </a:lnTo>
                  <a:lnTo>
                    <a:pt x="1702205" y="0"/>
                  </a:lnTo>
                  <a:lnTo>
                    <a:pt x="1702205" y="4045"/>
                  </a:lnTo>
                  <a:close/>
                  <a:moveTo>
                    <a:pt x="1702205" y="163816"/>
                  </a:moveTo>
                  <a:lnTo>
                    <a:pt x="0" y="163816"/>
                  </a:lnTo>
                  <a:lnTo>
                    <a:pt x="0" y="167861"/>
                  </a:lnTo>
                  <a:lnTo>
                    <a:pt x="1702205" y="167861"/>
                  </a:lnTo>
                  <a:lnTo>
                    <a:pt x="1702205" y="163816"/>
                  </a:lnTo>
                  <a:close/>
                  <a:moveTo>
                    <a:pt x="1702205" y="328138"/>
                  </a:moveTo>
                  <a:lnTo>
                    <a:pt x="0" y="328138"/>
                  </a:lnTo>
                  <a:lnTo>
                    <a:pt x="0" y="332183"/>
                  </a:lnTo>
                  <a:lnTo>
                    <a:pt x="1702205" y="332183"/>
                  </a:lnTo>
                  <a:lnTo>
                    <a:pt x="1702205" y="328138"/>
                  </a:lnTo>
                  <a:close/>
                  <a:moveTo>
                    <a:pt x="1702205" y="491954"/>
                  </a:moveTo>
                  <a:lnTo>
                    <a:pt x="0" y="491954"/>
                  </a:lnTo>
                  <a:lnTo>
                    <a:pt x="0" y="495999"/>
                  </a:lnTo>
                  <a:lnTo>
                    <a:pt x="1702205" y="495999"/>
                  </a:lnTo>
                  <a:lnTo>
                    <a:pt x="1702205" y="491954"/>
                  </a:lnTo>
                  <a:close/>
                  <a:moveTo>
                    <a:pt x="1702205" y="655770"/>
                  </a:moveTo>
                  <a:lnTo>
                    <a:pt x="0" y="655770"/>
                  </a:lnTo>
                  <a:lnTo>
                    <a:pt x="0" y="659815"/>
                  </a:lnTo>
                  <a:lnTo>
                    <a:pt x="1702205" y="659815"/>
                  </a:lnTo>
                  <a:lnTo>
                    <a:pt x="1702205" y="655770"/>
                  </a:lnTo>
                  <a:close/>
                  <a:moveTo>
                    <a:pt x="1702205" y="820092"/>
                  </a:moveTo>
                  <a:lnTo>
                    <a:pt x="0" y="820092"/>
                  </a:lnTo>
                  <a:lnTo>
                    <a:pt x="0" y="824137"/>
                  </a:lnTo>
                  <a:lnTo>
                    <a:pt x="1702205" y="824137"/>
                  </a:lnTo>
                  <a:lnTo>
                    <a:pt x="1702205" y="820092"/>
                  </a:lnTo>
                  <a:close/>
                  <a:moveTo>
                    <a:pt x="1702205" y="983909"/>
                  </a:moveTo>
                  <a:lnTo>
                    <a:pt x="0" y="983909"/>
                  </a:lnTo>
                  <a:lnTo>
                    <a:pt x="0" y="987953"/>
                  </a:lnTo>
                  <a:lnTo>
                    <a:pt x="1702205" y="987953"/>
                  </a:lnTo>
                  <a:lnTo>
                    <a:pt x="1702205" y="983909"/>
                  </a:lnTo>
                  <a:close/>
                  <a:moveTo>
                    <a:pt x="1702205" y="1148230"/>
                  </a:moveTo>
                  <a:lnTo>
                    <a:pt x="0" y="1148230"/>
                  </a:lnTo>
                  <a:lnTo>
                    <a:pt x="0" y="1152275"/>
                  </a:lnTo>
                  <a:lnTo>
                    <a:pt x="1702205" y="1152275"/>
                  </a:lnTo>
                  <a:lnTo>
                    <a:pt x="1702205" y="1148230"/>
                  </a:lnTo>
                  <a:close/>
                </a:path>
              </a:pathLst>
            </a:custGeom>
            <a:solidFill>
              <a:srgbClr val="DEE4E8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1179434" y="4536472"/>
            <a:ext cx="4445522" cy="3426576"/>
            <a:chOff x="0" y="0"/>
            <a:chExt cx="3290570" cy="32956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02205" cy="1152275"/>
            </a:xfrm>
            <a:custGeom>
              <a:avLst/>
              <a:gdLst/>
              <a:ahLst/>
              <a:cxnLst/>
              <a:rect l="l" t="t" r="r" b="b"/>
              <a:pathLst>
                <a:path w="1702205" h="1152275">
                  <a:moveTo>
                    <a:pt x="1702205" y="4045"/>
                  </a:moveTo>
                  <a:lnTo>
                    <a:pt x="0" y="4045"/>
                  </a:lnTo>
                  <a:lnTo>
                    <a:pt x="0" y="0"/>
                  </a:lnTo>
                  <a:lnTo>
                    <a:pt x="1702205" y="0"/>
                  </a:lnTo>
                  <a:lnTo>
                    <a:pt x="1702205" y="4045"/>
                  </a:lnTo>
                  <a:close/>
                  <a:moveTo>
                    <a:pt x="1702205" y="163816"/>
                  </a:moveTo>
                  <a:lnTo>
                    <a:pt x="0" y="163816"/>
                  </a:lnTo>
                  <a:lnTo>
                    <a:pt x="0" y="167861"/>
                  </a:lnTo>
                  <a:lnTo>
                    <a:pt x="1702205" y="167861"/>
                  </a:lnTo>
                  <a:lnTo>
                    <a:pt x="1702205" y="163816"/>
                  </a:lnTo>
                  <a:close/>
                  <a:moveTo>
                    <a:pt x="1702205" y="328138"/>
                  </a:moveTo>
                  <a:lnTo>
                    <a:pt x="0" y="328138"/>
                  </a:lnTo>
                  <a:lnTo>
                    <a:pt x="0" y="332183"/>
                  </a:lnTo>
                  <a:lnTo>
                    <a:pt x="1702205" y="332183"/>
                  </a:lnTo>
                  <a:lnTo>
                    <a:pt x="1702205" y="328138"/>
                  </a:lnTo>
                  <a:close/>
                  <a:moveTo>
                    <a:pt x="1702205" y="491954"/>
                  </a:moveTo>
                  <a:lnTo>
                    <a:pt x="0" y="491954"/>
                  </a:lnTo>
                  <a:lnTo>
                    <a:pt x="0" y="495999"/>
                  </a:lnTo>
                  <a:lnTo>
                    <a:pt x="1702205" y="495999"/>
                  </a:lnTo>
                  <a:lnTo>
                    <a:pt x="1702205" y="491954"/>
                  </a:lnTo>
                  <a:close/>
                  <a:moveTo>
                    <a:pt x="1702205" y="655770"/>
                  </a:moveTo>
                  <a:lnTo>
                    <a:pt x="0" y="655770"/>
                  </a:lnTo>
                  <a:lnTo>
                    <a:pt x="0" y="659815"/>
                  </a:lnTo>
                  <a:lnTo>
                    <a:pt x="1702205" y="659815"/>
                  </a:lnTo>
                  <a:lnTo>
                    <a:pt x="1702205" y="655770"/>
                  </a:lnTo>
                  <a:close/>
                  <a:moveTo>
                    <a:pt x="1702205" y="820092"/>
                  </a:moveTo>
                  <a:lnTo>
                    <a:pt x="0" y="820092"/>
                  </a:lnTo>
                  <a:lnTo>
                    <a:pt x="0" y="824137"/>
                  </a:lnTo>
                  <a:lnTo>
                    <a:pt x="1702205" y="824137"/>
                  </a:lnTo>
                  <a:lnTo>
                    <a:pt x="1702205" y="820092"/>
                  </a:lnTo>
                  <a:close/>
                  <a:moveTo>
                    <a:pt x="1702205" y="983909"/>
                  </a:moveTo>
                  <a:lnTo>
                    <a:pt x="0" y="983909"/>
                  </a:lnTo>
                  <a:lnTo>
                    <a:pt x="0" y="987953"/>
                  </a:lnTo>
                  <a:lnTo>
                    <a:pt x="1702205" y="987953"/>
                  </a:lnTo>
                  <a:lnTo>
                    <a:pt x="1702205" y="983909"/>
                  </a:lnTo>
                  <a:close/>
                  <a:moveTo>
                    <a:pt x="1702205" y="1148230"/>
                  </a:moveTo>
                  <a:lnTo>
                    <a:pt x="0" y="1148230"/>
                  </a:lnTo>
                  <a:lnTo>
                    <a:pt x="0" y="1152275"/>
                  </a:lnTo>
                  <a:lnTo>
                    <a:pt x="1702205" y="1152275"/>
                  </a:lnTo>
                  <a:lnTo>
                    <a:pt x="1702205" y="1148230"/>
                  </a:lnTo>
                  <a:close/>
                </a:path>
              </a:pathLst>
            </a:custGeom>
            <a:solidFill>
              <a:srgbClr val="DEE4E8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6051636" y="88918"/>
            <a:ext cx="2415328" cy="939782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021460" y="639117"/>
            <a:ext cx="673186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vi-VN" sz="4400" b="1" spc="210" dirty="0">
                <a:solidFill>
                  <a:srgbClr val="002060"/>
                </a:solidFill>
                <a:latin typeface="Arial "/>
              </a:rPr>
              <a:t>3. Bản thân và thời đại</a:t>
            </a:r>
            <a:endParaRPr lang="en-US" sz="4400" b="1" spc="210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78E50BB7-90DC-42D9-9AE2-3BCD7FABDBD9}"/>
              </a:ext>
            </a:extLst>
          </p:cNvPr>
          <p:cNvSpPr txBox="1">
            <a:spLocks noChangeArrowheads="1"/>
          </p:cNvSpPr>
          <p:nvPr/>
        </p:nvSpPr>
        <p:spPr>
          <a:xfrm>
            <a:off x="1711488" y="1774555"/>
            <a:ext cx="14858999" cy="563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r>
              <a:rPr lang="vi-VN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ấu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endParaRPr lang="vi-VN" altLang="en-US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cha, 12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Long,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(1783)</a:t>
            </a:r>
            <a:endParaRPr lang="vi-VN" alt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vi-VN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1786-1796.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tạp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Lê,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Nguyễn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giam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vi-VN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1796 – 1802.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vi-VN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1802 – 1820.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triều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Nguyễn</a:t>
            </a:r>
          </a:p>
          <a:p>
            <a:pPr algn="just">
              <a:lnSpc>
                <a:spcPct val="90000"/>
              </a:lnSpc>
            </a:pP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1813 – 1814: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1820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Huế</a:t>
            </a: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14350" algn="just">
              <a:lnSpc>
                <a:spcPct val="90000"/>
              </a:lnSpc>
              <a:buFontTx/>
              <a:buNone/>
            </a:pP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E3C01C88-19E4-42D3-855A-FDF360132D69}"/>
              </a:ext>
            </a:extLst>
          </p:cNvPr>
          <p:cNvSpPr txBox="1">
            <a:spLocks noChangeArrowheads="1"/>
          </p:cNvSpPr>
          <p:nvPr/>
        </p:nvSpPr>
        <p:spPr>
          <a:xfrm>
            <a:off x="2000132" y="7945936"/>
            <a:ext cx="14549027" cy="1474787"/>
          </a:xfrm>
          <a:prstGeom prst="rect">
            <a:avLst/>
          </a:prstGeom>
          <a:solidFill>
            <a:srgbClr val="003A5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Nguyễn Du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nếm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gũi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10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14" y="8408151"/>
            <a:ext cx="2674680" cy="18771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98207" y="5600700"/>
            <a:ext cx="990753" cy="14687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0670"/>
          <a:stretch>
            <a:fillRect/>
          </a:stretch>
        </p:blipFill>
        <p:spPr>
          <a:xfrm>
            <a:off x="15888124" y="8589818"/>
            <a:ext cx="2534290" cy="18587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8645"/>
          <a:stretch>
            <a:fillRect/>
          </a:stretch>
        </p:blipFill>
        <p:spPr>
          <a:xfrm>
            <a:off x="0" y="-31919"/>
            <a:ext cx="1693323" cy="1646208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663043" y="4536472"/>
            <a:ext cx="4445522" cy="3426576"/>
            <a:chOff x="0" y="0"/>
            <a:chExt cx="3290570" cy="32956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02205" cy="1152275"/>
            </a:xfrm>
            <a:custGeom>
              <a:avLst/>
              <a:gdLst/>
              <a:ahLst/>
              <a:cxnLst/>
              <a:rect l="l" t="t" r="r" b="b"/>
              <a:pathLst>
                <a:path w="1702205" h="1152275">
                  <a:moveTo>
                    <a:pt x="1702205" y="4045"/>
                  </a:moveTo>
                  <a:lnTo>
                    <a:pt x="0" y="4045"/>
                  </a:lnTo>
                  <a:lnTo>
                    <a:pt x="0" y="0"/>
                  </a:lnTo>
                  <a:lnTo>
                    <a:pt x="1702205" y="0"/>
                  </a:lnTo>
                  <a:lnTo>
                    <a:pt x="1702205" y="4045"/>
                  </a:lnTo>
                  <a:close/>
                  <a:moveTo>
                    <a:pt x="1702205" y="163816"/>
                  </a:moveTo>
                  <a:lnTo>
                    <a:pt x="0" y="163816"/>
                  </a:lnTo>
                  <a:lnTo>
                    <a:pt x="0" y="167861"/>
                  </a:lnTo>
                  <a:lnTo>
                    <a:pt x="1702205" y="167861"/>
                  </a:lnTo>
                  <a:lnTo>
                    <a:pt x="1702205" y="163816"/>
                  </a:lnTo>
                  <a:close/>
                  <a:moveTo>
                    <a:pt x="1702205" y="328138"/>
                  </a:moveTo>
                  <a:lnTo>
                    <a:pt x="0" y="328138"/>
                  </a:lnTo>
                  <a:lnTo>
                    <a:pt x="0" y="332183"/>
                  </a:lnTo>
                  <a:lnTo>
                    <a:pt x="1702205" y="332183"/>
                  </a:lnTo>
                  <a:lnTo>
                    <a:pt x="1702205" y="328138"/>
                  </a:lnTo>
                  <a:close/>
                  <a:moveTo>
                    <a:pt x="1702205" y="491954"/>
                  </a:moveTo>
                  <a:lnTo>
                    <a:pt x="0" y="491954"/>
                  </a:lnTo>
                  <a:lnTo>
                    <a:pt x="0" y="495999"/>
                  </a:lnTo>
                  <a:lnTo>
                    <a:pt x="1702205" y="495999"/>
                  </a:lnTo>
                  <a:lnTo>
                    <a:pt x="1702205" y="491954"/>
                  </a:lnTo>
                  <a:close/>
                  <a:moveTo>
                    <a:pt x="1702205" y="655770"/>
                  </a:moveTo>
                  <a:lnTo>
                    <a:pt x="0" y="655770"/>
                  </a:lnTo>
                  <a:lnTo>
                    <a:pt x="0" y="659815"/>
                  </a:lnTo>
                  <a:lnTo>
                    <a:pt x="1702205" y="659815"/>
                  </a:lnTo>
                  <a:lnTo>
                    <a:pt x="1702205" y="655770"/>
                  </a:lnTo>
                  <a:close/>
                  <a:moveTo>
                    <a:pt x="1702205" y="820092"/>
                  </a:moveTo>
                  <a:lnTo>
                    <a:pt x="0" y="820092"/>
                  </a:lnTo>
                  <a:lnTo>
                    <a:pt x="0" y="824137"/>
                  </a:lnTo>
                  <a:lnTo>
                    <a:pt x="1702205" y="824137"/>
                  </a:lnTo>
                  <a:lnTo>
                    <a:pt x="1702205" y="820092"/>
                  </a:lnTo>
                  <a:close/>
                  <a:moveTo>
                    <a:pt x="1702205" y="983909"/>
                  </a:moveTo>
                  <a:lnTo>
                    <a:pt x="0" y="983909"/>
                  </a:lnTo>
                  <a:lnTo>
                    <a:pt x="0" y="987953"/>
                  </a:lnTo>
                  <a:lnTo>
                    <a:pt x="1702205" y="987953"/>
                  </a:lnTo>
                  <a:lnTo>
                    <a:pt x="1702205" y="983909"/>
                  </a:lnTo>
                  <a:close/>
                  <a:moveTo>
                    <a:pt x="1702205" y="1148230"/>
                  </a:moveTo>
                  <a:lnTo>
                    <a:pt x="0" y="1148230"/>
                  </a:lnTo>
                  <a:lnTo>
                    <a:pt x="0" y="1152275"/>
                  </a:lnTo>
                  <a:lnTo>
                    <a:pt x="1702205" y="1152275"/>
                  </a:lnTo>
                  <a:lnTo>
                    <a:pt x="1702205" y="1148230"/>
                  </a:lnTo>
                  <a:close/>
                </a:path>
              </a:pathLst>
            </a:custGeom>
            <a:solidFill>
              <a:srgbClr val="DEE4E8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1179434" y="4536472"/>
            <a:ext cx="4445522" cy="3426576"/>
            <a:chOff x="0" y="0"/>
            <a:chExt cx="3290570" cy="32956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02205" cy="1152275"/>
            </a:xfrm>
            <a:custGeom>
              <a:avLst/>
              <a:gdLst/>
              <a:ahLst/>
              <a:cxnLst/>
              <a:rect l="l" t="t" r="r" b="b"/>
              <a:pathLst>
                <a:path w="1702205" h="1152275">
                  <a:moveTo>
                    <a:pt x="1702205" y="4045"/>
                  </a:moveTo>
                  <a:lnTo>
                    <a:pt x="0" y="4045"/>
                  </a:lnTo>
                  <a:lnTo>
                    <a:pt x="0" y="0"/>
                  </a:lnTo>
                  <a:lnTo>
                    <a:pt x="1702205" y="0"/>
                  </a:lnTo>
                  <a:lnTo>
                    <a:pt x="1702205" y="4045"/>
                  </a:lnTo>
                  <a:close/>
                  <a:moveTo>
                    <a:pt x="1702205" y="163816"/>
                  </a:moveTo>
                  <a:lnTo>
                    <a:pt x="0" y="163816"/>
                  </a:lnTo>
                  <a:lnTo>
                    <a:pt x="0" y="167861"/>
                  </a:lnTo>
                  <a:lnTo>
                    <a:pt x="1702205" y="167861"/>
                  </a:lnTo>
                  <a:lnTo>
                    <a:pt x="1702205" y="163816"/>
                  </a:lnTo>
                  <a:close/>
                  <a:moveTo>
                    <a:pt x="1702205" y="328138"/>
                  </a:moveTo>
                  <a:lnTo>
                    <a:pt x="0" y="328138"/>
                  </a:lnTo>
                  <a:lnTo>
                    <a:pt x="0" y="332183"/>
                  </a:lnTo>
                  <a:lnTo>
                    <a:pt x="1702205" y="332183"/>
                  </a:lnTo>
                  <a:lnTo>
                    <a:pt x="1702205" y="328138"/>
                  </a:lnTo>
                  <a:close/>
                  <a:moveTo>
                    <a:pt x="1702205" y="491954"/>
                  </a:moveTo>
                  <a:lnTo>
                    <a:pt x="0" y="491954"/>
                  </a:lnTo>
                  <a:lnTo>
                    <a:pt x="0" y="495999"/>
                  </a:lnTo>
                  <a:lnTo>
                    <a:pt x="1702205" y="495999"/>
                  </a:lnTo>
                  <a:lnTo>
                    <a:pt x="1702205" y="491954"/>
                  </a:lnTo>
                  <a:close/>
                  <a:moveTo>
                    <a:pt x="1702205" y="655770"/>
                  </a:moveTo>
                  <a:lnTo>
                    <a:pt x="0" y="655770"/>
                  </a:lnTo>
                  <a:lnTo>
                    <a:pt x="0" y="659815"/>
                  </a:lnTo>
                  <a:lnTo>
                    <a:pt x="1702205" y="659815"/>
                  </a:lnTo>
                  <a:lnTo>
                    <a:pt x="1702205" y="655770"/>
                  </a:lnTo>
                  <a:close/>
                  <a:moveTo>
                    <a:pt x="1702205" y="820092"/>
                  </a:moveTo>
                  <a:lnTo>
                    <a:pt x="0" y="820092"/>
                  </a:lnTo>
                  <a:lnTo>
                    <a:pt x="0" y="824137"/>
                  </a:lnTo>
                  <a:lnTo>
                    <a:pt x="1702205" y="824137"/>
                  </a:lnTo>
                  <a:lnTo>
                    <a:pt x="1702205" y="820092"/>
                  </a:lnTo>
                  <a:close/>
                  <a:moveTo>
                    <a:pt x="1702205" y="983909"/>
                  </a:moveTo>
                  <a:lnTo>
                    <a:pt x="0" y="983909"/>
                  </a:lnTo>
                  <a:lnTo>
                    <a:pt x="0" y="987953"/>
                  </a:lnTo>
                  <a:lnTo>
                    <a:pt x="1702205" y="987953"/>
                  </a:lnTo>
                  <a:lnTo>
                    <a:pt x="1702205" y="983909"/>
                  </a:lnTo>
                  <a:close/>
                  <a:moveTo>
                    <a:pt x="1702205" y="1148230"/>
                  </a:moveTo>
                  <a:lnTo>
                    <a:pt x="0" y="1148230"/>
                  </a:lnTo>
                  <a:lnTo>
                    <a:pt x="0" y="1152275"/>
                  </a:lnTo>
                  <a:lnTo>
                    <a:pt x="1702205" y="1152275"/>
                  </a:lnTo>
                  <a:lnTo>
                    <a:pt x="1702205" y="1148230"/>
                  </a:lnTo>
                  <a:close/>
                </a:path>
              </a:pathLst>
            </a:custGeom>
            <a:solidFill>
              <a:srgbClr val="DEE4E8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51636" y="88918"/>
            <a:ext cx="2415328" cy="939782"/>
          </a:xfrm>
          <a:prstGeom prst="rect">
            <a:avLst/>
          </a:prstGeom>
        </p:spPr>
      </p:pic>
      <p:sp>
        <p:nvSpPr>
          <p:cNvPr id="24" name="TextBox 22">
            <a:extLst>
              <a:ext uri="{FF2B5EF4-FFF2-40B4-BE49-F238E27FC236}">
                <a16:creationId xmlns:a16="http://schemas.microsoft.com/office/drawing/2014/main" id="{A9FC9F45-49F2-44A5-ACA8-2A62C864EF40}"/>
              </a:ext>
            </a:extLst>
          </p:cNvPr>
          <p:cNvSpPr txBox="1"/>
          <p:nvPr/>
        </p:nvSpPr>
        <p:spPr>
          <a:xfrm>
            <a:off x="1981200" y="611705"/>
            <a:ext cx="8325334" cy="561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vi-VN" sz="5400" b="1" spc="210" dirty="0">
                <a:solidFill>
                  <a:srgbClr val="002060"/>
                </a:solidFill>
                <a:latin typeface="Arial "/>
              </a:rPr>
              <a:t>3. Bản thân và thời đại</a:t>
            </a:r>
            <a:endParaRPr lang="en-US" sz="5400" b="1" spc="210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872E40DC-6421-4BF1-90E3-68A738957B1B}"/>
              </a:ext>
            </a:extLst>
          </p:cNvPr>
          <p:cNvSpPr txBox="1">
            <a:spLocks noChangeArrowheads="1"/>
          </p:cNvSpPr>
          <p:nvPr/>
        </p:nvSpPr>
        <p:spPr>
          <a:xfrm>
            <a:off x="791447" y="1891845"/>
            <a:ext cx="10134599" cy="746616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alt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chìm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truân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thảm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bẩm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Nguyễn Du,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kiệt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Nam.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3800E7F-C51B-4A54-99C8-1D89E8B8A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0" y="1891845"/>
            <a:ext cx="5895947" cy="745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476" b="27132"/>
          <a:stretch>
            <a:fillRect/>
          </a:stretch>
        </p:blipFill>
        <p:spPr>
          <a:xfrm>
            <a:off x="-65072" y="8812388"/>
            <a:ext cx="2565152" cy="15975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166" b="25104"/>
          <a:stretch>
            <a:fillRect/>
          </a:stretch>
        </p:blipFill>
        <p:spPr>
          <a:xfrm>
            <a:off x="14812890" y="9258300"/>
            <a:ext cx="4476285" cy="15747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338" t="24768"/>
          <a:stretch>
            <a:fillRect/>
          </a:stretch>
        </p:blipFill>
        <p:spPr>
          <a:xfrm>
            <a:off x="-65072" y="-30709"/>
            <a:ext cx="3097828" cy="17305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6786" y="4949352"/>
            <a:ext cx="1161360" cy="10895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39463" y="425862"/>
            <a:ext cx="2065530" cy="4790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40937" y="5429982"/>
            <a:ext cx="1820192" cy="1217874"/>
          </a:xfrm>
          <a:prstGeom prst="rect">
            <a:avLst/>
          </a:prstGeom>
        </p:spPr>
      </p:pic>
      <p:pic>
        <p:nvPicPr>
          <p:cNvPr id="24" name="Picture 2" descr="C:\Documents and Settings\THANH TAI\My Documents\Downloads\images (3).jpg">
            <a:extLst>
              <a:ext uri="{FF2B5EF4-FFF2-40B4-BE49-F238E27FC236}">
                <a16:creationId xmlns:a16="http://schemas.microsoft.com/office/drawing/2014/main" id="{403FC74F-D2E5-49F4-9165-65FBFCBDE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/>
          <a:srcRect l="16034" t="6255" r="19040"/>
          <a:stretch/>
        </p:blipFill>
        <p:spPr bwMode="auto">
          <a:xfrm>
            <a:off x="13085257" y="1484829"/>
            <a:ext cx="4936976" cy="6929046"/>
          </a:xfrm>
          <a:prstGeom prst="rect">
            <a:avLst/>
          </a:prstGeom>
          <a:noFill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AF8A923-37C8-468B-9AB9-7A8306AC5293}"/>
              </a:ext>
            </a:extLst>
          </p:cNvPr>
          <p:cNvSpPr/>
          <p:nvPr/>
        </p:nvSpPr>
        <p:spPr>
          <a:xfrm>
            <a:off x="0" y="1842067"/>
            <a:ext cx="845820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514350">
              <a:buNone/>
            </a:pP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243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00050">
              <a:buNone/>
            </a:pP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Hiên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(78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400050">
              <a:buNone/>
            </a:pP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tạp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(125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400050">
              <a:buNone/>
            </a:pP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Nam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tạp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(40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23336099-2BDB-4490-B3A1-BCBDE2B64038}"/>
              </a:ext>
            </a:extLst>
          </p:cNvPr>
          <p:cNvSpPr txBox="1">
            <a:spLocks noChangeArrowheads="1"/>
          </p:cNvSpPr>
          <p:nvPr/>
        </p:nvSpPr>
        <p:spPr>
          <a:xfrm>
            <a:off x="2500080" y="111537"/>
            <a:ext cx="4800600" cy="6286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lang="en-US" alt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C:\Documents and Settings\THANH TAI\My Documents\Downloads\images (4).jpg">
            <a:extLst>
              <a:ext uri="{FF2B5EF4-FFF2-40B4-BE49-F238E27FC236}">
                <a16:creationId xmlns:a16="http://schemas.microsoft.com/office/drawing/2014/main" id="{63E6435B-5EAA-4B13-84DF-FFA38E6E9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/>
          <a:srcRect l="13201" r="13172"/>
          <a:stretch/>
        </p:blipFill>
        <p:spPr bwMode="auto">
          <a:xfrm>
            <a:off x="3553013" y="4452583"/>
            <a:ext cx="4343400" cy="5834417"/>
          </a:xfrm>
          <a:prstGeom prst="rect">
            <a:avLst/>
          </a:prstGeom>
          <a:noFill/>
        </p:spPr>
      </p:pic>
      <p:pic>
        <p:nvPicPr>
          <p:cNvPr id="28" name="Picture 3" descr="C:\Documents and Settings\THANH TAI\My Documents\Downloads\281862.jpg">
            <a:extLst>
              <a:ext uri="{FF2B5EF4-FFF2-40B4-BE49-F238E27FC236}">
                <a16:creationId xmlns:a16="http://schemas.microsoft.com/office/drawing/2014/main" id="{55DA6CD5-992E-4934-8618-8BACC93EF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64169" y="3433449"/>
            <a:ext cx="4343400" cy="6428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42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1567</Words>
  <PresentationFormat>Custom</PresentationFormat>
  <Paragraphs>108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 </vt:lpstr>
      <vt:lpstr>Impact</vt:lpstr>
      <vt:lpstr>Arial</vt:lpstr>
      <vt:lpstr>Wingdings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2021-09-07T09:50:09Z</dcterms:modified>
  <dc:identifier>DAEnQkF16Y4</dc:identifier>
</cp:coreProperties>
</file>