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8" autoAdjust="0"/>
    <p:restoredTop sz="94660"/>
  </p:normalViewPr>
  <p:slideViewPr>
    <p:cSldViewPr snapToGrid="0">
      <p:cViewPr varScale="1">
        <p:scale>
          <a:sx n="73" d="100"/>
          <a:sy n="73" d="100"/>
        </p:scale>
        <p:origin x="110"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2.png"/><Relationship Id="rId7" Type="http://schemas.openxmlformats.org/officeDocument/2006/relationships/oleObject" Target="../embeddings/oleObject8.bin"/><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7.bin"/><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33.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5.png"/><Relationship Id="rId1" Type="http://schemas.microsoft.com/office/2007/relationships/media" Target="../media/media2.wav"/><Relationship Id="rId6" Type="http://schemas.openxmlformats.org/officeDocument/2006/relationships/image" Target="../media/image30.png"/><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5.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3.jpeg"/><Relationship Id="rId18" Type="http://schemas.openxmlformats.org/officeDocument/2006/relationships/image" Target="../media/image39.png"/><Relationship Id="rId26" Type="http://schemas.openxmlformats.org/officeDocument/2006/relationships/image" Target="../media/image43.wmf"/><Relationship Id="rId3" Type="http://schemas.openxmlformats.org/officeDocument/2006/relationships/slideLayout" Target="../slideLayouts/slideLayout1.xml"/><Relationship Id="rId21" Type="http://schemas.openxmlformats.org/officeDocument/2006/relationships/oleObject" Target="../embeddings/oleObject10.bin"/><Relationship Id="rId7" Type="http://schemas.openxmlformats.org/officeDocument/2006/relationships/image" Target="../media/image34.png"/><Relationship Id="rId12" Type="http://schemas.openxmlformats.org/officeDocument/2006/relationships/image" Target="../media/image27.png"/><Relationship Id="rId17" Type="http://schemas.microsoft.com/office/2007/relationships/hdphoto" Target="../media/hdphoto11.wdp"/><Relationship Id="rId25" Type="http://schemas.openxmlformats.org/officeDocument/2006/relationships/oleObject" Target="../embeddings/oleObject12.bin"/><Relationship Id="rId2" Type="http://schemas.openxmlformats.org/officeDocument/2006/relationships/audio" Target="../media/media2.wav"/><Relationship Id="rId16" Type="http://schemas.openxmlformats.org/officeDocument/2006/relationships/image" Target="../media/image35.png"/><Relationship Id="rId20" Type="http://schemas.openxmlformats.org/officeDocument/2006/relationships/image" Target="../media/image40.wmf"/><Relationship Id="rId1" Type="http://schemas.microsoft.com/office/2007/relationships/media" Target="../media/media2.wav"/><Relationship Id="rId6" Type="http://schemas.openxmlformats.org/officeDocument/2006/relationships/image" Target="../media/image36.jpeg"/><Relationship Id="rId11" Type="http://schemas.microsoft.com/office/2007/relationships/hdphoto" Target="../media/hdphoto13.wdp"/><Relationship Id="rId24" Type="http://schemas.openxmlformats.org/officeDocument/2006/relationships/image" Target="../media/image42.wmf"/><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oleObject" Target="../embeddings/oleObject11.bin"/><Relationship Id="rId10" Type="http://schemas.openxmlformats.org/officeDocument/2006/relationships/image" Target="../media/image38.png"/><Relationship Id="rId19" Type="http://schemas.openxmlformats.org/officeDocument/2006/relationships/oleObject" Target="../embeddings/oleObject9.bin"/><Relationship Id="rId4" Type="http://schemas.openxmlformats.org/officeDocument/2006/relationships/audio" Target="../media/audio1.wav"/><Relationship Id="rId9" Type="http://schemas.microsoft.com/office/2007/relationships/hdphoto" Target="../media/hdphoto12.wdp"/><Relationship Id="rId14" Type="http://schemas.microsoft.com/office/2007/relationships/hdphoto" Target="../media/hdphoto10.wdp"/><Relationship Id="rId22" Type="http://schemas.openxmlformats.org/officeDocument/2006/relationships/image" Target="../media/image41.wmf"/></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48.png"/><Relationship Id="rId18" Type="http://schemas.openxmlformats.org/officeDocument/2006/relationships/oleObject" Target="../embeddings/oleObject13.bin"/><Relationship Id="rId26" Type="http://schemas.openxmlformats.org/officeDocument/2006/relationships/oleObject" Target="../embeddings/oleObject16.bin"/><Relationship Id="rId3" Type="http://schemas.openxmlformats.org/officeDocument/2006/relationships/slideLayout" Target="../slideLayouts/slideLayout1.xml"/><Relationship Id="rId21" Type="http://schemas.microsoft.com/office/2007/relationships/hdphoto" Target="../media/hdphoto11.wdp"/><Relationship Id="rId7" Type="http://schemas.openxmlformats.org/officeDocument/2006/relationships/image" Target="../media/image45.png"/><Relationship Id="rId12" Type="http://schemas.microsoft.com/office/2007/relationships/hdphoto" Target="../media/hdphoto16.wdp"/><Relationship Id="rId17" Type="http://schemas.openxmlformats.org/officeDocument/2006/relationships/image" Target="../media/image25.png"/><Relationship Id="rId25" Type="http://schemas.openxmlformats.org/officeDocument/2006/relationships/image" Target="../media/image51.wmf"/><Relationship Id="rId2" Type="http://schemas.openxmlformats.org/officeDocument/2006/relationships/audio" Target="../media/media2.wav"/><Relationship Id="rId16" Type="http://schemas.openxmlformats.org/officeDocument/2006/relationships/image" Target="../media/image34.png"/><Relationship Id="rId20" Type="http://schemas.openxmlformats.org/officeDocument/2006/relationships/image" Target="../media/image35.png"/><Relationship Id="rId29" Type="http://schemas.microsoft.com/office/2007/relationships/hdphoto" Target="../media/hdphoto10.wdp"/><Relationship Id="rId1" Type="http://schemas.microsoft.com/office/2007/relationships/media" Target="../media/media2.wav"/><Relationship Id="rId6" Type="http://schemas.openxmlformats.org/officeDocument/2006/relationships/image" Target="../media/image44.jpeg"/><Relationship Id="rId11" Type="http://schemas.openxmlformats.org/officeDocument/2006/relationships/image" Target="../media/image47.png"/><Relationship Id="rId24" Type="http://schemas.openxmlformats.org/officeDocument/2006/relationships/oleObject" Target="../embeddings/oleObject15.bin"/><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50.wmf"/><Relationship Id="rId28" Type="http://schemas.openxmlformats.org/officeDocument/2006/relationships/image" Target="../media/image33.jpeg"/><Relationship Id="rId10" Type="http://schemas.microsoft.com/office/2007/relationships/hdphoto" Target="../media/hdphoto15.wdp"/><Relationship Id="rId19" Type="http://schemas.openxmlformats.org/officeDocument/2006/relationships/image" Target="../media/image49.wmf"/><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17.wdp"/><Relationship Id="rId22" Type="http://schemas.openxmlformats.org/officeDocument/2006/relationships/oleObject" Target="../embeddings/oleObject14.bin"/><Relationship Id="rId27" Type="http://schemas.openxmlformats.org/officeDocument/2006/relationships/image" Target="../media/image52.wmf"/><Relationship Id="rId30"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8.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8.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microsoft.com/office/2007/relationships/hdphoto" Target="../media/hdphoto24.wdp"/><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84.emf"/><Relationship Id="rId18" Type="http://schemas.openxmlformats.org/officeDocument/2006/relationships/image" Target="../media/image87.emf"/><Relationship Id="rId3" Type="http://schemas.openxmlformats.org/officeDocument/2006/relationships/image" Target="../media/image77.png"/><Relationship Id="rId21" Type="http://schemas.openxmlformats.org/officeDocument/2006/relationships/image" Target="../media/image89.emf"/><Relationship Id="rId7" Type="http://schemas.openxmlformats.org/officeDocument/2006/relationships/image" Target="../media/image80.png"/><Relationship Id="rId12" Type="http://schemas.openxmlformats.org/officeDocument/2006/relationships/oleObject" Target="../embeddings/oleObject17.bin"/><Relationship Id="rId17" Type="http://schemas.openxmlformats.org/officeDocument/2006/relationships/oleObject" Target="../embeddings/oleObject19.bin"/><Relationship Id="rId2" Type="http://schemas.openxmlformats.org/officeDocument/2006/relationships/audio" Target="../media/audio3.wav"/><Relationship Id="rId16" Type="http://schemas.openxmlformats.org/officeDocument/2006/relationships/image" Target="../media/image86.wmf"/><Relationship Id="rId20"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image" Target="../media/image76.png"/><Relationship Id="rId15" Type="http://schemas.openxmlformats.org/officeDocument/2006/relationships/oleObject" Target="../embeddings/oleObject18.bin"/><Relationship Id="rId10" Type="http://schemas.microsoft.com/office/2007/relationships/hdphoto" Target="../media/hdphoto23.wdp"/><Relationship Id="rId19" Type="http://schemas.openxmlformats.org/officeDocument/2006/relationships/image" Target="../media/image88.png"/><Relationship Id="rId4" Type="http://schemas.openxmlformats.org/officeDocument/2006/relationships/slide" Target="slide28.xml"/><Relationship Id="rId9" Type="http://schemas.openxmlformats.org/officeDocument/2006/relationships/image" Target="../media/image79.png"/><Relationship Id="rId14" Type="http://schemas.openxmlformats.org/officeDocument/2006/relationships/image" Target="../media/image85.png"/><Relationship Id="rId22"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7.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jpeg"/><Relationship Id="rId5" Type="http://schemas.microsoft.com/office/2007/relationships/hdphoto" Target="../media/hdphoto26.wdp"/><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2.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wmf"/><Relationship Id="rId7"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wmf"/><Relationship Id="rId5" Type="http://schemas.openxmlformats.org/officeDocument/2006/relationships/image" Target="../media/image13.wmf"/><Relationship Id="rId10" Type="http://schemas.openxmlformats.org/officeDocument/2006/relationships/oleObject" Target="../embeddings/oleObject5.bin"/><Relationship Id="rId4" Type="http://schemas.openxmlformats.org/officeDocument/2006/relationships/oleObject" Target="../embeddings/oleObject4.bin"/><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 NGUYỄN THỊ THƯƠNG</a:t>
            </a:r>
          </a:p>
        </p:txBody>
      </p:sp>
    </p:spTree>
    <p:extLst>
      <p:ext uri="{BB962C8B-B14F-4D97-AF65-F5344CB8AC3E}">
        <p14:creationId xmlns:p14="http://schemas.microsoft.com/office/powerpoint/2010/main" val="41878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name="Equation" r:id="rId6" imgW="1790640" imgH="393480" progId="Equation.DSMT4">
                    <p:embed/>
                  </p:oleObj>
                </mc:Choice>
                <mc:Fallback>
                  <p:oleObj name="Equation" r:id="rId6"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7"/>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name="Equation" r:id="rId5" imgW="799920" imgH="317160" progId="Equation.DSMT4">
                    <p:embed/>
                  </p:oleObj>
                </mc:Choice>
                <mc:Fallback>
                  <p:oleObj name="Equation" r:id="rId5"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6"/>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name="Equation" r:id="rId7" imgW="787320" imgH="342720" progId="Equation.DSMT4">
                    <p:embed/>
                  </p:oleObj>
                </mc:Choice>
                <mc:Fallback>
                  <p:oleObj name="Equation" r:id="rId7"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8"/>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id="{D61CB54A-B1E7-4B50-95DC-1DCBAF99971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name="Equation" r:id="rId19" imgW="2031840" imgH="393480" progId="Equation.DSMT4">
                    <p:embed/>
                  </p:oleObj>
                </mc:Choice>
                <mc:Fallback>
                  <p:oleObj name="Equation" r:id="rId19" imgW="2031840" imgH="393480" progId="Equation.DSMT4">
                    <p:embed/>
                    <p:pic>
                      <p:nvPicPr>
                        <p:cNvPr id="27" name="Object 26">
                          <a:extLst>
                            <a:ext uri="{FF2B5EF4-FFF2-40B4-BE49-F238E27FC236}">
                              <a16:creationId xmlns:a16="http://schemas.microsoft.com/office/drawing/2014/main" id="{3525B901-AE53-41BE-A293-0FDCE661AD34}"/>
                            </a:ext>
                          </a:extLst>
                        </p:cNvPr>
                        <p:cNvPicPr/>
                        <p:nvPr/>
                      </p:nvPicPr>
                      <p:blipFill>
                        <a:blip r:embed="rId20"/>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name="Equation" r:id="rId21" imgW="2031840" imgH="393480" progId="Equation.DSMT4">
                    <p:embed/>
                  </p:oleObj>
                </mc:Choice>
                <mc:Fallback>
                  <p:oleObj name="Equation" r:id="rId21" imgW="2031840" imgH="393480" progId="Equation.DSMT4">
                    <p:embed/>
                    <p:pic>
                      <p:nvPicPr>
                        <p:cNvPr id="29" name="Object 28">
                          <a:extLst>
                            <a:ext uri="{FF2B5EF4-FFF2-40B4-BE49-F238E27FC236}">
                              <a16:creationId xmlns:a16="http://schemas.microsoft.com/office/drawing/2014/main" id="{EC558404-F2D8-4508-B46F-3D3D40B42D4C}"/>
                            </a:ext>
                          </a:extLst>
                        </p:cNvPr>
                        <p:cNvPicPr/>
                        <p:nvPr/>
                      </p:nvPicPr>
                      <p:blipFill>
                        <a:blip r:embed="rId22"/>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name="Equation" r:id="rId23" imgW="2031840" imgH="393480" progId="Equation.DSMT4">
                    <p:embed/>
                  </p:oleObj>
                </mc:Choice>
                <mc:Fallback>
                  <p:oleObj name="Equation" r:id="rId23" imgW="2031840" imgH="393480" progId="Equation.DSMT4">
                    <p:embed/>
                    <p:pic>
                      <p:nvPicPr>
                        <p:cNvPr id="30" name="Object 29">
                          <a:extLst>
                            <a:ext uri="{FF2B5EF4-FFF2-40B4-BE49-F238E27FC236}">
                              <a16:creationId xmlns:a16="http://schemas.microsoft.com/office/drawing/2014/main" id="{FAABA79A-19CB-4E3E-96D3-A0D62CE45657}"/>
                            </a:ext>
                          </a:extLst>
                        </p:cNvPr>
                        <p:cNvPicPr/>
                        <p:nvPr/>
                      </p:nvPicPr>
                      <p:blipFill>
                        <a:blip r:embed="rId24"/>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name="Equation" r:id="rId25" imgW="2031840" imgH="393480" progId="Equation.DSMT4">
                    <p:embed/>
                  </p:oleObj>
                </mc:Choice>
                <mc:Fallback>
                  <p:oleObj name="Equation" r:id="rId25" imgW="2031840" imgH="393480" progId="Equation.DSMT4">
                    <p:embed/>
                    <p:pic>
                      <p:nvPicPr>
                        <p:cNvPr id="2048" name="Object 2047">
                          <a:extLst>
                            <a:ext uri="{FF2B5EF4-FFF2-40B4-BE49-F238E27FC236}">
                              <a16:creationId xmlns:a16="http://schemas.microsoft.com/office/drawing/2014/main" id="{FE071E25-FA60-40D2-BE77-56FC8D51C85A}"/>
                            </a:ext>
                          </a:extLst>
                        </p:cNvPr>
                        <p:cNvPicPr/>
                        <p:nvPr/>
                      </p:nvPicPr>
                      <p:blipFill>
                        <a:blip r:embed="rId26"/>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name="Equation" r:id="rId18" imgW="1434960" imgH="203040" progId="Equation.DSMT4">
                    <p:embed/>
                  </p:oleObj>
                </mc:Choice>
                <mc:Fallback>
                  <p:oleObj name="Equation" r:id="rId18" imgW="1434960" imgH="203040" progId="Equation.DSMT4">
                    <p:embed/>
                    <p:pic>
                      <p:nvPicPr>
                        <p:cNvPr id="2" name="Object 1"/>
                        <p:cNvPicPr/>
                        <p:nvPr/>
                      </p:nvPicPr>
                      <p:blipFill>
                        <a:blip r:embed="rId19"/>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name="Equation" r:id="rId22" imgW="1434960" imgH="203040" progId="Equation.DSMT4">
                    <p:embed/>
                  </p:oleObj>
                </mc:Choice>
                <mc:Fallback>
                  <p:oleObj name="Equation" r:id="rId22" imgW="1434960" imgH="203040" progId="Equation.DSMT4">
                    <p:embed/>
                    <p:pic>
                      <p:nvPicPr>
                        <p:cNvPr id="0" name=""/>
                        <p:cNvPicPr/>
                        <p:nvPr/>
                      </p:nvPicPr>
                      <p:blipFill>
                        <a:blip r:embed="rId23"/>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name="Equation" r:id="rId24" imgW="1434960" imgH="203040" progId="Equation.DSMT4">
                    <p:embed/>
                  </p:oleObj>
                </mc:Choice>
                <mc:Fallback>
                  <p:oleObj name="Equation" r:id="rId24" imgW="1434960" imgH="203040" progId="Equation.DSMT4">
                    <p:embed/>
                    <p:pic>
                      <p:nvPicPr>
                        <p:cNvPr id="0" name=""/>
                        <p:cNvPicPr/>
                        <p:nvPr/>
                      </p:nvPicPr>
                      <p:blipFill>
                        <a:blip r:embed="rId25"/>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name="Equation" r:id="rId26" imgW="1434960" imgH="203040" progId="Equation.DSMT4">
                  <p:embed/>
                </p:oleObj>
              </mc:Choice>
              <mc:Fallback>
                <p:oleObj name="Equation" r:id="rId26" imgW="1434960" imgH="203040" progId="Equation.DSMT4">
                  <p:embed/>
                  <p:pic>
                    <p:nvPicPr>
                      <p:cNvPr id="0" name=""/>
                      <p:cNvPicPr/>
                      <p:nvPr/>
                    </p:nvPicPr>
                    <p:blipFill>
                      <a:blip r:embed="rId27"/>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8">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id="{BABBD1A8-BBDC-48C7-AB44-8C5ADB7C3E2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mc:Choice xmlns:a14="http://schemas.microsoft.com/office/drawing/2010/main"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mc:Choice xmlns:a14="http://schemas.microsoft.com/office/drawing/2010/main"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2" imgW="215180" imgH="280482" progId="Equation.DSMT4">
                        <p:embed/>
                      </p:oleObj>
                    </mc:Choice>
                    <mc:Fallback>
                      <p:oleObj name="Equation" r:id="rId12" imgW="215180" imgH="280482" progId="Equation.DSMT4">
                        <p:embed/>
                        <p:pic>
                          <p:nvPicPr>
                            <p:cNvPr id="0" name=""/>
                            <p:cNvPicPr/>
                            <p:nvPr/>
                          </p:nvPicPr>
                          <p:blipFill>
                            <a:blip r:embed="rId13"/>
                            <a:stretch>
                              <a:fillRect/>
                            </a:stretch>
                          </p:blipFill>
                          <p:spPr>
                            <a:xfrm>
                              <a:off x="2389034" y="5785661"/>
                              <a:ext cx="215900" cy="280987"/>
                            </a:xfrm>
                            <a:prstGeom prst="rect">
                              <a:avLst/>
                            </a:prstGeom>
                          </p:spPr>
                        </p:pic>
                      </p:oleObj>
                    </mc:Fallback>
                  </mc:AlternateContent>
                </a:graphicData>
              </a:graphic>
            </p:graphicFrame>
          </mc:Choice>
          <mc:Fallback>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2" imgW="215180" imgH="280482" progId="Equation.DSMT4">
                        <p:embed/>
                      </p:oleObj>
                    </mc:Choice>
                    <mc:Fallback>
                      <p:oleObj name="Equation" r:id="rId12" imgW="215180" imgH="280482" progId="Equation.DSMT4">
                        <p:embed/>
                        <p:pic>
                          <p:nvPicPr>
                            <p:cNvPr id="0" name=""/>
                            <p:cNvPicPr/>
                            <p:nvPr/>
                          </p:nvPicPr>
                          <p:blipFill>
                            <a:blip r:embed="rId13"/>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mc:Choice xmlns:a14="http://schemas.microsoft.com/office/drawing/2010/main"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15" imgW="215640" imgH="279360" progId="Equation.DSMT4">
                        <p:embed/>
                      </p:oleObj>
                    </mc:Choice>
                    <mc:Fallback>
                      <p:oleObj name="Equation" r:id="rId15" imgW="215640" imgH="279360" progId="Equation.DSMT4">
                        <p:embed/>
                        <p:pic>
                          <p:nvPicPr>
                            <p:cNvPr id="0" name=""/>
                            <p:cNvPicPr/>
                            <p:nvPr/>
                          </p:nvPicPr>
                          <p:blipFill>
                            <a:blip r:embed="rId16"/>
                            <a:stretch>
                              <a:fillRect/>
                            </a:stretch>
                          </p:blipFill>
                          <p:spPr>
                            <a:xfrm>
                              <a:off x="8408932" y="5754925"/>
                              <a:ext cx="215900" cy="279400"/>
                            </a:xfrm>
                            <a:prstGeom prst="rect">
                              <a:avLst/>
                            </a:prstGeom>
                          </p:spPr>
                        </p:pic>
                      </p:oleObj>
                    </mc:Fallback>
                  </mc:AlternateContent>
                </a:graphicData>
              </a:graphic>
            </p:graphicFrame>
          </mc:Choice>
          <mc:Fallback>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15" imgW="215640" imgH="279360" progId="Equation.DSMT4">
                        <p:embed/>
                      </p:oleObj>
                    </mc:Choice>
                    <mc:Fallback>
                      <p:oleObj name="Equation" r:id="rId15" imgW="215640" imgH="279360" progId="Equation.DSMT4">
                        <p:embed/>
                        <p:pic>
                          <p:nvPicPr>
                            <p:cNvPr id="0" name=""/>
                            <p:cNvPicPr/>
                            <p:nvPr/>
                          </p:nvPicPr>
                          <p:blipFill>
                            <a:blip r:embed="rId16"/>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17" imgW="215180" imgH="280482" progId="Equation.DSMT4">
                        <p:embed/>
                      </p:oleObj>
                    </mc:Choice>
                    <mc:Fallback>
                      <p:oleObj name="Equation" r:id="rId17" imgW="215180" imgH="280482" progId="Equation.DSMT4">
                        <p:embed/>
                        <p:pic>
                          <p:nvPicPr>
                            <p:cNvPr id="0" name=""/>
                            <p:cNvPicPr/>
                            <p:nvPr/>
                          </p:nvPicPr>
                          <p:blipFill>
                            <a:blip r:embed="rId18"/>
                            <a:stretch>
                              <a:fillRect/>
                            </a:stretch>
                          </p:blipFill>
                          <p:spPr>
                            <a:xfrm>
                              <a:off x="9561517" y="5731704"/>
                              <a:ext cx="215900" cy="280987"/>
                            </a:xfrm>
                            <a:prstGeom prst="rect">
                              <a:avLst/>
                            </a:prstGeom>
                          </p:spPr>
                        </p:pic>
                      </p:oleObj>
                    </mc:Fallback>
                  </mc:AlternateContent>
                </a:graphicData>
              </a:graphic>
            </p:graphicFrame>
          </mc:Choice>
          <mc:Fallback>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17" imgW="215180" imgH="280482" progId="Equation.DSMT4">
                        <p:embed/>
                      </p:oleObj>
                    </mc:Choice>
                    <mc:Fallback>
                      <p:oleObj name="Equation" r:id="rId17" imgW="215180" imgH="280482" progId="Equation.DSMT4">
                        <p:embed/>
                        <p:pic>
                          <p:nvPicPr>
                            <p:cNvPr id="0" name=""/>
                            <p:cNvPicPr/>
                            <p:nvPr/>
                          </p:nvPicPr>
                          <p:blipFill>
                            <a:blip r:embed="rId18"/>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mc:Choice xmlns:a14="http://schemas.microsoft.com/office/drawing/2010/main"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0" imgW="215180" imgH="280482" progId="Equation.DSMT4">
                        <p:embed/>
                      </p:oleObj>
                    </mc:Choice>
                    <mc:Fallback>
                      <p:oleObj name="Equation" r:id="rId20" imgW="215180" imgH="280482" progId="Equation.DSMT4">
                        <p:embed/>
                        <p:pic>
                          <p:nvPicPr>
                            <p:cNvPr id="0" name=""/>
                            <p:cNvPicPr/>
                            <p:nvPr/>
                          </p:nvPicPr>
                          <p:blipFill>
                            <a:blip r:embed="rId21"/>
                            <a:stretch>
                              <a:fillRect/>
                            </a:stretch>
                          </p:blipFill>
                          <p:spPr>
                            <a:xfrm>
                              <a:off x="3528629" y="4633454"/>
                              <a:ext cx="215900" cy="280987"/>
                            </a:xfrm>
                            <a:prstGeom prst="rect">
                              <a:avLst/>
                            </a:prstGeom>
                          </p:spPr>
                        </p:pic>
                      </p:oleObj>
                    </mc:Fallback>
                  </mc:AlternateContent>
                </a:graphicData>
              </a:graphic>
            </p:graphicFrame>
          </mc:Choice>
          <mc:Fallback>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0" imgW="215180" imgH="280482" progId="Equation.DSMT4">
                        <p:embed/>
                      </p:oleObj>
                    </mc:Choice>
                    <mc:Fallback>
                      <p:oleObj name="Equation" r:id="rId20" imgW="215180" imgH="280482" progId="Equation.DSMT4">
                        <p:embed/>
                        <p:pic>
                          <p:nvPicPr>
                            <p:cNvPr id="0" name=""/>
                            <p:cNvPicPr/>
                            <p:nvPr/>
                          </p:nvPicPr>
                          <p:blipFill>
                            <a:blip r:embed="rId21"/>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name="Equation" r:id="rId2" imgW="952200" imgH="317160" progId="Equation.DSMT4">
                    <p:embed/>
                  </p:oleObj>
                </mc:Choice>
                <mc:Fallback>
                  <p:oleObj name="Equation" r:id="rId2"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3"/>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name="Equation" r:id="rId4" imgW="888840" imgH="342720" progId="Equation.DSMT4">
                    <p:embed/>
                  </p:oleObj>
                </mc:Choice>
                <mc:Fallback>
                  <p:oleObj name="Equation" r:id="rId4"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5"/>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name="Equation" r:id="rId2" imgW="825480" imgH="317160" progId="Equation.DSMT4">
                    <p:embed/>
                  </p:oleObj>
                </mc:Choice>
                <mc:Fallback>
                  <p:oleObj name="Equation" r:id="rId2"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3"/>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name="Equation" r:id="rId4" imgW="838080" imgH="342720" progId="Equation.DSMT4">
                    <p:embed/>
                  </p:oleObj>
                </mc:Choice>
                <mc:Fallback>
                  <p:oleObj name="Equation" r:id="rId4"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5"/>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name="Equation" r:id="rId10" imgW="825480" imgH="317160" progId="Equation.DSMT4">
                    <p:embed/>
                  </p:oleObj>
                </mc:Choice>
                <mc:Fallback>
                  <p:oleObj name="Equation" r:id="rId10"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1"/>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1581</Words>
  <PresentationFormat>Widescreen</PresentationFormat>
  <Paragraphs>423</Paragraphs>
  <Slides>41</Slides>
  <Notes>0</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9" baseType="lpstr">
      <vt:lpstr>Arial</vt:lpstr>
      <vt:lpstr>Calibri</vt:lpstr>
      <vt:lpstr>Calibri Light</vt:lpstr>
      <vt:lpstr>Cambria Math</vt:lpstr>
      <vt:lpstr>Times New Roman</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created xsi:type="dcterms:W3CDTF">2021-07-14T09:53:21Z</dcterms:created>
  <dcterms:modified xsi:type="dcterms:W3CDTF">2021-07-16T17:02:57Z</dcterms:modified>
</cp:coreProperties>
</file>