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59" r:id="rId4"/>
    <p:sldId id="291" r:id="rId5"/>
    <p:sldId id="264" r:id="rId6"/>
    <p:sldId id="260" r:id="rId7"/>
    <p:sldId id="263" r:id="rId8"/>
    <p:sldId id="265" r:id="rId9"/>
    <p:sldId id="266" r:id="rId10"/>
    <p:sldId id="267" r:id="rId11"/>
    <p:sldId id="268" r:id="rId12"/>
    <p:sldId id="269" r:id="rId13"/>
    <p:sldId id="292" r:id="rId14"/>
    <p:sldId id="270" r:id="rId15"/>
    <p:sldId id="271" r:id="rId16"/>
    <p:sldId id="272" r:id="rId17"/>
    <p:sldId id="273" r:id="rId18"/>
    <p:sldId id="274" r:id="rId19"/>
    <p:sldId id="277" r:id="rId20"/>
    <p:sldId id="275" r:id="rId21"/>
    <p:sldId id="276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61" r:id="rId36"/>
  </p:sldIdLst>
  <p:sldSz cx="24384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4D65"/>
    <a:srgbClr val="EAF7FC"/>
    <a:srgbClr val="B6E5F6"/>
    <a:srgbClr val="05232D"/>
    <a:srgbClr val="D6F1FA"/>
    <a:srgbClr val="0F6887"/>
    <a:srgbClr val="148A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34" d="100"/>
          <a:sy n="34" d="100"/>
        </p:scale>
        <p:origin x="8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rgbClr val="0B4D65"/>
              </a:solidFill>
              <a:latin typeface="Rubik" panose="02000604000000020004" pitchFamily="2" charset="-79"/>
              <a:ea typeface="+mn-ea"/>
              <a:cs typeface="Rubik" panose="02000604000000020004" pitchFamily="2" charset="-79"/>
            </a:defRPr>
          </a:pPr>
          <a:endParaRPr lang="en-US"/>
        </a:p>
      </c:txPr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B4D6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631-4192-84DF-1BCBF3B869A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148AB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31-4192-84DF-1BCBF3B869A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B6E5F6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631-4192-84DF-1BCBF3B869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62642032"/>
        <c:axId val="347001008"/>
      </c:barChart>
      <c:catAx>
        <c:axId val="2626420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rgbClr val="148AB4"/>
                </a:solidFill>
                <a:latin typeface="Rubik" panose="02000604000000020004" pitchFamily="2" charset="-79"/>
                <a:ea typeface="+mn-ea"/>
                <a:cs typeface="Rubik" panose="02000604000000020004" pitchFamily="2" charset="-79"/>
              </a:defRPr>
            </a:pPr>
            <a:endParaRPr lang="en-US"/>
          </a:p>
        </c:txPr>
        <c:crossAx val="347001008"/>
        <c:crosses val="autoZero"/>
        <c:auto val="1"/>
        <c:lblAlgn val="ctr"/>
        <c:lblOffset val="100"/>
        <c:noMultiLvlLbl val="0"/>
      </c:catAx>
      <c:valAx>
        <c:axId val="3470010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62642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rgbClr val="0B4D65"/>
                </a:solidFill>
                <a:latin typeface="Rubik" panose="02000604000000020004" pitchFamily="2" charset="-79"/>
                <a:ea typeface="+mn-ea"/>
                <a:cs typeface="Rubik" panose="02000604000000020004" pitchFamily="2" charset="-79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rgbClr val="148AB4"/>
                </a:solidFill>
                <a:latin typeface="Rubik" panose="02000604000000020004" pitchFamily="2" charset="-79"/>
                <a:ea typeface="+mn-ea"/>
                <a:cs typeface="Rubik" panose="02000604000000020004" pitchFamily="2" charset="-79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300" b="0" i="0" u="none" strike="noStrike" kern="1200" baseline="0">
                <a:solidFill>
                  <a:srgbClr val="B6E5F6"/>
                </a:solidFill>
                <a:latin typeface="Rubik" panose="02000604000000020004" pitchFamily="2" charset="-79"/>
                <a:ea typeface="+mn-ea"/>
                <a:cs typeface="Rubik" panose="02000604000000020004" pitchFamily="2" charset="-79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Rubik" panose="02000604000000020004" pitchFamily="2" charset="-79"/>
              <a:ea typeface="+mn-ea"/>
              <a:cs typeface="Rubik" panose="02000604000000020004" pitchFamily="2" charset="-79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300" b="0" i="0" u="none" strike="noStrike" kern="1200" spc="0" baseline="0">
              <a:solidFill>
                <a:srgbClr val="0B4D65"/>
              </a:solidFill>
              <a:latin typeface="Rubik" panose="02000604000000020004" pitchFamily="2" charset="-79"/>
              <a:ea typeface="+mn-ea"/>
              <a:cs typeface="Rubik" panose="02000604000000020004" pitchFamily="2" charset="-79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B4D6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E3-4F52-A7B6-7A5A6FD5C87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B6E5F6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E3-4F52-A7B6-7A5A6FD5C8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7560976"/>
        <c:axId val="355795120"/>
      </c:barChart>
      <c:catAx>
        <c:axId val="357560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100" b="0" i="0" u="none" strike="noStrike" kern="1200" baseline="0">
                <a:solidFill>
                  <a:srgbClr val="0F6887"/>
                </a:solidFill>
                <a:latin typeface="Rubik" panose="02000604000000020004" pitchFamily="2" charset="-79"/>
                <a:ea typeface="+mn-ea"/>
                <a:cs typeface="Rubik" panose="02000604000000020004" pitchFamily="2" charset="-79"/>
              </a:defRPr>
            </a:pPr>
            <a:endParaRPr lang="en-US"/>
          </a:p>
        </c:txPr>
        <c:crossAx val="355795120"/>
        <c:crosses val="autoZero"/>
        <c:auto val="1"/>
        <c:lblAlgn val="ctr"/>
        <c:lblOffset val="100"/>
        <c:noMultiLvlLbl val="0"/>
      </c:catAx>
      <c:valAx>
        <c:axId val="355795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560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100" b="0" i="0" u="none" strike="noStrike" kern="1200" baseline="0">
                <a:solidFill>
                  <a:srgbClr val="0B4D65"/>
                </a:solidFill>
                <a:latin typeface="Rubik" panose="02000604000000020004" pitchFamily="2" charset="-79"/>
                <a:ea typeface="+mn-ea"/>
                <a:cs typeface="Rubik" panose="02000604000000020004" pitchFamily="2" charset="-79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100" b="0" i="0" u="none" strike="noStrike" kern="1200" baseline="0">
                <a:solidFill>
                  <a:srgbClr val="B6E5F6"/>
                </a:solidFill>
                <a:latin typeface="Rubik" panose="02000604000000020004" pitchFamily="2" charset="-79"/>
                <a:ea typeface="+mn-ea"/>
                <a:cs typeface="Rubik" panose="02000604000000020004" pitchFamily="2" charset="-79"/>
              </a:defRPr>
            </a:pPr>
            <a:endParaRPr lang="en-US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Rubik" panose="02000604000000020004" pitchFamily="2" charset="-79"/>
              <a:ea typeface="+mn-ea"/>
              <a:cs typeface="Rubik" panose="02000604000000020004" pitchFamily="2" charset="-79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5830E-05D3-487A-AF18-3B5473E37D8F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F1B5F-0686-4128-AD82-554D455183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78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AF1B5F-0686-4128-AD82-554D455183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439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8B042-F4DB-4DBB-8CC8-606AD1C7EBF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EFE3-01E8-4326-87FB-8AE5C2C1B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04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57506EA-791E-49B1-8661-18A47A82664A}"/>
              </a:ext>
            </a:extLst>
          </p:cNvPr>
          <p:cNvSpPr/>
          <p:nvPr userDrawn="1"/>
        </p:nvSpPr>
        <p:spPr>
          <a:xfrm>
            <a:off x="18116550" y="0"/>
            <a:ext cx="6267450" cy="118871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7C4F1CB-30C1-40A1-83B9-CCA53F7F509D}"/>
              </a:ext>
            </a:extLst>
          </p:cNvPr>
          <p:cNvSpPr/>
          <p:nvPr userDrawn="1"/>
        </p:nvSpPr>
        <p:spPr>
          <a:xfrm>
            <a:off x="0" y="2028825"/>
            <a:ext cx="6896100" cy="90582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4D28AAC-C67C-4902-A308-E5A6D109A00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028825"/>
            <a:ext cx="6896100" cy="9058275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FE11AB6-1858-42E5-AC6B-3AAECD8A7FC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8116550" y="0"/>
            <a:ext cx="6267450" cy="118872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2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71DAD08-3F62-4A37-ACDC-F318E5AE4381}"/>
              </a:ext>
            </a:extLst>
          </p:cNvPr>
          <p:cNvSpPr/>
          <p:nvPr userDrawn="1"/>
        </p:nvSpPr>
        <p:spPr>
          <a:xfrm>
            <a:off x="2643963" y="4296234"/>
            <a:ext cx="6225963" cy="733440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0A55FB-4D53-4A49-AB30-040B4A02E4A8}"/>
              </a:ext>
            </a:extLst>
          </p:cNvPr>
          <p:cNvSpPr/>
          <p:nvPr userDrawn="1"/>
        </p:nvSpPr>
        <p:spPr>
          <a:xfrm>
            <a:off x="9959707" y="4296234"/>
            <a:ext cx="6225963" cy="733440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EAC78A2-357F-472B-85DB-31CA6F3F8E6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643188" y="4295775"/>
            <a:ext cx="6226175" cy="733425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1353390-F95D-4337-BDBD-F886AB1EF7B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959975" y="4295775"/>
            <a:ext cx="6226175" cy="73342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44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8F07BF0-D659-43DE-AE05-2BC1EE452F6F}"/>
              </a:ext>
            </a:extLst>
          </p:cNvPr>
          <p:cNvSpPr/>
          <p:nvPr userDrawn="1"/>
        </p:nvSpPr>
        <p:spPr>
          <a:xfrm>
            <a:off x="0" y="0"/>
            <a:ext cx="9944100" cy="13715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EFE386E-87BC-435A-99FC-BE53049EC27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944100" cy="13716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848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97F66C9-9CCE-4EAA-B8E7-4A750F1ED241}"/>
              </a:ext>
            </a:extLst>
          </p:cNvPr>
          <p:cNvSpPr/>
          <p:nvPr userDrawn="1"/>
        </p:nvSpPr>
        <p:spPr>
          <a:xfrm>
            <a:off x="9353550" y="2543175"/>
            <a:ext cx="7184327" cy="111728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DD40482-DB68-4E5F-9C7D-11E32CA4864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353550" y="2543175"/>
            <a:ext cx="7185025" cy="111728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59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2D3F602-58AF-415F-821F-CEB940B8D697}"/>
              </a:ext>
            </a:extLst>
          </p:cNvPr>
          <p:cNvSpPr/>
          <p:nvPr userDrawn="1"/>
        </p:nvSpPr>
        <p:spPr>
          <a:xfrm>
            <a:off x="12192000" y="1"/>
            <a:ext cx="12192000" cy="6400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6975313-07AB-45EA-94B6-2069655917B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192000" y="0"/>
            <a:ext cx="12192000" cy="6400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22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E5C4162-E172-4504-879F-DF15178DA54F}"/>
              </a:ext>
            </a:extLst>
          </p:cNvPr>
          <p:cNvSpPr/>
          <p:nvPr userDrawn="1"/>
        </p:nvSpPr>
        <p:spPr>
          <a:xfrm>
            <a:off x="9258300" y="0"/>
            <a:ext cx="15125700" cy="8343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F828879-EE9D-4743-91EE-9435A8CD23A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258300" y="0"/>
            <a:ext cx="15125700" cy="83439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862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E5D64A0-2580-4692-A649-A844B92B70DD}"/>
              </a:ext>
            </a:extLst>
          </p:cNvPr>
          <p:cNvSpPr/>
          <p:nvPr userDrawn="1"/>
        </p:nvSpPr>
        <p:spPr>
          <a:xfrm>
            <a:off x="9079784" y="2383971"/>
            <a:ext cx="12722942" cy="89480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AA6C1D5-A6AE-44FC-BCAC-32DE85C05E3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080500" y="2384425"/>
            <a:ext cx="12722225" cy="89471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5565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D08E6FC-75E6-4DC6-9D8C-20AA472510D5}"/>
              </a:ext>
            </a:extLst>
          </p:cNvPr>
          <p:cNvSpPr/>
          <p:nvPr userDrawn="1"/>
        </p:nvSpPr>
        <p:spPr>
          <a:xfrm>
            <a:off x="2147888" y="8229600"/>
            <a:ext cx="6958014" cy="548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534B71-FA23-4219-932B-270D5FFFB09E}"/>
              </a:ext>
            </a:extLst>
          </p:cNvPr>
          <p:cNvSpPr/>
          <p:nvPr userDrawn="1"/>
        </p:nvSpPr>
        <p:spPr>
          <a:xfrm>
            <a:off x="9105901" y="0"/>
            <a:ext cx="7639050" cy="73723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BCC1E089-D5AC-488D-B4BD-886BE6C87BA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05900" y="0"/>
            <a:ext cx="7639050" cy="737235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AD11C4-FA11-4041-A6A9-0E97406E6E0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147888" y="8229600"/>
            <a:ext cx="6958012" cy="54864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F1D9CD5-B392-4C56-B5A3-0B09A27B50D4}"/>
              </a:ext>
            </a:extLst>
          </p:cNvPr>
          <p:cNvSpPr/>
          <p:nvPr userDrawn="1"/>
        </p:nvSpPr>
        <p:spPr>
          <a:xfrm>
            <a:off x="16744951" y="0"/>
            <a:ext cx="7639050" cy="73723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42CEBD3E-1DF2-47A0-B79B-D5C812128071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6744950" y="0"/>
            <a:ext cx="7639050" cy="73723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384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>
            <a:extLst>
              <a:ext uri="{FF2B5EF4-FFF2-40B4-BE49-F238E27FC236}">
                <a16:creationId xmlns:a16="http://schemas.microsoft.com/office/drawing/2014/main" id="{05D63406-CC93-46A4-B270-B8697CF059F8}"/>
              </a:ext>
            </a:extLst>
          </p:cNvPr>
          <p:cNvSpPr/>
          <p:nvPr userDrawn="1"/>
        </p:nvSpPr>
        <p:spPr>
          <a:xfrm>
            <a:off x="2186994" y="2914650"/>
            <a:ext cx="3800475" cy="394335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D28F5C-8261-45DB-AFC2-A78C4FFE79A9}"/>
              </a:ext>
            </a:extLst>
          </p:cNvPr>
          <p:cNvSpPr/>
          <p:nvPr userDrawn="1"/>
        </p:nvSpPr>
        <p:spPr>
          <a:xfrm>
            <a:off x="16116300" y="5156924"/>
            <a:ext cx="6753224" cy="6457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4F2B67-6B85-419F-A44E-181EC79F032E}"/>
              </a:ext>
            </a:extLst>
          </p:cNvPr>
          <p:cNvSpPr/>
          <p:nvPr userDrawn="1"/>
        </p:nvSpPr>
        <p:spPr>
          <a:xfrm>
            <a:off x="8867775" y="1927949"/>
            <a:ext cx="6753224" cy="6457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3F2F35E-51AE-43C3-9943-5861D4D115E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867775" y="1927225"/>
            <a:ext cx="6753225" cy="645795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1192B28A-EB2F-48E1-8C45-44A03229C35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6116300" y="5156200"/>
            <a:ext cx="6753225" cy="645795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52C2155-4763-45A6-A70E-E36C5952D86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186994" y="2914650"/>
            <a:ext cx="3800476" cy="3943350"/>
          </a:xfrm>
          <a:custGeom>
            <a:avLst/>
            <a:gdLst>
              <a:gd name="connsiteX0" fmla="*/ 1900238 w 3800476"/>
              <a:gd name="connsiteY0" fmla="*/ 0 h 3943350"/>
              <a:gd name="connsiteX1" fmla="*/ 3800476 w 3800476"/>
              <a:gd name="connsiteY1" fmla="*/ 1971675 h 3943350"/>
              <a:gd name="connsiteX2" fmla="*/ 1900238 w 3800476"/>
              <a:gd name="connsiteY2" fmla="*/ 3943350 h 3943350"/>
              <a:gd name="connsiteX3" fmla="*/ 0 w 3800476"/>
              <a:gd name="connsiteY3" fmla="*/ 1971675 h 3943350"/>
              <a:gd name="connsiteX4" fmla="*/ 1900238 w 3800476"/>
              <a:gd name="connsiteY4" fmla="*/ 0 h 3943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00476" h="3943350">
                <a:moveTo>
                  <a:pt x="1900238" y="0"/>
                </a:moveTo>
                <a:cubicBezTo>
                  <a:pt x="2949710" y="0"/>
                  <a:pt x="3800476" y="882749"/>
                  <a:pt x="3800476" y="1971675"/>
                </a:cubicBezTo>
                <a:cubicBezTo>
                  <a:pt x="3800476" y="3060601"/>
                  <a:pt x="2949710" y="3943350"/>
                  <a:pt x="1900238" y="3943350"/>
                </a:cubicBezTo>
                <a:cubicBezTo>
                  <a:pt x="850766" y="3943350"/>
                  <a:pt x="0" y="3060601"/>
                  <a:pt x="0" y="1971675"/>
                </a:cubicBezTo>
                <a:cubicBezTo>
                  <a:pt x="0" y="882749"/>
                  <a:pt x="850766" y="0"/>
                  <a:pt x="190023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292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73ABA0E-8B40-41CA-98EE-07D2DB104D9D}"/>
              </a:ext>
            </a:extLst>
          </p:cNvPr>
          <p:cNvSpPr/>
          <p:nvPr userDrawn="1"/>
        </p:nvSpPr>
        <p:spPr>
          <a:xfrm>
            <a:off x="1871662" y="1842224"/>
            <a:ext cx="6391275" cy="101184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C258CD-5631-45EF-8DD0-D187F3D66C1D}"/>
              </a:ext>
            </a:extLst>
          </p:cNvPr>
          <p:cNvSpPr/>
          <p:nvPr userDrawn="1"/>
        </p:nvSpPr>
        <p:spPr>
          <a:xfrm>
            <a:off x="8996362" y="1842223"/>
            <a:ext cx="6391275" cy="1011845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F78AA97-896A-4293-8813-D70665DFD62F}"/>
              </a:ext>
            </a:extLst>
          </p:cNvPr>
          <p:cNvSpPr/>
          <p:nvPr userDrawn="1"/>
        </p:nvSpPr>
        <p:spPr>
          <a:xfrm>
            <a:off x="16121062" y="1842224"/>
            <a:ext cx="6391275" cy="101184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F0E3299-9AFE-43B2-A4D5-AB92658EDB0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71663" y="1841500"/>
            <a:ext cx="6391274" cy="1011845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405280D-B80E-4C7A-AFBF-91DC5791601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996364" y="1841500"/>
            <a:ext cx="6391274" cy="10032277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1435FDED-80C0-40D2-93AA-64A86318E94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6121063" y="1841500"/>
            <a:ext cx="6391275" cy="101187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24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7C0AAD2-36AA-490B-986C-5F0D31CFD53F}"/>
              </a:ext>
            </a:extLst>
          </p:cNvPr>
          <p:cNvSpPr/>
          <p:nvPr userDrawn="1"/>
        </p:nvSpPr>
        <p:spPr>
          <a:xfrm>
            <a:off x="13193486" y="1942038"/>
            <a:ext cx="9462451" cy="98319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0D70312-7D8F-4D09-BD75-9813E624C1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193713" y="1941513"/>
            <a:ext cx="9461500" cy="98329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542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F7B4A82-FD2E-45EE-8F81-CEAE790AFC64}"/>
              </a:ext>
            </a:extLst>
          </p:cNvPr>
          <p:cNvSpPr/>
          <p:nvPr userDrawn="1"/>
        </p:nvSpPr>
        <p:spPr>
          <a:xfrm>
            <a:off x="0" y="7877395"/>
            <a:ext cx="8548687" cy="493005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A032B8-698E-4FC6-B856-88AA9B64ACCC}"/>
              </a:ext>
            </a:extLst>
          </p:cNvPr>
          <p:cNvSpPr/>
          <p:nvPr userDrawn="1"/>
        </p:nvSpPr>
        <p:spPr>
          <a:xfrm>
            <a:off x="15835313" y="7877395"/>
            <a:ext cx="5591175" cy="493005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0AAD6AF-9FC0-4BC2-A04E-F3AE3BBA6A0C}"/>
              </a:ext>
            </a:extLst>
          </p:cNvPr>
          <p:cNvSpPr/>
          <p:nvPr userDrawn="1"/>
        </p:nvSpPr>
        <p:spPr>
          <a:xfrm>
            <a:off x="9396412" y="7877395"/>
            <a:ext cx="5591175" cy="493005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85675AF-8762-455A-A44F-F7339CD74DE8}"/>
              </a:ext>
            </a:extLst>
          </p:cNvPr>
          <p:cNvSpPr/>
          <p:nvPr userDrawn="1"/>
        </p:nvSpPr>
        <p:spPr>
          <a:xfrm>
            <a:off x="6553198" y="2103296"/>
            <a:ext cx="8548687" cy="493005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3E8E5CB-F7AA-41C6-BD06-6C98F5BFECDF}"/>
              </a:ext>
            </a:extLst>
          </p:cNvPr>
          <p:cNvSpPr/>
          <p:nvPr userDrawn="1"/>
        </p:nvSpPr>
        <p:spPr>
          <a:xfrm>
            <a:off x="15835313" y="2103296"/>
            <a:ext cx="8548687" cy="493005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9C4B6D2A-CDBD-4D96-AEBE-C206DABE5DD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53200" y="2103438"/>
            <a:ext cx="8548688" cy="4929187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330383EC-1CB6-47BA-8E8A-A6E9960D206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5835313" y="2103438"/>
            <a:ext cx="8548687" cy="4929187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BB28364A-A83E-4ED1-8E77-A041A48B3B5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7877175"/>
            <a:ext cx="8548688" cy="4929188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0C38074D-1DE0-4FF6-8171-DEDBACA64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396413" y="7877175"/>
            <a:ext cx="5591175" cy="4929188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A69C68D-A047-46F9-882E-F2C01B34C2F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5835313" y="7877175"/>
            <a:ext cx="5591175" cy="49291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0218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111CB44-83B6-4161-81B5-75A98675A9D2}"/>
              </a:ext>
            </a:extLst>
          </p:cNvPr>
          <p:cNvSpPr/>
          <p:nvPr userDrawn="1"/>
        </p:nvSpPr>
        <p:spPr>
          <a:xfrm>
            <a:off x="0" y="0"/>
            <a:ext cx="4756304" cy="137159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4ED2B38-EEF0-4616-8B86-92F12085B76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756150" cy="13716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545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CF5178B-DD0C-42A1-B25E-E59C860E88D8}"/>
              </a:ext>
            </a:extLst>
          </p:cNvPr>
          <p:cNvSpPr/>
          <p:nvPr userDrawn="1"/>
        </p:nvSpPr>
        <p:spPr>
          <a:xfrm>
            <a:off x="3857625" y="0"/>
            <a:ext cx="9344025" cy="110585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07D3C8C-2E7F-41D7-B736-11D81D39E61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57625" y="0"/>
            <a:ext cx="9344025" cy="110585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303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8A17687-1F68-43F9-89EE-15EE9EB82160}"/>
              </a:ext>
            </a:extLst>
          </p:cNvPr>
          <p:cNvSpPr/>
          <p:nvPr userDrawn="1"/>
        </p:nvSpPr>
        <p:spPr>
          <a:xfrm>
            <a:off x="3657601" y="2657475"/>
            <a:ext cx="20726400" cy="110585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3DF457D-CA43-4F25-8CB0-8B579DCA194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657600" y="2657475"/>
            <a:ext cx="20726400" cy="110585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526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AB4FE85-E810-4A0C-8C21-069EF996367E}"/>
              </a:ext>
            </a:extLst>
          </p:cNvPr>
          <p:cNvSpPr/>
          <p:nvPr userDrawn="1"/>
        </p:nvSpPr>
        <p:spPr>
          <a:xfrm>
            <a:off x="1" y="0"/>
            <a:ext cx="12192000" cy="1371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0FD4BFDC-6B0F-4D0A-8393-9160C7A08CA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13716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1638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5754A35-A976-4AA2-A32F-4E07A45E09C0}"/>
              </a:ext>
            </a:extLst>
          </p:cNvPr>
          <p:cNvSpPr/>
          <p:nvPr userDrawn="1"/>
        </p:nvSpPr>
        <p:spPr>
          <a:xfrm>
            <a:off x="10755088" y="1436917"/>
            <a:ext cx="3712027" cy="32983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BE6593-6A1F-465B-BACE-3D6653FDD7A2}"/>
              </a:ext>
            </a:extLst>
          </p:cNvPr>
          <p:cNvSpPr/>
          <p:nvPr userDrawn="1"/>
        </p:nvSpPr>
        <p:spPr>
          <a:xfrm>
            <a:off x="10755088" y="9388929"/>
            <a:ext cx="3712027" cy="32983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5FAED6F-323D-44DD-A21D-C27DCFAC399E}"/>
              </a:ext>
            </a:extLst>
          </p:cNvPr>
          <p:cNvSpPr/>
          <p:nvPr userDrawn="1"/>
        </p:nvSpPr>
        <p:spPr>
          <a:xfrm>
            <a:off x="18821402" y="5412923"/>
            <a:ext cx="3712027" cy="32983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1E531AD-109F-49CB-9C51-F887B9FFEC2D}"/>
              </a:ext>
            </a:extLst>
          </p:cNvPr>
          <p:cNvSpPr/>
          <p:nvPr userDrawn="1"/>
        </p:nvSpPr>
        <p:spPr>
          <a:xfrm>
            <a:off x="0" y="7151914"/>
            <a:ext cx="9633857" cy="553538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4D772D8-E0AD-4326-9AC5-BAC21436E9B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7151688"/>
            <a:ext cx="9634538" cy="5535612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10F6556F-D4A5-4933-AEB8-97FD238AD7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755313" y="1436688"/>
            <a:ext cx="3711575" cy="3298825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EF97E9F3-46C7-4402-9A3F-5CB82E7078A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755313" y="9388475"/>
            <a:ext cx="3711575" cy="3298825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3B0FA2F5-5E88-4E87-85EE-2F762B30F73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8821400" y="5413375"/>
            <a:ext cx="3711575" cy="329723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6459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FE1B208-29BD-4EF5-A558-D1B5D55566C5}"/>
              </a:ext>
            </a:extLst>
          </p:cNvPr>
          <p:cNvSpPr/>
          <p:nvPr userDrawn="1"/>
        </p:nvSpPr>
        <p:spPr>
          <a:xfrm>
            <a:off x="5395990" y="0"/>
            <a:ext cx="7774735" cy="888274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0FACB6-022C-4583-8D64-17BF6E356235}"/>
              </a:ext>
            </a:extLst>
          </p:cNvPr>
          <p:cNvSpPr/>
          <p:nvPr userDrawn="1"/>
        </p:nvSpPr>
        <p:spPr>
          <a:xfrm>
            <a:off x="1470507" y="6172200"/>
            <a:ext cx="6540390" cy="7543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BDE2DD6-7321-4A4E-B85A-0B3A1C2443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395913" y="0"/>
            <a:ext cx="7775575" cy="888206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0515FEA-4B9D-46BB-8861-49A19CE526F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470025" y="6172200"/>
            <a:ext cx="6540500" cy="7543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992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10A986D-FCB7-443E-B87B-F3F9B2511C0B}"/>
              </a:ext>
            </a:extLst>
          </p:cNvPr>
          <p:cNvSpPr/>
          <p:nvPr userDrawn="1"/>
        </p:nvSpPr>
        <p:spPr>
          <a:xfrm>
            <a:off x="10688974" y="0"/>
            <a:ext cx="6096001" cy="457200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D0B1E2-40E4-4088-9545-3FF21C4F223F}"/>
              </a:ext>
            </a:extLst>
          </p:cNvPr>
          <p:cNvSpPr/>
          <p:nvPr userDrawn="1"/>
        </p:nvSpPr>
        <p:spPr>
          <a:xfrm>
            <a:off x="9502431" y="4572001"/>
            <a:ext cx="6096001" cy="457200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CAB5D7-14CE-462E-8057-BF8ECF09A654}"/>
              </a:ext>
            </a:extLst>
          </p:cNvPr>
          <p:cNvSpPr/>
          <p:nvPr userDrawn="1"/>
        </p:nvSpPr>
        <p:spPr>
          <a:xfrm>
            <a:off x="10688973" y="9144000"/>
            <a:ext cx="6096001" cy="457200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58B206E-3776-4EAA-8414-E24BD039DAA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688638" y="0"/>
            <a:ext cx="6096000" cy="457200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7A971F5-6B60-4AD9-AFE5-6D31D6DF673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502775" y="4572000"/>
            <a:ext cx="6096000" cy="45720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1BC6732F-5393-41FF-B680-30F5DF673A8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688638" y="9144000"/>
            <a:ext cx="6096000" cy="4572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323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2050;p183" descr="Google Shape;777;p57">
            <a:extLst>
              <a:ext uri="{FF2B5EF4-FFF2-40B4-BE49-F238E27FC236}">
                <a16:creationId xmlns:a16="http://schemas.microsoft.com/office/drawing/2014/main" id="{5B258EBC-436D-46EF-91AF-C5681563178B}"/>
              </a:ext>
            </a:extLst>
          </p:cNvPr>
          <p:cNvPicPr preferRelativeResize="0">
            <a:picLocks/>
          </p:cNvPicPr>
          <p:nvPr userDrawn="1"/>
        </p:nvPicPr>
        <p:blipFill rotWithShape="1">
          <a:blip r:embed="rId2">
            <a:alphaModFix/>
          </a:blip>
          <a:srcRect t="6977" b="6976"/>
          <a:stretch/>
        </p:blipFill>
        <p:spPr>
          <a:xfrm>
            <a:off x="2182721" y="0"/>
            <a:ext cx="10483451" cy="11596377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6E96200-1F79-4AB5-A69F-EEFD3B6AC4A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82813" y="0"/>
            <a:ext cx="10483850" cy="1159668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5337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2111;p186" descr="Google Shape;618;p50">
            <a:extLst>
              <a:ext uri="{FF2B5EF4-FFF2-40B4-BE49-F238E27FC236}">
                <a16:creationId xmlns:a16="http://schemas.microsoft.com/office/drawing/2014/main" id="{430150E6-313C-4C2D-BAA4-EE83433A0DA3}"/>
              </a:ext>
            </a:extLst>
          </p:cNvPr>
          <p:cNvPicPr preferRelativeResize="0">
            <a:picLocks/>
          </p:cNvPicPr>
          <p:nvPr userDrawn="1"/>
        </p:nvPicPr>
        <p:blipFill rotWithShape="1">
          <a:blip r:embed="rId2">
            <a:alphaModFix/>
          </a:blip>
          <a:srcRect t="8174" b="8174"/>
          <a:stretch/>
        </p:blipFill>
        <p:spPr>
          <a:xfrm>
            <a:off x="15341423" y="0"/>
            <a:ext cx="7232885" cy="1045555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A91F2B6-2D93-47B4-9C65-D1E2D0FFEE4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341600" y="0"/>
            <a:ext cx="7232650" cy="104552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50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C6183C3-B4B8-4D8D-89B1-C575532A78E4}"/>
              </a:ext>
            </a:extLst>
          </p:cNvPr>
          <p:cNvSpPr/>
          <p:nvPr userDrawn="1"/>
        </p:nvSpPr>
        <p:spPr>
          <a:xfrm>
            <a:off x="13959727" y="3311531"/>
            <a:ext cx="8730608" cy="74866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C61E8CD-71E2-4A24-92B3-6D6DF31958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960475" y="3311525"/>
            <a:ext cx="8729663" cy="74866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7948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2111;p186" descr="Google Shape;618;p50">
            <a:extLst>
              <a:ext uri="{FF2B5EF4-FFF2-40B4-BE49-F238E27FC236}">
                <a16:creationId xmlns:a16="http://schemas.microsoft.com/office/drawing/2014/main" id="{CBAB9220-D657-4FE1-AC77-EC8BEA766260}"/>
              </a:ext>
            </a:extLst>
          </p:cNvPr>
          <p:cNvPicPr preferRelativeResize="0">
            <a:picLocks/>
          </p:cNvPicPr>
          <p:nvPr userDrawn="1"/>
        </p:nvPicPr>
        <p:blipFill rotWithShape="1">
          <a:blip r:embed="rId2">
            <a:alphaModFix/>
          </a:blip>
          <a:srcRect t="8174" b="8174"/>
          <a:stretch/>
        </p:blipFill>
        <p:spPr>
          <a:xfrm>
            <a:off x="0" y="2342786"/>
            <a:ext cx="12192000" cy="80689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6341820-CD74-47E6-AB5D-6346255FF4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2343150"/>
            <a:ext cx="12192000" cy="80692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39019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FBCD09C-D6D2-4E18-80F5-7B158136A81B}"/>
              </a:ext>
            </a:extLst>
          </p:cNvPr>
          <p:cNvSpPr/>
          <p:nvPr userDrawn="1"/>
        </p:nvSpPr>
        <p:spPr>
          <a:xfrm>
            <a:off x="15414170" y="2383971"/>
            <a:ext cx="5910943" cy="89480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CF553A7-DDEA-43EA-B355-F5A0D0E976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414625" y="2384425"/>
            <a:ext cx="5910263" cy="89471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687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8B042-F4DB-4DBB-8CC8-606AD1C7EBF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EFE3-01E8-4326-87FB-8AE5C2C1B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3716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8B042-F4DB-4DBB-8CC8-606AD1C7EBF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EFE3-01E8-4326-87FB-8AE5C2C1B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0236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8B042-F4DB-4DBB-8CC8-606AD1C7EBF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EFE3-01E8-4326-87FB-8AE5C2C1B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45726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8B042-F4DB-4DBB-8CC8-606AD1C7EBF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EFE3-01E8-4326-87FB-8AE5C2C1B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033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8B042-F4DB-4DBB-8CC8-606AD1C7EBF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EFE3-01E8-4326-87FB-8AE5C2C1B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314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8B042-F4DB-4DBB-8CC8-606AD1C7EBF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EFE3-01E8-4326-87FB-8AE5C2C1B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89026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8B042-F4DB-4DBB-8CC8-606AD1C7EBF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EFE3-01E8-4326-87FB-8AE5C2C1B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0115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8B042-F4DB-4DBB-8CC8-606AD1C7EBF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EFE3-01E8-4326-87FB-8AE5C2C1B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5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27B651C-0EB1-4423-B5BA-5D77809A3395}"/>
              </a:ext>
            </a:extLst>
          </p:cNvPr>
          <p:cNvSpPr/>
          <p:nvPr userDrawn="1"/>
        </p:nvSpPr>
        <p:spPr>
          <a:xfrm>
            <a:off x="2182762" y="2498272"/>
            <a:ext cx="9603286" cy="1126776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0A94DE2-D0FC-4163-BDC6-9DA1B1CF62D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82813" y="2498725"/>
            <a:ext cx="9602787" cy="112172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25839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8B042-F4DB-4DBB-8CC8-606AD1C7EBF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EFE3-01E8-4326-87FB-8AE5C2C1B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248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8B042-F4DB-4DBB-8CC8-606AD1C7EBF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EFE3-01E8-4326-87FB-8AE5C2C1B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890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BE3C908-E649-4C22-AE16-FB1F25220FDE}"/>
              </a:ext>
            </a:extLst>
          </p:cNvPr>
          <p:cNvSpPr/>
          <p:nvPr userDrawn="1"/>
        </p:nvSpPr>
        <p:spPr>
          <a:xfrm>
            <a:off x="0" y="0"/>
            <a:ext cx="13879286" cy="1371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BB456D6-1A90-4CD6-81D6-B508DB4A44E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3879286" cy="13716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184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AE45A42-7E5F-4F2E-8939-46F9A621AAC5}"/>
              </a:ext>
            </a:extLst>
          </p:cNvPr>
          <p:cNvSpPr/>
          <p:nvPr userDrawn="1"/>
        </p:nvSpPr>
        <p:spPr>
          <a:xfrm>
            <a:off x="6145213" y="-1"/>
            <a:ext cx="7860863" cy="116014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CC035E95-DF8D-4696-9247-2DE558A957C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45213" y="0"/>
            <a:ext cx="7861300" cy="116014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03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CDF2DCEF-D767-4F01-9692-C46945DBD139}"/>
              </a:ext>
            </a:extLst>
          </p:cNvPr>
          <p:cNvSpPr/>
          <p:nvPr userDrawn="1"/>
        </p:nvSpPr>
        <p:spPr>
          <a:xfrm>
            <a:off x="12900173" y="2448232"/>
            <a:ext cx="8931333" cy="1126776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851D57F-36C4-4E27-A680-2EA41F6FEBD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2900025" y="2447925"/>
            <a:ext cx="8931275" cy="112680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40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C3FE526-9BEA-4C8A-9FD7-B5D03B16AA06}"/>
              </a:ext>
            </a:extLst>
          </p:cNvPr>
          <p:cNvSpPr/>
          <p:nvPr userDrawn="1"/>
        </p:nvSpPr>
        <p:spPr>
          <a:xfrm>
            <a:off x="16373475" y="0"/>
            <a:ext cx="8010525" cy="1126776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B68C513-2771-4700-BFE2-E22C918DFB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6373475" y="0"/>
            <a:ext cx="8010525" cy="1126807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86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C5008FE-0C67-4B30-A7C7-3F7EC30BD7E7}"/>
              </a:ext>
            </a:extLst>
          </p:cNvPr>
          <p:cNvSpPr/>
          <p:nvPr userDrawn="1"/>
        </p:nvSpPr>
        <p:spPr>
          <a:xfrm>
            <a:off x="2211865" y="2426293"/>
            <a:ext cx="22172135" cy="646447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1C8F487-3B8C-40A1-9DDF-C0E43BADBE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211388" y="2425699"/>
            <a:ext cx="22172135" cy="646447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88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8B042-F4DB-4DBB-8CC8-606AD1C7EBF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2080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  <p:sldLayoutId id="2147483687" r:id="rId17"/>
    <p:sldLayoutId id="2147483688" r:id="rId18"/>
    <p:sldLayoutId id="2147483689" r:id="rId19"/>
    <p:sldLayoutId id="2147483690" r:id="rId20"/>
    <p:sldLayoutId id="2147483691" r:id="rId21"/>
    <p:sldLayoutId id="2147483692" r:id="rId22"/>
    <p:sldLayoutId id="2147483693" r:id="rId23"/>
    <p:sldLayoutId id="2147483694" r:id="rId24"/>
    <p:sldLayoutId id="2147483695" r:id="rId25"/>
    <p:sldLayoutId id="2147483696" r:id="rId26"/>
    <p:sldLayoutId id="2147483697" r:id="rId27"/>
    <p:sldLayoutId id="2147483698" r:id="rId28"/>
    <p:sldLayoutId id="2147483699" r:id="rId29"/>
    <p:sldLayoutId id="2147483700" r:id="rId30"/>
    <p:sldLayoutId id="2147483701" r:id="rId31"/>
    <p:sldLayoutId id="2147483662" r:id="rId32"/>
    <p:sldLayoutId id="2147483663" r:id="rId33"/>
    <p:sldLayoutId id="2147483664" r:id="rId34"/>
    <p:sldLayoutId id="2147483665" r:id="rId35"/>
    <p:sldLayoutId id="2147483666" r:id="rId36"/>
    <p:sldLayoutId id="2147483667" r:id="rId37"/>
    <p:sldLayoutId id="2147483668" r:id="rId38"/>
    <p:sldLayoutId id="2147483669" r:id="rId39"/>
    <p:sldLayoutId id="2147483670" r:id="rId40"/>
    <p:sldLayoutId id="2147483671" r:id="rId4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3.svg"/><Relationship Id="rId7" Type="http://schemas.openxmlformats.org/officeDocument/2006/relationships/image" Target="../media/image1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11" Type="http://schemas.openxmlformats.org/officeDocument/2006/relationships/image" Target="../media/image21.svg"/><Relationship Id="rId5" Type="http://schemas.openxmlformats.org/officeDocument/2006/relationships/image" Target="../media/image15.sv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3.svg"/><Relationship Id="rId7" Type="http://schemas.openxmlformats.org/officeDocument/2006/relationships/image" Target="../media/image25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4.png"/><Relationship Id="rId5" Type="http://schemas.openxmlformats.org/officeDocument/2006/relationships/image" Target="../media/image23.svg"/><Relationship Id="rId4" Type="http://schemas.openxmlformats.org/officeDocument/2006/relationships/image" Target="../media/image22.png"/><Relationship Id="rId9" Type="http://schemas.openxmlformats.org/officeDocument/2006/relationships/image" Target="../media/image27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2.xml"/><Relationship Id="rId5" Type="http://schemas.openxmlformats.org/officeDocument/2006/relationships/image" Target="../media/image29.svg"/><Relationship Id="rId4" Type="http://schemas.openxmlformats.org/officeDocument/2006/relationships/image" Target="../media/image2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3.svg"/><Relationship Id="rId7" Type="http://schemas.openxmlformats.org/officeDocument/2006/relationships/image" Target="../media/image3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32.png"/><Relationship Id="rId11" Type="http://schemas.openxmlformats.org/officeDocument/2006/relationships/image" Target="../media/image37.svg"/><Relationship Id="rId5" Type="http://schemas.openxmlformats.org/officeDocument/2006/relationships/image" Target="../media/image31.sv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sv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3.sv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.svg"/><Relationship Id="rId7" Type="http://schemas.openxmlformats.org/officeDocument/2006/relationships/image" Target="../media/image41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40.png"/><Relationship Id="rId11" Type="http://schemas.openxmlformats.org/officeDocument/2006/relationships/image" Target="../media/image45.svg"/><Relationship Id="rId5" Type="http://schemas.openxmlformats.org/officeDocument/2006/relationships/image" Target="../media/image39.sv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sv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3.sv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.svg"/><Relationship Id="rId7" Type="http://schemas.openxmlformats.org/officeDocument/2006/relationships/image" Target="../media/image41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7.xml"/><Relationship Id="rId6" Type="http://schemas.openxmlformats.org/officeDocument/2006/relationships/image" Target="../media/image40.png"/><Relationship Id="rId11" Type="http://schemas.openxmlformats.org/officeDocument/2006/relationships/image" Target="../media/image45.svg"/><Relationship Id="rId5" Type="http://schemas.openxmlformats.org/officeDocument/2006/relationships/image" Target="../media/image39.sv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sv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3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3.sv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svg"/><Relationship Id="rId3" Type="http://schemas.openxmlformats.org/officeDocument/2006/relationships/image" Target="../media/image2.png"/><Relationship Id="rId7" Type="http://schemas.openxmlformats.org/officeDocument/2006/relationships/image" Target="../media/image48.png"/><Relationship Id="rId12" Type="http://schemas.openxmlformats.org/officeDocument/2006/relationships/image" Target="../media/image53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47.svg"/><Relationship Id="rId11" Type="http://schemas.openxmlformats.org/officeDocument/2006/relationships/image" Target="../media/image52.png"/><Relationship Id="rId5" Type="http://schemas.openxmlformats.org/officeDocument/2006/relationships/image" Target="../media/image46.png"/><Relationship Id="rId10" Type="http://schemas.openxmlformats.org/officeDocument/2006/relationships/image" Target="../media/image51.svg"/><Relationship Id="rId4" Type="http://schemas.openxmlformats.org/officeDocument/2006/relationships/image" Target="../media/image3.svg"/><Relationship Id="rId9" Type="http://schemas.openxmlformats.org/officeDocument/2006/relationships/image" Target="../media/image50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7" Type="http://schemas.openxmlformats.org/officeDocument/2006/relationships/image" Target="../media/image3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9.svg"/><Relationship Id="rId7" Type="http://schemas.openxmlformats.org/officeDocument/2006/relationships/image" Target="../media/image11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Relationship Id="rId9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767CD745-C158-4087-BA4E-694D4FAA3D1C}"/>
              </a:ext>
            </a:extLst>
          </p:cNvPr>
          <p:cNvSpPr/>
          <p:nvPr/>
        </p:nvSpPr>
        <p:spPr>
          <a:xfrm>
            <a:off x="13193486" y="0"/>
            <a:ext cx="11190513" cy="13716000"/>
          </a:xfrm>
          <a:prstGeom prst="rect">
            <a:avLst/>
          </a:prstGeom>
          <a:solidFill>
            <a:srgbClr val="EAF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E4BB162-FD6D-4820-B638-93D26DA3E9C9}"/>
              </a:ext>
            </a:extLst>
          </p:cNvPr>
          <p:cNvSpPr/>
          <p:nvPr/>
        </p:nvSpPr>
        <p:spPr>
          <a:xfrm>
            <a:off x="0" y="418011"/>
            <a:ext cx="5000625" cy="1123406"/>
          </a:xfrm>
          <a:prstGeom prst="rect">
            <a:avLst/>
          </a:prstGeom>
          <a:solidFill>
            <a:srgbClr val="EAF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2C2072C-C6DB-494D-A39C-29224D2F3D3B}"/>
              </a:ext>
            </a:extLst>
          </p:cNvPr>
          <p:cNvSpPr/>
          <p:nvPr/>
        </p:nvSpPr>
        <p:spPr>
          <a:xfrm>
            <a:off x="1728063" y="1942044"/>
            <a:ext cx="11465424" cy="9831914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6C7E053-F41D-4B23-9A27-5F4D1E451885}"/>
              </a:ext>
            </a:extLst>
          </p:cNvPr>
          <p:cNvSpPr txBox="1"/>
          <p:nvPr/>
        </p:nvSpPr>
        <p:spPr>
          <a:xfrm>
            <a:off x="1678873" y="818637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3F3CF2F6-B4C7-45C2-A078-54F2BD7C60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8927" y="624833"/>
            <a:ext cx="640080" cy="64008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8D5B4894-8CB3-46FD-B95F-039275C631F5}"/>
              </a:ext>
            </a:extLst>
          </p:cNvPr>
          <p:cNvSpPr txBox="1"/>
          <p:nvPr/>
        </p:nvSpPr>
        <p:spPr>
          <a:xfrm>
            <a:off x="23251886" y="12697097"/>
            <a:ext cx="418704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1.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3C20AAB-65DA-4507-89B6-D371A10E1081}"/>
              </a:ext>
            </a:extLst>
          </p:cNvPr>
          <p:cNvSpPr/>
          <p:nvPr/>
        </p:nvSpPr>
        <p:spPr>
          <a:xfrm>
            <a:off x="23860476" y="418011"/>
            <a:ext cx="523521" cy="1123406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D7B4A9F-8AF2-49E4-A1F9-8ADDFF735397}"/>
              </a:ext>
            </a:extLst>
          </p:cNvPr>
          <p:cNvSpPr/>
          <p:nvPr/>
        </p:nvSpPr>
        <p:spPr>
          <a:xfrm>
            <a:off x="-19916" y="12174583"/>
            <a:ext cx="523521" cy="1123406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16C9B46-E1D8-40AC-9515-4909567DF49D}"/>
              </a:ext>
            </a:extLst>
          </p:cNvPr>
          <p:cNvSpPr txBox="1"/>
          <p:nvPr/>
        </p:nvSpPr>
        <p:spPr>
          <a:xfrm>
            <a:off x="3437884" y="3939037"/>
            <a:ext cx="8478988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0" b="1" dirty="0">
                <a:solidFill>
                  <a:srgbClr val="0B4D65"/>
                </a:solidFill>
                <a:latin typeface="Proza Libre" panose="02000503060000020004" pitchFamily="2" charset="0"/>
              </a:rPr>
              <a:t>Medical</a:t>
            </a:r>
          </a:p>
          <a:p>
            <a:pPr algn="r"/>
            <a:r>
              <a:rPr lang="en-US" sz="16000" b="1" dirty="0">
                <a:solidFill>
                  <a:srgbClr val="0B4D65"/>
                </a:solidFill>
                <a:latin typeface="Proza Libre" panose="02000503060000020004" pitchFamily="2" charset="0"/>
              </a:rPr>
              <a:t>Clinic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9B9A7F8-F975-4A0C-BEC7-84A48328F131}"/>
              </a:ext>
            </a:extLst>
          </p:cNvPr>
          <p:cNvSpPr txBox="1"/>
          <p:nvPr/>
        </p:nvSpPr>
        <p:spPr>
          <a:xfrm>
            <a:off x="5867088" y="9052673"/>
            <a:ext cx="6049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PRESENTATION TEMPLATE</a:t>
            </a:r>
          </a:p>
        </p:txBody>
      </p:sp>
      <p:sp>
        <p:nvSpPr>
          <p:cNvPr id="74" name="Freeform: Shape 73">
            <a:extLst>
              <a:ext uri="{FF2B5EF4-FFF2-40B4-BE49-F238E27FC236}">
                <a16:creationId xmlns:a16="http://schemas.microsoft.com/office/drawing/2014/main" id="{A5FC89DF-5CB6-472C-88A8-E74E63C74B0D}"/>
              </a:ext>
            </a:extLst>
          </p:cNvPr>
          <p:cNvSpPr/>
          <p:nvPr/>
        </p:nvSpPr>
        <p:spPr>
          <a:xfrm rot="5400000">
            <a:off x="10021397" y="10578432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1D1C63BC-DE2A-4997-AD47-EACDAD2440D3}"/>
              </a:ext>
            </a:extLst>
          </p:cNvPr>
          <p:cNvSpPr/>
          <p:nvPr/>
        </p:nvSpPr>
        <p:spPr>
          <a:xfrm rot="5400000">
            <a:off x="21488401" y="754697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Google Shape;2062;p183">
            <a:extLst>
              <a:ext uri="{FF2B5EF4-FFF2-40B4-BE49-F238E27FC236}">
                <a16:creationId xmlns:a16="http://schemas.microsoft.com/office/drawing/2014/main" id="{88C0C74A-2B5D-4BC6-8A4E-EA62A717C8C4}"/>
              </a:ext>
            </a:extLst>
          </p:cNvPr>
          <p:cNvSpPr/>
          <p:nvPr/>
        </p:nvSpPr>
        <p:spPr>
          <a:xfrm>
            <a:off x="1772234" y="12514831"/>
            <a:ext cx="266322" cy="506077"/>
          </a:xfrm>
          <a:custGeom>
            <a:avLst/>
            <a:gdLst/>
            <a:ahLst/>
            <a:cxnLst/>
            <a:rect l="l" t="t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0B4D6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0" name="Google Shape;2063;p183">
            <a:extLst>
              <a:ext uri="{FF2B5EF4-FFF2-40B4-BE49-F238E27FC236}">
                <a16:creationId xmlns:a16="http://schemas.microsoft.com/office/drawing/2014/main" id="{3D3412FC-328D-4FFE-9DBD-DBB9AB7230A4}"/>
              </a:ext>
            </a:extLst>
          </p:cNvPr>
          <p:cNvSpPr/>
          <p:nvPr/>
        </p:nvSpPr>
        <p:spPr>
          <a:xfrm>
            <a:off x="5366001" y="12579634"/>
            <a:ext cx="393987" cy="37647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0B4D6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5" name="Google Shape;2064;p183">
            <a:extLst>
              <a:ext uri="{FF2B5EF4-FFF2-40B4-BE49-F238E27FC236}">
                <a16:creationId xmlns:a16="http://schemas.microsoft.com/office/drawing/2014/main" id="{71299FC4-4548-493C-9CBA-FDC50D632795}"/>
              </a:ext>
            </a:extLst>
          </p:cNvPr>
          <p:cNvSpPr/>
          <p:nvPr/>
        </p:nvSpPr>
        <p:spPr>
          <a:xfrm>
            <a:off x="3502460" y="12579634"/>
            <a:ext cx="463471" cy="37647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941463-C67F-4170-BF1E-686E8D4564B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328488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92;p131">
            <a:extLst>
              <a:ext uri="{FF2B5EF4-FFF2-40B4-BE49-F238E27FC236}">
                <a16:creationId xmlns:a16="http://schemas.microsoft.com/office/drawing/2014/main" id="{D9BA198E-DC05-4A6F-8595-3C12D277A591}"/>
              </a:ext>
            </a:extLst>
          </p:cNvPr>
          <p:cNvSpPr/>
          <p:nvPr/>
        </p:nvSpPr>
        <p:spPr>
          <a:xfrm>
            <a:off x="1514474" y="0"/>
            <a:ext cx="22869525" cy="3571875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 dirty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90868B-9932-4329-AD87-7F55BF209321}"/>
              </a:ext>
            </a:extLst>
          </p:cNvPr>
          <p:cNvSpPr txBox="1"/>
          <p:nvPr/>
        </p:nvSpPr>
        <p:spPr>
          <a:xfrm>
            <a:off x="17169492" y="4930636"/>
            <a:ext cx="5755293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Our Service</a:t>
            </a:r>
          </a:p>
        </p:txBody>
      </p:sp>
      <p:sp>
        <p:nvSpPr>
          <p:cNvPr id="4" name="Google Shape;1763;p170">
            <a:extLst>
              <a:ext uri="{FF2B5EF4-FFF2-40B4-BE49-F238E27FC236}">
                <a16:creationId xmlns:a16="http://schemas.microsoft.com/office/drawing/2014/main" id="{7397952A-8445-4E38-BA1D-2CD33BEBD26C}"/>
              </a:ext>
            </a:extLst>
          </p:cNvPr>
          <p:cNvSpPr/>
          <p:nvPr/>
        </p:nvSpPr>
        <p:spPr>
          <a:xfrm>
            <a:off x="2643963" y="1200176"/>
            <a:ext cx="6186255" cy="3096058"/>
          </a:xfrm>
          <a:prstGeom prst="rect">
            <a:avLst/>
          </a:prstGeom>
          <a:solidFill>
            <a:srgbClr val="EAF7FC"/>
          </a:solidFill>
          <a:ln>
            <a:noFill/>
          </a:ln>
          <a:effectLst>
            <a:outerShdw blurRad="1066800" dist="635000" dir="5400000" algn="tl" rotWithShape="0">
              <a:srgbClr val="000000">
                <a:alpha val="2196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98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0DF34EE-8323-4087-8A1D-5EB08CA557DC}"/>
              </a:ext>
            </a:extLst>
          </p:cNvPr>
          <p:cNvSpPr/>
          <p:nvPr/>
        </p:nvSpPr>
        <p:spPr>
          <a:xfrm>
            <a:off x="2643963" y="4296234"/>
            <a:ext cx="6225963" cy="733440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Google Shape;1763;p170">
            <a:extLst>
              <a:ext uri="{FF2B5EF4-FFF2-40B4-BE49-F238E27FC236}">
                <a16:creationId xmlns:a16="http://schemas.microsoft.com/office/drawing/2014/main" id="{7932E183-02F0-49E8-AFE8-05C108EA37D2}"/>
              </a:ext>
            </a:extLst>
          </p:cNvPr>
          <p:cNvSpPr/>
          <p:nvPr/>
        </p:nvSpPr>
        <p:spPr>
          <a:xfrm>
            <a:off x="9959707" y="1200176"/>
            <a:ext cx="6186255" cy="3096058"/>
          </a:xfrm>
          <a:prstGeom prst="rect">
            <a:avLst/>
          </a:prstGeom>
          <a:solidFill>
            <a:srgbClr val="EAF7FC"/>
          </a:solidFill>
          <a:ln>
            <a:noFill/>
          </a:ln>
          <a:effectLst>
            <a:outerShdw blurRad="1066800" dist="635000" dir="5400000" algn="tl" rotWithShape="0">
              <a:srgbClr val="000000">
                <a:alpha val="21960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98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8F9F9B-2BC5-4F69-9172-E22C139630F0}"/>
              </a:ext>
            </a:extLst>
          </p:cNvPr>
          <p:cNvSpPr/>
          <p:nvPr/>
        </p:nvSpPr>
        <p:spPr>
          <a:xfrm>
            <a:off x="9959707" y="4296234"/>
            <a:ext cx="6225963" cy="733440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B737A1-1F84-4386-8591-E44A05B3D3AE}"/>
              </a:ext>
            </a:extLst>
          </p:cNvPr>
          <p:cNvSpPr txBox="1"/>
          <p:nvPr/>
        </p:nvSpPr>
        <p:spPr>
          <a:xfrm>
            <a:off x="3079922" y="1672905"/>
            <a:ext cx="46639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Dolor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A06CB2-4D84-41D4-B698-D463FDDF8E71}"/>
              </a:ext>
            </a:extLst>
          </p:cNvPr>
          <p:cNvSpPr txBox="1"/>
          <p:nvPr/>
        </p:nvSpPr>
        <p:spPr>
          <a:xfrm>
            <a:off x="3079923" y="2213706"/>
            <a:ext cx="5292552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B26A04-D40A-40CC-AB05-170A866EB0EA}"/>
              </a:ext>
            </a:extLst>
          </p:cNvPr>
          <p:cNvSpPr txBox="1"/>
          <p:nvPr/>
        </p:nvSpPr>
        <p:spPr>
          <a:xfrm>
            <a:off x="10445835" y="1672905"/>
            <a:ext cx="46639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Dolor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8090915-D5CF-4A6A-A7D1-080BA07D51C6}"/>
              </a:ext>
            </a:extLst>
          </p:cNvPr>
          <p:cNvSpPr txBox="1"/>
          <p:nvPr/>
        </p:nvSpPr>
        <p:spPr>
          <a:xfrm>
            <a:off x="10445836" y="2213706"/>
            <a:ext cx="5292552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324B60-663E-4A2B-846B-FB5C33941F83}"/>
              </a:ext>
            </a:extLst>
          </p:cNvPr>
          <p:cNvSpPr txBox="1"/>
          <p:nvPr/>
        </p:nvSpPr>
        <p:spPr>
          <a:xfrm>
            <a:off x="17275451" y="6387376"/>
            <a:ext cx="5841724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DB056C5-EC29-4A1C-B1C8-7ACE838A7EB6}"/>
              </a:ext>
            </a:extLst>
          </p:cNvPr>
          <p:cNvSpPr txBox="1"/>
          <p:nvPr/>
        </p:nvSpPr>
        <p:spPr>
          <a:xfrm>
            <a:off x="17275451" y="8634343"/>
            <a:ext cx="5841724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ED554F0-30C0-4EA9-958C-F5D3D74D61B8}"/>
              </a:ext>
            </a:extLst>
          </p:cNvPr>
          <p:cNvSpPr txBox="1"/>
          <p:nvPr/>
        </p:nvSpPr>
        <p:spPr>
          <a:xfrm>
            <a:off x="19566823" y="704337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9F0E37F1-B71E-494C-9293-3DA74F3725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968877" y="510533"/>
            <a:ext cx="640080" cy="64008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A06DD9D7-C092-4F64-8A29-49391B93E66C}"/>
              </a:ext>
            </a:extLst>
          </p:cNvPr>
          <p:cNvSpPr txBox="1"/>
          <p:nvPr/>
        </p:nvSpPr>
        <p:spPr>
          <a:xfrm>
            <a:off x="23415171" y="12762411"/>
            <a:ext cx="622286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10.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A7E86A7-CCD7-4A9D-81A2-594512EA6681}"/>
              </a:ext>
            </a:extLst>
          </p:cNvPr>
          <p:cNvSpPr/>
          <p:nvPr/>
        </p:nvSpPr>
        <p:spPr>
          <a:xfrm rot="5400000">
            <a:off x="1170359" y="10443210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937CBEF-E677-49CB-A35A-F1F4853E338B}"/>
              </a:ext>
            </a:extLst>
          </p:cNvPr>
          <p:cNvSpPr/>
          <p:nvPr/>
        </p:nvSpPr>
        <p:spPr>
          <a:xfrm rot="16200000">
            <a:off x="16457117" y="2382319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DE4ABEC2-3460-4956-9588-434908E9A845}"/>
              </a:ext>
            </a:extLst>
          </p:cNvPr>
          <p:cNvSpPr/>
          <p:nvPr/>
        </p:nvSpPr>
        <p:spPr>
          <a:xfrm>
            <a:off x="16695242" y="11821594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9302A2C-BA26-40BA-BA24-9FEE199F20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BD9BBB46-5791-4E46-83C2-2E83AE657F5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833120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7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71C75B6-1385-4F1F-A5A5-FB4B1DE427D1}"/>
              </a:ext>
            </a:extLst>
          </p:cNvPr>
          <p:cNvSpPr/>
          <p:nvPr/>
        </p:nvSpPr>
        <p:spPr>
          <a:xfrm>
            <a:off x="0" y="0"/>
            <a:ext cx="9944100" cy="137159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Google Shape;992;p131">
            <a:extLst>
              <a:ext uri="{FF2B5EF4-FFF2-40B4-BE49-F238E27FC236}">
                <a16:creationId xmlns:a16="http://schemas.microsoft.com/office/drawing/2014/main" id="{A72B1AD8-207F-403B-90C5-82CBC41B848D}"/>
              </a:ext>
            </a:extLst>
          </p:cNvPr>
          <p:cNvSpPr/>
          <p:nvPr/>
        </p:nvSpPr>
        <p:spPr>
          <a:xfrm>
            <a:off x="9372600" y="4286250"/>
            <a:ext cx="1085850" cy="4257674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548DE4-6846-4885-8DAF-08E71F7D7A85}"/>
              </a:ext>
            </a:extLst>
          </p:cNvPr>
          <p:cNvSpPr txBox="1"/>
          <p:nvPr/>
        </p:nvSpPr>
        <p:spPr>
          <a:xfrm>
            <a:off x="11708699" y="565546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0E8D1913-43AF-4779-A664-C27F27E970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95927" y="371742"/>
            <a:ext cx="640080" cy="6400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18D3CAB-4068-4744-801F-62FD558F4AC7}"/>
              </a:ext>
            </a:extLst>
          </p:cNvPr>
          <p:cNvSpPr txBox="1"/>
          <p:nvPr/>
        </p:nvSpPr>
        <p:spPr>
          <a:xfrm>
            <a:off x="23415171" y="12762411"/>
            <a:ext cx="567784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11.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1BA6368-05D0-4896-8567-2B4D53AB08D6}"/>
              </a:ext>
            </a:extLst>
          </p:cNvPr>
          <p:cNvSpPr txBox="1"/>
          <p:nvPr/>
        </p:nvSpPr>
        <p:spPr>
          <a:xfrm>
            <a:off x="11879422" y="3937319"/>
            <a:ext cx="30171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Service Here 01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C64263-E598-4FEB-8FA8-074F0567F5CE}"/>
              </a:ext>
            </a:extLst>
          </p:cNvPr>
          <p:cNvSpPr txBox="1"/>
          <p:nvPr/>
        </p:nvSpPr>
        <p:spPr>
          <a:xfrm>
            <a:off x="11879423" y="4478120"/>
            <a:ext cx="4406728" cy="215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3A0D8F60-DCE5-4392-8F4C-93FEFE7464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042480" y="2719017"/>
            <a:ext cx="822960" cy="822960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743041C1-98BC-43A2-B138-9F2B86782F2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681536" y="2722650"/>
            <a:ext cx="822960" cy="822960"/>
          </a:xfrm>
          <a:prstGeom prst="rect">
            <a:avLst/>
          </a:prstGeom>
        </p:spPr>
      </p:pic>
      <p:pic>
        <p:nvPicPr>
          <p:cNvPr id="17" name="Graphic 16">
            <a:extLst>
              <a:ext uri="{FF2B5EF4-FFF2-40B4-BE49-F238E27FC236}">
                <a16:creationId xmlns:a16="http://schemas.microsoft.com/office/drawing/2014/main" id="{BBDE4385-38F9-48EA-A2B3-308EE484036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3042480" y="8343279"/>
            <a:ext cx="822960" cy="822960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08911E69-FFB6-40AD-B030-210876EE6E1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9913328" y="8343279"/>
            <a:ext cx="822960" cy="82296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FE25726D-C95E-47FD-89FD-29F712FD8E3E}"/>
              </a:ext>
            </a:extLst>
          </p:cNvPr>
          <p:cNvSpPr txBox="1"/>
          <p:nvPr/>
        </p:nvSpPr>
        <p:spPr>
          <a:xfrm>
            <a:off x="18375888" y="3937319"/>
            <a:ext cx="30748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Service Here 02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C07C7E6-C7A8-42FB-A28C-58A20556C39C}"/>
              </a:ext>
            </a:extLst>
          </p:cNvPr>
          <p:cNvSpPr txBox="1"/>
          <p:nvPr/>
        </p:nvSpPr>
        <p:spPr>
          <a:xfrm>
            <a:off x="18375889" y="4478120"/>
            <a:ext cx="4406728" cy="215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3CC5283-4641-4D42-B78F-B37B4185218A}"/>
              </a:ext>
            </a:extLst>
          </p:cNvPr>
          <p:cNvSpPr txBox="1"/>
          <p:nvPr/>
        </p:nvSpPr>
        <p:spPr>
          <a:xfrm>
            <a:off x="11879422" y="9358312"/>
            <a:ext cx="30780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Service Here 03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A237BE3-823A-45DE-BCA9-7FD8800CB63B}"/>
              </a:ext>
            </a:extLst>
          </p:cNvPr>
          <p:cNvSpPr txBox="1"/>
          <p:nvPr/>
        </p:nvSpPr>
        <p:spPr>
          <a:xfrm>
            <a:off x="11879423" y="9899113"/>
            <a:ext cx="4406728" cy="215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E7C3E17-5E9D-4CC3-9FD4-F3DE5979CFCF}"/>
              </a:ext>
            </a:extLst>
          </p:cNvPr>
          <p:cNvSpPr txBox="1"/>
          <p:nvPr/>
        </p:nvSpPr>
        <p:spPr>
          <a:xfrm>
            <a:off x="18375888" y="9358312"/>
            <a:ext cx="30877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Service Here 04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C156C5-4A5C-4FFF-8606-D000262C4965}"/>
              </a:ext>
            </a:extLst>
          </p:cNvPr>
          <p:cNvSpPr txBox="1"/>
          <p:nvPr/>
        </p:nvSpPr>
        <p:spPr>
          <a:xfrm>
            <a:off x="18375889" y="9899113"/>
            <a:ext cx="4406728" cy="215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633204C-BC6E-4ECB-AFD7-D4C1D49436B5}"/>
              </a:ext>
            </a:extLst>
          </p:cNvPr>
          <p:cNvSpPr/>
          <p:nvPr/>
        </p:nvSpPr>
        <p:spPr>
          <a:xfrm>
            <a:off x="22738080" y="-1"/>
            <a:ext cx="1645920" cy="1531620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FF23219F-6CA8-4563-A087-2AA17D72B045}"/>
              </a:ext>
            </a:extLst>
          </p:cNvPr>
          <p:cNvSpPr/>
          <p:nvPr/>
        </p:nvSpPr>
        <p:spPr>
          <a:xfrm rot="5400000">
            <a:off x="9698647" y="11517629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EF30CB08-7AF1-42A2-8E73-FF7D936E23FB}"/>
              </a:ext>
            </a:extLst>
          </p:cNvPr>
          <p:cNvSpPr/>
          <p:nvPr/>
        </p:nvSpPr>
        <p:spPr>
          <a:xfrm rot="5400000">
            <a:off x="20373309" y="-363856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Google Shape;2062;p183">
            <a:extLst>
              <a:ext uri="{FF2B5EF4-FFF2-40B4-BE49-F238E27FC236}">
                <a16:creationId xmlns:a16="http://schemas.microsoft.com/office/drawing/2014/main" id="{AEB31409-6585-4001-8FC4-F94B1D6B0C93}"/>
              </a:ext>
            </a:extLst>
          </p:cNvPr>
          <p:cNvSpPr/>
          <p:nvPr/>
        </p:nvSpPr>
        <p:spPr>
          <a:xfrm>
            <a:off x="9805888" y="4938373"/>
            <a:ext cx="266322" cy="506077"/>
          </a:xfrm>
          <a:custGeom>
            <a:avLst/>
            <a:gdLst/>
            <a:ahLst/>
            <a:cxnLst/>
            <a:rect l="l" t="t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0B4D6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6" name="Google Shape;2063;p183">
            <a:extLst>
              <a:ext uri="{FF2B5EF4-FFF2-40B4-BE49-F238E27FC236}">
                <a16:creationId xmlns:a16="http://schemas.microsoft.com/office/drawing/2014/main" id="{936B83CC-88A4-4DBE-8588-D25515CBE581}"/>
              </a:ext>
            </a:extLst>
          </p:cNvPr>
          <p:cNvSpPr/>
          <p:nvPr/>
        </p:nvSpPr>
        <p:spPr>
          <a:xfrm>
            <a:off x="9807372" y="7550434"/>
            <a:ext cx="393987" cy="37647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0B4D6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 dirty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7" name="Google Shape;2064;p183">
            <a:extLst>
              <a:ext uri="{FF2B5EF4-FFF2-40B4-BE49-F238E27FC236}">
                <a16:creationId xmlns:a16="http://schemas.microsoft.com/office/drawing/2014/main" id="{4A0C716D-CB6D-437A-9AA9-979E41CCE9EE}"/>
              </a:ext>
            </a:extLst>
          </p:cNvPr>
          <p:cNvSpPr/>
          <p:nvPr/>
        </p:nvSpPr>
        <p:spPr>
          <a:xfrm>
            <a:off x="9739970" y="6309464"/>
            <a:ext cx="463471" cy="37647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4377012-EA7D-487F-9955-E24EADF38EF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611574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992;p131">
            <a:extLst>
              <a:ext uri="{FF2B5EF4-FFF2-40B4-BE49-F238E27FC236}">
                <a16:creationId xmlns:a16="http://schemas.microsoft.com/office/drawing/2014/main" id="{07393560-79F1-44FB-A643-5B301BE56F20}"/>
              </a:ext>
            </a:extLst>
          </p:cNvPr>
          <p:cNvSpPr/>
          <p:nvPr/>
        </p:nvSpPr>
        <p:spPr>
          <a:xfrm>
            <a:off x="11144250" y="0"/>
            <a:ext cx="13392152" cy="13716000"/>
          </a:xfrm>
          <a:prstGeom prst="rect">
            <a:avLst/>
          </a:prstGeom>
          <a:solidFill>
            <a:srgbClr val="EAF7FC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" name="Google Shape;992;p131">
            <a:extLst>
              <a:ext uri="{FF2B5EF4-FFF2-40B4-BE49-F238E27FC236}">
                <a16:creationId xmlns:a16="http://schemas.microsoft.com/office/drawing/2014/main" id="{58F3D700-2600-43A9-9D8A-B7ABEFC34AA3}"/>
              </a:ext>
            </a:extLst>
          </p:cNvPr>
          <p:cNvSpPr/>
          <p:nvPr/>
        </p:nvSpPr>
        <p:spPr>
          <a:xfrm>
            <a:off x="12938820" y="0"/>
            <a:ext cx="11597582" cy="11172825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F9C0FEF-814D-404A-B141-03ADD6D6CEE6}"/>
              </a:ext>
            </a:extLst>
          </p:cNvPr>
          <p:cNvSpPr/>
          <p:nvPr/>
        </p:nvSpPr>
        <p:spPr>
          <a:xfrm>
            <a:off x="9353550" y="2543175"/>
            <a:ext cx="7184327" cy="1117282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E373D6-628C-4069-975A-E8F7A09DEFA6}"/>
              </a:ext>
            </a:extLst>
          </p:cNvPr>
          <p:cNvSpPr txBox="1"/>
          <p:nvPr/>
        </p:nvSpPr>
        <p:spPr>
          <a:xfrm>
            <a:off x="1450274" y="622696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EABEA3E1-12F4-4B58-825C-29F4AE1ECE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7502" y="428892"/>
            <a:ext cx="640080" cy="64008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57AB8FE-CEAE-4AF8-B8B6-79EE2F0C0A7B}"/>
              </a:ext>
            </a:extLst>
          </p:cNvPr>
          <p:cNvSpPr txBox="1"/>
          <p:nvPr/>
        </p:nvSpPr>
        <p:spPr>
          <a:xfrm>
            <a:off x="23415171" y="12762411"/>
            <a:ext cx="615874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12.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1E375A-28A9-4C95-AFBF-D089DDB59434}"/>
              </a:ext>
            </a:extLst>
          </p:cNvPr>
          <p:cNvSpPr txBox="1"/>
          <p:nvPr/>
        </p:nvSpPr>
        <p:spPr>
          <a:xfrm>
            <a:off x="2239000" y="3321694"/>
            <a:ext cx="2513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Service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1D137A1-B3E7-4FFF-9C2C-1D9793515E93}"/>
              </a:ext>
            </a:extLst>
          </p:cNvPr>
          <p:cNvSpPr txBox="1"/>
          <p:nvPr/>
        </p:nvSpPr>
        <p:spPr>
          <a:xfrm>
            <a:off x="2257601" y="3843825"/>
            <a:ext cx="6080499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1CE0897-D9FB-4A4E-B894-0B9961CCD3F3}"/>
              </a:ext>
            </a:extLst>
          </p:cNvPr>
          <p:cNvSpPr txBox="1"/>
          <p:nvPr/>
        </p:nvSpPr>
        <p:spPr>
          <a:xfrm>
            <a:off x="2239000" y="6381930"/>
            <a:ext cx="2513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Service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89A72CA-8C46-4E57-9D2E-9B20006BA9D2}"/>
              </a:ext>
            </a:extLst>
          </p:cNvPr>
          <p:cNvSpPr txBox="1"/>
          <p:nvPr/>
        </p:nvSpPr>
        <p:spPr>
          <a:xfrm>
            <a:off x="2239000" y="6922731"/>
            <a:ext cx="6099100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79010A3-9171-4DD0-961D-5A8943FBFFA2}"/>
              </a:ext>
            </a:extLst>
          </p:cNvPr>
          <p:cNvSpPr txBox="1"/>
          <p:nvPr/>
        </p:nvSpPr>
        <p:spPr>
          <a:xfrm>
            <a:off x="2239000" y="9499077"/>
            <a:ext cx="2513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Service 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D6C5D9-D3BC-45A9-B74F-94F837637857}"/>
              </a:ext>
            </a:extLst>
          </p:cNvPr>
          <p:cNvSpPr txBox="1"/>
          <p:nvPr/>
        </p:nvSpPr>
        <p:spPr>
          <a:xfrm>
            <a:off x="2239000" y="10039878"/>
            <a:ext cx="5607125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A09B4FF-2C61-4DAC-BA51-916180297D71}"/>
              </a:ext>
            </a:extLst>
          </p:cNvPr>
          <p:cNvSpPr txBox="1"/>
          <p:nvPr/>
        </p:nvSpPr>
        <p:spPr>
          <a:xfrm>
            <a:off x="1466849" y="3320605"/>
            <a:ext cx="468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1.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1A3FE2-91F7-4B59-9542-EF5DCA18AD0B}"/>
              </a:ext>
            </a:extLst>
          </p:cNvPr>
          <p:cNvSpPr txBox="1"/>
          <p:nvPr/>
        </p:nvSpPr>
        <p:spPr>
          <a:xfrm>
            <a:off x="1466849" y="6381930"/>
            <a:ext cx="5261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2.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AABC400-ED26-4EFA-AD16-8723E241E61E}"/>
              </a:ext>
            </a:extLst>
          </p:cNvPr>
          <p:cNvSpPr txBox="1"/>
          <p:nvPr/>
        </p:nvSpPr>
        <p:spPr>
          <a:xfrm>
            <a:off x="1466849" y="9482585"/>
            <a:ext cx="529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3.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1E05232-12CC-41CB-BD40-34FB4D6372D9}"/>
              </a:ext>
            </a:extLst>
          </p:cNvPr>
          <p:cNvSpPr txBox="1"/>
          <p:nvPr/>
        </p:nvSpPr>
        <p:spPr>
          <a:xfrm>
            <a:off x="17463617" y="4784005"/>
            <a:ext cx="5755293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Our Service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24807F2-F2A4-47FB-8838-B4A952D41294}"/>
              </a:ext>
            </a:extLst>
          </p:cNvPr>
          <p:cNvSpPr txBox="1"/>
          <p:nvPr/>
        </p:nvSpPr>
        <p:spPr>
          <a:xfrm>
            <a:off x="17571829" y="6381930"/>
            <a:ext cx="5647081" cy="215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.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Fusce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posuere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, magna sed pulvinar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ultricies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, 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6D46B6B7-9E58-4501-A431-C6C608EADE19}"/>
              </a:ext>
            </a:extLst>
          </p:cNvPr>
          <p:cNvSpPr/>
          <p:nvPr/>
        </p:nvSpPr>
        <p:spPr>
          <a:xfrm>
            <a:off x="-264988" y="11798734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A9F8FD5-2156-4E83-9AB8-EBEFD9E6D50C}"/>
              </a:ext>
            </a:extLst>
          </p:cNvPr>
          <p:cNvSpPr/>
          <p:nvPr/>
        </p:nvSpPr>
        <p:spPr>
          <a:xfrm rot="5400000">
            <a:off x="15839639" y="1391078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27587993-DFD4-4730-913F-432D881D3E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424930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7BF4E27-A305-43AB-A15F-00F101C90CB7}"/>
              </a:ext>
            </a:extLst>
          </p:cNvPr>
          <p:cNvSpPr/>
          <p:nvPr/>
        </p:nvSpPr>
        <p:spPr>
          <a:xfrm>
            <a:off x="12192000" y="1"/>
            <a:ext cx="12192000" cy="6400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Google Shape;992;p131">
            <a:extLst>
              <a:ext uri="{FF2B5EF4-FFF2-40B4-BE49-F238E27FC236}">
                <a16:creationId xmlns:a16="http://schemas.microsoft.com/office/drawing/2014/main" id="{275F6F3C-6AB5-44F4-A9BE-D2C1C3945899}"/>
              </a:ext>
            </a:extLst>
          </p:cNvPr>
          <p:cNvSpPr/>
          <p:nvPr/>
        </p:nvSpPr>
        <p:spPr>
          <a:xfrm>
            <a:off x="2090057" y="6858000"/>
            <a:ext cx="6335486" cy="5486400"/>
          </a:xfrm>
          <a:prstGeom prst="rect">
            <a:avLst/>
          </a:prstGeom>
          <a:solidFill>
            <a:srgbClr val="EAF7FC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 dirty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" name="Google Shape;992;p131">
            <a:extLst>
              <a:ext uri="{FF2B5EF4-FFF2-40B4-BE49-F238E27FC236}">
                <a16:creationId xmlns:a16="http://schemas.microsoft.com/office/drawing/2014/main" id="{F1438878-70F2-4DEB-A377-C8FAF90856B1}"/>
              </a:ext>
            </a:extLst>
          </p:cNvPr>
          <p:cNvSpPr/>
          <p:nvPr/>
        </p:nvSpPr>
        <p:spPr>
          <a:xfrm>
            <a:off x="8991600" y="6858000"/>
            <a:ext cx="6400800" cy="5486400"/>
          </a:xfrm>
          <a:prstGeom prst="rect">
            <a:avLst/>
          </a:prstGeom>
          <a:solidFill>
            <a:srgbClr val="EAF7FC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 dirty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" name="Google Shape;992;p131">
            <a:extLst>
              <a:ext uri="{FF2B5EF4-FFF2-40B4-BE49-F238E27FC236}">
                <a16:creationId xmlns:a16="http://schemas.microsoft.com/office/drawing/2014/main" id="{3765C2D0-6B9C-4A76-85FF-7501310FF88B}"/>
              </a:ext>
            </a:extLst>
          </p:cNvPr>
          <p:cNvSpPr/>
          <p:nvPr/>
        </p:nvSpPr>
        <p:spPr>
          <a:xfrm>
            <a:off x="15958457" y="6858000"/>
            <a:ext cx="6400800" cy="5486400"/>
          </a:xfrm>
          <a:prstGeom prst="rect">
            <a:avLst/>
          </a:prstGeom>
          <a:solidFill>
            <a:srgbClr val="EAF7FC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 dirty="0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CD8541-59AD-4F13-B747-90487A6B484C}"/>
              </a:ext>
            </a:extLst>
          </p:cNvPr>
          <p:cNvSpPr txBox="1"/>
          <p:nvPr/>
        </p:nvSpPr>
        <p:spPr>
          <a:xfrm>
            <a:off x="2090057" y="2165237"/>
            <a:ext cx="5755293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Our Service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91D096-5D77-4FE9-A5E2-CB174DDE465D}"/>
              </a:ext>
            </a:extLst>
          </p:cNvPr>
          <p:cNvSpPr txBox="1"/>
          <p:nvPr/>
        </p:nvSpPr>
        <p:spPr>
          <a:xfrm>
            <a:off x="2090057" y="3853542"/>
            <a:ext cx="7257372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.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Fusce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posuere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, magna sed pulvinar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ultricies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,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1266D3A-C17A-4B23-AB90-30C2B3499FCC}"/>
              </a:ext>
            </a:extLst>
          </p:cNvPr>
          <p:cNvSpPr txBox="1"/>
          <p:nvPr/>
        </p:nvSpPr>
        <p:spPr>
          <a:xfrm>
            <a:off x="1450274" y="622696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152D244B-9B6E-4BDA-9707-E193D25FC2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7502" y="428892"/>
            <a:ext cx="640080" cy="64008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FF0014A-633D-4223-8FAE-872489A10444}"/>
              </a:ext>
            </a:extLst>
          </p:cNvPr>
          <p:cNvSpPr txBox="1"/>
          <p:nvPr/>
        </p:nvSpPr>
        <p:spPr>
          <a:xfrm>
            <a:off x="23415171" y="12762411"/>
            <a:ext cx="61747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13.</a:t>
            </a:r>
          </a:p>
        </p:txBody>
      </p:sp>
      <p:sp>
        <p:nvSpPr>
          <p:cNvPr id="13" name="Google Shape;992;p131">
            <a:extLst>
              <a:ext uri="{FF2B5EF4-FFF2-40B4-BE49-F238E27FC236}">
                <a16:creationId xmlns:a16="http://schemas.microsoft.com/office/drawing/2014/main" id="{B2C24B59-F215-4C27-A018-F58E8FDF5F8F}"/>
              </a:ext>
            </a:extLst>
          </p:cNvPr>
          <p:cNvSpPr/>
          <p:nvPr/>
        </p:nvSpPr>
        <p:spPr>
          <a:xfrm>
            <a:off x="-1" y="12762411"/>
            <a:ext cx="2090057" cy="982164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F0932F8D-FC93-4BF6-B68C-C37B25F062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16944" y="7454301"/>
            <a:ext cx="822960" cy="822960"/>
          </a:xfrm>
          <a:prstGeom prst="rect">
            <a:avLst/>
          </a:prstGeom>
        </p:spPr>
      </p:pic>
      <p:pic>
        <p:nvPicPr>
          <p:cNvPr id="15" name="Graphic 14">
            <a:extLst>
              <a:ext uri="{FF2B5EF4-FFF2-40B4-BE49-F238E27FC236}">
                <a16:creationId xmlns:a16="http://schemas.microsoft.com/office/drawing/2014/main" id="{CD06B0BB-9C82-4098-9B00-C051EAB8D3A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780520" y="7454301"/>
            <a:ext cx="822960" cy="822960"/>
          </a:xfrm>
          <a:prstGeom prst="rect">
            <a:avLst/>
          </a:prstGeom>
        </p:spPr>
      </p:pic>
      <p:pic>
        <p:nvPicPr>
          <p:cNvPr id="16" name="Graphic 15">
            <a:extLst>
              <a:ext uri="{FF2B5EF4-FFF2-40B4-BE49-F238E27FC236}">
                <a16:creationId xmlns:a16="http://schemas.microsoft.com/office/drawing/2014/main" id="{52B1496E-7E83-4363-B758-B9F3808402B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8944096" y="7454301"/>
            <a:ext cx="822960" cy="82296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02F18C6-20DC-4113-988D-F16B36666DFB}"/>
              </a:ext>
            </a:extLst>
          </p:cNvPr>
          <p:cNvSpPr txBox="1"/>
          <p:nvPr/>
        </p:nvSpPr>
        <p:spPr>
          <a:xfrm>
            <a:off x="3149088" y="8922977"/>
            <a:ext cx="30171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Service Here 01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68E4AC-1615-4E05-9B89-1D0A751EB4FC}"/>
              </a:ext>
            </a:extLst>
          </p:cNvPr>
          <p:cNvSpPr txBox="1"/>
          <p:nvPr/>
        </p:nvSpPr>
        <p:spPr>
          <a:xfrm>
            <a:off x="3149089" y="9463778"/>
            <a:ext cx="4406728" cy="215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1A8E0F2-407D-45EB-B36C-EF8F82BA7994}"/>
              </a:ext>
            </a:extLst>
          </p:cNvPr>
          <p:cNvSpPr txBox="1"/>
          <p:nvPr/>
        </p:nvSpPr>
        <p:spPr>
          <a:xfrm>
            <a:off x="10080212" y="8905396"/>
            <a:ext cx="30171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Service Here 01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E350A8B-C9BE-477F-9C30-95356CD93332}"/>
              </a:ext>
            </a:extLst>
          </p:cNvPr>
          <p:cNvSpPr txBox="1"/>
          <p:nvPr/>
        </p:nvSpPr>
        <p:spPr>
          <a:xfrm>
            <a:off x="10080213" y="9446197"/>
            <a:ext cx="4406728" cy="215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0D47B6A-0AB8-4EC9-87CC-2696EAB3CE23}"/>
              </a:ext>
            </a:extLst>
          </p:cNvPr>
          <p:cNvSpPr txBox="1"/>
          <p:nvPr/>
        </p:nvSpPr>
        <p:spPr>
          <a:xfrm>
            <a:off x="17123270" y="8922977"/>
            <a:ext cx="30171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Service Here 01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AEE3FC9-5498-4660-A7D0-FACA1C9FE0CC}"/>
              </a:ext>
            </a:extLst>
          </p:cNvPr>
          <p:cNvSpPr txBox="1"/>
          <p:nvPr/>
        </p:nvSpPr>
        <p:spPr>
          <a:xfrm>
            <a:off x="17123271" y="9463778"/>
            <a:ext cx="4406728" cy="215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2356D38F-19B9-485B-BBF3-16E1CD2317F0}"/>
              </a:ext>
            </a:extLst>
          </p:cNvPr>
          <p:cNvSpPr/>
          <p:nvPr/>
        </p:nvSpPr>
        <p:spPr>
          <a:xfrm>
            <a:off x="23165853" y="8697626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9412245F-71A1-40B3-A5D7-59884E789262}"/>
              </a:ext>
            </a:extLst>
          </p:cNvPr>
          <p:cNvSpPr/>
          <p:nvPr/>
        </p:nvSpPr>
        <p:spPr>
          <a:xfrm rot="5400000">
            <a:off x="9693323" y="663969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1E940EE-9A0C-4365-A1F8-5343FDF44AD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387517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9948908D-AEDB-4294-94C2-7BCFD6FBF65E}"/>
              </a:ext>
            </a:extLst>
          </p:cNvPr>
          <p:cNvSpPr/>
          <p:nvPr/>
        </p:nvSpPr>
        <p:spPr>
          <a:xfrm>
            <a:off x="0" y="0"/>
            <a:ext cx="9258300" cy="13715999"/>
          </a:xfrm>
          <a:prstGeom prst="rect">
            <a:avLst/>
          </a:prstGeom>
          <a:solidFill>
            <a:srgbClr val="EAF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957D161-C847-4BD4-A30F-2716FF0C989D}"/>
              </a:ext>
            </a:extLst>
          </p:cNvPr>
          <p:cNvSpPr/>
          <p:nvPr/>
        </p:nvSpPr>
        <p:spPr>
          <a:xfrm>
            <a:off x="9258300" y="0"/>
            <a:ext cx="15125700" cy="83439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Google Shape;992;p131">
            <a:extLst>
              <a:ext uri="{FF2B5EF4-FFF2-40B4-BE49-F238E27FC236}">
                <a16:creationId xmlns:a16="http://schemas.microsoft.com/office/drawing/2014/main" id="{7B8B27FE-45B0-4A31-BB64-BBC6E754EE98}"/>
              </a:ext>
            </a:extLst>
          </p:cNvPr>
          <p:cNvSpPr/>
          <p:nvPr/>
        </p:nvSpPr>
        <p:spPr>
          <a:xfrm>
            <a:off x="17610869" y="6941837"/>
            <a:ext cx="6829426" cy="1400175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4" name="Google Shape;992;p131">
            <a:extLst>
              <a:ext uri="{FF2B5EF4-FFF2-40B4-BE49-F238E27FC236}">
                <a16:creationId xmlns:a16="http://schemas.microsoft.com/office/drawing/2014/main" id="{6BD324FC-841B-48A6-A870-2A4E3EC2A499}"/>
              </a:ext>
            </a:extLst>
          </p:cNvPr>
          <p:cNvSpPr/>
          <p:nvPr/>
        </p:nvSpPr>
        <p:spPr>
          <a:xfrm>
            <a:off x="0" y="13001625"/>
            <a:ext cx="4772025" cy="714375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A1B288-5565-416A-9A83-61E7C5105F9D}"/>
              </a:ext>
            </a:extLst>
          </p:cNvPr>
          <p:cNvSpPr txBox="1"/>
          <p:nvPr/>
        </p:nvSpPr>
        <p:spPr>
          <a:xfrm>
            <a:off x="1851163" y="3851305"/>
            <a:ext cx="4335289" cy="464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Growing</a:t>
            </a:r>
          </a:p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To Meet</a:t>
            </a:r>
          </a:p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Your </a:t>
            </a:r>
          </a:p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Needs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731103-1958-40D4-8815-CA811B3056F4}"/>
              </a:ext>
            </a:extLst>
          </p:cNvPr>
          <p:cNvSpPr txBox="1"/>
          <p:nvPr/>
        </p:nvSpPr>
        <p:spPr>
          <a:xfrm>
            <a:off x="1450274" y="622696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6FC1071-AE17-455E-B249-48E3AAE5C8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7502" y="428892"/>
            <a:ext cx="640080" cy="6400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79180B6-C10B-469F-81ED-A7946355BFD4}"/>
              </a:ext>
            </a:extLst>
          </p:cNvPr>
          <p:cNvSpPr txBox="1"/>
          <p:nvPr/>
        </p:nvSpPr>
        <p:spPr>
          <a:xfrm>
            <a:off x="23415171" y="12762411"/>
            <a:ext cx="625492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14.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3EAD95-E9C7-4152-8D80-18E597325D92}"/>
              </a:ext>
            </a:extLst>
          </p:cNvPr>
          <p:cNvSpPr txBox="1"/>
          <p:nvPr/>
        </p:nvSpPr>
        <p:spPr>
          <a:xfrm>
            <a:off x="17490621" y="9807286"/>
            <a:ext cx="5841724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E209ED4-4B4E-49AB-9034-B6A2121232C1}"/>
              </a:ext>
            </a:extLst>
          </p:cNvPr>
          <p:cNvSpPr txBox="1"/>
          <p:nvPr/>
        </p:nvSpPr>
        <p:spPr>
          <a:xfrm>
            <a:off x="1851163" y="9807286"/>
            <a:ext cx="5841724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66297F-244C-4FF3-B6E8-9933A9E96402}"/>
              </a:ext>
            </a:extLst>
          </p:cNvPr>
          <p:cNvSpPr txBox="1"/>
          <p:nvPr/>
        </p:nvSpPr>
        <p:spPr>
          <a:xfrm>
            <a:off x="10270673" y="8961512"/>
            <a:ext cx="790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Dolor sit </a:t>
            </a:r>
            <a:r>
              <a:rPr lang="en-US" sz="2800" b="1" dirty="0" err="1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Amet</a:t>
            </a:r>
            <a:endParaRPr lang="en-US" sz="2800" b="1" dirty="0">
              <a:solidFill>
                <a:srgbClr val="0F6887"/>
              </a:solidFill>
              <a:latin typeface="Rubik" panose="02000604000000020004" pitchFamily="2" charset="-79"/>
              <a:cs typeface="Rubik" panose="02000604000000020004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A2B024A-381B-46F1-A9E6-0087C0B7D980}"/>
              </a:ext>
            </a:extLst>
          </p:cNvPr>
          <p:cNvSpPr txBox="1"/>
          <p:nvPr/>
        </p:nvSpPr>
        <p:spPr>
          <a:xfrm>
            <a:off x="10270673" y="9807286"/>
            <a:ext cx="5841724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FFC79DE-A0A8-4C8C-8986-E08F49D8AD83}"/>
              </a:ext>
            </a:extLst>
          </p:cNvPr>
          <p:cNvSpPr txBox="1"/>
          <p:nvPr/>
        </p:nvSpPr>
        <p:spPr>
          <a:xfrm>
            <a:off x="18262498" y="7471588"/>
            <a:ext cx="561466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Dolor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02B281A-FED1-4303-B487-9E3877838FE2}"/>
              </a:ext>
            </a:extLst>
          </p:cNvPr>
          <p:cNvSpPr/>
          <p:nvPr/>
        </p:nvSpPr>
        <p:spPr>
          <a:xfrm rot="16200000">
            <a:off x="20260305" y="11968747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5B52970-7328-4461-A886-D324604D70D7}"/>
              </a:ext>
            </a:extLst>
          </p:cNvPr>
          <p:cNvSpPr/>
          <p:nvPr/>
        </p:nvSpPr>
        <p:spPr>
          <a:xfrm rot="5400000">
            <a:off x="2473082" y="1355935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5B5E732F-8FF7-4BCE-A680-855BA48A53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5912996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7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A092DE9-2233-4FDF-AF26-FCC695C2AD3C}"/>
              </a:ext>
            </a:extLst>
          </p:cNvPr>
          <p:cNvSpPr/>
          <p:nvPr/>
        </p:nvSpPr>
        <p:spPr>
          <a:xfrm>
            <a:off x="2581275" y="2383971"/>
            <a:ext cx="6498508" cy="8948057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6187273-FCE3-40F1-A222-D50F10BDB59A}"/>
              </a:ext>
            </a:extLst>
          </p:cNvPr>
          <p:cNvSpPr/>
          <p:nvPr/>
        </p:nvSpPr>
        <p:spPr>
          <a:xfrm>
            <a:off x="9079784" y="2383971"/>
            <a:ext cx="12722942" cy="89480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84B49A-A70D-413A-ABF7-AE50676FBDA6}"/>
              </a:ext>
            </a:extLst>
          </p:cNvPr>
          <p:cNvSpPr txBox="1"/>
          <p:nvPr/>
        </p:nvSpPr>
        <p:spPr>
          <a:xfrm>
            <a:off x="4238651" y="5069673"/>
            <a:ext cx="3227422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Break </a:t>
            </a:r>
          </a:p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Slide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6C7B6F-E341-4701-82EC-384698B86A27}"/>
              </a:ext>
            </a:extLst>
          </p:cNvPr>
          <p:cNvSpPr txBox="1"/>
          <p:nvPr/>
        </p:nvSpPr>
        <p:spPr>
          <a:xfrm>
            <a:off x="4107339" y="9725145"/>
            <a:ext cx="331496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DOLOR</a:t>
            </a:r>
          </a:p>
          <a:p>
            <a:pPr algn="ctr"/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SIT AMET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7D8EB6C-9D93-43F6-81A6-B8A21B4AEBC3}"/>
              </a:ext>
            </a:extLst>
          </p:cNvPr>
          <p:cNvSpPr txBox="1"/>
          <p:nvPr/>
        </p:nvSpPr>
        <p:spPr>
          <a:xfrm>
            <a:off x="1450274" y="622696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0B7E414-F897-4BDF-A673-431660EE84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7502" y="428892"/>
            <a:ext cx="640080" cy="6400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7F1CB3E-5CA7-4540-9A29-626E12A1E5CF}"/>
              </a:ext>
            </a:extLst>
          </p:cNvPr>
          <p:cNvSpPr txBox="1"/>
          <p:nvPr/>
        </p:nvSpPr>
        <p:spPr>
          <a:xfrm>
            <a:off x="23415171" y="12762411"/>
            <a:ext cx="611065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15.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205503F-9D1B-4492-AA2C-458F31A7A2AD}"/>
              </a:ext>
            </a:extLst>
          </p:cNvPr>
          <p:cNvSpPr/>
          <p:nvPr/>
        </p:nvSpPr>
        <p:spPr>
          <a:xfrm rot="5400000">
            <a:off x="2211864" y="11313212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A98FF0-9834-4E0D-AF59-DBA6D678A070}"/>
              </a:ext>
            </a:extLst>
          </p:cNvPr>
          <p:cNvSpPr/>
          <p:nvPr/>
        </p:nvSpPr>
        <p:spPr>
          <a:xfrm>
            <a:off x="21997851" y="845834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681EE3D-B854-49D6-A4CA-156827F8914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379511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7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CE060DD-F60E-4C77-A6E4-416C433AA62D}"/>
              </a:ext>
            </a:extLst>
          </p:cNvPr>
          <p:cNvSpPr/>
          <p:nvPr/>
        </p:nvSpPr>
        <p:spPr>
          <a:xfrm>
            <a:off x="16744951" y="0"/>
            <a:ext cx="7639050" cy="73723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C7F9CF-3E65-4FA6-8766-E019F3B84BF7}"/>
              </a:ext>
            </a:extLst>
          </p:cNvPr>
          <p:cNvSpPr/>
          <p:nvPr/>
        </p:nvSpPr>
        <p:spPr>
          <a:xfrm>
            <a:off x="2147888" y="8229600"/>
            <a:ext cx="6958014" cy="5486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8BCA08-9D24-449C-A0C8-C00809F66F9C}"/>
              </a:ext>
            </a:extLst>
          </p:cNvPr>
          <p:cNvSpPr/>
          <p:nvPr/>
        </p:nvSpPr>
        <p:spPr>
          <a:xfrm>
            <a:off x="9105901" y="0"/>
            <a:ext cx="7639050" cy="73723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B2834F-9714-4F3A-AB2D-595C23CCE8B3}"/>
              </a:ext>
            </a:extLst>
          </p:cNvPr>
          <p:cNvSpPr txBox="1"/>
          <p:nvPr/>
        </p:nvSpPr>
        <p:spPr>
          <a:xfrm>
            <a:off x="2147888" y="2521371"/>
            <a:ext cx="4512838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Our </a:t>
            </a:r>
          </a:p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Facilities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76C625-38E4-4D7D-ADF6-BD0EDD52DB52}"/>
              </a:ext>
            </a:extLst>
          </p:cNvPr>
          <p:cNvSpPr txBox="1"/>
          <p:nvPr/>
        </p:nvSpPr>
        <p:spPr>
          <a:xfrm>
            <a:off x="1450274" y="622696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E286985-A770-4878-AB36-087623E08C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7502" y="428892"/>
            <a:ext cx="640080" cy="64008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7E929A8-78EA-4254-B743-47BA9CED84DC}"/>
              </a:ext>
            </a:extLst>
          </p:cNvPr>
          <p:cNvSpPr txBox="1"/>
          <p:nvPr/>
        </p:nvSpPr>
        <p:spPr>
          <a:xfrm>
            <a:off x="23415171" y="12762411"/>
            <a:ext cx="61427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16.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5D983BD-616E-481C-B7BB-AD449507D4E3}"/>
              </a:ext>
            </a:extLst>
          </p:cNvPr>
          <p:cNvSpPr txBox="1"/>
          <p:nvPr/>
        </p:nvSpPr>
        <p:spPr>
          <a:xfrm>
            <a:off x="2147888" y="5150153"/>
            <a:ext cx="5841724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226BD8-DC97-4F3D-B954-B261C799A416}"/>
              </a:ext>
            </a:extLst>
          </p:cNvPr>
          <p:cNvSpPr txBox="1"/>
          <p:nvPr/>
        </p:nvSpPr>
        <p:spPr>
          <a:xfrm>
            <a:off x="9850597" y="8229600"/>
            <a:ext cx="21034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Facilities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4E0CB6-A84E-464C-81BC-E2B29DF02A26}"/>
              </a:ext>
            </a:extLst>
          </p:cNvPr>
          <p:cNvSpPr txBox="1"/>
          <p:nvPr/>
        </p:nvSpPr>
        <p:spPr>
          <a:xfrm>
            <a:off x="9850598" y="8770401"/>
            <a:ext cx="4406728" cy="215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374DB4-4743-4EF4-888B-687A3B60ACA3}"/>
              </a:ext>
            </a:extLst>
          </p:cNvPr>
          <p:cNvSpPr txBox="1"/>
          <p:nvPr/>
        </p:nvSpPr>
        <p:spPr>
          <a:xfrm>
            <a:off x="14792324" y="8229600"/>
            <a:ext cx="21611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Facilities 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9EC39FC-9A21-4354-8026-021A1BF58BD0}"/>
              </a:ext>
            </a:extLst>
          </p:cNvPr>
          <p:cNvSpPr txBox="1"/>
          <p:nvPr/>
        </p:nvSpPr>
        <p:spPr>
          <a:xfrm>
            <a:off x="14792325" y="8770401"/>
            <a:ext cx="4406728" cy="215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DD22A0D-2664-461B-97F3-9FFFF648538E}"/>
              </a:ext>
            </a:extLst>
          </p:cNvPr>
          <p:cNvSpPr txBox="1"/>
          <p:nvPr/>
        </p:nvSpPr>
        <p:spPr>
          <a:xfrm>
            <a:off x="19734051" y="8229600"/>
            <a:ext cx="21643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Facilities 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64A442-3B59-4D88-A81F-73FD72982252}"/>
              </a:ext>
            </a:extLst>
          </p:cNvPr>
          <p:cNvSpPr txBox="1"/>
          <p:nvPr/>
        </p:nvSpPr>
        <p:spPr>
          <a:xfrm>
            <a:off x="19734052" y="8770401"/>
            <a:ext cx="4406728" cy="215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43D6782-F37F-4FFD-88EB-03CFA0F46560}"/>
              </a:ext>
            </a:extLst>
          </p:cNvPr>
          <p:cNvSpPr/>
          <p:nvPr/>
        </p:nvSpPr>
        <p:spPr>
          <a:xfrm>
            <a:off x="22960364" y="6000750"/>
            <a:ext cx="1371600" cy="1371600"/>
          </a:xfrm>
          <a:prstGeom prst="rect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B9D3327-F705-4347-906A-0CFE85DB550E}"/>
              </a:ext>
            </a:extLst>
          </p:cNvPr>
          <p:cNvSpPr/>
          <p:nvPr/>
        </p:nvSpPr>
        <p:spPr>
          <a:xfrm>
            <a:off x="15321314" y="5994603"/>
            <a:ext cx="1371600" cy="1371600"/>
          </a:xfrm>
          <a:prstGeom prst="rect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2A30644-4D8A-409B-9EE0-312BCA014F1F}"/>
              </a:ext>
            </a:extLst>
          </p:cNvPr>
          <p:cNvSpPr/>
          <p:nvPr/>
        </p:nvSpPr>
        <p:spPr>
          <a:xfrm>
            <a:off x="7734301" y="12351053"/>
            <a:ext cx="1371600" cy="1371600"/>
          </a:xfrm>
          <a:prstGeom prst="rect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6C91044-6590-4931-933E-9C95E3A133EE}"/>
              </a:ext>
            </a:extLst>
          </p:cNvPr>
          <p:cNvSpPr txBox="1"/>
          <p:nvPr/>
        </p:nvSpPr>
        <p:spPr>
          <a:xfrm>
            <a:off x="23442107" y="6339016"/>
            <a:ext cx="55816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b="1" dirty="0">
                <a:solidFill>
                  <a:srgbClr val="EAF7FC"/>
                </a:solidFill>
                <a:latin typeface="Proza Libre" panose="02000503060000020004" pitchFamily="2" charset="0"/>
              </a:rPr>
              <a:t>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7EB545D-E9CD-4254-95E0-A01BECD96EF4}"/>
              </a:ext>
            </a:extLst>
          </p:cNvPr>
          <p:cNvSpPr txBox="1"/>
          <p:nvPr/>
        </p:nvSpPr>
        <p:spPr>
          <a:xfrm>
            <a:off x="15770135" y="6255663"/>
            <a:ext cx="57579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b="1" dirty="0">
                <a:solidFill>
                  <a:srgbClr val="EAF7FC"/>
                </a:solidFill>
                <a:latin typeface="Proza Libre" panose="02000503060000020004" pitchFamily="2" charset="0"/>
              </a:rPr>
              <a:t>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A1E1B73-8705-4181-B553-7DCE2E85D7CE}"/>
              </a:ext>
            </a:extLst>
          </p:cNvPr>
          <p:cNvSpPr txBox="1"/>
          <p:nvPr/>
        </p:nvSpPr>
        <p:spPr>
          <a:xfrm>
            <a:off x="8141018" y="12605966"/>
            <a:ext cx="49084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000" b="1" dirty="0">
                <a:solidFill>
                  <a:srgbClr val="EAF7FC"/>
                </a:solidFill>
                <a:latin typeface="Proza Libre" panose="02000503060000020004" pitchFamily="2" charset="0"/>
              </a:rPr>
              <a:t>1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AC6C8B7B-467A-4FD6-8B16-A9CB520A403E}"/>
              </a:ext>
            </a:extLst>
          </p:cNvPr>
          <p:cNvSpPr/>
          <p:nvPr/>
        </p:nvSpPr>
        <p:spPr>
          <a:xfrm>
            <a:off x="8246727" y="6234142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ED97AE2-6EDA-4021-B7FE-79CF797DDA99}"/>
              </a:ext>
            </a:extLst>
          </p:cNvPr>
          <p:cNvSpPr/>
          <p:nvPr/>
        </p:nvSpPr>
        <p:spPr>
          <a:xfrm>
            <a:off x="32954" y="9977423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822755-8FDB-4C87-8E0C-9A83EA14136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42E6E14-9F22-4B7D-9191-BE85474E17D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492B2253-395B-43AF-9961-BAC9B6E097C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0132328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7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03CB9A3-CF9E-4AEE-A704-32042A2EDC90}"/>
              </a:ext>
            </a:extLst>
          </p:cNvPr>
          <p:cNvSpPr/>
          <p:nvPr/>
        </p:nvSpPr>
        <p:spPr>
          <a:xfrm rot="5400000">
            <a:off x="22517101" y="9961900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A3D94F7-F2EB-4D44-85E9-D7AD6875F7B9}"/>
              </a:ext>
            </a:extLst>
          </p:cNvPr>
          <p:cNvSpPr/>
          <p:nvPr/>
        </p:nvSpPr>
        <p:spPr>
          <a:xfrm>
            <a:off x="16116300" y="5156924"/>
            <a:ext cx="6753224" cy="6457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971829C-C75B-4FC3-8246-B39447809733}"/>
              </a:ext>
            </a:extLst>
          </p:cNvPr>
          <p:cNvSpPr/>
          <p:nvPr/>
        </p:nvSpPr>
        <p:spPr>
          <a:xfrm>
            <a:off x="8867775" y="1927949"/>
            <a:ext cx="6753224" cy="64579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B818AAA-321F-40CA-A06A-2256BA0F6F18}"/>
              </a:ext>
            </a:extLst>
          </p:cNvPr>
          <p:cNvSpPr/>
          <p:nvPr/>
        </p:nvSpPr>
        <p:spPr>
          <a:xfrm>
            <a:off x="2186994" y="2914650"/>
            <a:ext cx="3800475" cy="3943350"/>
          </a:xfrm>
          <a:prstGeom prst="ellipse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B4FACFA-E89B-47E4-8DBF-740802BE0D8F}"/>
              </a:ext>
            </a:extLst>
          </p:cNvPr>
          <p:cNvSpPr txBox="1"/>
          <p:nvPr/>
        </p:nvSpPr>
        <p:spPr>
          <a:xfrm>
            <a:off x="1830813" y="7330410"/>
            <a:ext cx="4512838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Our </a:t>
            </a:r>
          </a:p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Facilities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03394C-3BF2-45C0-A6D0-F63F4F6BBFC3}"/>
              </a:ext>
            </a:extLst>
          </p:cNvPr>
          <p:cNvSpPr txBox="1"/>
          <p:nvPr/>
        </p:nvSpPr>
        <p:spPr>
          <a:xfrm>
            <a:off x="1830813" y="9987826"/>
            <a:ext cx="5841724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528E09-B8AB-42AE-9322-809CA140B433}"/>
              </a:ext>
            </a:extLst>
          </p:cNvPr>
          <p:cNvSpPr txBox="1"/>
          <p:nvPr/>
        </p:nvSpPr>
        <p:spPr>
          <a:xfrm>
            <a:off x="8867775" y="9438680"/>
            <a:ext cx="3573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Dolor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E70E4B-4EFB-428A-8570-C90269521D53}"/>
              </a:ext>
            </a:extLst>
          </p:cNvPr>
          <p:cNvSpPr txBox="1"/>
          <p:nvPr/>
        </p:nvSpPr>
        <p:spPr>
          <a:xfrm>
            <a:off x="8867775" y="9979481"/>
            <a:ext cx="6576499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9DCBBB-2CC4-43A8-A1A7-AA5745A11039}"/>
              </a:ext>
            </a:extLst>
          </p:cNvPr>
          <p:cNvSpPr txBox="1"/>
          <p:nvPr/>
        </p:nvSpPr>
        <p:spPr>
          <a:xfrm>
            <a:off x="16015280" y="1927949"/>
            <a:ext cx="3573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Dolor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8B63E4-9AEE-4526-A996-E3F385282D3B}"/>
              </a:ext>
            </a:extLst>
          </p:cNvPr>
          <p:cNvSpPr txBox="1"/>
          <p:nvPr/>
        </p:nvSpPr>
        <p:spPr>
          <a:xfrm>
            <a:off x="16015280" y="2468750"/>
            <a:ext cx="6576499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1" name="Google Shape;992;p131">
            <a:extLst>
              <a:ext uri="{FF2B5EF4-FFF2-40B4-BE49-F238E27FC236}">
                <a16:creationId xmlns:a16="http://schemas.microsoft.com/office/drawing/2014/main" id="{8CC2826C-96A1-496A-A5AE-4889110430D0}"/>
              </a:ext>
            </a:extLst>
          </p:cNvPr>
          <p:cNvSpPr/>
          <p:nvPr/>
        </p:nvSpPr>
        <p:spPr>
          <a:xfrm>
            <a:off x="0" y="13001625"/>
            <a:ext cx="4772025" cy="714375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2" name="Google Shape;992;p131">
            <a:extLst>
              <a:ext uri="{FF2B5EF4-FFF2-40B4-BE49-F238E27FC236}">
                <a16:creationId xmlns:a16="http://schemas.microsoft.com/office/drawing/2014/main" id="{E030DF5F-EA48-49F9-9C54-8D9CC044BD9E}"/>
              </a:ext>
            </a:extLst>
          </p:cNvPr>
          <p:cNvSpPr/>
          <p:nvPr/>
        </p:nvSpPr>
        <p:spPr>
          <a:xfrm>
            <a:off x="22517101" y="0"/>
            <a:ext cx="1866900" cy="1407624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7AFA88-253D-4859-B2ED-74856D6D5C64}"/>
              </a:ext>
            </a:extLst>
          </p:cNvPr>
          <p:cNvSpPr txBox="1"/>
          <p:nvPr/>
        </p:nvSpPr>
        <p:spPr>
          <a:xfrm>
            <a:off x="1450274" y="622696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626B7394-DEAE-4A3F-A33B-95CA505EC4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7502" y="428892"/>
            <a:ext cx="640080" cy="64008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84ED414-D6EC-409B-A6C5-82E9FC201030}"/>
              </a:ext>
            </a:extLst>
          </p:cNvPr>
          <p:cNvSpPr txBox="1"/>
          <p:nvPr/>
        </p:nvSpPr>
        <p:spPr>
          <a:xfrm>
            <a:off x="23415171" y="12762411"/>
            <a:ext cx="591829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17.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817D342-8820-472F-B174-B212A3D690D4}"/>
              </a:ext>
            </a:extLst>
          </p:cNvPr>
          <p:cNvSpPr/>
          <p:nvPr/>
        </p:nvSpPr>
        <p:spPr>
          <a:xfrm>
            <a:off x="8246727" y="6234142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71C64A96-7D11-4075-B220-B229C0D7430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6FDF2C99-ACC8-462B-BA5A-7FDAC72B4E8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8C817491-786C-45DB-B890-77FE3C8EA6F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3241507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7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8E2C438-1052-4586-A6E6-BD20EB8BFBE3}"/>
              </a:ext>
            </a:extLst>
          </p:cNvPr>
          <p:cNvSpPr/>
          <p:nvPr/>
        </p:nvSpPr>
        <p:spPr>
          <a:xfrm>
            <a:off x="1871662" y="1842224"/>
            <a:ext cx="6391275" cy="1011845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15DF92E-1A16-403E-8D12-C0027DDABBBD}"/>
              </a:ext>
            </a:extLst>
          </p:cNvPr>
          <p:cNvSpPr/>
          <p:nvPr/>
        </p:nvSpPr>
        <p:spPr>
          <a:xfrm>
            <a:off x="1871662" y="9086850"/>
            <a:ext cx="6391275" cy="2873828"/>
          </a:xfrm>
          <a:prstGeom prst="rect">
            <a:avLst/>
          </a:prstGeom>
          <a:solidFill>
            <a:srgbClr val="B6E5F6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19F8C8-D3F1-4F50-A4E4-21066E6F8F04}"/>
              </a:ext>
            </a:extLst>
          </p:cNvPr>
          <p:cNvSpPr/>
          <p:nvPr/>
        </p:nvSpPr>
        <p:spPr>
          <a:xfrm>
            <a:off x="8996362" y="1842223"/>
            <a:ext cx="6391275" cy="1011845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22B279F-5158-4670-8F5B-3BC948D60D5E}"/>
              </a:ext>
            </a:extLst>
          </p:cNvPr>
          <p:cNvSpPr/>
          <p:nvPr/>
        </p:nvSpPr>
        <p:spPr>
          <a:xfrm>
            <a:off x="8996362" y="9086850"/>
            <a:ext cx="6391275" cy="2873828"/>
          </a:xfrm>
          <a:prstGeom prst="rect">
            <a:avLst/>
          </a:prstGeom>
          <a:solidFill>
            <a:srgbClr val="B6E5F6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13D41E-DE7A-4F6A-BCAF-63EAE127C7EA}"/>
              </a:ext>
            </a:extLst>
          </p:cNvPr>
          <p:cNvSpPr/>
          <p:nvPr/>
        </p:nvSpPr>
        <p:spPr>
          <a:xfrm>
            <a:off x="16121062" y="1842224"/>
            <a:ext cx="6391275" cy="1011845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2B3DD9E-945E-49FE-A1EA-4ED82E85295D}"/>
              </a:ext>
            </a:extLst>
          </p:cNvPr>
          <p:cNvSpPr/>
          <p:nvPr/>
        </p:nvSpPr>
        <p:spPr>
          <a:xfrm>
            <a:off x="16121062" y="9086850"/>
            <a:ext cx="6391275" cy="2873828"/>
          </a:xfrm>
          <a:prstGeom prst="rect">
            <a:avLst/>
          </a:prstGeom>
          <a:solidFill>
            <a:srgbClr val="B6E5F6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39566D8-B0A2-424B-B437-B99F0B259FBC}"/>
              </a:ext>
            </a:extLst>
          </p:cNvPr>
          <p:cNvSpPr txBox="1"/>
          <p:nvPr/>
        </p:nvSpPr>
        <p:spPr>
          <a:xfrm>
            <a:off x="1450274" y="622696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3CE7AEB5-6262-4EC5-B51B-4CC6085CF2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7502" y="428892"/>
            <a:ext cx="640080" cy="64008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FF768E7-8049-479D-9198-1B83D30843CF}"/>
              </a:ext>
            </a:extLst>
          </p:cNvPr>
          <p:cNvSpPr txBox="1"/>
          <p:nvPr/>
        </p:nvSpPr>
        <p:spPr>
          <a:xfrm>
            <a:off x="23415171" y="12762411"/>
            <a:ext cx="620683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18.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95E07FD-43DD-41B8-B609-680E6D8CB194}"/>
              </a:ext>
            </a:extLst>
          </p:cNvPr>
          <p:cNvSpPr txBox="1"/>
          <p:nvPr/>
        </p:nvSpPr>
        <p:spPr>
          <a:xfrm>
            <a:off x="2419863" y="9581555"/>
            <a:ext cx="4266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Facilities 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939341F-B1AB-4A57-BD78-A41A57AB8D78}"/>
              </a:ext>
            </a:extLst>
          </p:cNvPr>
          <p:cNvSpPr txBox="1"/>
          <p:nvPr/>
        </p:nvSpPr>
        <p:spPr>
          <a:xfrm>
            <a:off x="2419864" y="10122356"/>
            <a:ext cx="5381112" cy="109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C668882-EC74-4187-918E-0159E832F170}"/>
              </a:ext>
            </a:extLst>
          </p:cNvPr>
          <p:cNvSpPr txBox="1"/>
          <p:nvPr/>
        </p:nvSpPr>
        <p:spPr>
          <a:xfrm>
            <a:off x="9501443" y="9581555"/>
            <a:ext cx="4266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Facilities 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510214A-2CA2-4F0B-AF87-86794C19AFDF}"/>
              </a:ext>
            </a:extLst>
          </p:cNvPr>
          <p:cNvSpPr txBox="1"/>
          <p:nvPr/>
        </p:nvSpPr>
        <p:spPr>
          <a:xfrm>
            <a:off x="9501444" y="10122356"/>
            <a:ext cx="5381112" cy="109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D87A5D2-D785-4A38-A75C-F1DE0290F22E}"/>
              </a:ext>
            </a:extLst>
          </p:cNvPr>
          <p:cNvSpPr txBox="1"/>
          <p:nvPr/>
        </p:nvSpPr>
        <p:spPr>
          <a:xfrm>
            <a:off x="16583023" y="9581555"/>
            <a:ext cx="4266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Facilities 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6B993E4-69E0-4C10-B231-A2D9FC02D73D}"/>
              </a:ext>
            </a:extLst>
          </p:cNvPr>
          <p:cNvSpPr txBox="1"/>
          <p:nvPr/>
        </p:nvSpPr>
        <p:spPr>
          <a:xfrm>
            <a:off x="16583024" y="10122356"/>
            <a:ext cx="5381112" cy="109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5A9A40C1-26CE-49BD-83B7-C9EACA22A87C}"/>
              </a:ext>
            </a:extLst>
          </p:cNvPr>
          <p:cNvSpPr/>
          <p:nvPr/>
        </p:nvSpPr>
        <p:spPr>
          <a:xfrm rot="5400000">
            <a:off x="22101973" y="367679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8AAEE79A-66EC-4E27-A134-F5EF6F3EB1D1}"/>
              </a:ext>
            </a:extLst>
          </p:cNvPr>
          <p:cNvSpPr/>
          <p:nvPr/>
        </p:nvSpPr>
        <p:spPr>
          <a:xfrm>
            <a:off x="910461" y="10913478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160B67EC-5EB9-457C-957E-C27496BA84D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691A16B-84EC-45B7-80EC-4AF56130532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5E7E773-2E64-4A48-B4A5-97793665CAC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491445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7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E6CA224-5966-4427-94F1-2528246B7588}"/>
              </a:ext>
            </a:extLst>
          </p:cNvPr>
          <p:cNvSpPr/>
          <p:nvPr/>
        </p:nvSpPr>
        <p:spPr>
          <a:xfrm>
            <a:off x="0" y="7877395"/>
            <a:ext cx="8548687" cy="493005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E2557CB-2623-4283-90A8-9DD43526A5D5}"/>
              </a:ext>
            </a:extLst>
          </p:cNvPr>
          <p:cNvSpPr/>
          <p:nvPr/>
        </p:nvSpPr>
        <p:spPr>
          <a:xfrm>
            <a:off x="15835313" y="7877395"/>
            <a:ext cx="5591175" cy="493005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58F6274-1A39-467A-A5B9-B36671525835}"/>
              </a:ext>
            </a:extLst>
          </p:cNvPr>
          <p:cNvSpPr/>
          <p:nvPr/>
        </p:nvSpPr>
        <p:spPr>
          <a:xfrm>
            <a:off x="9396412" y="7877395"/>
            <a:ext cx="5591175" cy="493005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3D22B6-52BB-40B8-B974-C177216ECBEC}"/>
              </a:ext>
            </a:extLst>
          </p:cNvPr>
          <p:cNvSpPr/>
          <p:nvPr/>
        </p:nvSpPr>
        <p:spPr>
          <a:xfrm>
            <a:off x="6553198" y="2103296"/>
            <a:ext cx="8548687" cy="493005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B8B0B3-9178-4789-BB07-9A24DDA80941}"/>
              </a:ext>
            </a:extLst>
          </p:cNvPr>
          <p:cNvSpPr/>
          <p:nvPr/>
        </p:nvSpPr>
        <p:spPr>
          <a:xfrm>
            <a:off x="15835313" y="2103296"/>
            <a:ext cx="8548687" cy="493005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2758A2-DA32-4530-8D8F-B68A2221AE54}"/>
              </a:ext>
            </a:extLst>
          </p:cNvPr>
          <p:cNvSpPr txBox="1"/>
          <p:nvPr/>
        </p:nvSpPr>
        <p:spPr>
          <a:xfrm>
            <a:off x="1306932" y="2103296"/>
            <a:ext cx="4512838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Our</a:t>
            </a:r>
          </a:p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Facilities</a:t>
            </a:r>
          </a:p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Gallery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564CCAE-9A32-4F25-B8C3-084FD48764AE}"/>
              </a:ext>
            </a:extLst>
          </p:cNvPr>
          <p:cNvSpPr/>
          <p:nvPr/>
        </p:nvSpPr>
        <p:spPr>
          <a:xfrm>
            <a:off x="12192000" y="6118947"/>
            <a:ext cx="2909885" cy="914400"/>
          </a:xfrm>
          <a:prstGeom prst="rect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74C119-2F14-4F18-988B-24D1CFA0670D}"/>
              </a:ext>
            </a:extLst>
          </p:cNvPr>
          <p:cNvSpPr txBox="1"/>
          <p:nvPr/>
        </p:nvSpPr>
        <p:spPr>
          <a:xfrm>
            <a:off x="12363707" y="6279360"/>
            <a:ext cx="2909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EAF7FC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Facilities 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685FBEA-D2DE-4C81-A56B-00E3EF965A77}"/>
              </a:ext>
            </a:extLst>
          </p:cNvPr>
          <p:cNvSpPr/>
          <p:nvPr/>
        </p:nvSpPr>
        <p:spPr>
          <a:xfrm>
            <a:off x="21474115" y="6118947"/>
            <a:ext cx="2909885" cy="914400"/>
          </a:xfrm>
          <a:prstGeom prst="rect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AF48BD6-B08F-4189-9E93-4D451317DB3F}"/>
              </a:ext>
            </a:extLst>
          </p:cNvPr>
          <p:cNvSpPr txBox="1"/>
          <p:nvPr/>
        </p:nvSpPr>
        <p:spPr>
          <a:xfrm>
            <a:off x="21688682" y="6279360"/>
            <a:ext cx="2909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EAF7FC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Facilities 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DF6DC46-768A-4C57-8391-12F48052802B}"/>
              </a:ext>
            </a:extLst>
          </p:cNvPr>
          <p:cNvSpPr/>
          <p:nvPr/>
        </p:nvSpPr>
        <p:spPr>
          <a:xfrm>
            <a:off x="12020292" y="11893046"/>
            <a:ext cx="2909885" cy="914400"/>
          </a:xfrm>
          <a:prstGeom prst="rect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1BF86B1-F054-4B0D-A852-2D6D4EE38BAF}"/>
              </a:ext>
            </a:extLst>
          </p:cNvPr>
          <p:cNvSpPr txBox="1"/>
          <p:nvPr/>
        </p:nvSpPr>
        <p:spPr>
          <a:xfrm>
            <a:off x="12191999" y="12053459"/>
            <a:ext cx="2909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EAF7FC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Facilities 1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D117E2A-619A-4027-B712-21C0A594FBC3}"/>
              </a:ext>
            </a:extLst>
          </p:cNvPr>
          <p:cNvSpPr/>
          <p:nvPr/>
        </p:nvSpPr>
        <p:spPr>
          <a:xfrm>
            <a:off x="18516603" y="11893046"/>
            <a:ext cx="2909885" cy="914400"/>
          </a:xfrm>
          <a:prstGeom prst="rect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1AF034-899E-4982-A6AE-B496021EE217}"/>
              </a:ext>
            </a:extLst>
          </p:cNvPr>
          <p:cNvSpPr txBox="1"/>
          <p:nvPr/>
        </p:nvSpPr>
        <p:spPr>
          <a:xfrm>
            <a:off x="18688310" y="12053459"/>
            <a:ext cx="2909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EAF7FC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Facilities 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625E117-79DC-482E-91B1-E5E148FD98CD}"/>
              </a:ext>
            </a:extLst>
          </p:cNvPr>
          <p:cNvSpPr/>
          <p:nvPr/>
        </p:nvSpPr>
        <p:spPr>
          <a:xfrm>
            <a:off x="5638802" y="11893046"/>
            <a:ext cx="2909885" cy="914400"/>
          </a:xfrm>
          <a:prstGeom prst="rect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9F48D5A-503D-4719-B28C-9E14B642E309}"/>
              </a:ext>
            </a:extLst>
          </p:cNvPr>
          <p:cNvSpPr txBox="1"/>
          <p:nvPr/>
        </p:nvSpPr>
        <p:spPr>
          <a:xfrm>
            <a:off x="5810509" y="12053459"/>
            <a:ext cx="29098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EAF7FC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Facilities 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CADAD0-534F-4155-8DFC-9B73499E7819}"/>
              </a:ext>
            </a:extLst>
          </p:cNvPr>
          <p:cNvSpPr txBox="1"/>
          <p:nvPr/>
        </p:nvSpPr>
        <p:spPr>
          <a:xfrm>
            <a:off x="1450274" y="622696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23" name="Graphic 22">
            <a:extLst>
              <a:ext uri="{FF2B5EF4-FFF2-40B4-BE49-F238E27FC236}">
                <a16:creationId xmlns:a16="http://schemas.microsoft.com/office/drawing/2014/main" id="{CD4C6F8D-E7EA-4464-9FC4-A798BAB9E4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7502" y="428892"/>
            <a:ext cx="640080" cy="64008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8AEB68C1-1243-46C5-8B53-70F520E4E3D6}"/>
              </a:ext>
            </a:extLst>
          </p:cNvPr>
          <p:cNvSpPr txBox="1"/>
          <p:nvPr/>
        </p:nvSpPr>
        <p:spPr>
          <a:xfrm>
            <a:off x="23415171" y="12762411"/>
            <a:ext cx="609462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19.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F183F0A-762B-40A2-92BB-209968A12D67}"/>
              </a:ext>
            </a:extLst>
          </p:cNvPr>
          <p:cNvSpPr txBox="1"/>
          <p:nvPr/>
        </p:nvSpPr>
        <p:spPr>
          <a:xfrm>
            <a:off x="1353481" y="6300902"/>
            <a:ext cx="5841724" cy="565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b="1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endParaRPr lang="en-US" sz="2300" b="1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66751FAB-3C8C-4974-8E16-7315977ED8E3}"/>
              </a:ext>
            </a:extLst>
          </p:cNvPr>
          <p:cNvSpPr/>
          <p:nvPr/>
        </p:nvSpPr>
        <p:spPr>
          <a:xfrm rot="5400000">
            <a:off x="22517101" y="9961900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0E27505B-EA28-4F5E-9F3C-D8E48F77F503}"/>
              </a:ext>
            </a:extLst>
          </p:cNvPr>
          <p:cNvSpPr/>
          <p:nvPr/>
        </p:nvSpPr>
        <p:spPr>
          <a:xfrm>
            <a:off x="8246727" y="6234142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2CCAC659-BD90-492B-AB4E-B15DD334BDB8}"/>
              </a:ext>
            </a:extLst>
          </p:cNvPr>
          <p:cNvSpPr/>
          <p:nvPr/>
        </p:nvSpPr>
        <p:spPr>
          <a:xfrm rot="5400000">
            <a:off x="22429178" y="-1108735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3362962-DC66-4BD2-B5AB-470D76F1318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1C05CA5-6598-4CB7-A366-E22D042A9DA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88E481C0-42ED-410B-BA53-9CE8B7DD856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813FB15-8479-4E3F-8768-D6151816ED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F7D104A5-F015-48A6-94FC-A78898C78C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2674843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B2D1314-64EA-4EEA-BD46-E9ED917C1D17}"/>
              </a:ext>
            </a:extLst>
          </p:cNvPr>
          <p:cNvSpPr/>
          <p:nvPr/>
        </p:nvSpPr>
        <p:spPr>
          <a:xfrm>
            <a:off x="0" y="0"/>
            <a:ext cx="12280854" cy="13716000"/>
          </a:xfrm>
          <a:prstGeom prst="rect">
            <a:avLst/>
          </a:prstGeom>
          <a:solidFill>
            <a:srgbClr val="EAF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F48CD5B-7121-499F-9386-576FFB97DB2D}"/>
              </a:ext>
            </a:extLst>
          </p:cNvPr>
          <p:cNvSpPr/>
          <p:nvPr/>
        </p:nvSpPr>
        <p:spPr>
          <a:xfrm>
            <a:off x="0" y="418011"/>
            <a:ext cx="5000625" cy="1123406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3C2F45-DC73-45DB-B5C9-00007FB7A6F5}"/>
              </a:ext>
            </a:extLst>
          </p:cNvPr>
          <p:cNvSpPr/>
          <p:nvPr/>
        </p:nvSpPr>
        <p:spPr>
          <a:xfrm>
            <a:off x="15299211" y="4607826"/>
            <a:ext cx="8010524" cy="6789420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75FE47-39B4-4F73-871A-942674C85E24}"/>
              </a:ext>
            </a:extLst>
          </p:cNvPr>
          <p:cNvSpPr/>
          <p:nvPr/>
        </p:nvSpPr>
        <p:spPr>
          <a:xfrm>
            <a:off x="23012397" y="12344400"/>
            <a:ext cx="1371600" cy="1371600"/>
          </a:xfrm>
          <a:prstGeom prst="rect">
            <a:avLst/>
          </a:prstGeom>
          <a:solidFill>
            <a:srgbClr val="EAF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5746CB-A42B-4355-B38F-0A6ACF5A445A}"/>
              </a:ext>
            </a:extLst>
          </p:cNvPr>
          <p:cNvSpPr/>
          <p:nvPr/>
        </p:nvSpPr>
        <p:spPr>
          <a:xfrm>
            <a:off x="13959727" y="3311531"/>
            <a:ext cx="8730608" cy="74866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3CAC46-3B0B-4BC6-A0E6-F0A4E193E542}"/>
              </a:ext>
            </a:extLst>
          </p:cNvPr>
          <p:cNvSpPr txBox="1"/>
          <p:nvPr/>
        </p:nvSpPr>
        <p:spPr>
          <a:xfrm>
            <a:off x="2403927" y="3311531"/>
            <a:ext cx="7257372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Welcome Note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6B278B-7A6D-4435-BA9A-D5156EEB2D45}"/>
              </a:ext>
            </a:extLst>
          </p:cNvPr>
          <p:cNvSpPr txBox="1"/>
          <p:nvPr/>
        </p:nvSpPr>
        <p:spPr>
          <a:xfrm>
            <a:off x="23480485" y="12729754"/>
            <a:ext cx="466794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2.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AA120C-C310-4D72-9637-3A1C844D0327}"/>
              </a:ext>
            </a:extLst>
          </p:cNvPr>
          <p:cNvSpPr txBox="1"/>
          <p:nvPr/>
        </p:nvSpPr>
        <p:spPr>
          <a:xfrm>
            <a:off x="1678873" y="818637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E25F9F62-9540-4EEF-AB2D-1285DEAD57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7502" y="624833"/>
            <a:ext cx="640080" cy="64008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0F7105E6-4A83-4C8C-B654-CFBB70AF3CC4}"/>
              </a:ext>
            </a:extLst>
          </p:cNvPr>
          <p:cNvSpPr txBox="1"/>
          <p:nvPr/>
        </p:nvSpPr>
        <p:spPr>
          <a:xfrm>
            <a:off x="2403927" y="8135200"/>
            <a:ext cx="7257372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.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Fusce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posuere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, magna sed pulvinar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ultricies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,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68769F3-F96A-4C00-812F-4774A0EFEAB6}"/>
              </a:ext>
            </a:extLst>
          </p:cNvPr>
          <p:cNvSpPr txBox="1"/>
          <p:nvPr/>
        </p:nvSpPr>
        <p:spPr>
          <a:xfrm>
            <a:off x="2403927" y="5210198"/>
            <a:ext cx="5579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dr. Angela Smith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E76005F-BE58-4DDB-8FAC-D73CD9EF3302}"/>
              </a:ext>
            </a:extLst>
          </p:cNvPr>
          <p:cNvSpPr txBox="1"/>
          <p:nvPr/>
        </p:nvSpPr>
        <p:spPr>
          <a:xfrm>
            <a:off x="2403927" y="5806587"/>
            <a:ext cx="282529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i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Surgeon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41CC211-A83B-45BD-9BB6-CC58068C6568}"/>
              </a:ext>
            </a:extLst>
          </p:cNvPr>
          <p:cNvSpPr/>
          <p:nvPr/>
        </p:nvSpPr>
        <p:spPr>
          <a:xfrm>
            <a:off x="23860476" y="418011"/>
            <a:ext cx="523521" cy="1123406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B53A8E-CB70-4090-9941-15A470C49061}"/>
              </a:ext>
            </a:extLst>
          </p:cNvPr>
          <p:cNvSpPr/>
          <p:nvPr/>
        </p:nvSpPr>
        <p:spPr>
          <a:xfrm>
            <a:off x="-19916" y="12174583"/>
            <a:ext cx="523521" cy="1123406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4AE14D20-02E4-428A-8DA6-7A52420F78A6}"/>
              </a:ext>
            </a:extLst>
          </p:cNvPr>
          <p:cNvSpPr/>
          <p:nvPr/>
        </p:nvSpPr>
        <p:spPr>
          <a:xfrm rot="16200000">
            <a:off x="13631887" y="2031609"/>
            <a:ext cx="1417320" cy="2373630"/>
          </a:xfrm>
          <a:custGeom>
            <a:avLst/>
            <a:gdLst>
              <a:gd name="connsiteX0" fmla="*/ 274320 w 1417320"/>
              <a:gd name="connsiteY0" fmla="*/ 2236470 h 2373630"/>
              <a:gd name="connsiteX1" fmla="*/ 137160 w 1417320"/>
              <a:gd name="connsiteY1" fmla="*/ 2373630 h 2373630"/>
              <a:gd name="connsiteX2" fmla="*/ 0 w 1417320"/>
              <a:gd name="connsiteY2" fmla="*/ 2236470 h 2373630"/>
              <a:gd name="connsiteX3" fmla="*/ 137160 w 1417320"/>
              <a:gd name="connsiteY3" fmla="*/ 2099310 h 2373630"/>
              <a:gd name="connsiteX4" fmla="*/ 274320 w 1417320"/>
              <a:gd name="connsiteY4" fmla="*/ 2236470 h 2373630"/>
              <a:gd name="connsiteX5" fmla="*/ 274320 w 1417320"/>
              <a:gd name="connsiteY5" fmla="*/ 1817370 h 2373630"/>
              <a:gd name="connsiteX6" fmla="*/ 137160 w 1417320"/>
              <a:gd name="connsiteY6" fmla="*/ 1954530 h 2373630"/>
              <a:gd name="connsiteX7" fmla="*/ 0 w 1417320"/>
              <a:gd name="connsiteY7" fmla="*/ 1817370 h 2373630"/>
              <a:gd name="connsiteX8" fmla="*/ 137160 w 1417320"/>
              <a:gd name="connsiteY8" fmla="*/ 1680210 h 2373630"/>
              <a:gd name="connsiteX9" fmla="*/ 274320 w 1417320"/>
              <a:gd name="connsiteY9" fmla="*/ 1817370 h 2373630"/>
              <a:gd name="connsiteX10" fmla="*/ 274320 w 1417320"/>
              <a:gd name="connsiteY10" fmla="*/ 1398270 h 2373630"/>
              <a:gd name="connsiteX11" fmla="*/ 137160 w 1417320"/>
              <a:gd name="connsiteY11" fmla="*/ 1535430 h 2373630"/>
              <a:gd name="connsiteX12" fmla="*/ 0 w 1417320"/>
              <a:gd name="connsiteY12" fmla="*/ 1398270 h 2373630"/>
              <a:gd name="connsiteX13" fmla="*/ 137160 w 1417320"/>
              <a:gd name="connsiteY13" fmla="*/ 1261110 h 2373630"/>
              <a:gd name="connsiteX14" fmla="*/ 274320 w 1417320"/>
              <a:gd name="connsiteY14" fmla="*/ 1398270 h 2373630"/>
              <a:gd name="connsiteX15" fmla="*/ 274320 w 1417320"/>
              <a:gd name="connsiteY15" fmla="*/ 979170 h 2373630"/>
              <a:gd name="connsiteX16" fmla="*/ 137160 w 1417320"/>
              <a:gd name="connsiteY16" fmla="*/ 1116330 h 2373630"/>
              <a:gd name="connsiteX17" fmla="*/ 0 w 1417320"/>
              <a:gd name="connsiteY17" fmla="*/ 979170 h 2373630"/>
              <a:gd name="connsiteX18" fmla="*/ 137160 w 1417320"/>
              <a:gd name="connsiteY18" fmla="*/ 842010 h 2373630"/>
              <a:gd name="connsiteX19" fmla="*/ 274320 w 1417320"/>
              <a:gd name="connsiteY19" fmla="*/ 979170 h 2373630"/>
              <a:gd name="connsiteX20" fmla="*/ 274320 w 1417320"/>
              <a:gd name="connsiteY20" fmla="*/ 560070 h 2373630"/>
              <a:gd name="connsiteX21" fmla="*/ 137160 w 1417320"/>
              <a:gd name="connsiteY21" fmla="*/ 697230 h 2373630"/>
              <a:gd name="connsiteX22" fmla="*/ 0 w 1417320"/>
              <a:gd name="connsiteY22" fmla="*/ 560070 h 2373630"/>
              <a:gd name="connsiteX23" fmla="*/ 137160 w 1417320"/>
              <a:gd name="connsiteY23" fmla="*/ 422910 h 2373630"/>
              <a:gd name="connsiteX24" fmla="*/ 274320 w 1417320"/>
              <a:gd name="connsiteY24" fmla="*/ 560070 h 2373630"/>
              <a:gd name="connsiteX25" fmla="*/ 274320 w 1417320"/>
              <a:gd name="connsiteY25" fmla="*/ 140970 h 2373630"/>
              <a:gd name="connsiteX26" fmla="*/ 137160 w 1417320"/>
              <a:gd name="connsiteY26" fmla="*/ 278130 h 2373630"/>
              <a:gd name="connsiteX27" fmla="*/ 0 w 1417320"/>
              <a:gd name="connsiteY27" fmla="*/ 140970 h 2373630"/>
              <a:gd name="connsiteX28" fmla="*/ 137160 w 1417320"/>
              <a:gd name="connsiteY28" fmla="*/ 3810 h 2373630"/>
              <a:gd name="connsiteX29" fmla="*/ 274320 w 1417320"/>
              <a:gd name="connsiteY29" fmla="*/ 140970 h 2373630"/>
              <a:gd name="connsiteX30" fmla="*/ 655320 w 1417320"/>
              <a:gd name="connsiteY30" fmla="*/ 2232660 h 2373630"/>
              <a:gd name="connsiteX31" fmla="*/ 518160 w 1417320"/>
              <a:gd name="connsiteY31" fmla="*/ 2369820 h 2373630"/>
              <a:gd name="connsiteX32" fmla="*/ 381000 w 1417320"/>
              <a:gd name="connsiteY32" fmla="*/ 2232660 h 2373630"/>
              <a:gd name="connsiteX33" fmla="*/ 518160 w 1417320"/>
              <a:gd name="connsiteY33" fmla="*/ 2095500 h 2373630"/>
              <a:gd name="connsiteX34" fmla="*/ 655320 w 1417320"/>
              <a:gd name="connsiteY34" fmla="*/ 2232660 h 2373630"/>
              <a:gd name="connsiteX35" fmla="*/ 655320 w 1417320"/>
              <a:gd name="connsiteY35" fmla="*/ 1813560 h 2373630"/>
              <a:gd name="connsiteX36" fmla="*/ 518160 w 1417320"/>
              <a:gd name="connsiteY36" fmla="*/ 1950720 h 2373630"/>
              <a:gd name="connsiteX37" fmla="*/ 381000 w 1417320"/>
              <a:gd name="connsiteY37" fmla="*/ 1813560 h 2373630"/>
              <a:gd name="connsiteX38" fmla="*/ 518160 w 1417320"/>
              <a:gd name="connsiteY38" fmla="*/ 1676400 h 2373630"/>
              <a:gd name="connsiteX39" fmla="*/ 655320 w 1417320"/>
              <a:gd name="connsiteY39" fmla="*/ 1813560 h 2373630"/>
              <a:gd name="connsiteX40" fmla="*/ 655320 w 1417320"/>
              <a:gd name="connsiteY40" fmla="*/ 1394460 h 2373630"/>
              <a:gd name="connsiteX41" fmla="*/ 518160 w 1417320"/>
              <a:gd name="connsiteY41" fmla="*/ 1531620 h 2373630"/>
              <a:gd name="connsiteX42" fmla="*/ 381000 w 1417320"/>
              <a:gd name="connsiteY42" fmla="*/ 1394460 h 2373630"/>
              <a:gd name="connsiteX43" fmla="*/ 518160 w 1417320"/>
              <a:gd name="connsiteY43" fmla="*/ 1257300 h 2373630"/>
              <a:gd name="connsiteX44" fmla="*/ 655320 w 1417320"/>
              <a:gd name="connsiteY44" fmla="*/ 1394460 h 2373630"/>
              <a:gd name="connsiteX45" fmla="*/ 655320 w 1417320"/>
              <a:gd name="connsiteY45" fmla="*/ 975360 h 2373630"/>
              <a:gd name="connsiteX46" fmla="*/ 518160 w 1417320"/>
              <a:gd name="connsiteY46" fmla="*/ 1112520 h 2373630"/>
              <a:gd name="connsiteX47" fmla="*/ 381000 w 1417320"/>
              <a:gd name="connsiteY47" fmla="*/ 975360 h 2373630"/>
              <a:gd name="connsiteX48" fmla="*/ 518160 w 1417320"/>
              <a:gd name="connsiteY48" fmla="*/ 838200 h 2373630"/>
              <a:gd name="connsiteX49" fmla="*/ 655320 w 1417320"/>
              <a:gd name="connsiteY49" fmla="*/ 975360 h 2373630"/>
              <a:gd name="connsiteX50" fmla="*/ 655320 w 1417320"/>
              <a:gd name="connsiteY50" fmla="*/ 556260 h 2373630"/>
              <a:gd name="connsiteX51" fmla="*/ 518160 w 1417320"/>
              <a:gd name="connsiteY51" fmla="*/ 693420 h 2373630"/>
              <a:gd name="connsiteX52" fmla="*/ 381000 w 1417320"/>
              <a:gd name="connsiteY52" fmla="*/ 556260 h 2373630"/>
              <a:gd name="connsiteX53" fmla="*/ 518160 w 1417320"/>
              <a:gd name="connsiteY53" fmla="*/ 419100 h 2373630"/>
              <a:gd name="connsiteX54" fmla="*/ 655320 w 1417320"/>
              <a:gd name="connsiteY54" fmla="*/ 556260 h 2373630"/>
              <a:gd name="connsiteX55" fmla="*/ 655320 w 1417320"/>
              <a:gd name="connsiteY55" fmla="*/ 137160 h 2373630"/>
              <a:gd name="connsiteX56" fmla="*/ 518160 w 1417320"/>
              <a:gd name="connsiteY56" fmla="*/ 274320 h 2373630"/>
              <a:gd name="connsiteX57" fmla="*/ 381000 w 1417320"/>
              <a:gd name="connsiteY57" fmla="*/ 137160 h 2373630"/>
              <a:gd name="connsiteX58" fmla="*/ 518160 w 1417320"/>
              <a:gd name="connsiteY58" fmla="*/ 0 h 2373630"/>
              <a:gd name="connsiteX59" fmla="*/ 655320 w 1417320"/>
              <a:gd name="connsiteY59" fmla="*/ 137160 h 2373630"/>
              <a:gd name="connsiteX60" fmla="*/ 1036320 w 1417320"/>
              <a:gd name="connsiteY60" fmla="*/ 2232660 h 2373630"/>
              <a:gd name="connsiteX61" fmla="*/ 899160 w 1417320"/>
              <a:gd name="connsiteY61" fmla="*/ 2369820 h 2373630"/>
              <a:gd name="connsiteX62" fmla="*/ 762000 w 1417320"/>
              <a:gd name="connsiteY62" fmla="*/ 2232660 h 2373630"/>
              <a:gd name="connsiteX63" fmla="*/ 899160 w 1417320"/>
              <a:gd name="connsiteY63" fmla="*/ 2095500 h 2373630"/>
              <a:gd name="connsiteX64" fmla="*/ 1036320 w 1417320"/>
              <a:gd name="connsiteY64" fmla="*/ 2232660 h 2373630"/>
              <a:gd name="connsiteX65" fmla="*/ 1036320 w 1417320"/>
              <a:gd name="connsiteY65" fmla="*/ 1813560 h 2373630"/>
              <a:gd name="connsiteX66" fmla="*/ 899160 w 1417320"/>
              <a:gd name="connsiteY66" fmla="*/ 1950720 h 2373630"/>
              <a:gd name="connsiteX67" fmla="*/ 762000 w 1417320"/>
              <a:gd name="connsiteY67" fmla="*/ 1813560 h 2373630"/>
              <a:gd name="connsiteX68" fmla="*/ 899160 w 1417320"/>
              <a:gd name="connsiteY68" fmla="*/ 1676400 h 2373630"/>
              <a:gd name="connsiteX69" fmla="*/ 1036320 w 1417320"/>
              <a:gd name="connsiteY69" fmla="*/ 1813560 h 2373630"/>
              <a:gd name="connsiteX70" fmla="*/ 1036320 w 1417320"/>
              <a:gd name="connsiteY70" fmla="*/ 1394460 h 2373630"/>
              <a:gd name="connsiteX71" fmla="*/ 899160 w 1417320"/>
              <a:gd name="connsiteY71" fmla="*/ 1531620 h 2373630"/>
              <a:gd name="connsiteX72" fmla="*/ 762000 w 1417320"/>
              <a:gd name="connsiteY72" fmla="*/ 1394460 h 2373630"/>
              <a:gd name="connsiteX73" fmla="*/ 899160 w 1417320"/>
              <a:gd name="connsiteY73" fmla="*/ 1257300 h 2373630"/>
              <a:gd name="connsiteX74" fmla="*/ 1036320 w 1417320"/>
              <a:gd name="connsiteY74" fmla="*/ 1394460 h 2373630"/>
              <a:gd name="connsiteX75" fmla="*/ 1036320 w 1417320"/>
              <a:gd name="connsiteY75" fmla="*/ 975360 h 2373630"/>
              <a:gd name="connsiteX76" fmla="*/ 899160 w 1417320"/>
              <a:gd name="connsiteY76" fmla="*/ 1112520 h 2373630"/>
              <a:gd name="connsiteX77" fmla="*/ 762000 w 1417320"/>
              <a:gd name="connsiteY77" fmla="*/ 975360 h 2373630"/>
              <a:gd name="connsiteX78" fmla="*/ 899160 w 1417320"/>
              <a:gd name="connsiteY78" fmla="*/ 838200 h 2373630"/>
              <a:gd name="connsiteX79" fmla="*/ 1036320 w 1417320"/>
              <a:gd name="connsiteY79" fmla="*/ 975360 h 2373630"/>
              <a:gd name="connsiteX80" fmla="*/ 1036320 w 1417320"/>
              <a:gd name="connsiteY80" fmla="*/ 556260 h 2373630"/>
              <a:gd name="connsiteX81" fmla="*/ 899160 w 1417320"/>
              <a:gd name="connsiteY81" fmla="*/ 693420 h 2373630"/>
              <a:gd name="connsiteX82" fmla="*/ 762000 w 1417320"/>
              <a:gd name="connsiteY82" fmla="*/ 556260 h 2373630"/>
              <a:gd name="connsiteX83" fmla="*/ 899160 w 1417320"/>
              <a:gd name="connsiteY83" fmla="*/ 419100 h 2373630"/>
              <a:gd name="connsiteX84" fmla="*/ 1036320 w 1417320"/>
              <a:gd name="connsiteY84" fmla="*/ 556260 h 2373630"/>
              <a:gd name="connsiteX85" fmla="*/ 1036320 w 1417320"/>
              <a:gd name="connsiteY85" fmla="*/ 137160 h 2373630"/>
              <a:gd name="connsiteX86" fmla="*/ 899160 w 1417320"/>
              <a:gd name="connsiteY86" fmla="*/ 274320 h 2373630"/>
              <a:gd name="connsiteX87" fmla="*/ 762000 w 1417320"/>
              <a:gd name="connsiteY87" fmla="*/ 137160 h 2373630"/>
              <a:gd name="connsiteX88" fmla="*/ 899160 w 1417320"/>
              <a:gd name="connsiteY88" fmla="*/ 0 h 2373630"/>
              <a:gd name="connsiteX89" fmla="*/ 1036320 w 1417320"/>
              <a:gd name="connsiteY89" fmla="*/ 137160 h 2373630"/>
              <a:gd name="connsiteX90" fmla="*/ 1417320 w 1417320"/>
              <a:gd name="connsiteY90" fmla="*/ 2232660 h 2373630"/>
              <a:gd name="connsiteX91" fmla="*/ 1280160 w 1417320"/>
              <a:gd name="connsiteY91" fmla="*/ 2369820 h 2373630"/>
              <a:gd name="connsiteX92" fmla="*/ 1143000 w 1417320"/>
              <a:gd name="connsiteY92" fmla="*/ 2232660 h 2373630"/>
              <a:gd name="connsiteX93" fmla="*/ 1280160 w 1417320"/>
              <a:gd name="connsiteY93" fmla="*/ 2095500 h 2373630"/>
              <a:gd name="connsiteX94" fmla="*/ 1417320 w 1417320"/>
              <a:gd name="connsiteY94" fmla="*/ 2232660 h 2373630"/>
              <a:gd name="connsiteX95" fmla="*/ 1417320 w 1417320"/>
              <a:gd name="connsiteY95" fmla="*/ 1813560 h 2373630"/>
              <a:gd name="connsiteX96" fmla="*/ 1280160 w 1417320"/>
              <a:gd name="connsiteY96" fmla="*/ 1950720 h 2373630"/>
              <a:gd name="connsiteX97" fmla="*/ 1143000 w 1417320"/>
              <a:gd name="connsiteY97" fmla="*/ 1813560 h 2373630"/>
              <a:gd name="connsiteX98" fmla="*/ 1280160 w 1417320"/>
              <a:gd name="connsiteY98" fmla="*/ 1676400 h 2373630"/>
              <a:gd name="connsiteX99" fmla="*/ 1417320 w 1417320"/>
              <a:gd name="connsiteY99" fmla="*/ 1813560 h 2373630"/>
              <a:gd name="connsiteX100" fmla="*/ 1417320 w 1417320"/>
              <a:gd name="connsiteY100" fmla="*/ 1394460 h 2373630"/>
              <a:gd name="connsiteX101" fmla="*/ 1280160 w 1417320"/>
              <a:gd name="connsiteY101" fmla="*/ 1531620 h 2373630"/>
              <a:gd name="connsiteX102" fmla="*/ 1143000 w 1417320"/>
              <a:gd name="connsiteY102" fmla="*/ 1394460 h 2373630"/>
              <a:gd name="connsiteX103" fmla="*/ 1280160 w 1417320"/>
              <a:gd name="connsiteY103" fmla="*/ 1257300 h 2373630"/>
              <a:gd name="connsiteX104" fmla="*/ 1417320 w 1417320"/>
              <a:gd name="connsiteY104" fmla="*/ 1394460 h 2373630"/>
              <a:gd name="connsiteX105" fmla="*/ 1417320 w 1417320"/>
              <a:gd name="connsiteY105" fmla="*/ 975360 h 2373630"/>
              <a:gd name="connsiteX106" fmla="*/ 1280160 w 1417320"/>
              <a:gd name="connsiteY106" fmla="*/ 1112520 h 2373630"/>
              <a:gd name="connsiteX107" fmla="*/ 1143000 w 1417320"/>
              <a:gd name="connsiteY107" fmla="*/ 975360 h 2373630"/>
              <a:gd name="connsiteX108" fmla="*/ 1280160 w 1417320"/>
              <a:gd name="connsiteY108" fmla="*/ 838200 h 2373630"/>
              <a:gd name="connsiteX109" fmla="*/ 1417320 w 1417320"/>
              <a:gd name="connsiteY109" fmla="*/ 975360 h 2373630"/>
              <a:gd name="connsiteX110" fmla="*/ 1417320 w 1417320"/>
              <a:gd name="connsiteY110" fmla="*/ 556260 h 2373630"/>
              <a:gd name="connsiteX111" fmla="*/ 1280160 w 1417320"/>
              <a:gd name="connsiteY111" fmla="*/ 693420 h 2373630"/>
              <a:gd name="connsiteX112" fmla="*/ 1143000 w 1417320"/>
              <a:gd name="connsiteY112" fmla="*/ 556260 h 2373630"/>
              <a:gd name="connsiteX113" fmla="*/ 1280160 w 1417320"/>
              <a:gd name="connsiteY113" fmla="*/ 419100 h 2373630"/>
              <a:gd name="connsiteX114" fmla="*/ 1417320 w 1417320"/>
              <a:gd name="connsiteY114" fmla="*/ 556260 h 2373630"/>
              <a:gd name="connsiteX115" fmla="*/ 1417320 w 1417320"/>
              <a:gd name="connsiteY115" fmla="*/ 137160 h 2373630"/>
              <a:gd name="connsiteX116" fmla="*/ 1280160 w 1417320"/>
              <a:gd name="connsiteY116" fmla="*/ 274320 h 2373630"/>
              <a:gd name="connsiteX117" fmla="*/ 1143000 w 1417320"/>
              <a:gd name="connsiteY117" fmla="*/ 137160 h 2373630"/>
              <a:gd name="connsiteX118" fmla="*/ 1280160 w 1417320"/>
              <a:gd name="connsiteY118" fmla="*/ 0 h 2373630"/>
              <a:gd name="connsiteX119" fmla="*/ 1417320 w 1417320"/>
              <a:gd name="connsiteY119" fmla="*/ 13716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274320" y="2236470"/>
                </a:move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ubicBezTo>
                  <a:pt x="212911" y="2099310"/>
                  <a:pt x="274320" y="2160719"/>
                  <a:pt x="274320" y="2236470"/>
                </a:cubicBezTo>
                <a:close/>
                <a:moveTo>
                  <a:pt x="274320" y="1817370"/>
                </a:move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ubicBezTo>
                  <a:pt x="212911" y="1680210"/>
                  <a:pt x="274320" y="1741619"/>
                  <a:pt x="274320" y="1817370"/>
                </a:cubicBezTo>
                <a:close/>
                <a:moveTo>
                  <a:pt x="274320" y="1398270"/>
                </a:move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ubicBezTo>
                  <a:pt x="212911" y="1261110"/>
                  <a:pt x="274320" y="1322519"/>
                  <a:pt x="274320" y="1398270"/>
                </a:cubicBezTo>
                <a:close/>
                <a:moveTo>
                  <a:pt x="274320" y="979170"/>
                </a:move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ubicBezTo>
                  <a:pt x="212911" y="842010"/>
                  <a:pt x="274320" y="903419"/>
                  <a:pt x="274320" y="979170"/>
                </a:cubicBezTo>
                <a:close/>
                <a:moveTo>
                  <a:pt x="274320" y="560070"/>
                </a:move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ubicBezTo>
                  <a:pt x="212911" y="422910"/>
                  <a:pt x="274320" y="484319"/>
                  <a:pt x="274320" y="560070"/>
                </a:cubicBezTo>
                <a:close/>
                <a:moveTo>
                  <a:pt x="274320" y="140970"/>
                </a:move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ubicBezTo>
                  <a:pt x="212911" y="3810"/>
                  <a:pt x="274320" y="65219"/>
                  <a:pt x="274320" y="140970"/>
                </a:cubicBezTo>
                <a:close/>
                <a:moveTo>
                  <a:pt x="655320" y="2232660"/>
                </a:move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ubicBezTo>
                  <a:pt x="593911" y="2095500"/>
                  <a:pt x="655320" y="2156909"/>
                  <a:pt x="655320" y="2232660"/>
                </a:cubicBezTo>
                <a:close/>
                <a:moveTo>
                  <a:pt x="655320" y="1813560"/>
                </a:move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ubicBezTo>
                  <a:pt x="593911" y="1676400"/>
                  <a:pt x="655320" y="1737809"/>
                  <a:pt x="655320" y="1813560"/>
                </a:cubicBezTo>
                <a:close/>
                <a:moveTo>
                  <a:pt x="655320" y="1394460"/>
                </a:move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ubicBezTo>
                  <a:pt x="593911" y="1257300"/>
                  <a:pt x="655320" y="1318709"/>
                  <a:pt x="655320" y="1394460"/>
                </a:cubicBezTo>
                <a:close/>
                <a:moveTo>
                  <a:pt x="655320" y="975360"/>
                </a:move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ubicBezTo>
                  <a:pt x="593911" y="838200"/>
                  <a:pt x="655320" y="899609"/>
                  <a:pt x="655320" y="975360"/>
                </a:cubicBezTo>
                <a:close/>
                <a:moveTo>
                  <a:pt x="655320" y="556260"/>
                </a:move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ubicBezTo>
                  <a:pt x="593911" y="419100"/>
                  <a:pt x="655320" y="480509"/>
                  <a:pt x="655320" y="556260"/>
                </a:cubicBezTo>
                <a:close/>
                <a:moveTo>
                  <a:pt x="655320" y="137160"/>
                </a:move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ubicBezTo>
                  <a:pt x="593911" y="0"/>
                  <a:pt x="655320" y="61409"/>
                  <a:pt x="655320" y="137160"/>
                </a:cubicBezTo>
                <a:close/>
                <a:moveTo>
                  <a:pt x="1036320" y="2232660"/>
                </a:move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ubicBezTo>
                  <a:pt x="974911" y="2095500"/>
                  <a:pt x="1036320" y="2156909"/>
                  <a:pt x="1036320" y="2232660"/>
                </a:cubicBezTo>
                <a:close/>
                <a:moveTo>
                  <a:pt x="1036320" y="1813560"/>
                </a:move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ubicBezTo>
                  <a:pt x="974911" y="1676400"/>
                  <a:pt x="1036320" y="1737809"/>
                  <a:pt x="1036320" y="1813560"/>
                </a:cubicBezTo>
                <a:close/>
                <a:moveTo>
                  <a:pt x="1036320" y="1394460"/>
                </a:move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ubicBezTo>
                  <a:pt x="974911" y="1257300"/>
                  <a:pt x="1036320" y="1318709"/>
                  <a:pt x="1036320" y="1394460"/>
                </a:cubicBezTo>
                <a:close/>
                <a:moveTo>
                  <a:pt x="1036320" y="975360"/>
                </a:move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ubicBezTo>
                  <a:pt x="974911" y="838200"/>
                  <a:pt x="1036320" y="899609"/>
                  <a:pt x="1036320" y="975360"/>
                </a:cubicBezTo>
                <a:close/>
                <a:moveTo>
                  <a:pt x="1036320" y="556260"/>
                </a:move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ubicBezTo>
                  <a:pt x="974911" y="419100"/>
                  <a:pt x="1036320" y="480509"/>
                  <a:pt x="1036320" y="556260"/>
                </a:cubicBezTo>
                <a:close/>
                <a:moveTo>
                  <a:pt x="1036320" y="137160"/>
                </a:move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ubicBezTo>
                  <a:pt x="974911" y="0"/>
                  <a:pt x="1036320" y="61409"/>
                  <a:pt x="1036320" y="137160"/>
                </a:cubicBezTo>
                <a:close/>
                <a:moveTo>
                  <a:pt x="1417320" y="2232660"/>
                </a:move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ubicBezTo>
                  <a:pt x="1355911" y="2095500"/>
                  <a:pt x="1417320" y="2156909"/>
                  <a:pt x="1417320" y="2232660"/>
                </a:cubicBezTo>
                <a:close/>
                <a:moveTo>
                  <a:pt x="1417320" y="1813560"/>
                </a:move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ubicBezTo>
                  <a:pt x="1355911" y="1676400"/>
                  <a:pt x="1417320" y="1737809"/>
                  <a:pt x="1417320" y="1813560"/>
                </a:cubicBezTo>
                <a:close/>
                <a:moveTo>
                  <a:pt x="1417320" y="1394460"/>
                </a:move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ubicBezTo>
                  <a:pt x="1355911" y="1257300"/>
                  <a:pt x="1417320" y="1318709"/>
                  <a:pt x="1417320" y="1394460"/>
                </a:cubicBezTo>
                <a:close/>
                <a:moveTo>
                  <a:pt x="1417320" y="975360"/>
                </a:move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ubicBezTo>
                  <a:pt x="1355911" y="838200"/>
                  <a:pt x="1417320" y="899609"/>
                  <a:pt x="1417320" y="975360"/>
                </a:cubicBezTo>
                <a:close/>
                <a:moveTo>
                  <a:pt x="1417320" y="556260"/>
                </a:move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ubicBezTo>
                  <a:pt x="1355911" y="419100"/>
                  <a:pt x="1417320" y="480509"/>
                  <a:pt x="1417320" y="556260"/>
                </a:cubicBezTo>
                <a:close/>
                <a:moveTo>
                  <a:pt x="1417320" y="137160"/>
                </a:move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ubicBezTo>
                  <a:pt x="1355911" y="0"/>
                  <a:pt x="1417320" y="61409"/>
                  <a:pt x="1417320" y="13716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9402A4D9-CAF5-4E50-A24B-4A82F2D2BD0C}"/>
              </a:ext>
            </a:extLst>
          </p:cNvPr>
          <p:cNvSpPr/>
          <p:nvPr/>
        </p:nvSpPr>
        <p:spPr>
          <a:xfrm>
            <a:off x="11343594" y="10840267"/>
            <a:ext cx="1417320" cy="2373630"/>
          </a:xfrm>
          <a:custGeom>
            <a:avLst/>
            <a:gdLst>
              <a:gd name="connsiteX0" fmla="*/ 274320 w 1417320"/>
              <a:gd name="connsiteY0" fmla="*/ 2236470 h 2373630"/>
              <a:gd name="connsiteX1" fmla="*/ 137160 w 1417320"/>
              <a:gd name="connsiteY1" fmla="*/ 2373630 h 2373630"/>
              <a:gd name="connsiteX2" fmla="*/ 0 w 1417320"/>
              <a:gd name="connsiteY2" fmla="*/ 2236470 h 2373630"/>
              <a:gd name="connsiteX3" fmla="*/ 137160 w 1417320"/>
              <a:gd name="connsiteY3" fmla="*/ 2099310 h 2373630"/>
              <a:gd name="connsiteX4" fmla="*/ 274320 w 1417320"/>
              <a:gd name="connsiteY4" fmla="*/ 2236470 h 2373630"/>
              <a:gd name="connsiteX5" fmla="*/ 274320 w 1417320"/>
              <a:gd name="connsiteY5" fmla="*/ 1817370 h 2373630"/>
              <a:gd name="connsiteX6" fmla="*/ 137160 w 1417320"/>
              <a:gd name="connsiteY6" fmla="*/ 1954530 h 2373630"/>
              <a:gd name="connsiteX7" fmla="*/ 0 w 1417320"/>
              <a:gd name="connsiteY7" fmla="*/ 1817370 h 2373630"/>
              <a:gd name="connsiteX8" fmla="*/ 137160 w 1417320"/>
              <a:gd name="connsiteY8" fmla="*/ 1680210 h 2373630"/>
              <a:gd name="connsiteX9" fmla="*/ 274320 w 1417320"/>
              <a:gd name="connsiteY9" fmla="*/ 1817370 h 2373630"/>
              <a:gd name="connsiteX10" fmla="*/ 274320 w 1417320"/>
              <a:gd name="connsiteY10" fmla="*/ 1398270 h 2373630"/>
              <a:gd name="connsiteX11" fmla="*/ 137160 w 1417320"/>
              <a:gd name="connsiteY11" fmla="*/ 1535430 h 2373630"/>
              <a:gd name="connsiteX12" fmla="*/ 0 w 1417320"/>
              <a:gd name="connsiteY12" fmla="*/ 1398270 h 2373630"/>
              <a:gd name="connsiteX13" fmla="*/ 137160 w 1417320"/>
              <a:gd name="connsiteY13" fmla="*/ 1261110 h 2373630"/>
              <a:gd name="connsiteX14" fmla="*/ 274320 w 1417320"/>
              <a:gd name="connsiteY14" fmla="*/ 1398270 h 2373630"/>
              <a:gd name="connsiteX15" fmla="*/ 274320 w 1417320"/>
              <a:gd name="connsiteY15" fmla="*/ 979170 h 2373630"/>
              <a:gd name="connsiteX16" fmla="*/ 137160 w 1417320"/>
              <a:gd name="connsiteY16" fmla="*/ 1116330 h 2373630"/>
              <a:gd name="connsiteX17" fmla="*/ 0 w 1417320"/>
              <a:gd name="connsiteY17" fmla="*/ 979170 h 2373630"/>
              <a:gd name="connsiteX18" fmla="*/ 137160 w 1417320"/>
              <a:gd name="connsiteY18" fmla="*/ 842010 h 2373630"/>
              <a:gd name="connsiteX19" fmla="*/ 274320 w 1417320"/>
              <a:gd name="connsiteY19" fmla="*/ 979170 h 2373630"/>
              <a:gd name="connsiteX20" fmla="*/ 274320 w 1417320"/>
              <a:gd name="connsiteY20" fmla="*/ 560070 h 2373630"/>
              <a:gd name="connsiteX21" fmla="*/ 137160 w 1417320"/>
              <a:gd name="connsiteY21" fmla="*/ 697230 h 2373630"/>
              <a:gd name="connsiteX22" fmla="*/ 0 w 1417320"/>
              <a:gd name="connsiteY22" fmla="*/ 560070 h 2373630"/>
              <a:gd name="connsiteX23" fmla="*/ 137160 w 1417320"/>
              <a:gd name="connsiteY23" fmla="*/ 422910 h 2373630"/>
              <a:gd name="connsiteX24" fmla="*/ 274320 w 1417320"/>
              <a:gd name="connsiteY24" fmla="*/ 560070 h 2373630"/>
              <a:gd name="connsiteX25" fmla="*/ 274320 w 1417320"/>
              <a:gd name="connsiteY25" fmla="*/ 140970 h 2373630"/>
              <a:gd name="connsiteX26" fmla="*/ 137160 w 1417320"/>
              <a:gd name="connsiteY26" fmla="*/ 278130 h 2373630"/>
              <a:gd name="connsiteX27" fmla="*/ 0 w 1417320"/>
              <a:gd name="connsiteY27" fmla="*/ 140970 h 2373630"/>
              <a:gd name="connsiteX28" fmla="*/ 137160 w 1417320"/>
              <a:gd name="connsiteY28" fmla="*/ 3810 h 2373630"/>
              <a:gd name="connsiteX29" fmla="*/ 274320 w 1417320"/>
              <a:gd name="connsiteY29" fmla="*/ 140970 h 2373630"/>
              <a:gd name="connsiteX30" fmla="*/ 655320 w 1417320"/>
              <a:gd name="connsiteY30" fmla="*/ 2232660 h 2373630"/>
              <a:gd name="connsiteX31" fmla="*/ 518160 w 1417320"/>
              <a:gd name="connsiteY31" fmla="*/ 2369820 h 2373630"/>
              <a:gd name="connsiteX32" fmla="*/ 381000 w 1417320"/>
              <a:gd name="connsiteY32" fmla="*/ 2232660 h 2373630"/>
              <a:gd name="connsiteX33" fmla="*/ 518160 w 1417320"/>
              <a:gd name="connsiteY33" fmla="*/ 2095500 h 2373630"/>
              <a:gd name="connsiteX34" fmla="*/ 655320 w 1417320"/>
              <a:gd name="connsiteY34" fmla="*/ 2232660 h 2373630"/>
              <a:gd name="connsiteX35" fmla="*/ 655320 w 1417320"/>
              <a:gd name="connsiteY35" fmla="*/ 1813560 h 2373630"/>
              <a:gd name="connsiteX36" fmla="*/ 518160 w 1417320"/>
              <a:gd name="connsiteY36" fmla="*/ 1950720 h 2373630"/>
              <a:gd name="connsiteX37" fmla="*/ 381000 w 1417320"/>
              <a:gd name="connsiteY37" fmla="*/ 1813560 h 2373630"/>
              <a:gd name="connsiteX38" fmla="*/ 518160 w 1417320"/>
              <a:gd name="connsiteY38" fmla="*/ 1676400 h 2373630"/>
              <a:gd name="connsiteX39" fmla="*/ 655320 w 1417320"/>
              <a:gd name="connsiteY39" fmla="*/ 1813560 h 2373630"/>
              <a:gd name="connsiteX40" fmla="*/ 655320 w 1417320"/>
              <a:gd name="connsiteY40" fmla="*/ 1394460 h 2373630"/>
              <a:gd name="connsiteX41" fmla="*/ 518160 w 1417320"/>
              <a:gd name="connsiteY41" fmla="*/ 1531620 h 2373630"/>
              <a:gd name="connsiteX42" fmla="*/ 381000 w 1417320"/>
              <a:gd name="connsiteY42" fmla="*/ 1394460 h 2373630"/>
              <a:gd name="connsiteX43" fmla="*/ 518160 w 1417320"/>
              <a:gd name="connsiteY43" fmla="*/ 1257300 h 2373630"/>
              <a:gd name="connsiteX44" fmla="*/ 655320 w 1417320"/>
              <a:gd name="connsiteY44" fmla="*/ 1394460 h 2373630"/>
              <a:gd name="connsiteX45" fmla="*/ 655320 w 1417320"/>
              <a:gd name="connsiteY45" fmla="*/ 975360 h 2373630"/>
              <a:gd name="connsiteX46" fmla="*/ 518160 w 1417320"/>
              <a:gd name="connsiteY46" fmla="*/ 1112520 h 2373630"/>
              <a:gd name="connsiteX47" fmla="*/ 381000 w 1417320"/>
              <a:gd name="connsiteY47" fmla="*/ 975360 h 2373630"/>
              <a:gd name="connsiteX48" fmla="*/ 518160 w 1417320"/>
              <a:gd name="connsiteY48" fmla="*/ 838200 h 2373630"/>
              <a:gd name="connsiteX49" fmla="*/ 655320 w 1417320"/>
              <a:gd name="connsiteY49" fmla="*/ 975360 h 2373630"/>
              <a:gd name="connsiteX50" fmla="*/ 655320 w 1417320"/>
              <a:gd name="connsiteY50" fmla="*/ 556260 h 2373630"/>
              <a:gd name="connsiteX51" fmla="*/ 518160 w 1417320"/>
              <a:gd name="connsiteY51" fmla="*/ 693420 h 2373630"/>
              <a:gd name="connsiteX52" fmla="*/ 381000 w 1417320"/>
              <a:gd name="connsiteY52" fmla="*/ 556260 h 2373630"/>
              <a:gd name="connsiteX53" fmla="*/ 518160 w 1417320"/>
              <a:gd name="connsiteY53" fmla="*/ 419100 h 2373630"/>
              <a:gd name="connsiteX54" fmla="*/ 655320 w 1417320"/>
              <a:gd name="connsiteY54" fmla="*/ 556260 h 2373630"/>
              <a:gd name="connsiteX55" fmla="*/ 655320 w 1417320"/>
              <a:gd name="connsiteY55" fmla="*/ 137160 h 2373630"/>
              <a:gd name="connsiteX56" fmla="*/ 518160 w 1417320"/>
              <a:gd name="connsiteY56" fmla="*/ 274320 h 2373630"/>
              <a:gd name="connsiteX57" fmla="*/ 381000 w 1417320"/>
              <a:gd name="connsiteY57" fmla="*/ 137160 h 2373630"/>
              <a:gd name="connsiteX58" fmla="*/ 518160 w 1417320"/>
              <a:gd name="connsiteY58" fmla="*/ 0 h 2373630"/>
              <a:gd name="connsiteX59" fmla="*/ 655320 w 1417320"/>
              <a:gd name="connsiteY59" fmla="*/ 137160 h 2373630"/>
              <a:gd name="connsiteX60" fmla="*/ 1036320 w 1417320"/>
              <a:gd name="connsiteY60" fmla="*/ 2232660 h 2373630"/>
              <a:gd name="connsiteX61" fmla="*/ 899160 w 1417320"/>
              <a:gd name="connsiteY61" fmla="*/ 2369820 h 2373630"/>
              <a:gd name="connsiteX62" fmla="*/ 762000 w 1417320"/>
              <a:gd name="connsiteY62" fmla="*/ 2232660 h 2373630"/>
              <a:gd name="connsiteX63" fmla="*/ 899160 w 1417320"/>
              <a:gd name="connsiteY63" fmla="*/ 2095500 h 2373630"/>
              <a:gd name="connsiteX64" fmla="*/ 1036320 w 1417320"/>
              <a:gd name="connsiteY64" fmla="*/ 2232660 h 2373630"/>
              <a:gd name="connsiteX65" fmla="*/ 1036320 w 1417320"/>
              <a:gd name="connsiteY65" fmla="*/ 1813560 h 2373630"/>
              <a:gd name="connsiteX66" fmla="*/ 899160 w 1417320"/>
              <a:gd name="connsiteY66" fmla="*/ 1950720 h 2373630"/>
              <a:gd name="connsiteX67" fmla="*/ 762000 w 1417320"/>
              <a:gd name="connsiteY67" fmla="*/ 1813560 h 2373630"/>
              <a:gd name="connsiteX68" fmla="*/ 899160 w 1417320"/>
              <a:gd name="connsiteY68" fmla="*/ 1676400 h 2373630"/>
              <a:gd name="connsiteX69" fmla="*/ 1036320 w 1417320"/>
              <a:gd name="connsiteY69" fmla="*/ 1813560 h 2373630"/>
              <a:gd name="connsiteX70" fmla="*/ 1036320 w 1417320"/>
              <a:gd name="connsiteY70" fmla="*/ 1394460 h 2373630"/>
              <a:gd name="connsiteX71" fmla="*/ 899160 w 1417320"/>
              <a:gd name="connsiteY71" fmla="*/ 1531620 h 2373630"/>
              <a:gd name="connsiteX72" fmla="*/ 762000 w 1417320"/>
              <a:gd name="connsiteY72" fmla="*/ 1394460 h 2373630"/>
              <a:gd name="connsiteX73" fmla="*/ 899160 w 1417320"/>
              <a:gd name="connsiteY73" fmla="*/ 1257300 h 2373630"/>
              <a:gd name="connsiteX74" fmla="*/ 1036320 w 1417320"/>
              <a:gd name="connsiteY74" fmla="*/ 1394460 h 2373630"/>
              <a:gd name="connsiteX75" fmla="*/ 1036320 w 1417320"/>
              <a:gd name="connsiteY75" fmla="*/ 975360 h 2373630"/>
              <a:gd name="connsiteX76" fmla="*/ 899160 w 1417320"/>
              <a:gd name="connsiteY76" fmla="*/ 1112520 h 2373630"/>
              <a:gd name="connsiteX77" fmla="*/ 762000 w 1417320"/>
              <a:gd name="connsiteY77" fmla="*/ 975360 h 2373630"/>
              <a:gd name="connsiteX78" fmla="*/ 899160 w 1417320"/>
              <a:gd name="connsiteY78" fmla="*/ 838200 h 2373630"/>
              <a:gd name="connsiteX79" fmla="*/ 1036320 w 1417320"/>
              <a:gd name="connsiteY79" fmla="*/ 975360 h 2373630"/>
              <a:gd name="connsiteX80" fmla="*/ 1036320 w 1417320"/>
              <a:gd name="connsiteY80" fmla="*/ 556260 h 2373630"/>
              <a:gd name="connsiteX81" fmla="*/ 899160 w 1417320"/>
              <a:gd name="connsiteY81" fmla="*/ 693420 h 2373630"/>
              <a:gd name="connsiteX82" fmla="*/ 762000 w 1417320"/>
              <a:gd name="connsiteY82" fmla="*/ 556260 h 2373630"/>
              <a:gd name="connsiteX83" fmla="*/ 899160 w 1417320"/>
              <a:gd name="connsiteY83" fmla="*/ 419100 h 2373630"/>
              <a:gd name="connsiteX84" fmla="*/ 1036320 w 1417320"/>
              <a:gd name="connsiteY84" fmla="*/ 556260 h 2373630"/>
              <a:gd name="connsiteX85" fmla="*/ 1036320 w 1417320"/>
              <a:gd name="connsiteY85" fmla="*/ 137160 h 2373630"/>
              <a:gd name="connsiteX86" fmla="*/ 899160 w 1417320"/>
              <a:gd name="connsiteY86" fmla="*/ 274320 h 2373630"/>
              <a:gd name="connsiteX87" fmla="*/ 762000 w 1417320"/>
              <a:gd name="connsiteY87" fmla="*/ 137160 h 2373630"/>
              <a:gd name="connsiteX88" fmla="*/ 899160 w 1417320"/>
              <a:gd name="connsiteY88" fmla="*/ 0 h 2373630"/>
              <a:gd name="connsiteX89" fmla="*/ 1036320 w 1417320"/>
              <a:gd name="connsiteY89" fmla="*/ 137160 h 2373630"/>
              <a:gd name="connsiteX90" fmla="*/ 1417320 w 1417320"/>
              <a:gd name="connsiteY90" fmla="*/ 2232660 h 2373630"/>
              <a:gd name="connsiteX91" fmla="*/ 1280160 w 1417320"/>
              <a:gd name="connsiteY91" fmla="*/ 2369820 h 2373630"/>
              <a:gd name="connsiteX92" fmla="*/ 1143000 w 1417320"/>
              <a:gd name="connsiteY92" fmla="*/ 2232660 h 2373630"/>
              <a:gd name="connsiteX93" fmla="*/ 1280160 w 1417320"/>
              <a:gd name="connsiteY93" fmla="*/ 2095500 h 2373630"/>
              <a:gd name="connsiteX94" fmla="*/ 1417320 w 1417320"/>
              <a:gd name="connsiteY94" fmla="*/ 2232660 h 2373630"/>
              <a:gd name="connsiteX95" fmla="*/ 1417320 w 1417320"/>
              <a:gd name="connsiteY95" fmla="*/ 1813560 h 2373630"/>
              <a:gd name="connsiteX96" fmla="*/ 1280160 w 1417320"/>
              <a:gd name="connsiteY96" fmla="*/ 1950720 h 2373630"/>
              <a:gd name="connsiteX97" fmla="*/ 1143000 w 1417320"/>
              <a:gd name="connsiteY97" fmla="*/ 1813560 h 2373630"/>
              <a:gd name="connsiteX98" fmla="*/ 1280160 w 1417320"/>
              <a:gd name="connsiteY98" fmla="*/ 1676400 h 2373630"/>
              <a:gd name="connsiteX99" fmla="*/ 1417320 w 1417320"/>
              <a:gd name="connsiteY99" fmla="*/ 1813560 h 2373630"/>
              <a:gd name="connsiteX100" fmla="*/ 1417320 w 1417320"/>
              <a:gd name="connsiteY100" fmla="*/ 1394460 h 2373630"/>
              <a:gd name="connsiteX101" fmla="*/ 1280160 w 1417320"/>
              <a:gd name="connsiteY101" fmla="*/ 1531620 h 2373630"/>
              <a:gd name="connsiteX102" fmla="*/ 1143000 w 1417320"/>
              <a:gd name="connsiteY102" fmla="*/ 1394460 h 2373630"/>
              <a:gd name="connsiteX103" fmla="*/ 1280160 w 1417320"/>
              <a:gd name="connsiteY103" fmla="*/ 1257300 h 2373630"/>
              <a:gd name="connsiteX104" fmla="*/ 1417320 w 1417320"/>
              <a:gd name="connsiteY104" fmla="*/ 1394460 h 2373630"/>
              <a:gd name="connsiteX105" fmla="*/ 1417320 w 1417320"/>
              <a:gd name="connsiteY105" fmla="*/ 975360 h 2373630"/>
              <a:gd name="connsiteX106" fmla="*/ 1280160 w 1417320"/>
              <a:gd name="connsiteY106" fmla="*/ 1112520 h 2373630"/>
              <a:gd name="connsiteX107" fmla="*/ 1143000 w 1417320"/>
              <a:gd name="connsiteY107" fmla="*/ 975360 h 2373630"/>
              <a:gd name="connsiteX108" fmla="*/ 1280160 w 1417320"/>
              <a:gd name="connsiteY108" fmla="*/ 838200 h 2373630"/>
              <a:gd name="connsiteX109" fmla="*/ 1417320 w 1417320"/>
              <a:gd name="connsiteY109" fmla="*/ 975360 h 2373630"/>
              <a:gd name="connsiteX110" fmla="*/ 1417320 w 1417320"/>
              <a:gd name="connsiteY110" fmla="*/ 556260 h 2373630"/>
              <a:gd name="connsiteX111" fmla="*/ 1280160 w 1417320"/>
              <a:gd name="connsiteY111" fmla="*/ 693420 h 2373630"/>
              <a:gd name="connsiteX112" fmla="*/ 1143000 w 1417320"/>
              <a:gd name="connsiteY112" fmla="*/ 556260 h 2373630"/>
              <a:gd name="connsiteX113" fmla="*/ 1280160 w 1417320"/>
              <a:gd name="connsiteY113" fmla="*/ 419100 h 2373630"/>
              <a:gd name="connsiteX114" fmla="*/ 1417320 w 1417320"/>
              <a:gd name="connsiteY114" fmla="*/ 556260 h 2373630"/>
              <a:gd name="connsiteX115" fmla="*/ 1417320 w 1417320"/>
              <a:gd name="connsiteY115" fmla="*/ 137160 h 2373630"/>
              <a:gd name="connsiteX116" fmla="*/ 1280160 w 1417320"/>
              <a:gd name="connsiteY116" fmla="*/ 274320 h 2373630"/>
              <a:gd name="connsiteX117" fmla="*/ 1143000 w 1417320"/>
              <a:gd name="connsiteY117" fmla="*/ 137160 h 2373630"/>
              <a:gd name="connsiteX118" fmla="*/ 1280160 w 1417320"/>
              <a:gd name="connsiteY118" fmla="*/ 0 h 2373630"/>
              <a:gd name="connsiteX119" fmla="*/ 1417320 w 1417320"/>
              <a:gd name="connsiteY119" fmla="*/ 13716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274320" y="2236470"/>
                </a:move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ubicBezTo>
                  <a:pt x="212911" y="2099310"/>
                  <a:pt x="274320" y="2160719"/>
                  <a:pt x="274320" y="2236470"/>
                </a:cubicBezTo>
                <a:close/>
                <a:moveTo>
                  <a:pt x="274320" y="1817370"/>
                </a:move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ubicBezTo>
                  <a:pt x="212911" y="1680210"/>
                  <a:pt x="274320" y="1741619"/>
                  <a:pt x="274320" y="1817370"/>
                </a:cubicBezTo>
                <a:close/>
                <a:moveTo>
                  <a:pt x="274320" y="1398270"/>
                </a:move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ubicBezTo>
                  <a:pt x="212911" y="1261110"/>
                  <a:pt x="274320" y="1322519"/>
                  <a:pt x="274320" y="1398270"/>
                </a:cubicBezTo>
                <a:close/>
                <a:moveTo>
                  <a:pt x="274320" y="979170"/>
                </a:move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ubicBezTo>
                  <a:pt x="212911" y="842010"/>
                  <a:pt x="274320" y="903419"/>
                  <a:pt x="274320" y="979170"/>
                </a:cubicBezTo>
                <a:close/>
                <a:moveTo>
                  <a:pt x="274320" y="560070"/>
                </a:move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ubicBezTo>
                  <a:pt x="212911" y="422910"/>
                  <a:pt x="274320" y="484319"/>
                  <a:pt x="274320" y="560070"/>
                </a:cubicBezTo>
                <a:close/>
                <a:moveTo>
                  <a:pt x="274320" y="140970"/>
                </a:move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ubicBezTo>
                  <a:pt x="212911" y="3810"/>
                  <a:pt x="274320" y="65219"/>
                  <a:pt x="274320" y="140970"/>
                </a:cubicBezTo>
                <a:close/>
                <a:moveTo>
                  <a:pt x="655320" y="2232660"/>
                </a:move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ubicBezTo>
                  <a:pt x="593911" y="2095500"/>
                  <a:pt x="655320" y="2156909"/>
                  <a:pt x="655320" y="2232660"/>
                </a:cubicBezTo>
                <a:close/>
                <a:moveTo>
                  <a:pt x="655320" y="1813560"/>
                </a:move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ubicBezTo>
                  <a:pt x="593911" y="1676400"/>
                  <a:pt x="655320" y="1737809"/>
                  <a:pt x="655320" y="1813560"/>
                </a:cubicBezTo>
                <a:close/>
                <a:moveTo>
                  <a:pt x="655320" y="1394460"/>
                </a:move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ubicBezTo>
                  <a:pt x="593911" y="1257300"/>
                  <a:pt x="655320" y="1318709"/>
                  <a:pt x="655320" y="1394460"/>
                </a:cubicBezTo>
                <a:close/>
                <a:moveTo>
                  <a:pt x="655320" y="975360"/>
                </a:move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ubicBezTo>
                  <a:pt x="593911" y="838200"/>
                  <a:pt x="655320" y="899609"/>
                  <a:pt x="655320" y="975360"/>
                </a:cubicBezTo>
                <a:close/>
                <a:moveTo>
                  <a:pt x="655320" y="556260"/>
                </a:move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ubicBezTo>
                  <a:pt x="593911" y="419100"/>
                  <a:pt x="655320" y="480509"/>
                  <a:pt x="655320" y="556260"/>
                </a:cubicBezTo>
                <a:close/>
                <a:moveTo>
                  <a:pt x="655320" y="137160"/>
                </a:move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ubicBezTo>
                  <a:pt x="593911" y="0"/>
                  <a:pt x="655320" y="61409"/>
                  <a:pt x="655320" y="137160"/>
                </a:cubicBezTo>
                <a:close/>
                <a:moveTo>
                  <a:pt x="1036320" y="2232660"/>
                </a:move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ubicBezTo>
                  <a:pt x="974911" y="2095500"/>
                  <a:pt x="1036320" y="2156909"/>
                  <a:pt x="1036320" y="2232660"/>
                </a:cubicBezTo>
                <a:close/>
                <a:moveTo>
                  <a:pt x="1036320" y="1813560"/>
                </a:move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ubicBezTo>
                  <a:pt x="974911" y="1676400"/>
                  <a:pt x="1036320" y="1737809"/>
                  <a:pt x="1036320" y="1813560"/>
                </a:cubicBezTo>
                <a:close/>
                <a:moveTo>
                  <a:pt x="1036320" y="1394460"/>
                </a:move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ubicBezTo>
                  <a:pt x="974911" y="1257300"/>
                  <a:pt x="1036320" y="1318709"/>
                  <a:pt x="1036320" y="1394460"/>
                </a:cubicBezTo>
                <a:close/>
                <a:moveTo>
                  <a:pt x="1036320" y="975360"/>
                </a:move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ubicBezTo>
                  <a:pt x="974911" y="838200"/>
                  <a:pt x="1036320" y="899609"/>
                  <a:pt x="1036320" y="975360"/>
                </a:cubicBezTo>
                <a:close/>
                <a:moveTo>
                  <a:pt x="1036320" y="556260"/>
                </a:move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ubicBezTo>
                  <a:pt x="974911" y="419100"/>
                  <a:pt x="1036320" y="480509"/>
                  <a:pt x="1036320" y="556260"/>
                </a:cubicBezTo>
                <a:close/>
                <a:moveTo>
                  <a:pt x="1036320" y="137160"/>
                </a:move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ubicBezTo>
                  <a:pt x="974911" y="0"/>
                  <a:pt x="1036320" y="61409"/>
                  <a:pt x="1036320" y="137160"/>
                </a:cubicBezTo>
                <a:close/>
                <a:moveTo>
                  <a:pt x="1417320" y="2232660"/>
                </a:move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ubicBezTo>
                  <a:pt x="1355911" y="2095500"/>
                  <a:pt x="1417320" y="2156909"/>
                  <a:pt x="1417320" y="2232660"/>
                </a:cubicBezTo>
                <a:close/>
                <a:moveTo>
                  <a:pt x="1417320" y="1813560"/>
                </a:move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ubicBezTo>
                  <a:pt x="1355911" y="1676400"/>
                  <a:pt x="1417320" y="1737809"/>
                  <a:pt x="1417320" y="1813560"/>
                </a:cubicBezTo>
                <a:close/>
                <a:moveTo>
                  <a:pt x="1417320" y="1394460"/>
                </a:move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ubicBezTo>
                  <a:pt x="1355911" y="1257300"/>
                  <a:pt x="1417320" y="1318709"/>
                  <a:pt x="1417320" y="1394460"/>
                </a:cubicBezTo>
                <a:close/>
                <a:moveTo>
                  <a:pt x="1417320" y="975360"/>
                </a:move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ubicBezTo>
                  <a:pt x="1355911" y="838200"/>
                  <a:pt x="1417320" y="899609"/>
                  <a:pt x="1417320" y="975360"/>
                </a:cubicBezTo>
                <a:close/>
                <a:moveTo>
                  <a:pt x="1417320" y="556260"/>
                </a:move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ubicBezTo>
                  <a:pt x="1355911" y="419100"/>
                  <a:pt x="1417320" y="480509"/>
                  <a:pt x="1417320" y="556260"/>
                </a:cubicBezTo>
                <a:close/>
                <a:moveTo>
                  <a:pt x="1417320" y="137160"/>
                </a:move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ubicBezTo>
                  <a:pt x="1355911" y="0"/>
                  <a:pt x="1417320" y="61409"/>
                  <a:pt x="1417320" y="13716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Google Shape;2062;p183">
            <a:extLst>
              <a:ext uri="{FF2B5EF4-FFF2-40B4-BE49-F238E27FC236}">
                <a16:creationId xmlns:a16="http://schemas.microsoft.com/office/drawing/2014/main" id="{1DC236FF-A3AD-496F-89CE-AAAC2CD20A8F}"/>
              </a:ext>
            </a:extLst>
          </p:cNvPr>
          <p:cNvSpPr/>
          <p:nvPr/>
        </p:nvSpPr>
        <p:spPr>
          <a:xfrm>
            <a:off x="2556003" y="6478705"/>
            <a:ext cx="266322" cy="457200"/>
          </a:xfrm>
          <a:custGeom>
            <a:avLst/>
            <a:gdLst/>
            <a:ahLst/>
            <a:cxnLst/>
            <a:rect l="l" t="t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0B4D6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6" name="Google Shape;2063;p183">
            <a:extLst>
              <a:ext uri="{FF2B5EF4-FFF2-40B4-BE49-F238E27FC236}">
                <a16:creationId xmlns:a16="http://schemas.microsoft.com/office/drawing/2014/main" id="{377FC8D1-407F-43FD-BE9F-A340724E1696}"/>
              </a:ext>
            </a:extLst>
          </p:cNvPr>
          <p:cNvSpPr/>
          <p:nvPr/>
        </p:nvSpPr>
        <p:spPr>
          <a:xfrm>
            <a:off x="4161809" y="6478705"/>
            <a:ext cx="457200" cy="41148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0B4D6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7" name="Google Shape;2064;p183">
            <a:extLst>
              <a:ext uri="{FF2B5EF4-FFF2-40B4-BE49-F238E27FC236}">
                <a16:creationId xmlns:a16="http://schemas.microsoft.com/office/drawing/2014/main" id="{79B0DAA5-AC37-4493-A3A4-7BD3FE67E6D7}"/>
              </a:ext>
            </a:extLst>
          </p:cNvPr>
          <p:cNvSpPr/>
          <p:nvPr/>
        </p:nvSpPr>
        <p:spPr>
          <a:xfrm>
            <a:off x="3231471" y="6566943"/>
            <a:ext cx="457200" cy="36576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D254BBEE-3E87-48D5-927C-5D99B4E3FAC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9615510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5281F2-FF4B-41A1-B34B-CE5D4CD0E695}"/>
              </a:ext>
            </a:extLst>
          </p:cNvPr>
          <p:cNvSpPr txBox="1"/>
          <p:nvPr/>
        </p:nvSpPr>
        <p:spPr>
          <a:xfrm>
            <a:off x="11110623" y="1711995"/>
            <a:ext cx="6888104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Pricing Tables</a:t>
            </a:r>
          </a:p>
        </p:txBody>
      </p:sp>
      <p:sp>
        <p:nvSpPr>
          <p:cNvPr id="9" name="Google Shape;1830;p173">
            <a:extLst>
              <a:ext uri="{FF2B5EF4-FFF2-40B4-BE49-F238E27FC236}">
                <a16:creationId xmlns:a16="http://schemas.microsoft.com/office/drawing/2014/main" id="{6B202D36-A97F-4F1E-8581-927A0D33C615}"/>
              </a:ext>
            </a:extLst>
          </p:cNvPr>
          <p:cNvSpPr/>
          <p:nvPr/>
        </p:nvSpPr>
        <p:spPr>
          <a:xfrm>
            <a:off x="6312849" y="6450668"/>
            <a:ext cx="5102615" cy="5996591"/>
          </a:xfrm>
          <a:prstGeom prst="rect">
            <a:avLst/>
          </a:prstGeom>
          <a:solidFill>
            <a:srgbClr val="D6F1FA"/>
          </a:solidFill>
          <a:ln>
            <a:noFill/>
          </a:ln>
          <a:effectLst>
            <a:outerShdw blurRad="1066800" dist="635000" dir="5400000" rotWithShape="0">
              <a:srgbClr val="000000">
                <a:alpha val="21176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1" name="Google Shape;1832;p173">
            <a:extLst>
              <a:ext uri="{FF2B5EF4-FFF2-40B4-BE49-F238E27FC236}">
                <a16:creationId xmlns:a16="http://schemas.microsoft.com/office/drawing/2014/main" id="{40F17A26-13A9-47AA-A206-D206471DF0F8}"/>
              </a:ext>
            </a:extLst>
          </p:cNvPr>
          <p:cNvSpPr txBox="1"/>
          <p:nvPr/>
        </p:nvSpPr>
        <p:spPr>
          <a:xfrm>
            <a:off x="6884021" y="7051125"/>
            <a:ext cx="2180183" cy="923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1" dirty="0">
                <a:solidFill>
                  <a:srgbClr val="0B4D65"/>
                </a:solidFill>
                <a:latin typeface="Rubik" panose="02000604000000020004" pitchFamily="2" charset="-79"/>
                <a:ea typeface="Arial"/>
                <a:cs typeface="Rubik" panose="02000604000000020004" pitchFamily="2" charset="-79"/>
                <a:sym typeface="Montserrat Black"/>
              </a:rPr>
              <a:t>Class Regular</a:t>
            </a:r>
            <a:endParaRPr sz="1400" b="1" i="0" u="none" strike="noStrike" cap="none" dirty="0">
              <a:solidFill>
                <a:srgbClr val="0B4D65"/>
              </a:solidFill>
              <a:latin typeface="Rubik" panose="02000604000000020004" pitchFamily="2" charset="-79"/>
              <a:ea typeface="Arial"/>
              <a:cs typeface="Rubik" panose="02000604000000020004" pitchFamily="2" charset="-79"/>
              <a:sym typeface="Arial"/>
            </a:endParaRPr>
          </a:p>
        </p:txBody>
      </p:sp>
      <p:sp>
        <p:nvSpPr>
          <p:cNvPr id="13" name="Google Shape;1834;p173">
            <a:extLst>
              <a:ext uri="{FF2B5EF4-FFF2-40B4-BE49-F238E27FC236}">
                <a16:creationId xmlns:a16="http://schemas.microsoft.com/office/drawing/2014/main" id="{3E3C69E2-8DCE-41AF-AAB3-636298A33A27}"/>
              </a:ext>
            </a:extLst>
          </p:cNvPr>
          <p:cNvSpPr txBox="1"/>
          <p:nvPr/>
        </p:nvSpPr>
        <p:spPr>
          <a:xfrm>
            <a:off x="9179057" y="7178125"/>
            <a:ext cx="2180183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0A0B"/>
              </a:buClr>
              <a:buSzPts val="4800"/>
              <a:buFont typeface="Montserrat Black"/>
              <a:buNone/>
            </a:pPr>
            <a:r>
              <a:rPr lang="en-US" sz="4800" b="0" i="0" u="none" strike="noStrike" cap="none" dirty="0">
                <a:solidFill>
                  <a:srgbClr val="0B4D65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$ 75</a:t>
            </a:r>
            <a:endParaRPr sz="1400" b="0" i="0" u="none" strike="noStrike" cap="none" dirty="0">
              <a:solidFill>
                <a:srgbClr val="0B4D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836;p173">
            <a:extLst>
              <a:ext uri="{FF2B5EF4-FFF2-40B4-BE49-F238E27FC236}">
                <a16:creationId xmlns:a16="http://schemas.microsoft.com/office/drawing/2014/main" id="{547EC513-0EFA-4C34-B82B-97F93B186036}"/>
              </a:ext>
            </a:extLst>
          </p:cNvPr>
          <p:cNvSpPr/>
          <p:nvPr/>
        </p:nvSpPr>
        <p:spPr>
          <a:xfrm>
            <a:off x="17681188" y="6450668"/>
            <a:ext cx="5102614" cy="5996591"/>
          </a:xfrm>
          <a:prstGeom prst="rect">
            <a:avLst/>
          </a:prstGeom>
          <a:solidFill>
            <a:srgbClr val="B6E5F6"/>
          </a:solidFill>
          <a:ln>
            <a:noFill/>
          </a:ln>
          <a:effectLst>
            <a:outerShdw blurRad="1066800" dist="635000" dir="5400000" rotWithShape="0">
              <a:srgbClr val="000000">
                <a:alpha val="21176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7" name="Google Shape;1838;p173">
            <a:extLst>
              <a:ext uri="{FF2B5EF4-FFF2-40B4-BE49-F238E27FC236}">
                <a16:creationId xmlns:a16="http://schemas.microsoft.com/office/drawing/2014/main" id="{F1CFCE53-17A7-49C0-A5EA-ADBE30059504}"/>
              </a:ext>
            </a:extLst>
          </p:cNvPr>
          <p:cNvSpPr txBox="1"/>
          <p:nvPr/>
        </p:nvSpPr>
        <p:spPr>
          <a:xfrm>
            <a:off x="18252359" y="7051125"/>
            <a:ext cx="2180183" cy="923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1" dirty="0">
                <a:solidFill>
                  <a:srgbClr val="0B4D65"/>
                </a:solidFill>
                <a:latin typeface="Rubik" panose="02000604000000020004" pitchFamily="2" charset="-79"/>
                <a:ea typeface="Arial"/>
                <a:cs typeface="Rubik" panose="02000604000000020004" pitchFamily="2" charset="-79"/>
                <a:sym typeface="Montserrat Black"/>
              </a:rPr>
              <a:t>Class</a:t>
            </a:r>
          </a:p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800"/>
              <a:buFont typeface="Montserrat Black"/>
              <a:buNone/>
            </a:pPr>
            <a:r>
              <a:rPr lang="en-US" sz="2800" b="1" dirty="0">
                <a:solidFill>
                  <a:srgbClr val="0B4D65"/>
                </a:solidFill>
                <a:latin typeface="Rubik" panose="02000604000000020004" pitchFamily="2" charset="-79"/>
                <a:ea typeface="Arial"/>
                <a:cs typeface="Rubik" panose="02000604000000020004" pitchFamily="2" charset="-79"/>
                <a:sym typeface="Montserrat Black"/>
              </a:rPr>
              <a:t>VIP</a:t>
            </a:r>
            <a:endParaRPr sz="1400" b="1" i="0" u="none" strike="noStrike" cap="none" dirty="0">
              <a:solidFill>
                <a:srgbClr val="0B4D65"/>
              </a:solidFill>
              <a:latin typeface="Rubik" panose="02000604000000020004" pitchFamily="2" charset="-79"/>
              <a:ea typeface="Arial"/>
              <a:cs typeface="Rubik" panose="02000604000000020004" pitchFamily="2" charset="-79"/>
              <a:sym typeface="Arial"/>
            </a:endParaRPr>
          </a:p>
        </p:txBody>
      </p:sp>
      <p:sp>
        <p:nvSpPr>
          <p:cNvPr id="19" name="Google Shape;1840;p173">
            <a:extLst>
              <a:ext uri="{FF2B5EF4-FFF2-40B4-BE49-F238E27FC236}">
                <a16:creationId xmlns:a16="http://schemas.microsoft.com/office/drawing/2014/main" id="{32658ECC-F916-4EE0-9943-D46F886EAD72}"/>
              </a:ext>
            </a:extLst>
          </p:cNvPr>
          <p:cNvSpPr txBox="1"/>
          <p:nvPr/>
        </p:nvSpPr>
        <p:spPr>
          <a:xfrm>
            <a:off x="20214016" y="7176687"/>
            <a:ext cx="2521645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0A0B"/>
              </a:buClr>
              <a:buSzPts val="4800"/>
              <a:buFont typeface="Montserrat Black"/>
              <a:buNone/>
            </a:pPr>
            <a:r>
              <a:rPr lang="en-US" sz="4800" b="0" i="0" u="none" strike="noStrike" cap="none" dirty="0">
                <a:solidFill>
                  <a:srgbClr val="0B4D65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$ 100</a:t>
            </a:r>
            <a:endParaRPr sz="1400" b="0" i="0" u="none" strike="noStrike" cap="none" dirty="0">
              <a:solidFill>
                <a:srgbClr val="0B4D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1842;p173">
            <a:extLst>
              <a:ext uri="{FF2B5EF4-FFF2-40B4-BE49-F238E27FC236}">
                <a16:creationId xmlns:a16="http://schemas.microsoft.com/office/drawing/2014/main" id="{05FC9FF8-A1F9-4744-8684-C1FF9D1A1A1A}"/>
              </a:ext>
            </a:extLst>
          </p:cNvPr>
          <p:cNvSpPr/>
          <p:nvPr/>
        </p:nvSpPr>
        <p:spPr>
          <a:xfrm>
            <a:off x="12003369" y="4564090"/>
            <a:ext cx="5102613" cy="7883168"/>
          </a:xfrm>
          <a:prstGeom prst="rect">
            <a:avLst/>
          </a:prstGeom>
          <a:solidFill>
            <a:srgbClr val="0B4D65"/>
          </a:solidFill>
          <a:ln>
            <a:noFill/>
          </a:ln>
          <a:effectLst>
            <a:outerShdw blurRad="1066800" dist="635000" dir="5400000" rotWithShape="0">
              <a:srgbClr val="000000">
                <a:alpha val="21176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23" name="Google Shape;1844;p173">
            <a:extLst>
              <a:ext uri="{FF2B5EF4-FFF2-40B4-BE49-F238E27FC236}">
                <a16:creationId xmlns:a16="http://schemas.microsoft.com/office/drawing/2014/main" id="{D5B9CA82-153E-4DCD-A3F6-5E8F1E1C6313}"/>
              </a:ext>
            </a:extLst>
          </p:cNvPr>
          <p:cNvSpPr txBox="1"/>
          <p:nvPr/>
        </p:nvSpPr>
        <p:spPr>
          <a:xfrm>
            <a:off x="12574541" y="5325843"/>
            <a:ext cx="2180183" cy="923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1" dirty="0">
                <a:solidFill>
                  <a:srgbClr val="FFFFFF"/>
                </a:solidFill>
                <a:latin typeface="Rubik" panose="02000604000000020004" pitchFamily="2" charset="-79"/>
                <a:ea typeface="Arial"/>
                <a:cs typeface="Rubik" panose="02000604000000020004" pitchFamily="2" charset="-79"/>
                <a:sym typeface="Montserrat Black"/>
              </a:rPr>
              <a:t>Class </a:t>
            </a:r>
          </a:p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1" dirty="0">
                <a:solidFill>
                  <a:srgbClr val="FFFFFF"/>
                </a:solidFill>
                <a:latin typeface="Rubik" panose="02000604000000020004" pitchFamily="2" charset="-79"/>
                <a:ea typeface="Arial"/>
                <a:cs typeface="Rubik" panose="02000604000000020004" pitchFamily="2" charset="-79"/>
                <a:sym typeface="Montserrat Black"/>
              </a:rPr>
              <a:t>VVIP</a:t>
            </a:r>
            <a:endParaRPr sz="1400" b="1" i="0" u="none" strike="noStrike" cap="none" dirty="0">
              <a:solidFill>
                <a:srgbClr val="000000"/>
              </a:solidFill>
              <a:latin typeface="Rubik" panose="02000604000000020004" pitchFamily="2" charset="-79"/>
              <a:ea typeface="Arial"/>
              <a:cs typeface="Rubik" panose="02000604000000020004" pitchFamily="2" charset="-79"/>
              <a:sym typeface="Arial"/>
            </a:endParaRPr>
          </a:p>
        </p:txBody>
      </p:sp>
      <p:sp>
        <p:nvSpPr>
          <p:cNvPr id="25" name="Google Shape;1846;p173">
            <a:extLst>
              <a:ext uri="{FF2B5EF4-FFF2-40B4-BE49-F238E27FC236}">
                <a16:creationId xmlns:a16="http://schemas.microsoft.com/office/drawing/2014/main" id="{1AC793BB-FD59-4ECA-94E4-F294BB7BED32}"/>
              </a:ext>
            </a:extLst>
          </p:cNvPr>
          <p:cNvSpPr txBox="1"/>
          <p:nvPr/>
        </p:nvSpPr>
        <p:spPr>
          <a:xfrm>
            <a:off x="14554675" y="5456112"/>
            <a:ext cx="2180183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 Black"/>
              <a:buNone/>
            </a:pPr>
            <a:r>
              <a:rPr lang="en-US" sz="4800" dirty="0">
                <a:solidFill>
                  <a:srgbClr val="FFFFFF"/>
                </a:solidFill>
                <a:latin typeface="Montserrat Black"/>
                <a:ea typeface="Arial"/>
                <a:cs typeface="Arial"/>
                <a:sym typeface="Montserrat Black"/>
              </a:rPr>
              <a:t>$ 135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B0298F7-984D-4A1C-95C4-225392EE06A1}"/>
              </a:ext>
            </a:extLst>
          </p:cNvPr>
          <p:cNvSpPr txBox="1"/>
          <p:nvPr/>
        </p:nvSpPr>
        <p:spPr>
          <a:xfrm>
            <a:off x="6877379" y="8744450"/>
            <a:ext cx="3895396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36D626D-C83D-4F42-937D-B7B423CF6167}"/>
              </a:ext>
            </a:extLst>
          </p:cNvPr>
          <p:cNvSpPr txBox="1"/>
          <p:nvPr/>
        </p:nvSpPr>
        <p:spPr>
          <a:xfrm>
            <a:off x="12574541" y="7291000"/>
            <a:ext cx="3895396" cy="215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chemeClr val="bg1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chemeClr val="bg1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chemeClr val="bg1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chemeClr val="bg1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chemeClr val="bg1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chemeClr val="bg1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0554842-C8D2-4787-B405-08435068CA94}"/>
              </a:ext>
            </a:extLst>
          </p:cNvPr>
          <p:cNvSpPr txBox="1"/>
          <p:nvPr/>
        </p:nvSpPr>
        <p:spPr>
          <a:xfrm>
            <a:off x="18284797" y="8743012"/>
            <a:ext cx="3895396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F628CA7D-AD9C-432D-B648-24DE478E75DD}"/>
              </a:ext>
            </a:extLst>
          </p:cNvPr>
          <p:cNvSpPr/>
          <p:nvPr/>
        </p:nvSpPr>
        <p:spPr>
          <a:xfrm>
            <a:off x="7974112" y="11036571"/>
            <a:ext cx="1634603" cy="745615"/>
          </a:xfrm>
          <a:prstGeom prst="roundRect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Google Shape;1844;p173">
            <a:extLst>
              <a:ext uri="{FF2B5EF4-FFF2-40B4-BE49-F238E27FC236}">
                <a16:creationId xmlns:a16="http://schemas.microsoft.com/office/drawing/2014/main" id="{7CD1873F-27B2-4CAA-9D5F-C958D9661C1A}"/>
              </a:ext>
            </a:extLst>
          </p:cNvPr>
          <p:cNvSpPr txBox="1"/>
          <p:nvPr/>
        </p:nvSpPr>
        <p:spPr>
          <a:xfrm>
            <a:off x="8376568" y="11140972"/>
            <a:ext cx="1519750" cy="745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1" dirty="0">
                <a:solidFill>
                  <a:srgbClr val="FFFFFF"/>
                </a:solidFill>
                <a:latin typeface="Rubik" panose="02000604000000020004" pitchFamily="2" charset="-79"/>
                <a:ea typeface="Arial"/>
                <a:cs typeface="Rubik" panose="02000604000000020004" pitchFamily="2" charset="-79"/>
                <a:sym typeface="Montserrat Black"/>
              </a:rPr>
              <a:t>BUY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2DB6E517-0A3B-4FD7-AA53-73A941AE4768}"/>
              </a:ext>
            </a:extLst>
          </p:cNvPr>
          <p:cNvSpPr/>
          <p:nvPr/>
        </p:nvSpPr>
        <p:spPr>
          <a:xfrm>
            <a:off x="19327361" y="10932170"/>
            <a:ext cx="1634603" cy="745615"/>
          </a:xfrm>
          <a:prstGeom prst="roundRect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Google Shape;1844;p173">
            <a:extLst>
              <a:ext uri="{FF2B5EF4-FFF2-40B4-BE49-F238E27FC236}">
                <a16:creationId xmlns:a16="http://schemas.microsoft.com/office/drawing/2014/main" id="{95D83A90-2913-4847-9681-EF640C93B5E0}"/>
              </a:ext>
            </a:extLst>
          </p:cNvPr>
          <p:cNvSpPr txBox="1"/>
          <p:nvPr/>
        </p:nvSpPr>
        <p:spPr>
          <a:xfrm>
            <a:off x="19729817" y="11036571"/>
            <a:ext cx="1519750" cy="745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1" dirty="0">
                <a:solidFill>
                  <a:srgbClr val="FFFFFF"/>
                </a:solidFill>
                <a:latin typeface="Rubik" panose="02000604000000020004" pitchFamily="2" charset="-79"/>
                <a:ea typeface="Arial"/>
                <a:cs typeface="Rubik" panose="02000604000000020004" pitchFamily="2" charset="-79"/>
                <a:sym typeface="Montserrat Black"/>
              </a:rPr>
              <a:t>BUY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1690806C-EF8E-4DA8-AED7-BD4132E8DA8E}"/>
              </a:ext>
            </a:extLst>
          </p:cNvPr>
          <p:cNvSpPr/>
          <p:nvPr/>
        </p:nvSpPr>
        <p:spPr>
          <a:xfrm>
            <a:off x="13587223" y="11036571"/>
            <a:ext cx="1634603" cy="664538"/>
          </a:xfrm>
          <a:prstGeom prst="roundRect">
            <a:avLst/>
          </a:prstGeom>
          <a:solidFill>
            <a:srgbClr val="EAF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Google Shape;1844;p173">
            <a:extLst>
              <a:ext uri="{FF2B5EF4-FFF2-40B4-BE49-F238E27FC236}">
                <a16:creationId xmlns:a16="http://schemas.microsoft.com/office/drawing/2014/main" id="{BAB7408F-72B5-4F4A-A8C4-ABF2296746DC}"/>
              </a:ext>
            </a:extLst>
          </p:cNvPr>
          <p:cNvSpPr txBox="1"/>
          <p:nvPr/>
        </p:nvSpPr>
        <p:spPr>
          <a:xfrm>
            <a:off x="13989679" y="11140972"/>
            <a:ext cx="1519750" cy="66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1" dirty="0">
                <a:solidFill>
                  <a:srgbClr val="0B4D65"/>
                </a:solidFill>
                <a:latin typeface="Rubik" panose="02000604000000020004" pitchFamily="2" charset="-79"/>
                <a:ea typeface="Arial"/>
                <a:cs typeface="Rubik" panose="02000604000000020004" pitchFamily="2" charset="-79"/>
                <a:sym typeface="Montserrat Black"/>
              </a:rPr>
              <a:t>BUY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DADEE37-9815-4250-938A-8423F98E65B7}"/>
              </a:ext>
            </a:extLst>
          </p:cNvPr>
          <p:cNvSpPr txBox="1"/>
          <p:nvPr/>
        </p:nvSpPr>
        <p:spPr>
          <a:xfrm>
            <a:off x="23472321" y="12848136"/>
            <a:ext cx="670376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20.</a:t>
            </a: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7871AD6C-E97D-42CA-AEFF-534EFEAEBB5E}"/>
              </a:ext>
            </a:extLst>
          </p:cNvPr>
          <p:cNvSpPr/>
          <p:nvPr/>
        </p:nvSpPr>
        <p:spPr>
          <a:xfrm rot="5400000">
            <a:off x="5604189" y="724467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4448C7B5-07EF-4DC0-BF50-8F5CDA70FEBD}"/>
              </a:ext>
            </a:extLst>
          </p:cNvPr>
          <p:cNvSpPr/>
          <p:nvPr/>
        </p:nvSpPr>
        <p:spPr>
          <a:xfrm>
            <a:off x="23738368" y="5202920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DBB7EC8-4B42-406A-ACE2-BE1ACA4DD9E7}"/>
              </a:ext>
            </a:extLst>
          </p:cNvPr>
          <p:cNvSpPr/>
          <p:nvPr/>
        </p:nvSpPr>
        <p:spPr>
          <a:xfrm>
            <a:off x="0" y="0"/>
            <a:ext cx="4756304" cy="1371599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E924437-AECA-4902-BD39-8A98BE4E6FC3}"/>
              </a:ext>
            </a:extLst>
          </p:cNvPr>
          <p:cNvSpPr txBox="1"/>
          <p:nvPr/>
        </p:nvSpPr>
        <p:spPr>
          <a:xfrm>
            <a:off x="19566823" y="704337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48" name="Graphic 47">
            <a:extLst>
              <a:ext uri="{FF2B5EF4-FFF2-40B4-BE49-F238E27FC236}">
                <a16:creationId xmlns:a16="http://schemas.microsoft.com/office/drawing/2014/main" id="{C4A514A3-B62F-44B7-ADBD-55C6A9DD2B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968877" y="510533"/>
            <a:ext cx="640080" cy="640080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80BC4D-DD08-4309-A28A-EDA527E29B1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971010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35C02C1-BFBE-4B4A-A348-FFCAB25B8748}"/>
              </a:ext>
            </a:extLst>
          </p:cNvPr>
          <p:cNvSpPr/>
          <p:nvPr/>
        </p:nvSpPr>
        <p:spPr>
          <a:xfrm>
            <a:off x="0" y="8791303"/>
            <a:ext cx="24384000" cy="4924697"/>
          </a:xfrm>
          <a:prstGeom prst="rect">
            <a:avLst/>
          </a:prstGeom>
          <a:solidFill>
            <a:srgbClr val="EAF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F92D804-16D0-489E-991C-F2EC2E00BEBC}"/>
              </a:ext>
            </a:extLst>
          </p:cNvPr>
          <p:cNvSpPr/>
          <p:nvPr/>
        </p:nvSpPr>
        <p:spPr>
          <a:xfrm>
            <a:off x="3857625" y="0"/>
            <a:ext cx="9344025" cy="110585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3" name="Google Shape;1836;p173">
            <a:extLst>
              <a:ext uri="{FF2B5EF4-FFF2-40B4-BE49-F238E27FC236}">
                <a16:creationId xmlns:a16="http://schemas.microsoft.com/office/drawing/2014/main" id="{38BF6A21-0BE7-4516-AF6B-3BAF184E128C}"/>
              </a:ext>
            </a:extLst>
          </p:cNvPr>
          <p:cNvSpPr/>
          <p:nvPr/>
        </p:nvSpPr>
        <p:spPr>
          <a:xfrm>
            <a:off x="1306318" y="6193493"/>
            <a:ext cx="5102614" cy="5996591"/>
          </a:xfrm>
          <a:prstGeom prst="rect">
            <a:avLst/>
          </a:prstGeom>
          <a:solidFill>
            <a:srgbClr val="B6E5F6"/>
          </a:solidFill>
          <a:ln>
            <a:noFill/>
          </a:ln>
          <a:effectLst>
            <a:outerShdw blurRad="1066800" dist="635000" dir="5400000" rotWithShape="0">
              <a:srgbClr val="000000">
                <a:alpha val="21176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5" name="Google Shape;1840;p173">
            <a:extLst>
              <a:ext uri="{FF2B5EF4-FFF2-40B4-BE49-F238E27FC236}">
                <a16:creationId xmlns:a16="http://schemas.microsoft.com/office/drawing/2014/main" id="{D4C22FE4-AF2C-4766-8897-E38FB2F0169C}"/>
              </a:ext>
            </a:extLst>
          </p:cNvPr>
          <p:cNvSpPr txBox="1"/>
          <p:nvPr/>
        </p:nvSpPr>
        <p:spPr>
          <a:xfrm>
            <a:off x="2690848" y="7354278"/>
            <a:ext cx="2521645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50A0B"/>
              </a:buClr>
              <a:buSzPts val="4800"/>
              <a:buFont typeface="Montserrat Black"/>
              <a:buNone/>
            </a:pPr>
            <a:r>
              <a:rPr lang="en-US" sz="4800" b="0" i="0" u="none" strike="noStrike" cap="none" dirty="0">
                <a:solidFill>
                  <a:srgbClr val="0B4D65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$ 100</a:t>
            </a:r>
            <a:endParaRPr sz="1400" b="0" i="0" u="none" strike="noStrike" cap="none" dirty="0">
              <a:solidFill>
                <a:srgbClr val="0B4D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9CDC89-96C5-4087-992B-B4E7648BE5C4}"/>
              </a:ext>
            </a:extLst>
          </p:cNvPr>
          <p:cNvSpPr txBox="1"/>
          <p:nvPr/>
        </p:nvSpPr>
        <p:spPr>
          <a:xfrm>
            <a:off x="2003973" y="8791303"/>
            <a:ext cx="3895396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DFCA4A-48F3-4F42-83DF-3C13AAB39320}"/>
              </a:ext>
            </a:extLst>
          </p:cNvPr>
          <p:cNvSpPr txBox="1"/>
          <p:nvPr/>
        </p:nvSpPr>
        <p:spPr>
          <a:xfrm>
            <a:off x="14596446" y="2326473"/>
            <a:ext cx="3029997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VVIP </a:t>
            </a:r>
          </a:p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Room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8933C4-CCAC-4219-B6C5-2AC795089AFA}"/>
              </a:ext>
            </a:extLst>
          </p:cNvPr>
          <p:cNvSpPr txBox="1"/>
          <p:nvPr/>
        </p:nvSpPr>
        <p:spPr>
          <a:xfrm>
            <a:off x="14596446" y="5186429"/>
            <a:ext cx="3573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Dolor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130DA4-B65D-43A8-BF66-E019F3AB57BF}"/>
              </a:ext>
            </a:extLst>
          </p:cNvPr>
          <p:cNvSpPr txBox="1"/>
          <p:nvPr/>
        </p:nvSpPr>
        <p:spPr>
          <a:xfrm>
            <a:off x="14596446" y="5959240"/>
            <a:ext cx="6576499" cy="215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.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Fusce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posuere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, magna sed pulvinar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ultricies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,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91B3AD-0716-42CF-9452-E254D1F9A3CB}"/>
              </a:ext>
            </a:extLst>
          </p:cNvPr>
          <p:cNvSpPr txBox="1"/>
          <p:nvPr/>
        </p:nvSpPr>
        <p:spPr>
          <a:xfrm>
            <a:off x="19566823" y="704337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D87ED9F1-A7DC-4806-8F52-D11DAF3258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968877" y="510533"/>
            <a:ext cx="640080" cy="64008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680C3CA-DD5C-407B-8367-12D82ACF03D3}"/>
              </a:ext>
            </a:extLst>
          </p:cNvPr>
          <p:cNvSpPr txBox="1"/>
          <p:nvPr/>
        </p:nvSpPr>
        <p:spPr>
          <a:xfrm>
            <a:off x="23415171" y="12762411"/>
            <a:ext cx="615874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21.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5C9F521-B416-4307-9685-E8DA310479CD}"/>
              </a:ext>
            </a:extLst>
          </p:cNvPr>
          <p:cNvSpPr/>
          <p:nvPr/>
        </p:nvSpPr>
        <p:spPr>
          <a:xfrm rot="10800000">
            <a:off x="22567741" y="7154491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5532684-35CD-4CFC-BDB8-9385E3A891BD}"/>
              </a:ext>
            </a:extLst>
          </p:cNvPr>
          <p:cNvSpPr/>
          <p:nvPr/>
        </p:nvSpPr>
        <p:spPr>
          <a:xfrm rot="5400000">
            <a:off x="1201267" y="1296856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8B93ABD9-DD12-469C-8E04-425773D3C0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596446" y="9265251"/>
            <a:ext cx="731520" cy="73152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5FDCD1F-3157-4FEB-8C1B-82D9396DB9AA}"/>
              </a:ext>
            </a:extLst>
          </p:cNvPr>
          <p:cNvSpPr txBox="1"/>
          <p:nvPr/>
        </p:nvSpPr>
        <p:spPr>
          <a:xfrm>
            <a:off x="15724448" y="9369401"/>
            <a:ext cx="18309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Service 1</a:t>
            </a: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538D8C51-9C4F-4E15-AACB-DB4467642F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623112" y="10359267"/>
            <a:ext cx="731520" cy="73152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D1E7E6F4-5539-4566-9832-FA95ABAC6EA8}"/>
              </a:ext>
            </a:extLst>
          </p:cNvPr>
          <p:cNvSpPr txBox="1"/>
          <p:nvPr/>
        </p:nvSpPr>
        <p:spPr>
          <a:xfrm>
            <a:off x="15751114" y="10463417"/>
            <a:ext cx="1888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Service 2</a:t>
            </a:r>
          </a:p>
        </p:txBody>
      </p:sp>
      <p:pic>
        <p:nvPicPr>
          <p:cNvPr id="23" name="Graphic 22">
            <a:extLst>
              <a:ext uri="{FF2B5EF4-FFF2-40B4-BE49-F238E27FC236}">
                <a16:creationId xmlns:a16="http://schemas.microsoft.com/office/drawing/2014/main" id="{2849D3FC-EE5C-4EF7-AD3B-841D11EB99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649778" y="11453283"/>
            <a:ext cx="731520" cy="73152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79B9C0C8-039F-49CD-ACE7-1D94BAEE5882}"/>
              </a:ext>
            </a:extLst>
          </p:cNvPr>
          <p:cNvSpPr txBox="1"/>
          <p:nvPr/>
        </p:nvSpPr>
        <p:spPr>
          <a:xfrm>
            <a:off x="15777780" y="11557433"/>
            <a:ext cx="1891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Service 3</a:t>
            </a:r>
          </a:p>
        </p:txBody>
      </p:sp>
      <p:pic>
        <p:nvPicPr>
          <p:cNvPr id="25" name="Graphic 24">
            <a:extLst>
              <a:ext uri="{FF2B5EF4-FFF2-40B4-BE49-F238E27FC236}">
                <a16:creationId xmlns:a16="http://schemas.microsoft.com/office/drawing/2014/main" id="{69EAE87A-41BB-4C55-BB9F-7C6D7A8ADE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931443" y="9268914"/>
            <a:ext cx="731520" cy="73152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9C71E492-2B86-4ADE-A9CE-7093AA4A51B9}"/>
              </a:ext>
            </a:extLst>
          </p:cNvPr>
          <p:cNvSpPr txBox="1"/>
          <p:nvPr/>
        </p:nvSpPr>
        <p:spPr>
          <a:xfrm>
            <a:off x="20059445" y="9373064"/>
            <a:ext cx="18309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Service 1</a:t>
            </a:r>
          </a:p>
        </p:txBody>
      </p:sp>
      <p:pic>
        <p:nvPicPr>
          <p:cNvPr id="27" name="Graphic 26">
            <a:extLst>
              <a:ext uri="{FF2B5EF4-FFF2-40B4-BE49-F238E27FC236}">
                <a16:creationId xmlns:a16="http://schemas.microsoft.com/office/drawing/2014/main" id="{80EC8546-1C91-4880-A3E2-E5E33512AF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958109" y="10362930"/>
            <a:ext cx="731520" cy="73152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0852B4EF-1B52-4A0A-9A25-C205A3E5BA57}"/>
              </a:ext>
            </a:extLst>
          </p:cNvPr>
          <p:cNvSpPr txBox="1"/>
          <p:nvPr/>
        </p:nvSpPr>
        <p:spPr>
          <a:xfrm>
            <a:off x="20086111" y="10467080"/>
            <a:ext cx="1888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Service 2</a:t>
            </a:r>
          </a:p>
        </p:txBody>
      </p:sp>
      <p:pic>
        <p:nvPicPr>
          <p:cNvPr id="29" name="Graphic 28">
            <a:extLst>
              <a:ext uri="{FF2B5EF4-FFF2-40B4-BE49-F238E27FC236}">
                <a16:creationId xmlns:a16="http://schemas.microsoft.com/office/drawing/2014/main" id="{D5341619-4972-4B69-8709-3895D5C16D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984775" y="11456946"/>
            <a:ext cx="731520" cy="731520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DB1FD3F8-81A7-4493-B366-16022CB6F53F}"/>
              </a:ext>
            </a:extLst>
          </p:cNvPr>
          <p:cNvSpPr txBox="1"/>
          <p:nvPr/>
        </p:nvSpPr>
        <p:spPr>
          <a:xfrm>
            <a:off x="20112777" y="11561096"/>
            <a:ext cx="18918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Service 3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8D92001-548B-4B52-A5EC-E9082DE5DC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0031933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7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9BDE766-6821-407F-9E07-7FF5C2C651D8}"/>
              </a:ext>
            </a:extLst>
          </p:cNvPr>
          <p:cNvSpPr/>
          <p:nvPr/>
        </p:nvSpPr>
        <p:spPr>
          <a:xfrm>
            <a:off x="3657601" y="2657475"/>
            <a:ext cx="20726400" cy="110585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3" name="Google Shape;1836;p173">
            <a:extLst>
              <a:ext uri="{FF2B5EF4-FFF2-40B4-BE49-F238E27FC236}">
                <a16:creationId xmlns:a16="http://schemas.microsoft.com/office/drawing/2014/main" id="{F9625CD4-E5BB-4794-A64D-7A9EB4DEE388}"/>
              </a:ext>
            </a:extLst>
          </p:cNvPr>
          <p:cNvSpPr/>
          <p:nvPr/>
        </p:nvSpPr>
        <p:spPr>
          <a:xfrm>
            <a:off x="1306317" y="6193493"/>
            <a:ext cx="8094857" cy="4093507"/>
          </a:xfrm>
          <a:prstGeom prst="rect">
            <a:avLst/>
          </a:prstGeom>
          <a:solidFill>
            <a:srgbClr val="B6E5F6"/>
          </a:solidFill>
          <a:ln>
            <a:noFill/>
          </a:ln>
          <a:effectLst>
            <a:outerShdw blurRad="1066800" dist="635000" dir="5400000" rotWithShape="0">
              <a:srgbClr val="000000">
                <a:alpha val="21176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B6E5F6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D192B1-2B7F-4974-AEC9-213EA75AD2F1}"/>
              </a:ext>
            </a:extLst>
          </p:cNvPr>
          <p:cNvSpPr txBox="1"/>
          <p:nvPr/>
        </p:nvSpPr>
        <p:spPr>
          <a:xfrm>
            <a:off x="2432883" y="7569621"/>
            <a:ext cx="5061257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The Break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37ED6A-8EF7-4B41-B7B3-0AB5495C8F37}"/>
              </a:ext>
            </a:extLst>
          </p:cNvPr>
          <p:cNvSpPr txBox="1"/>
          <p:nvPr/>
        </p:nvSpPr>
        <p:spPr>
          <a:xfrm>
            <a:off x="1450274" y="622696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2115AA2D-0897-428F-A4EA-F6D83C8CC4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7502" y="428892"/>
            <a:ext cx="640080" cy="64008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397DE45-83FF-4703-8357-F06E4D9E2CED}"/>
              </a:ext>
            </a:extLst>
          </p:cNvPr>
          <p:cNvSpPr txBox="1"/>
          <p:nvPr/>
        </p:nvSpPr>
        <p:spPr>
          <a:xfrm>
            <a:off x="2432883" y="8979425"/>
            <a:ext cx="5841724" cy="565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b="1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endParaRPr lang="en-US" sz="2300" b="1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3BDA00F-1F84-45C7-B088-42901CA608FA}"/>
              </a:ext>
            </a:extLst>
          </p:cNvPr>
          <p:cNvSpPr/>
          <p:nvPr/>
        </p:nvSpPr>
        <p:spPr>
          <a:xfrm rot="5400000">
            <a:off x="21749064" y="1181667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5EDEA54B-59E7-4275-AEC6-EE0C5F2F10A7}"/>
              </a:ext>
            </a:extLst>
          </p:cNvPr>
          <p:cNvSpPr/>
          <p:nvPr/>
        </p:nvSpPr>
        <p:spPr>
          <a:xfrm rot="5400000">
            <a:off x="1107397" y="10814685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8C80D03-3031-4E54-8952-9029646DED3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40278324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7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57A44664-3BE7-47F4-97F7-AB4898A3F671}"/>
              </a:ext>
            </a:extLst>
          </p:cNvPr>
          <p:cNvSpPr txBox="1"/>
          <p:nvPr/>
        </p:nvSpPr>
        <p:spPr>
          <a:xfrm>
            <a:off x="8930035" y="1509097"/>
            <a:ext cx="7002494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Achievements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AA748AE-6CC3-4DD7-AE79-580F2996486B}"/>
              </a:ext>
            </a:extLst>
          </p:cNvPr>
          <p:cNvGrpSpPr/>
          <p:nvPr/>
        </p:nvGrpSpPr>
        <p:grpSpPr>
          <a:xfrm>
            <a:off x="2869746" y="3812722"/>
            <a:ext cx="3514725" cy="4989095"/>
            <a:chOff x="3457575" y="4629150"/>
            <a:chExt cx="3514725" cy="4989095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3AD3EA8-1963-4FEF-B4BD-98B4A9236BB2}"/>
                </a:ext>
              </a:extLst>
            </p:cNvPr>
            <p:cNvSpPr/>
            <p:nvPr/>
          </p:nvSpPr>
          <p:spPr>
            <a:xfrm>
              <a:off x="3929745" y="6955255"/>
              <a:ext cx="1427748" cy="2662990"/>
            </a:xfrm>
            <a:custGeom>
              <a:avLst/>
              <a:gdLst>
                <a:gd name="connsiteX0" fmla="*/ 0 w 1331495"/>
                <a:gd name="connsiteY0" fmla="*/ 0 h 2662990"/>
                <a:gd name="connsiteX1" fmla="*/ 1331495 w 1331495"/>
                <a:gd name="connsiteY1" fmla="*/ 0 h 2662990"/>
                <a:gd name="connsiteX2" fmla="*/ 1331495 w 1331495"/>
                <a:gd name="connsiteY2" fmla="*/ 2662990 h 2662990"/>
                <a:gd name="connsiteX3" fmla="*/ 0 w 1331495"/>
                <a:gd name="connsiteY3" fmla="*/ 2662990 h 2662990"/>
                <a:gd name="connsiteX4" fmla="*/ 0 w 1331495"/>
                <a:gd name="connsiteY4" fmla="*/ 0 h 2662990"/>
                <a:gd name="connsiteX0" fmla="*/ 0 w 1347537"/>
                <a:gd name="connsiteY0" fmla="*/ 0 h 2662990"/>
                <a:gd name="connsiteX1" fmla="*/ 1331495 w 1347537"/>
                <a:gd name="connsiteY1" fmla="*/ 0 h 2662990"/>
                <a:gd name="connsiteX2" fmla="*/ 1347537 w 1347537"/>
                <a:gd name="connsiteY2" fmla="*/ 1588168 h 2662990"/>
                <a:gd name="connsiteX3" fmla="*/ 0 w 1347537"/>
                <a:gd name="connsiteY3" fmla="*/ 2662990 h 2662990"/>
                <a:gd name="connsiteX4" fmla="*/ 0 w 1347537"/>
                <a:gd name="connsiteY4" fmla="*/ 0 h 2662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7537" h="2662990">
                  <a:moveTo>
                    <a:pt x="0" y="0"/>
                  </a:moveTo>
                  <a:lnTo>
                    <a:pt x="1331495" y="0"/>
                  </a:lnTo>
                  <a:lnTo>
                    <a:pt x="1347537" y="1588168"/>
                  </a:lnTo>
                  <a:lnTo>
                    <a:pt x="0" y="26629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6E5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6A229972-1D7F-4409-A951-F674FB1D75B7}"/>
                </a:ext>
              </a:extLst>
            </p:cNvPr>
            <p:cNvSpPr/>
            <p:nvPr/>
          </p:nvSpPr>
          <p:spPr>
            <a:xfrm flipH="1">
              <a:off x="5189049" y="6955255"/>
              <a:ext cx="1427746" cy="2662990"/>
            </a:xfrm>
            <a:custGeom>
              <a:avLst/>
              <a:gdLst>
                <a:gd name="connsiteX0" fmla="*/ 0 w 1331495"/>
                <a:gd name="connsiteY0" fmla="*/ 0 h 2662990"/>
                <a:gd name="connsiteX1" fmla="*/ 1331495 w 1331495"/>
                <a:gd name="connsiteY1" fmla="*/ 0 h 2662990"/>
                <a:gd name="connsiteX2" fmla="*/ 1331495 w 1331495"/>
                <a:gd name="connsiteY2" fmla="*/ 2662990 h 2662990"/>
                <a:gd name="connsiteX3" fmla="*/ 0 w 1331495"/>
                <a:gd name="connsiteY3" fmla="*/ 2662990 h 2662990"/>
                <a:gd name="connsiteX4" fmla="*/ 0 w 1331495"/>
                <a:gd name="connsiteY4" fmla="*/ 0 h 2662990"/>
                <a:gd name="connsiteX0" fmla="*/ 0 w 1347537"/>
                <a:gd name="connsiteY0" fmla="*/ 0 h 2662990"/>
                <a:gd name="connsiteX1" fmla="*/ 1331495 w 1347537"/>
                <a:gd name="connsiteY1" fmla="*/ 0 h 2662990"/>
                <a:gd name="connsiteX2" fmla="*/ 1347537 w 1347537"/>
                <a:gd name="connsiteY2" fmla="*/ 1588168 h 2662990"/>
                <a:gd name="connsiteX3" fmla="*/ 0 w 1347537"/>
                <a:gd name="connsiteY3" fmla="*/ 2662990 h 2662990"/>
                <a:gd name="connsiteX4" fmla="*/ 0 w 1347537"/>
                <a:gd name="connsiteY4" fmla="*/ 0 h 2662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7537" h="2662990">
                  <a:moveTo>
                    <a:pt x="0" y="0"/>
                  </a:moveTo>
                  <a:lnTo>
                    <a:pt x="1331495" y="0"/>
                  </a:lnTo>
                  <a:lnTo>
                    <a:pt x="1347537" y="1588168"/>
                  </a:lnTo>
                  <a:lnTo>
                    <a:pt x="0" y="26629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6E5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F3442DF-7951-4C5C-837A-672795697224}"/>
                </a:ext>
              </a:extLst>
            </p:cNvPr>
            <p:cNvSpPr/>
            <p:nvPr/>
          </p:nvSpPr>
          <p:spPr>
            <a:xfrm>
              <a:off x="3457575" y="4629150"/>
              <a:ext cx="3514725" cy="3657600"/>
            </a:xfrm>
            <a:prstGeom prst="ellipse">
              <a:avLst/>
            </a:prstGeom>
            <a:solidFill>
              <a:srgbClr val="EAF7FC"/>
            </a:solidFill>
            <a:ln w="127000">
              <a:solidFill>
                <a:srgbClr val="0B4D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F0A8812-492C-48A1-9531-62FF9A11E28B}"/>
              </a:ext>
            </a:extLst>
          </p:cNvPr>
          <p:cNvGrpSpPr/>
          <p:nvPr/>
        </p:nvGrpSpPr>
        <p:grpSpPr>
          <a:xfrm>
            <a:off x="7643775" y="3812722"/>
            <a:ext cx="3514725" cy="4989095"/>
            <a:chOff x="3457575" y="4629150"/>
            <a:chExt cx="3514725" cy="4989095"/>
          </a:xfrm>
        </p:grpSpPr>
        <p:sp>
          <p:nvSpPr>
            <p:cNvPr id="29" name="Rectangle 24">
              <a:extLst>
                <a:ext uri="{FF2B5EF4-FFF2-40B4-BE49-F238E27FC236}">
                  <a16:creationId xmlns:a16="http://schemas.microsoft.com/office/drawing/2014/main" id="{ECA253B0-2BEC-4868-A3E9-B1AAECEC1AED}"/>
                </a:ext>
              </a:extLst>
            </p:cNvPr>
            <p:cNvSpPr/>
            <p:nvPr/>
          </p:nvSpPr>
          <p:spPr>
            <a:xfrm>
              <a:off x="3929745" y="6955255"/>
              <a:ext cx="1427748" cy="2662990"/>
            </a:xfrm>
            <a:custGeom>
              <a:avLst/>
              <a:gdLst>
                <a:gd name="connsiteX0" fmla="*/ 0 w 1331495"/>
                <a:gd name="connsiteY0" fmla="*/ 0 h 2662990"/>
                <a:gd name="connsiteX1" fmla="*/ 1331495 w 1331495"/>
                <a:gd name="connsiteY1" fmla="*/ 0 h 2662990"/>
                <a:gd name="connsiteX2" fmla="*/ 1331495 w 1331495"/>
                <a:gd name="connsiteY2" fmla="*/ 2662990 h 2662990"/>
                <a:gd name="connsiteX3" fmla="*/ 0 w 1331495"/>
                <a:gd name="connsiteY3" fmla="*/ 2662990 h 2662990"/>
                <a:gd name="connsiteX4" fmla="*/ 0 w 1331495"/>
                <a:gd name="connsiteY4" fmla="*/ 0 h 2662990"/>
                <a:gd name="connsiteX0" fmla="*/ 0 w 1347537"/>
                <a:gd name="connsiteY0" fmla="*/ 0 h 2662990"/>
                <a:gd name="connsiteX1" fmla="*/ 1331495 w 1347537"/>
                <a:gd name="connsiteY1" fmla="*/ 0 h 2662990"/>
                <a:gd name="connsiteX2" fmla="*/ 1347537 w 1347537"/>
                <a:gd name="connsiteY2" fmla="*/ 1588168 h 2662990"/>
                <a:gd name="connsiteX3" fmla="*/ 0 w 1347537"/>
                <a:gd name="connsiteY3" fmla="*/ 2662990 h 2662990"/>
                <a:gd name="connsiteX4" fmla="*/ 0 w 1347537"/>
                <a:gd name="connsiteY4" fmla="*/ 0 h 2662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7537" h="2662990">
                  <a:moveTo>
                    <a:pt x="0" y="0"/>
                  </a:moveTo>
                  <a:lnTo>
                    <a:pt x="1331495" y="0"/>
                  </a:lnTo>
                  <a:lnTo>
                    <a:pt x="1347537" y="1588168"/>
                  </a:lnTo>
                  <a:lnTo>
                    <a:pt x="0" y="26629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6E5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4">
              <a:extLst>
                <a:ext uri="{FF2B5EF4-FFF2-40B4-BE49-F238E27FC236}">
                  <a16:creationId xmlns:a16="http://schemas.microsoft.com/office/drawing/2014/main" id="{62C6A7A4-6E09-415F-A56E-FA4771434E36}"/>
                </a:ext>
              </a:extLst>
            </p:cNvPr>
            <p:cNvSpPr/>
            <p:nvPr/>
          </p:nvSpPr>
          <p:spPr>
            <a:xfrm flipH="1">
              <a:off x="5189049" y="6955255"/>
              <a:ext cx="1427746" cy="2662990"/>
            </a:xfrm>
            <a:custGeom>
              <a:avLst/>
              <a:gdLst>
                <a:gd name="connsiteX0" fmla="*/ 0 w 1331495"/>
                <a:gd name="connsiteY0" fmla="*/ 0 h 2662990"/>
                <a:gd name="connsiteX1" fmla="*/ 1331495 w 1331495"/>
                <a:gd name="connsiteY1" fmla="*/ 0 h 2662990"/>
                <a:gd name="connsiteX2" fmla="*/ 1331495 w 1331495"/>
                <a:gd name="connsiteY2" fmla="*/ 2662990 h 2662990"/>
                <a:gd name="connsiteX3" fmla="*/ 0 w 1331495"/>
                <a:gd name="connsiteY3" fmla="*/ 2662990 h 2662990"/>
                <a:gd name="connsiteX4" fmla="*/ 0 w 1331495"/>
                <a:gd name="connsiteY4" fmla="*/ 0 h 2662990"/>
                <a:gd name="connsiteX0" fmla="*/ 0 w 1347537"/>
                <a:gd name="connsiteY0" fmla="*/ 0 h 2662990"/>
                <a:gd name="connsiteX1" fmla="*/ 1331495 w 1347537"/>
                <a:gd name="connsiteY1" fmla="*/ 0 h 2662990"/>
                <a:gd name="connsiteX2" fmla="*/ 1347537 w 1347537"/>
                <a:gd name="connsiteY2" fmla="*/ 1588168 h 2662990"/>
                <a:gd name="connsiteX3" fmla="*/ 0 w 1347537"/>
                <a:gd name="connsiteY3" fmla="*/ 2662990 h 2662990"/>
                <a:gd name="connsiteX4" fmla="*/ 0 w 1347537"/>
                <a:gd name="connsiteY4" fmla="*/ 0 h 2662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7537" h="2662990">
                  <a:moveTo>
                    <a:pt x="0" y="0"/>
                  </a:moveTo>
                  <a:lnTo>
                    <a:pt x="1331495" y="0"/>
                  </a:lnTo>
                  <a:lnTo>
                    <a:pt x="1347537" y="1588168"/>
                  </a:lnTo>
                  <a:lnTo>
                    <a:pt x="0" y="26629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6E5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C672DAAB-EE4E-4708-AE5D-8C58F307A6AE}"/>
                </a:ext>
              </a:extLst>
            </p:cNvPr>
            <p:cNvSpPr/>
            <p:nvPr/>
          </p:nvSpPr>
          <p:spPr>
            <a:xfrm>
              <a:off x="3457575" y="4629150"/>
              <a:ext cx="3514725" cy="3657600"/>
            </a:xfrm>
            <a:prstGeom prst="ellipse">
              <a:avLst/>
            </a:prstGeom>
            <a:solidFill>
              <a:srgbClr val="EAF7FC"/>
            </a:solidFill>
            <a:ln w="127000">
              <a:solidFill>
                <a:srgbClr val="0B4D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B188274-5E55-4DB7-BD93-57DBF585A8A4}"/>
              </a:ext>
            </a:extLst>
          </p:cNvPr>
          <p:cNvGrpSpPr/>
          <p:nvPr/>
        </p:nvGrpSpPr>
        <p:grpSpPr>
          <a:xfrm>
            <a:off x="12417804" y="3812722"/>
            <a:ext cx="3514725" cy="4989095"/>
            <a:chOff x="3457575" y="4629150"/>
            <a:chExt cx="3514725" cy="4989095"/>
          </a:xfrm>
        </p:grpSpPr>
        <p:sp>
          <p:nvSpPr>
            <p:cNvPr id="33" name="Rectangle 24">
              <a:extLst>
                <a:ext uri="{FF2B5EF4-FFF2-40B4-BE49-F238E27FC236}">
                  <a16:creationId xmlns:a16="http://schemas.microsoft.com/office/drawing/2014/main" id="{9FD3B2EE-8DF5-41A7-9656-EEDB9A0BEB45}"/>
                </a:ext>
              </a:extLst>
            </p:cNvPr>
            <p:cNvSpPr/>
            <p:nvPr/>
          </p:nvSpPr>
          <p:spPr>
            <a:xfrm>
              <a:off x="3929745" y="6955255"/>
              <a:ext cx="1427748" cy="2662990"/>
            </a:xfrm>
            <a:custGeom>
              <a:avLst/>
              <a:gdLst>
                <a:gd name="connsiteX0" fmla="*/ 0 w 1331495"/>
                <a:gd name="connsiteY0" fmla="*/ 0 h 2662990"/>
                <a:gd name="connsiteX1" fmla="*/ 1331495 w 1331495"/>
                <a:gd name="connsiteY1" fmla="*/ 0 h 2662990"/>
                <a:gd name="connsiteX2" fmla="*/ 1331495 w 1331495"/>
                <a:gd name="connsiteY2" fmla="*/ 2662990 h 2662990"/>
                <a:gd name="connsiteX3" fmla="*/ 0 w 1331495"/>
                <a:gd name="connsiteY3" fmla="*/ 2662990 h 2662990"/>
                <a:gd name="connsiteX4" fmla="*/ 0 w 1331495"/>
                <a:gd name="connsiteY4" fmla="*/ 0 h 2662990"/>
                <a:gd name="connsiteX0" fmla="*/ 0 w 1347537"/>
                <a:gd name="connsiteY0" fmla="*/ 0 h 2662990"/>
                <a:gd name="connsiteX1" fmla="*/ 1331495 w 1347537"/>
                <a:gd name="connsiteY1" fmla="*/ 0 h 2662990"/>
                <a:gd name="connsiteX2" fmla="*/ 1347537 w 1347537"/>
                <a:gd name="connsiteY2" fmla="*/ 1588168 h 2662990"/>
                <a:gd name="connsiteX3" fmla="*/ 0 w 1347537"/>
                <a:gd name="connsiteY3" fmla="*/ 2662990 h 2662990"/>
                <a:gd name="connsiteX4" fmla="*/ 0 w 1347537"/>
                <a:gd name="connsiteY4" fmla="*/ 0 h 2662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7537" h="2662990">
                  <a:moveTo>
                    <a:pt x="0" y="0"/>
                  </a:moveTo>
                  <a:lnTo>
                    <a:pt x="1331495" y="0"/>
                  </a:lnTo>
                  <a:lnTo>
                    <a:pt x="1347537" y="1588168"/>
                  </a:lnTo>
                  <a:lnTo>
                    <a:pt x="0" y="26629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6E5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4">
              <a:extLst>
                <a:ext uri="{FF2B5EF4-FFF2-40B4-BE49-F238E27FC236}">
                  <a16:creationId xmlns:a16="http://schemas.microsoft.com/office/drawing/2014/main" id="{02ABDDD2-800A-4711-89D3-B802F764A3CF}"/>
                </a:ext>
              </a:extLst>
            </p:cNvPr>
            <p:cNvSpPr/>
            <p:nvPr/>
          </p:nvSpPr>
          <p:spPr>
            <a:xfrm flipH="1">
              <a:off x="5189049" y="6955255"/>
              <a:ext cx="1427746" cy="2662990"/>
            </a:xfrm>
            <a:custGeom>
              <a:avLst/>
              <a:gdLst>
                <a:gd name="connsiteX0" fmla="*/ 0 w 1331495"/>
                <a:gd name="connsiteY0" fmla="*/ 0 h 2662990"/>
                <a:gd name="connsiteX1" fmla="*/ 1331495 w 1331495"/>
                <a:gd name="connsiteY1" fmla="*/ 0 h 2662990"/>
                <a:gd name="connsiteX2" fmla="*/ 1331495 w 1331495"/>
                <a:gd name="connsiteY2" fmla="*/ 2662990 h 2662990"/>
                <a:gd name="connsiteX3" fmla="*/ 0 w 1331495"/>
                <a:gd name="connsiteY3" fmla="*/ 2662990 h 2662990"/>
                <a:gd name="connsiteX4" fmla="*/ 0 w 1331495"/>
                <a:gd name="connsiteY4" fmla="*/ 0 h 2662990"/>
                <a:gd name="connsiteX0" fmla="*/ 0 w 1347537"/>
                <a:gd name="connsiteY0" fmla="*/ 0 h 2662990"/>
                <a:gd name="connsiteX1" fmla="*/ 1331495 w 1347537"/>
                <a:gd name="connsiteY1" fmla="*/ 0 h 2662990"/>
                <a:gd name="connsiteX2" fmla="*/ 1347537 w 1347537"/>
                <a:gd name="connsiteY2" fmla="*/ 1588168 h 2662990"/>
                <a:gd name="connsiteX3" fmla="*/ 0 w 1347537"/>
                <a:gd name="connsiteY3" fmla="*/ 2662990 h 2662990"/>
                <a:gd name="connsiteX4" fmla="*/ 0 w 1347537"/>
                <a:gd name="connsiteY4" fmla="*/ 0 h 2662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7537" h="2662990">
                  <a:moveTo>
                    <a:pt x="0" y="0"/>
                  </a:moveTo>
                  <a:lnTo>
                    <a:pt x="1331495" y="0"/>
                  </a:lnTo>
                  <a:lnTo>
                    <a:pt x="1347537" y="1588168"/>
                  </a:lnTo>
                  <a:lnTo>
                    <a:pt x="0" y="26629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6E5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7A75D7EB-28E9-4F54-A4B2-D08CE515FCE0}"/>
                </a:ext>
              </a:extLst>
            </p:cNvPr>
            <p:cNvSpPr/>
            <p:nvPr/>
          </p:nvSpPr>
          <p:spPr>
            <a:xfrm>
              <a:off x="3457575" y="4629150"/>
              <a:ext cx="3514725" cy="3657600"/>
            </a:xfrm>
            <a:prstGeom prst="ellipse">
              <a:avLst/>
            </a:prstGeom>
            <a:solidFill>
              <a:srgbClr val="EAF7FC"/>
            </a:solidFill>
            <a:ln w="127000">
              <a:solidFill>
                <a:srgbClr val="0B4D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4CBC476-5406-4B36-BDCC-9B1843C2C623}"/>
              </a:ext>
            </a:extLst>
          </p:cNvPr>
          <p:cNvGrpSpPr/>
          <p:nvPr/>
        </p:nvGrpSpPr>
        <p:grpSpPr>
          <a:xfrm>
            <a:off x="17191833" y="3812722"/>
            <a:ext cx="3514725" cy="4989095"/>
            <a:chOff x="3457575" y="4629150"/>
            <a:chExt cx="3514725" cy="4989095"/>
          </a:xfrm>
        </p:grpSpPr>
        <p:sp>
          <p:nvSpPr>
            <p:cNvPr id="37" name="Rectangle 24">
              <a:extLst>
                <a:ext uri="{FF2B5EF4-FFF2-40B4-BE49-F238E27FC236}">
                  <a16:creationId xmlns:a16="http://schemas.microsoft.com/office/drawing/2014/main" id="{A1D36E1D-12A2-4F43-B697-1E0B08DC8A1B}"/>
                </a:ext>
              </a:extLst>
            </p:cNvPr>
            <p:cNvSpPr/>
            <p:nvPr/>
          </p:nvSpPr>
          <p:spPr>
            <a:xfrm>
              <a:off x="3929745" y="6955255"/>
              <a:ext cx="1427748" cy="2662990"/>
            </a:xfrm>
            <a:custGeom>
              <a:avLst/>
              <a:gdLst>
                <a:gd name="connsiteX0" fmla="*/ 0 w 1331495"/>
                <a:gd name="connsiteY0" fmla="*/ 0 h 2662990"/>
                <a:gd name="connsiteX1" fmla="*/ 1331495 w 1331495"/>
                <a:gd name="connsiteY1" fmla="*/ 0 h 2662990"/>
                <a:gd name="connsiteX2" fmla="*/ 1331495 w 1331495"/>
                <a:gd name="connsiteY2" fmla="*/ 2662990 h 2662990"/>
                <a:gd name="connsiteX3" fmla="*/ 0 w 1331495"/>
                <a:gd name="connsiteY3" fmla="*/ 2662990 h 2662990"/>
                <a:gd name="connsiteX4" fmla="*/ 0 w 1331495"/>
                <a:gd name="connsiteY4" fmla="*/ 0 h 2662990"/>
                <a:gd name="connsiteX0" fmla="*/ 0 w 1347537"/>
                <a:gd name="connsiteY0" fmla="*/ 0 h 2662990"/>
                <a:gd name="connsiteX1" fmla="*/ 1331495 w 1347537"/>
                <a:gd name="connsiteY1" fmla="*/ 0 h 2662990"/>
                <a:gd name="connsiteX2" fmla="*/ 1347537 w 1347537"/>
                <a:gd name="connsiteY2" fmla="*/ 1588168 h 2662990"/>
                <a:gd name="connsiteX3" fmla="*/ 0 w 1347537"/>
                <a:gd name="connsiteY3" fmla="*/ 2662990 h 2662990"/>
                <a:gd name="connsiteX4" fmla="*/ 0 w 1347537"/>
                <a:gd name="connsiteY4" fmla="*/ 0 h 2662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7537" h="2662990">
                  <a:moveTo>
                    <a:pt x="0" y="0"/>
                  </a:moveTo>
                  <a:lnTo>
                    <a:pt x="1331495" y="0"/>
                  </a:lnTo>
                  <a:lnTo>
                    <a:pt x="1347537" y="1588168"/>
                  </a:lnTo>
                  <a:lnTo>
                    <a:pt x="0" y="26629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6E5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24">
              <a:extLst>
                <a:ext uri="{FF2B5EF4-FFF2-40B4-BE49-F238E27FC236}">
                  <a16:creationId xmlns:a16="http://schemas.microsoft.com/office/drawing/2014/main" id="{3AF7F588-2786-4D11-8D08-FC071780FB10}"/>
                </a:ext>
              </a:extLst>
            </p:cNvPr>
            <p:cNvSpPr/>
            <p:nvPr/>
          </p:nvSpPr>
          <p:spPr>
            <a:xfrm flipH="1">
              <a:off x="5189049" y="6955255"/>
              <a:ext cx="1427746" cy="2662990"/>
            </a:xfrm>
            <a:custGeom>
              <a:avLst/>
              <a:gdLst>
                <a:gd name="connsiteX0" fmla="*/ 0 w 1331495"/>
                <a:gd name="connsiteY0" fmla="*/ 0 h 2662990"/>
                <a:gd name="connsiteX1" fmla="*/ 1331495 w 1331495"/>
                <a:gd name="connsiteY1" fmla="*/ 0 h 2662990"/>
                <a:gd name="connsiteX2" fmla="*/ 1331495 w 1331495"/>
                <a:gd name="connsiteY2" fmla="*/ 2662990 h 2662990"/>
                <a:gd name="connsiteX3" fmla="*/ 0 w 1331495"/>
                <a:gd name="connsiteY3" fmla="*/ 2662990 h 2662990"/>
                <a:gd name="connsiteX4" fmla="*/ 0 w 1331495"/>
                <a:gd name="connsiteY4" fmla="*/ 0 h 2662990"/>
                <a:gd name="connsiteX0" fmla="*/ 0 w 1347537"/>
                <a:gd name="connsiteY0" fmla="*/ 0 h 2662990"/>
                <a:gd name="connsiteX1" fmla="*/ 1331495 w 1347537"/>
                <a:gd name="connsiteY1" fmla="*/ 0 h 2662990"/>
                <a:gd name="connsiteX2" fmla="*/ 1347537 w 1347537"/>
                <a:gd name="connsiteY2" fmla="*/ 1588168 h 2662990"/>
                <a:gd name="connsiteX3" fmla="*/ 0 w 1347537"/>
                <a:gd name="connsiteY3" fmla="*/ 2662990 h 2662990"/>
                <a:gd name="connsiteX4" fmla="*/ 0 w 1347537"/>
                <a:gd name="connsiteY4" fmla="*/ 0 h 2662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7537" h="2662990">
                  <a:moveTo>
                    <a:pt x="0" y="0"/>
                  </a:moveTo>
                  <a:lnTo>
                    <a:pt x="1331495" y="0"/>
                  </a:lnTo>
                  <a:lnTo>
                    <a:pt x="1347537" y="1588168"/>
                  </a:lnTo>
                  <a:lnTo>
                    <a:pt x="0" y="26629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6E5F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C5E7CF43-7405-46D5-B78C-EC5261FE61E2}"/>
                </a:ext>
              </a:extLst>
            </p:cNvPr>
            <p:cNvSpPr/>
            <p:nvPr/>
          </p:nvSpPr>
          <p:spPr>
            <a:xfrm>
              <a:off x="3457575" y="4629150"/>
              <a:ext cx="3514725" cy="3657600"/>
            </a:xfrm>
            <a:prstGeom prst="ellipse">
              <a:avLst/>
            </a:prstGeom>
            <a:solidFill>
              <a:srgbClr val="EAF7FC"/>
            </a:solidFill>
            <a:ln w="127000">
              <a:solidFill>
                <a:srgbClr val="0B4D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20BA4DD7-DDC5-4CE5-BD26-AAAE368BB886}"/>
              </a:ext>
            </a:extLst>
          </p:cNvPr>
          <p:cNvSpPr txBox="1"/>
          <p:nvPr/>
        </p:nvSpPr>
        <p:spPr>
          <a:xfrm>
            <a:off x="2869746" y="9508139"/>
            <a:ext cx="2525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3CA14E8-DC4D-4ADB-83EA-42505F6F1A23}"/>
              </a:ext>
            </a:extLst>
          </p:cNvPr>
          <p:cNvSpPr txBox="1"/>
          <p:nvPr/>
        </p:nvSpPr>
        <p:spPr>
          <a:xfrm>
            <a:off x="2869747" y="10048940"/>
            <a:ext cx="4406728" cy="215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A4C818E-37AC-4DF0-A85E-1312D41ABEBE}"/>
              </a:ext>
            </a:extLst>
          </p:cNvPr>
          <p:cNvSpPr txBox="1"/>
          <p:nvPr/>
        </p:nvSpPr>
        <p:spPr>
          <a:xfrm>
            <a:off x="7643775" y="9508139"/>
            <a:ext cx="2525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0DA056F-FD40-4A93-B653-15ECA8EAB63E}"/>
              </a:ext>
            </a:extLst>
          </p:cNvPr>
          <p:cNvSpPr txBox="1"/>
          <p:nvPr/>
        </p:nvSpPr>
        <p:spPr>
          <a:xfrm>
            <a:off x="7643776" y="10048940"/>
            <a:ext cx="4406728" cy="215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FAD6A37-BCCF-449D-BDF4-DEDC17EC1C69}"/>
              </a:ext>
            </a:extLst>
          </p:cNvPr>
          <p:cNvSpPr txBox="1"/>
          <p:nvPr/>
        </p:nvSpPr>
        <p:spPr>
          <a:xfrm>
            <a:off x="12417803" y="9508139"/>
            <a:ext cx="2525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963E6FC-42AA-4D9E-9157-2DA365FEB0C9}"/>
              </a:ext>
            </a:extLst>
          </p:cNvPr>
          <p:cNvSpPr txBox="1"/>
          <p:nvPr/>
        </p:nvSpPr>
        <p:spPr>
          <a:xfrm>
            <a:off x="12417804" y="10048940"/>
            <a:ext cx="4406728" cy="215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53822D4-3A2F-456A-A011-E50B0DA9C888}"/>
              </a:ext>
            </a:extLst>
          </p:cNvPr>
          <p:cNvSpPr txBox="1"/>
          <p:nvPr/>
        </p:nvSpPr>
        <p:spPr>
          <a:xfrm>
            <a:off x="17107524" y="9508139"/>
            <a:ext cx="2525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3A7A2E0-BE82-45C4-973F-6DDD02776FFF}"/>
              </a:ext>
            </a:extLst>
          </p:cNvPr>
          <p:cNvSpPr txBox="1"/>
          <p:nvPr/>
        </p:nvSpPr>
        <p:spPr>
          <a:xfrm>
            <a:off x="17107525" y="10048940"/>
            <a:ext cx="4406728" cy="215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636692C-5AFB-41E9-8642-5CF987ABED08}"/>
              </a:ext>
            </a:extLst>
          </p:cNvPr>
          <p:cNvSpPr txBox="1"/>
          <p:nvPr/>
        </p:nvSpPr>
        <p:spPr>
          <a:xfrm>
            <a:off x="1450274" y="622696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49" name="Graphic 48">
            <a:extLst>
              <a:ext uri="{FF2B5EF4-FFF2-40B4-BE49-F238E27FC236}">
                <a16:creationId xmlns:a16="http://schemas.microsoft.com/office/drawing/2014/main" id="{07448848-3230-4EB0-BBF2-DBE6B42A3C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7502" y="428892"/>
            <a:ext cx="640080" cy="640080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7D865F3D-FA22-42E7-BDCA-77F3D34B8E7F}"/>
              </a:ext>
            </a:extLst>
          </p:cNvPr>
          <p:cNvSpPr txBox="1"/>
          <p:nvPr/>
        </p:nvSpPr>
        <p:spPr>
          <a:xfrm>
            <a:off x="23415171" y="12762411"/>
            <a:ext cx="66556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23.</a:t>
            </a:r>
          </a:p>
        </p:txBody>
      </p:sp>
      <p:pic>
        <p:nvPicPr>
          <p:cNvPr id="56" name="Graphic 55">
            <a:extLst>
              <a:ext uri="{FF2B5EF4-FFF2-40B4-BE49-F238E27FC236}">
                <a16:creationId xmlns:a16="http://schemas.microsoft.com/office/drawing/2014/main" id="{EC945D04-91C1-4658-9EF7-22FA48FD91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04102" y="5066308"/>
            <a:ext cx="1188720" cy="1188720"/>
          </a:xfrm>
          <a:prstGeom prst="rect">
            <a:avLst/>
          </a:prstGeom>
        </p:spPr>
      </p:pic>
      <p:pic>
        <p:nvPicPr>
          <p:cNvPr id="58" name="Graphic 57">
            <a:extLst>
              <a:ext uri="{FF2B5EF4-FFF2-40B4-BE49-F238E27FC236}">
                <a16:creationId xmlns:a16="http://schemas.microsoft.com/office/drawing/2014/main" id="{CBE6FBFF-D1D2-4995-BCE1-41DF1D4F23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8328947" y="5023167"/>
            <a:ext cx="1188720" cy="1188720"/>
          </a:xfrm>
          <a:prstGeom prst="rect">
            <a:avLst/>
          </a:prstGeom>
        </p:spPr>
      </p:pic>
      <p:pic>
        <p:nvPicPr>
          <p:cNvPr id="60" name="Graphic 59">
            <a:extLst>
              <a:ext uri="{FF2B5EF4-FFF2-40B4-BE49-F238E27FC236}">
                <a16:creationId xmlns:a16="http://schemas.microsoft.com/office/drawing/2014/main" id="{0232C8EB-AB6A-4DA0-8C01-8EF7EE12358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032947" y="5194258"/>
            <a:ext cx="1188720" cy="1188720"/>
          </a:xfrm>
          <a:prstGeom prst="rect">
            <a:avLst/>
          </a:prstGeom>
        </p:spPr>
      </p:pic>
      <p:pic>
        <p:nvPicPr>
          <p:cNvPr id="62" name="Graphic 61">
            <a:extLst>
              <a:ext uri="{FF2B5EF4-FFF2-40B4-BE49-F238E27FC236}">
                <a16:creationId xmlns:a16="http://schemas.microsoft.com/office/drawing/2014/main" id="{0E705F64-AEAE-408F-A77F-2941C8C62B0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3578131" y="5044405"/>
            <a:ext cx="1188720" cy="1188720"/>
          </a:xfrm>
          <a:prstGeom prst="rect">
            <a:avLst/>
          </a:prstGeom>
        </p:spPr>
      </p:pic>
      <p:sp>
        <p:nvSpPr>
          <p:cNvPr id="63" name="Freeform: Shape 62">
            <a:extLst>
              <a:ext uri="{FF2B5EF4-FFF2-40B4-BE49-F238E27FC236}">
                <a16:creationId xmlns:a16="http://schemas.microsoft.com/office/drawing/2014/main" id="{6ACF9514-2766-4C95-94C7-1A685A996516}"/>
              </a:ext>
            </a:extLst>
          </p:cNvPr>
          <p:cNvSpPr/>
          <p:nvPr/>
        </p:nvSpPr>
        <p:spPr>
          <a:xfrm>
            <a:off x="483692" y="11575596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D452AF25-B0E5-4440-83D8-B9FDA913C0FC}"/>
              </a:ext>
            </a:extLst>
          </p:cNvPr>
          <p:cNvSpPr/>
          <p:nvPr/>
        </p:nvSpPr>
        <p:spPr>
          <a:xfrm rot="5400000">
            <a:off x="21750689" y="367679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5187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45E6399-C9E9-4493-B1C0-E3CD39F913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709537"/>
              </p:ext>
            </p:extLst>
          </p:nvPr>
        </p:nvGraphicFramePr>
        <p:xfrm>
          <a:off x="4455885" y="947056"/>
          <a:ext cx="18371458" cy="8686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47BED90-0BDF-4A5C-B99A-855FD6987378}"/>
              </a:ext>
            </a:extLst>
          </p:cNvPr>
          <p:cNvSpPr txBox="1"/>
          <p:nvPr/>
        </p:nvSpPr>
        <p:spPr>
          <a:xfrm>
            <a:off x="6285292" y="10601095"/>
            <a:ext cx="3573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Dolor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1C66BA-0068-4E1F-A4F3-85834DF72C68}"/>
              </a:ext>
            </a:extLst>
          </p:cNvPr>
          <p:cNvSpPr txBox="1"/>
          <p:nvPr/>
        </p:nvSpPr>
        <p:spPr>
          <a:xfrm>
            <a:off x="6285292" y="11141896"/>
            <a:ext cx="6576499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13AC99-6877-4A2B-86B9-09D05298F9D3}"/>
              </a:ext>
            </a:extLst>
          </p:cNvPr>
          <p:cNvSpPr txBox="1"/>
          <p:nvPr/>
        </p:nvSpPr>
        <p:spPr>
          <a:xfrm>
            <a:off x="14712488" y="10601095"/>
            <a:ext cx="3573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Dolor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DD2ED2-7A81-4A94-A63F-024E54402403}"/>
              </a:ext>
            </a:extLst>
          </p:cNvPr>
          <p:cNvSpPr txBox="1"/>
          <p:nvPr/>
        </p:nvSpPr>
        <p:spPr>
          <a:xfrm>
            <a:off x="14712488" y="11141896"/>
            <a:ext cx="6576499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47FD7C7-C251-4204-BB65-B941EFA9D60A}"/>
              </a:ext>
            </a:extLst>
          </p:cNvPr>
          <p:cNvSpPr txBox="1"/>
          <p:nvPr/>
        </p:nvSpPr>
        <p:spPr>
          <a:xfrm rot="16200000">
            <a:off x="-1996782" y="5343142"/>
            <a:ext cx="71068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INFOGRAPHICS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0E1376-26F1-45A9-A8A5-E029E1F3D337}"/>
              </a:ext>
            </a:extLst>
          </p:cNvPr>
          <p:cNvSpPr txBox="1"/>
          <p:nvPr/>
        </p:nvSpPr>
        <p:spPr>
          <a:xfrm>
            <a:off x="1450274" y="622696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3B843850-67D3-458F-95B7-D1BD00AE06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7502" y="428892"/>
            <a:ext cx="640080" cy="64008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7017F26-14E8-417C-98A5-51A88F3F8016}"/>
              </a:ext>
            </a:extLst>
          </p:cNvPr>
          <p:cNvSpPr txBox="1"/>
          <p:nvPr/>
        </p:nvSpPr>
        <p:spPr>
          <a:xfrm>
            <a:off x="23415171" y="12762411"/>
            <a:ext cx="673582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24.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F0BF10B6-A4B5-4573-8F10-DA063E04753E}"/>
              </a:ext>
            </a:extLst>
          </p:cNvPr>
          <p:cNvSpPr/>
          <p:nvPr/>
        </p:nvSpPr>
        <p:spPr>
          <a:xfrm rot="5400000">
            <a:off x="1736083" y="11680100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65EB5948-1595-4341-81ED-627F74BC7805}"/>
              </a:ext>
            </a:extLst>
          </p:cNvPr>
          <p:cNvSpPr/>
          <p:nvPr/>
        </p:nvSpPr>
        <p:spPr>
          <a:xfrm>
            <a:off x="23137838" y="-437883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Google Shape;992;p131">
            <a:extLst>
              <a:ext uri="{FF2B5EF4-FFF2-40B4-BE49-F238E27FC236}">
                <a16:creationId xmlns:a16="http://schemas.microsoft.com/office/drawing/2014/main" id="{A03CE0B3-B4BE-4E10-9DBE-04C249674397}"/>
              </a:ext>
            </a:extLst>
          </p:cNvPr>
          <p:cNvSpPr/>
          <p:nvPr/>
        </p:nvSpPr>
        <p:spPr>
          <a:xfrm>
            <a:off x="1" y="12060284"/>
            <a:ext cx="800730" cy="1655717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488933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7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EB057E8-E04E-4DF7-B8C3-160C2F50CF62}"/>
              </a:ext>
            </a:extLst>
          </p:cNvPr>
          <p:cNvSpPr/>
          <p:nvPr/>
        </p:nvSpPr>
        <p:spPr>
          <a:xfrm>
            <a:off x="8409215" y="3298371"/>
            <a:ext cx="1894114" cy="5094514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E43D90-37B2-4399-810C-5A324DDF7921}"/>
              </a:ext>
            </a:extLst>
          </p:cNvPr>
          <p:cNvSpPr/>
          <p:nvPr/>
        </p:nvSpPr>
        <p:spPr>
          <a:xfrm>
            <a:off x="8409215" y="5421085"/>
            <a:ext cx="1894114" cy="2971800"/>
          </a:xfrm>
          <a:prstGeom prst="rect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BAC39BD-5FF7-4E84-AA75-A9F47221F314}"/>
              </a:ext>
            </a:extLst>
          </p:cNvPr>
          <p:cNvSpPr/>
          <p:nvPr/>
        </p:nvSpPr>
        <p:spPr>
          <a:xfrm>
            <a:off x="7984672" y="7119256"/>
            <a:ext cx="2743200" cy="2710543"/>
          </a:xfrm>
          <a:prstGeom prst="ellipse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6DFA51-E627-461C-832F-BEA517D7E8CA}"/>
              </a:ext>
            </a:extLst>
          </p:cNvPr>
          <p:cNvSpPr/>
          <p:nvPr/>
        </p:nvSpPr>
        <p:spPr>
          <a:xfrm>
            <a:off x="13911943" y="3298371"/>
            <a:ext cx="1894114" cy="5094514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48CE8C-28CB-4B55-A2AA-3B97C7E8E124}"/>
              </a:ext>
            </a:extLst>
          </p:cNvPr>
          <p:cNvSpPr/>
          <p:nvPr/>
        </p:nvSpPr>
        <p:spPr>
          <a:xfrm>
            <a:off x="13911943" y="4702628"/>
            <a:ext cx="1894114" cy="3690257"/>
          </a:xfrm>
          <a:prstGeom prst="rect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A8E857AA-C936-4AA4-9616-75027B059B05}"/>
              </a:ext>
            </a:extLst>
          </p:cNvPr>
          <p:cNvSpPr/>
          <p:nvPr/>
        </p:nvSpPr>
        <p:spPr>
          <a:xfrm>
            <a:off x="13487400" y="7119256"/>
            <a:ext cx="2743200" cy="2710543"/>
          </a:xfrm>
          <a:prstGeom prst="ellipse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D3E7C27-4923-466A-BCCD-E6B0CCF7D741}"/>
              </a:ext>
            </a:extLst>
          </p:cNvPr>
          <p:cNvSpPr/>
          <p:nvPr/>
        </p:nvSpPr>
        <p:spPr>
          <a:xfrm>
            <a:off x="19414671" y="3298372"/>
            <a:ext cx="1894114" cy="5094514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3C11E4E-BB11-4E78-AB36-669C89FD1C68}"/>
              </a:ext>
            </a:extLst>
          </p:cNvPr>
          <p:cNvSpPr/>
          <p:nvPr/>
        </p:nvSpPr>
        <p:spPr>
          <a:xfrm>
            <a:off x="19414671" y="5976256"/>
            <a:ext cx="1894114" cy="2416629"/>
          </a:xfrm>
          <a:prstGeom prst="rect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C105367-06E6-4FEF-8416-90AB75080FDF}"/>
              </a:ext>
            </a:extLst>
          </p:cNvPr>
          <p:cNvSpPr/>
          <p:nvPr/>
        </p:nvSpPr>
        <p:spPr>
          <a:xfrm>
            <a:off x="18990128" y="7119257"/>
            <a:ext cx="2743200" cy="2710543"/>
          </a:xfrm>
          <a:prstGeom prst="ellipse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5AFB4C-190A-4116-90D7-25E6BCB8E8B3}"/>
              </a:ext>
            </a:extLst>
          </p:cNvPr>
          <p:cNvSpPr txBox="1"/>
          <p:nvPr/>
        </p:nvSpPr>
        <p:spPr>
          <a:xfrm>
            <a:off x="6923313" y="10352311"/>
            <a:ext cx="4735285" cy="540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4E0829A-AD2E-4A11-9FAB-6B05FB648E28}"/>
              </a:ext>
            </a:extLst>
          </p:cNvPr>
          <p:cNvSpPr txBox="1"/>
          <p:nvPr/>
        </p:nvSpPr>
        <p:spPr>
          <a:xfrm>
            <a:off x="6923314" y="10893113"/>
            <a:ext cx="4735285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FA002D9-D74E-4F98-A391-D86083E087EA}"/>
              </a:ext>
            </a:extLst>
          </p:cNvPr>
          <p:cNvSpPr txBox="1"/>
          <p:nvPr/>
        </p:nvSpPr>
        <p:spPr>
          <a:xfrm>
            <a:off x="12496795" y="10352311"/>
            <a:ext cx="4735285" cy="540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D651062-B447-4804-A2E0-1F9BBBC07E08}"/>
              </a:ext>
            </a:extLst>
          </p:cNvPr>
          <p:cNvSpPr txBox="1"/>
          <p:nvPr/>
        </p:nvSpPr>
        <p:spPr>
          <a:xfrm>
            <a:off x="12496796" y="10893113"/>
            <a:ext cx="4735285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A23D488-C386-464E-A40C-66D5D913C7EF}"/>
              </a:ext>
            </a:extLst>
          </p:cNvPr>
          <p:cNvSpPr txBox="1"/>
          <p:nvPr/>
        </p:nvSpPr>
        <p:spPr>
          <a:xfrm>
            <a:off x="18070282" y="10352311"/>
            <a:ext cx="4735285" cy="540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AE54FED-7257-41B2-A4D3-05986BA73E3F}"/>
              </a:ext>
            </a:extLst>
          </p:cNvPr>
          <p:cNvSpPr txBox="1"/>
          <p:nvPr/>
        </p:nvSpPr>
        <p:spPr>
          <a:xfrm>
            <a:off x="18070283" y="10893113"/>
            <a:ext cx="4735285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6B77680-D24C-4536-B7B9-A279189C12B3}"/>
              </a:ext>
            </a:extLst>
          </p:cNvPr>
          <p:cNvSpPr txBox="1"/>
          <p:nvPr/>
        </p:nvSpPr>
        <p:spPr>
          <a:xfrm>
            <a:off x="9356272" y="945527"/>
            <a:ext cx="6519862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 Infographics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C7601C1-D937-4974-8BC7-0495356EA8A1}"/>
              </a:ext>
            </a:extLst>
          </p:cNvPr>
          <p:cNvSpPr/>
          <p:nvPr/>
        </p:nvSpPr>
        <p:spPr>
          <a:xfrm>
            <a:off x="2732312" y="3298371"/>
            <a:ext cx="1894114" cy="5094514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7D5C73D-732E-4785-9DF4-302568BF4F32}"/>
              </a:ext>
            </a:extLst>
          </p:cNvPr>
          <p:cNvSpPr/>
          <p:nvPr/>
        </p:nvSpPr>
        <p:spPr>
          <a:xfrm>
            <a:off x="2732312" y="6335485"/>
            <a:ext cx="1894114" cy="2057399"/>
          </a:xfrm>
          <a:prstGeom prst="rect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6AA9284-EF8D-4D54-B788-06EABF4C5F4A}"/>
              </a:ext>
            </a:extLst>
          </p:cNvPr>
          <p:cNvSpPr/>
          <p:nvPr/>
        </p:nvSpPr>
        <p:spPr>
          <a:xfrm>
            <a:off x="2307769" y="7119256"/>
            <a:ext cx="2743200" cy="2710543"/>
          </a:xfrm>
          <a:prstGeom prst="ellipse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BF41C1A-76E2-4E67-B3F7-4800E635F3DC}"/>
              </a:ext>
            </a:extLst>
          </p:cNvPr>
          <p:cNvSpPr txBox="1"/>
          <p:nvPr/>
        </p:nvSpPr>
        <p:spPr>
          <a:xfrm>
            <a:off x="1246410" y="10352311"/>
            <a:ext cx="4735285" cy="540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9540923-AD99-4EB9-B33E-A873858F6408}"/>
              </a:ext>
            </a:extLst>
          </p:cNvPr>
          <p:cNvSpPr txBox="1"/>
          <p:nvPr/>
        </p:nvSpPr>
        <p:spPr>
          <a:xfrm>
            <a:off x="1246411" y="10893113"/>
            <a:ext cx="4735285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B98FBDD-8F56-418C-8996-10E2220414BE}"/>
              </a:ext>
            </a:extLst>
          </p:cNvPr>
          <p:cNvSpPr txBox="1"/>
          <p:nvPr/>
        </p:nvSpPr>
        <p:spPr>
          <a:xfrm>
            <a:off x="1450274" y="622696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D33E3F20-7446-4656-A7A2-7E59AAB195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7502" y="428892"/>
            <a:ext cx="640080" cy="640080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498E5320-EA3E-4AC6-AFBD-B9EA4550D3D9}"/>
              </a:ext>
            </a:extLst>
          </p:cNvPr>
          <p:cNvSpPr txBox="1"/>
          <p:nvPr/>
        </p:nvSpPr>
        <p:spPr>
          <a:xfrm>
            <a:off x="23415171" y="12762411"/>
            <a:ext cx="659155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25.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B3EBE0EF-D2CD-4034-8E78-3C282469B0D9}"/>
              </a:ext>
            </a:extLst>
          </p:cNvPr>
          <p:cNvSpPr/>
          <p:nvPr/>
        </p:nvSpPr>
        <p:spPr>
          <a:xfrm>
            <a:off x="23419957" y="845834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60F3A6E-FAE0-4384-9701-9E684373C0FC}"/>
              </a:ext>
            </a:extLst>
          </p:cNvPr>
          <p:cNvSpPr/>
          <p:nvPr/>
        </p:nvSpPr>
        <p:spPr>
          <a:xfrm>
            <a:off x="-277043" y="5897766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Graphic 27">
            <a:extLst>
              <a:ext uri="{FF2B5EF4-FFF2-40B4-BE49-F238E27FC236}">
                <a16:creationId xmlns:a16="http://schemas.microsoft.com/office/drawing/2014/main" id="{EA887F32-8997-478F-BC3C-AD2AD9828C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899072" y="8017327"/>
            <a:ext cx="914400" cy="914400"/>
          </a:xfrm>
          <a:prstGeom prst="rect">
            <a:avLst/>
          </a:prstGeom>
        </p:spPr>
      </p:pic>
      <p:pic>
        <p:nvPicPr>
          <p:cNvPr id="29" name="Graphic 28">
            <a:extLst>
              <a:ext uri="{FF2B5EF4-FFF2-40B4-BE49-F238E27FC236}">
                <a16:creationId xmlns:a16="http://schemas.microsoft.com/office/drawing/2014/main" id="{39C3EB2F-46A4-4C0B-97E7-DA7FFB47AED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980724" y="8017327"/>
            <a:ext cx="914400" cy="914400"/>
          </a:xfrm>
          <a:prstGeom prst="rect">
            <a:avLst/>
          </a:prstGeom>
        </p:spPr>
      </p:pic>
      <p:pic>
        <p:nvPicPr>
          <p:cNvPr id="30" name="Graphic 29">
            <a:extLst>
              <a:ext uri="{FF2B5EF4-FFF2-40B4-BE49-F238E27FC236}">
                <a16:creationId xmlns:a16="http://schemas.microsoft.com/office/drawing/2014/main" id="{CB4B5598-B0DD-447C-8C13-93287B78D44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222169" y="7935684"/>
            <a:ext cx="914400" cy="914400"/>
          </a:xfrm>
          <a:prstGeom prst="rect">
            <a:avLst/>
          </a:prstGeom>
        </p:spPr>
      </p:pic>
      <p:pic>
        <p:nvPicPr>
          <p:cNvPr id="31" name="Graphic 30">
            <a:extLst>
              <a:ext uri="{FF2B5EF4-FFF2-40B4-BE49-F238E27FC236}">
                <a16:creationId xmlns:a16="http://schemas.microsoft.com/office/drawing/2014/main" id="{EC4283CF-D260-40D0-9C82-6D02109D721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4401800" y="793568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0398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879;p175">
            <a:extLst>
              <a:ext uri="{FF2B5EF4-FFF2-40B4-BE49-F238E27FC236}">
                <a16:creationId xmlns:a16="http://schemas.microsoft.com/office/drawing/2014/main" id="{D63A6925-5383-4595-ACF9-F6AE9D7427FF}"/>
              </a:ext>
            </a:extLst>
          </p:cNvPr>
          <p:cNvSpPr/>
          <p:nvPr/>
        </p:nvSpPr>
        <p:spPr>
          <a:xfrm>
            <a:off x="12875993" y="5520482"/>
            <a:ext cx="5102614" cy="5996590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B6E5F6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4" name="Google Shape;1880;p175">
            <a:extLst>
              <a:ext uri="{FF2B5EF4-FFF2-40B4-BE49-F238E27FC236}">
                <a16:creationId xmlns:a16="http://schemas.microsoft.com/office/drawing/2014/main" id="{80D1C539-9C80-4008-9862-6F7A2AFC764A}"/>
              </a:ext>
            </a:extLst>
          </p:cNvPr>
          <p:cNvSpPr txBox="1"/>
          <p:nvPr/>
        </p:nvSpPr>
        <p:spPr>
          <a:xfrm>
            <a:off x="13447166" y="6120940"/>
            <a:ext cx="2774259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0B4D65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Graphic data</a:t>
            </a:r>
            <a:endParaRPr sz="1400" b="0" i="0" u="none" strike="noStrike" cap="none" dirty="0">
              <a:solidFill>
                <a:srgbClr val="0B4D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1882;p175">
            <a:extLst>
              <a:ext uri="{FF2B5EF4-FFF2-40B4-BE49-F238E27FC236}">
                <a16:creationId xmlns:a16="http://schemas.microsoft.com/office/drawing/2014/main" id="{5CE38224-A0F0-42EC-9F5E-4D8D2261D41E}"/>
              </a:ext>
            </a:extLst>
          </p:cNvPr>
          <p:cNvSpPr txBox="1"/>
          <p:nvPr/>
        </p:nvSpPr>
        <p:spPr>
          <a:xfrm>
            <a:off x="13447166" y="9600261"/>
            <a:ext cx="2180183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 Black"/>
              <a:buNone/>
            </a:pPr>
            <a:r>
              <a:rPr lang="en-US" sz="4800" b="0" i="0" u="none" strike="noStrike" cap="none">
                <a:solidFill>
                  <a:srgbClr val="0B4D65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489+</a:t>
            </a:r>
            <a:endParaRPr sz="1400" b="0" i="0" u="none" strike="noStrike" cap="none">
              <a:solidFill>
                <a:srgbClr val="0B4D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1883;p175">
            <a:extLst>
              <a:ext uri="{FF2B5EF4-FFF2-40B4-BE49-F238E27FC236}">
                <a16:creationId xmlns:a16="http://schemas.microsoft.com/office/drawing/2014/main" id="{B2576AC0-B370-4BB4-AC39-035F19B57E8A}"/>
              </a:ext>
            </a:extLst>
          </p:cNvPr>
          <p:cNvSpPr txBox="1"/>
          <p:nvPr/>
        </p:nvSpPr>
        <p:spPr>
          <a:xfrm>
            <a:off x="13447166" y="10538863"/>
            <a:ext cx="3960269" cy="377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en-US" sz="2100" b="0" i="0" u="none" strike="noStrike" cap="none">
                <a:solidFill>
                  <a:srgbClr val="0B4D65"/>
                </a:solidFill>
                <a:latin typeface="Lato"/>
                <a:ea typeface="Lato"/>
                <a:cs typeface="Lato"/>
                <a:sym typeface="Lato"/>
              </a:rPr>
              <a:t>Growth number</a:t>
            </a:r>
            <a:endParaRPr sz="1400" b="0" i="0" u="none" strike="noStrike" cap="none">
              <a:solidFill>
                <a:srgbClr val="0B4D6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1884;p175">
            <a:extLst>
              <a:ext uri="{FF2B5EF4-FFF2-40B4-BE49-F238E27FC236}">
                <a16:creationId xmlns:a16="http://schemas.microsoft.com/office/drawing/2014/main" id="{16D0B403-F563-4E49-A757-0F11595FB521}"/>
              </a:ext>
            </a:extLst>
          </p:cNvPr>
          <p:cNvSpPr/>
          <p:nvPr/>
        </p:nvSpPr>
        <p:spPr>
          <a:xfrm>
            <a:off x="18696427" y="5520482"/>
            <a:ext cx="5102614" cy="5996590"/>
          </a:xfrm>
          <a:prstGeom prst="rect">
            <a:avLst/>
          </a:prstGeom>
          <a:solidFill>
            <a:srgbClr val="0B4D6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9" name="Google Shape;1885;p175">
            <a:extLst>
              <a:ext uri="{FF2B5EF4-FFF2-40B4-BE49-F238E27FC236}">
                <a16:creationId xmlns:a16="http://schemas.microsoft.com/office/drawing/2014/main" id="{9406B0A8-A308-42E2-8EED-0A46238719CF}"/>
              </a:ext>
            </a:extLst>
          </p:cNvPr>
          <p:cNvSpPr txBox="1"/>
          <p:nvPr/>
        </p:nvSpPr>
        <p:spPr>
          <a:xfrm>
            <a:off x="19267600" y="6120940"/>
            <a:ext cx="2774259" cy="49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Montserrat Black"/>
              <a:buNone/>
            </a:pPr>
            <a:r>
              <a:rPr lang="en-US" sz="2800" b="0" i="0" u="none" strike="noStrike" cap="none" dirty="0">
                <a:solidFill>
                  <a:srgbClr val="EAF7FC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Graphic data</a:t>
            </a:r>
            <a:endParaRPr sz="1400" b="0" i="0" u="none" strike="noStrike" cap="none" dirty="0">
              <a:solidFill>
                <a:srgbClr val="EAF7F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887;p175">
            <a:extLst>
              <a:ext uri="{FF2B5EF4-FFF2-40B4-BE49-F238E27FC236}">
                <a16:creationId xmlns:a16="http://schemas.microsoft.com/office/drawing/2014/main" id="{9CD60F51-8881-4568-9FA5-79454F20D91B}"/>
              </a:ext>
            </a:extLst>
          </p:cNvPr>
          <p:cNvSpPr txBox="1"/>
          <p:nvPr/>
        </p:nvSpPr>
        <p:spPr>
          <a:xfrm>
            <a:off x="19267600" y="9600261"/>
            <a:ext cx="2180182" cy="79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Montserrat Black"/>
              <a:buNone/>
            </a:pPr>
            <a:r>
              <a:rPr lang="en-US" sz="4800" b="0" i="0" u="none" strike="noStrike" cap="none">
                <a:solidFill>
                  <a:srgbClr val="EAF7FC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2522+</a:t>
            </a:r>
            <a:endParaRPr sz="1400" b="0" i="0" u="none" strike="noStrike" cap="none">
              <a:solidFill>
                <a:srgbClr val="EAF7F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888;p175">
            <a:extLst>
              <a:ext uri="{FF2B5EF4-FFF2-40B4-BE49-F238E27FC236}">
                <a16:creationId xmlns:a16="http://schemas.microsoft.com/office/drawing/2014/main" id="{D392E8AA-AEFB-4C7D-B7B8-F9AE97742A3C}"/>
              </a:ext>
            </a:extLst>
          </p:cNvPr>
          <p:cNvSpPr txBox="1"/>
          <p:nvPr/>
        </p:nvSpPr>
        <p:spPr>
          <a:xfrm>
            <a:off x="19267600" y="10538863"/>
            <a:ext cx="3960269" cy="377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100" tIns="30100" rIns="30100" bIns="301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100"/>
              <a:buFont typeface="Lato"/>
              <a:buNone/>
            </a:pPr>
            <a:r>
              <a:rPr lang="en-US" sz="2100" b="0" i="0" u="none" strike="noStrike" cap="none">
                <a:solidFill>
                  <a:srgbClr val="EAF7FC"/>
                </a:solidFill>
                <a:latin typeface="Lato"/>
                <a:ea typeface="Lato"/>
                <a:cs typeface="Lato"/>
                <a:sym typeface="Lato"/>
              </a:rPr>
              <a:t>Growth number</a:t>
            </a:r>
            <a:endParaRPr sz="1400" b="0" i="0" u="none" strike="noStrike" cap="none">
              <a:solidFill>
                <a:srgbClr val="EAF7F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8744287-316B-4BB6-BD42-347A446FF419}"/>
              </a:ext>
            </a:extLst>
          </p:cNvPr>
          <p:cNvSpPr txBox="1"/>
          <p:nvPr/>
        </p:nvSpPr>
        <p:spPr>
          <a:xfrm>
            <a:off x="8524976" y="1338643"/>
            <a:ext cx="8436477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 Chart &amp; graphics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0AAB24B-A8A2-4C50-B82A-BE2AE2086D22}"/>
              </a:ext>
            </a:extLst>
          </p:cNvPr>
          <p:cNvSpPr txBox="1"/>
          <p:nvPr/>
        </p:nvSpPr>
        <p:spPr>
          <a:xfrm>
            <a:off x="13386021" y="6841840"/>
            <a:ext cx="4406728" cy="215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786D977-68B5-448F-B1D2-976F96A00DA8}"/>
              </a:ext>
            </a:extLst>
          </p:cNvPr>
          <p:cNvSpPr txBox="1"/>
          <p:nvPr/>
        </p:nvSpPr>
        <p:spPr>
          <a:xfrm>
            <a:off x="19219852" y="6950691"/>
            <a:ext cx="4406728" cy="215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EAF7FC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EAF7FC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EAF7FC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EAF7FC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EAF7FC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EAF7FC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EAF7FC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EAF7FC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EAF7FC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EAF7FC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EAF7FC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EAF7FC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EAF7FC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EAF7FC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EAF7FC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14CC9774-7F9F-4608-A83B-8130E711A9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0037625"/>
              </p:ext>
            </p:extLst>
          </p:nvPr>
        </p:nvGraphicFramePr>
        <p:xfrm>
          <a:off x="1156131" y="4343400"/>
          <a:ext cx="10533854" cy="7173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3B8F419B-A4E3-4752-80A0-11356A691576}"/>
              </a:ext>
            </a:extLst>
          </p:cNvPr>
          <p:cNvSpPr txBox="1"/>
          <p:nvPr/>
        </p:nvSpPr>
        <p:spPr>
          <a:xfrm>
            <a:off x="12743215" y="3598317"/>
            <a:ext cx="9492972" cy="109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. 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D4F99CC-F695-4EF8-A417-2DCF92B47098}"/>
              </a:ext>
            </a:extLst>
          </p:cNvPr>
          <p:cNvSpPr txBox="1"/>
          <p:nvPr/>
        </p:nvSpPr>
        <p:spPr>
          <a:xfrm>
            <a:off x="1450274" y="622696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B28AD9BB-1488-45C0-8207-B951039B44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7502" y="428892"/>
            <a:ext cx="640080" cy="64008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7EE775DD-3FBC-4DD2-8577-470C7C5EF457}"/>
              </a:ext>
            </a:extLst>
          </p:cNvPr>
          <p:cNvSpPr txBox="1"/>
          <p:nvPr/>
        </p:nvSpPr>
        <p:spPr>
          <a:xfrm>
            <a:off x="23415171" y="12762411"/>
            <a:ext cx="662361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26.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BFB3E5F9-9AD5-42B0-8978-2F343F2FF682}"/>
              </a:ext>
            </a:extLst>
          </p:cNvPr>
          <p:cNvSpPr/>
          <p:nvPr/>
        </p:nvSpPr>
        <p:spPr>
          <a:xfrm rot="5400000">
            <a:off x="21655105" y="-346444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D390AEE7-9AFA-4D5D-B488-A3C926272B8D}"/>
              </a:ext>
            </a:extLst>
          </p:cNvPr>
          <p:cNvSpPr/>
          <p:nvPr/>
        </p:nvSpPr>
        <p:spPr>
          <a:xfrm rot="5400000">
            <a:off x="984998" y="11441848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Google Shape;992;p131">
            <a:extLst>
              <a:ext uri="{FF2B5EF4-FFF2-40B4-BE49-F238E27FC236}">
                <a16:creationId xmlns:a16="http://schemas.microsoft.com/office/drawing/2014/main" id="{FCD5A571-38DB-4D48-AC99-741430F38D57}"/>
              </a:ext>
            </a:extLst>
          </p:cNvPr>
          <p:cNvSpPr/>
          <p:nvPr/>
        </p:nvSpPr>
        <p:spPr>
          <a:xfrm>
            <a:off x="23723758" y="-10122"/>
            <a:ext cx="662362" cy="1655717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7065251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E66FF644-6F33-4FAF-8004-C9943D2BE9CA}"/>
              </a:ext>
            </a:extLst>
          </p:cNvPr>
          <p:cNvSpPr/>
          <p:nvPr/>
        </p:nvSpPr>
        <p:spPr>
          <a:xfrm>
            <a:off x="20850813" y="0"/>
            <a:ext cx="3574473" cy="13716000"/>
          </a:xfrm>
          <a:prstGeom prst="rect">
            <a:avLst/>
          </a:prstGeom>
          <a:solidFill>
            <a:srgbClr val="EAF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627F72D-0B9F-4FA1-888C-752CAFEFBF02}"/>
              </a:ext>
            </a:extLst>
          </p:cNvPr>
          <p:cNvSpPr/>
          <p:nvPr/>
        </p:nvSpPr>
        <p:spPr>
          <a:xfrm>
            <a:off x="18869891" y="0"/>
            <a:ext cx="3574473" cy="13716000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F32A117-FBFF-42F7-9B7E-5A7592BA8EEF}"/>
              </a:ext>
            </a:extLst>
          </p:cNvPr>
          <p:cNvSpPr/>
          <p:nvPr/>
        </p:nvSpPr>
        <p:spPr>
          <a:xfrm>
            <a:off x="20002635" y="4088334"/>
            <a:ext cx="1371600" cy="1371600"/>
          </a:xfrm>
          <a:prstGeom prst="rect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14F61A-2CA5-4139-ABDA-4BF6110532C3}"/>
              </a:ext>
            </a:extLst>
          </p:cNvPr>
          <p:cNvSpPr/>
          <p:nvPr/>
        </p:nvSpPr>
        <p:spPr>
          <a:xfrm>
            <a:off x="20002635" y="7177898"/>
            <a:ext cx="1371600" cy="1371600"/>
          </a:xfrm>
          <a:prstGeom prst="rect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795270-A517-4728-A4C8-9B3C88C5C747}"/>
              </a:ext>
            </a:extLst>
          </p:cNvPr>
          <p:cNvSpPr/>
          <p:nvPr/>
        </p:nvSpPr>
        <p:spPr>
          <a:xfrm>
            <a:off x="20002635" y="10267462"/>
            <a:ext cx="1371600" cy="1371600"/>
          </a:xfrm>
          <a:prstGeom prst="rect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F2892E-5022-465F-9408-5A3189CE2C13}"/>
              </a:ext>
            </a:extLst>
          </p:cNvPr>
          <p:cNvSpPr txBox="1"/>
          <p:nvPr/>
        </p:nvSpPr>
        <p:spPr>
          <a:xfrm>
            <a:off x="1939636" y="1938547"/>
            <a:ext cx="6519862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 Infographics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716CF0-442C-46F9-8197-B93FF2B66C95}"/>
              </a:ext>
            </a:extLst>
          </p:cNvPr>
          <p:cNvSpPr txBox="1"/>
          <p:nvPr/>
        </p:nvSpPr>
        <p:spPr>
          <a:xfrm>
            <a:off x="2278705" y="4262368"/>
            <a:ext cx="5841724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0FEDD4-AD72-4720-98EF-A37E078EC298}"/>
              </a:ext>
            </a:extLst>
          </p:cNvPr>
          <p:cNvSpPr txBox="1"/>
          <p:nvPr/>
        </p:nvSpPr>
        <p:spPr>
          <a:xfrm>
            <a:off x="12660170" y="1001804"/>
            <a:ext cx="3573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Dolor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81AAC9F-A19C-4197-9CBE-2A49AD37D875}"/>
              </a:ext>
            </a:extLst>
          </p:cNvPr>
          <p:cNvSpPr txBox="1"/>
          <p:nvPr/>
        </p:nvSpPr>
        <p:spPr>
          <a:xfrm>
            <a:off x="12660170" y="1542605"/>
            <a:ext cx="6576499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5EC0DD-F2D0-4C4C-BD13-5D14EE44E415}"/>
              </a:ext>
            </a:extLst>
          </p:cNvPr>
          <p:cNvSpPr txBox="1"/>
          <p:nvPr/>
        </p:nvSpPr>
        <p:spPr>
          <a:xfrm>
            <a:off x="12660170" y="4000758"/>
            <a:ext cx="3573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Dolor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0345417-0EFA-46F1-8EB2-2779F87E0062}"/>
              </a:ext>
            </a:extLst>
          </p:cNvPr>
          <p:cNvSpPr txBox="1"/>
          <p:nvPr/>
        </p:nvSpPr>
        <p:spPr>
          <a:xfrm>
            <a:off x="12660170" y="4541559"/>
            <a:ext cx="6576499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534921-68FC-45FE-A238-2DDD6C83695C}"/>
              </a:ext>
            </a:extLst>
          </p:cNvPr>
          <p:cNvSpPr txBox="1"/>
          <p:nvPr/>
        </p:nvSpPr>
        <p:spPr>
          <a:xfrm>
            <a:off x="12660170" y="10284737"/>
            <a:ext cx="3573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Dolor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3F63BB5-D32F-4746-97D0-84D9DEB178CF}"/>
              </a:ext>
            </a:extLst>
          </p:cNvPr>
          <p:cNvSpPr txBox="1"/>
          <p:nvPr/>
        </p:nvSpPr>
        <p:spPr>
          <a:xfrm>
            <a:off x="12660170" y="10825538"/>
            <a:ext cx="6576499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3815332-F253-43B5-9578-9F23251A3C52}"/>
              </a:ext>
            </a:extLst>
          </p:cNvPr>
          <p:cNvSpPr txBox="1"/>
          <p:nvPr/>
        </p:nvSpPr>
        <p:spPr>
          <a:xfrm>
            <a:off x="2278705" y="10029289"/>
            <a:ext cx="5841724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7C7C4C-C3CA-460F-A340-A3E93FBB8E9B}"/>
              </a:ext>
            </a:extLst>
          </p:cNvPr>
          <p:cNvSpPr/>
          <p:nvPr/>
        </p:nvSpPr>
        <p:spPr>
          <a:xfrm>
            <a:off x="1939636" y="6825447"/>
            <a:ext cx="237185" cy="2306513"/>
          </a:xfrm>
          <a:prstGeom prst="rect">
            <a:avLst/>
          </a:prstGeom>
          <a:solidFill>
            <a:srgbClr val="0B4D65"/>
          </a:solidFill>
          <a:ln>
            <a:noFill/>
          </a:ln>
          <a:effectLst>
            <a:outerShdw blurRad="50800" dist="127000" dir="6000000" algn="t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5866BD-7C07-43A6-9A2E-0649D25B9325}"/>
              </a:ext>
            </a:extLst>
          </p:cNvPr>
          <p:cNvSpPr/>
          <p:nvPr/>
        </p:nvSpPr>
        <p:spPr>
          <a:xfrm>
            <a:off x="2161018" y="6804384"/>
            <a:ext cx="8361586" cy="2306513"/>
          </a:xfrm>
          <a:prstGeom prst="rect">
            <a:avLst/>
          </a:prstGeom>
          <a:solidFill>
            <a:srgbClr val="EAF7FC"/>
          </a:solidFill>
          <a:ln>
            <a:noFill/>
          </a:ln>
          <a:effectLst>
            <a:outerShdw blurRad="50800" dist="127000" dir="6000000" algn="t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8CB7FE0-53FA-4C29-9810-4782F9DC4F3E}"/>
              </a:ext>
            </a:extLst>
          </p:cNvPr>
          <p:cNvSpPr txBox="1"/>
          <p:nvPr/>
        </p:nvSpPr>
        <p:spPr>
          <a:xfrm>
            <a:off x="2686755" y="7004939"/>
            <a:ext cx="5841724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0964AE0-1E81-47E3-B978-7848FBDE09C8}"/>
              </a:ext>
            </a:extLst>
          </p:cNvPr>
          <p:cNvSpPr/>
          <p:nvPr/>
        </p:nvSpPr>
        <p:spPr>
          <a:xfrm>
            <a:off x="20002635" y="998770"/>
            <a:ext cx="1371600" cy="1371600"/>
          </a:xfrm>
          <a:prstGeom prst="rect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F346B3-7FC3-4EC6-B1DB-D0D7F0A10684}"/>
              </a:ext>
            </a:extLst>
          </p:cNvPr>
          <p:cNvSpPr txBox="1"/>
          <p:nvPr/>
        </p:nvSpPr>
        <p:spPr>
          <a:xfrm>
            <a:off x="12660170" y="7024173"/>
            <a:ext cx="3573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Dolor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4DDD4F3-F2C3-4F66-9BCB-161E03FE3810}"/>
              </a:ext>
            </a:extLst>
          </p:cNvPr>
          <p:cNvSpPr txBox="1"/>
          <p:nvPr/>
        </p:nvSpPr>
        <p:spPr>
          <a:xfrm>
            <a:off x="12660170" y="7564974"/>
            <a:ext cx="6576499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2C75D35-F3C7-4BF4-8027-6AEE026423CC}"/>
              </a:ext>
            </a:extLst>
          </p:cNvPr>
          <p:cNvSpPr txBox="1"/>
          <p:nvPr/>
        </p:nvSpPr>
        <p:spPr>
          <a:xfrm>
            <a:off x="1450274" y="622696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23" name="Graphic 22">
            <a:extLst>
              <a:ext uri="{FF2B5EF4-FFF2-40B4-BE49-F238E27FC236}">
                <a16:creationId xmlns:a16="http://schemas.microsoft.com/office/drawing/2014/main" id="{C3FCD7CF-43F8-4AD9-88F9-5AA29C4713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7502" y="428892"/>
            <a:ext cx="640080" cy="64008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2E9BE688-A1B9-49E0-8829-79E458E808B7}"/>
              </a:ext>
            </a:extLst>
          </p:cNvPr>
          <p:cNvSpPr txBox="1"/>
          <p:nvPr/>
        </p:nvSpPr>
        <p:spPr>
          <a:xfrm>
            <a:off x="23415171" y="12762411"/>
            <a:ext cx="639919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27.</a:t>
            </a:r>
          </a:p>
        </p:txBody>
      </p:sp>
      <p:pic>
        <p:nvPicPr>
          <p:cNvPr id="25" name="Graphic 24">
            <a:extLst>
              <a:ext uri="{FF2B5EF4-FFF2-40B4-BE49-F238E27FC236}">
                <a16:creationId xmlns:a16="http://schemas.microsoft.com/office/drawing/2014/main" id="{EB5186D4-B561-4926-9462-AA20452356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378093" y="4436083"/>
            <a:ext cx="640080" cy="640080"/>
          </a:xfrm>
          <a:prstGeom prst="rect">
            <a:avLst/>
          </a:prstGeom>
        </p:spPr>
      </p:pic>
      <p:pic>
        <p:nvPicPr>
          <p:cNvPr id="26" name="Graphic 25">
            <a:extLst>
              <a:ext uri="{FF2B5EF4-FFF2-40B4-BE49-F238E27FC236}">
                <a16:creationId xmlns:a16="http://schemas.microsoft.com/office/drawing/2014/main" id="{C916E5EF-6371-438A-9AD1-A8E36F65F4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0346785" y="10615211"/>
            <a:ext cx="640080" cy="640080"/>
          </a:xfrm>
          <a:prstGeom prst="rect">
            <a:avLst/>
          </a:prstGeom>
        </p:spPr>
      </p:pic>
      <p:pic>
        <p:nvPicPr>
          <p:cNvPr id="27" name="Graphic 26">
            <a:extLst>
              <a:ext uri="{FF2B5EF4-FFF2-40B4-BE49-F238E27FC236}">
                <a16:creationId xmlns:a16="http://schemas.microsoft.com/office/drawing/2014/main" id="{2597A395-CD48-4A76-9FD2-7073D4DE9E9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0378093" y="1373127"/>
            <a:ext cx="640080" cy="640080"/>
          </a:xfrm>
          <a:prstGeom prst="rect">
            <a:avLst/>
          </a:prstGeom>
        </p:spPr>
      </p:pic>
      <p:pic>
        <p:nvPicPr>
          <p:cNvPr id="28" name="Graphic 27">
            <a:extLst>
              <a:ext uri="{FF2B5EF4-FFF2-40B4-BE49-F238E27FC236}">
                <a16:creationId xmlns:a16="http://schemas.microsoft.com/office/drawing/2014/main" id="{C8045FA6-D844-4C2E-AEF6-CEF918E1DE7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0378093" y="7480412"/>
            <a:ext cx="640080" cy="640080"/>
          </a:xfrm>
          <a:prstGeom prst="rect">
            <a:avLst/>
          </a:prstGeom>
        </p:spPr>
      </p:pic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B0389227-4FF1-4C75-8D18-DA5E2335D91B}"/>
              </a:ext>
            </a:extLst>
          </p:cNvPr>
          <p:cNvSpPr/>
          <p:nvPr/>
        </p:nvSpPr>
        <p:spPr>
          <a:xfrm>
            <a:off x="-243611" y="11575596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289BBC3B-25A3-4961-9D43-FBF4E8C7B14B}"/>
              </a:ext>
            </a:extLst>
          </p:cNvPr>
          <p:cNvSpPr/>
          <p:nvPr/>
        </p:nvSpPr>
        <p:spPr>
          <a:xfrm>
            <a:off x="9967818" y="0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7492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7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9804D59-9F13-4660-8D3E-9FBCA29C918E}"/>
              </a:ext>
            </a:extLst>
          </p:cNvPr>
          <p:cNvSpPr/>
          <p:nvPr/>
        </p:nvSpPr>
        <p:spPr>
          <a:xfrm>
            <a:off x="1" y="0"/>
            <a:ext cx="12192000" cy="13716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056CE1-CC3B-4CD1-A24A-F37D2400A4BB}"/>
              </a:ext>
            </a:extLst>
          </p:cNvPr>
          <p:cNvSpPr txBox="1"/>
          <p:nvPr/>
        </p:nvSpPr>
        <p:spPr>
          <a:xfrm>
            <a:off x="12522531" y="2318357"/>
            <a:ext cx="186942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0" b="1" dirty="0">
                <a:solidFill>
                  <a:srgbClr val="0B4D65"/>
                </a:solidFill>
                <a:latin typeface="Proza Libre" panose="02000503060000020004" pitchFamily="2" charset="0"/>
              </a:rPr>
              <a:t> “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5D8A12-20DF-418E-AD3B-6FD3D13BCCBD}"/>
              </a:ext>
            </a:extLst>
          </p:cNvPr>
          <p:cNvSpPr txBox="1"/>
          <p:nvPr/>
        </p:nvSpPr>
        <p:spPr>
          <a:xfrm>
            <a:off x="12870873" y="4089131"/>
            <a:ext cx="10548080" cy="57861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i="1" dirty="0">
                <a:solidFill>
                  <a:srgbClr val="0F6887"/>
                </a:solidFill>
                <a:latin typeface="Merriweather Sans" pitchFamily="2" charset="0"/>
                <a:cs typeface="Rubik" panose="02000604000000020004" pitchFamily="2" charset="-79"/>
              </a:rPr>
              <a:t>This is a quote</a:t>
            </a:r>
            <a:r>
              <a:rPr lang="en-US" sz="7400" i="1" dirty="0">
                <a:solidFill>
                  <a:srgbClr val="0F6887"/>
                </a:solidFill>
                <a:latin typeface="Merriweather Sans" pitchFamily="2" charset="0"/>
                <a:ea typeface="Merriweather"/>
                <a:cs typeface="Merriweather"/>
                <a:sym typeface="Merriweather"/>
              </a:rPr>
              <a:t>. </a:t>
            </a:r>
          </a:p>
          <a:p>
            <a:r>
              <a:rPr lang="en-US" sz="7400" i="1" dirty="0">
                <a:solidFill>
                  <a:srgbClr val="0F6887"/>
                </a:solidFill>
                <a:latin typeface="Merriweather Sans" pitchFamily="2" charset="0"/>
                <a:ea typeface="Merriweather"/>
                <a:cs typeface="Merriweather"/>
                <a:sym typeface="Merriweather"/>
              </a:rPr>
              <a:t>Words full of wisdom </a:t>
            </a:r>
          </a:p>
          <a:p>
            <a:r>
              <a:rPr lang="en-US" sz="7400" i="1" dirty="0">
                <a:solidFill>
                  <a:srgbClr val="0F6887"/>
                </a:solidFill>
                <a:latin typeface="Merriweather Sans" pitchFamily="2" charset="0"/>
                <a:ea typeface="Merriweather"/>
                <a:cs typeface="Merriweather"/>
                <a:sym typeface="Merriweather"/>
              </a:rPr>
              <a:t>that someone important</a:t>
            </a:r>
          </a:p>
          <a:p>
            <a:r>
              <a:rPr lang="en-US" sz="7400" i="1" dirty="0">
                <a:solidFill>
                  <a:srgbClr val="0F6887"/>
                </a:solidFill>
                <a:latin typeface="Merriweather Sans" pitchFamily="2" charset="0"/>
                <a:ea typeface="Merriweather"/>
                <a:cs typeface="Merriweather"/>
                <a:sym typeface="Merriweather"/>
              </a:rPr>
              <a:t>said and can make</a:t>
            </a:r>
          </a:p>
          <a:p>
            <a:r>
              <a:rPr lang="en-US" sz="7400" i="1" dirty="0">
                <a:solidFill>
                  <a:srgbClr val="0F6887"/>
                </a:solidFill>
                <a:latin typeface="Merriweather Sans" pitchFamily="2" charset="0"/>
                <a:ea typeface="Merriweather"/>
                <a:cs typeface="Merriweather"/>
                <a:sym typeface="Merriweather"/>
              </a:rPr>
              <a:t>the reader get inspired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55CEDF-332D-4438-AAA2-438F1C00C404}"/>
              </a:ext>
            </a:extLst>
          </p:cNvPr>
          <p:cNvSpPr txBox="1"/>
          <p:nvPr/>
        </p:nvSpPr>
        <p:spPr>
          <a:xfrm>
            <a:off x="12870873" y="11919854"/>
            <a:ext cx="4735285" cy="5408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Brake , take your time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EC9ADA-7468-45EF-914E-D600181E8CB8}"/>
              </a:ext>
            </a:extLst>
          </p:cNvPr>
          <p:cNvSpPr txBox="1"/>
          <p:nvPr/>
        </p:nvSpPr>
        <p:spPr>
          <a:xfrm>
            <a:off x="19566823" y="704337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809D69D-E3E6-43BB-9735-E74FBF0598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968877" y="510533"/>
            <a:ext cx="640080" cy="6400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C19E383-393C-44CE-870E-540C5F14CB10}"/>
              </a:ext>
            </a:extLst>
          </p:cNvPr>
          <p:cNvSpPr txBox="1"/>
          <p:nvPr/>
        </p:nvSpPr>
        <p:spPr>
          <a:xfrm>
            <a:off x="23415171" y="12762411"/>
            <a:ext cx="668773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28.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29A2391-3F83-4F8F-AFE4-E5B709D3F5BB}"/>
              </a:ext>
            </a:extLst>
          </p:cNvPr>
          <p:cNvSpPr/>
          <p:nvPr/>
        </p:nvSpPr>
        <p:spPr>
          <a:xfrm rot="5400000">
            <a:off x="23767072" y="9589756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C419586-044B-4E21-94A8-53783CD7E30F}"/>
              </a:ext>
            </a:extLst>
          </p:cNvPr>
          <p:cNvSpPr/>
          <p:nvPr/>
        </p:nvSpPr>
        <p:spPr>
          <a:xfrm rot="16200000">
            <a:off x="11702708" y="-204322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068540D3-302D-4020-A504-967D470D383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0028190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7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064D662-74AB-4A4B-A9C6-29887A78221D}"/>
              </a:ext>
            </a:extLst>
          </p:cNvPr>
          <p:cNvSpPr/>
          <p:nvPr/>
        </p:nvSpPr>
        <p:spPr>
          <a:xfrm>
            <a:off x="14467115" y="1436917"/>
            <a:ext cx="8066314" cy="3298370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7875418-36E6-4F8D-A669-88EBBA72546A}"/>
              </a:ext>
            </a:extLst>
          </p:cNvPr>
          <p:cNvSpPr/>
          <p:nvPr/>
        </p:nvSpPr>
        <p:spPr>
          <a:xfrm>
            <a:off x="10755088" y="1436917"/>
            <a:ext cx="3712027" cy="32983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FB59E3C-E51B-401F-9C53-177F1CEFE9D8}"/>
              </a:ext>
            </a:extLst>
          </p:cNvPr>
          <p:cNvSpPr/>
          <p:nvPr/>
        </p:nvSpPr>
        <p:spPr>
          <a:xfrm>
            <a:off x="14467115" y="9388929"/>
            <a:ext cx="8066314" cy="3298370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3A944C9-E39B-47E5-9034-AE77F692C513}"/>
              </a:ext>
            </a:extLst>
          </p:cNvPr>
          <p:cNvSpPr/>
          <p:nvPr/>
        </p:nvSpPr>
        <p:spPr>
          <a:xfrm>
            <a:off x="10755088" y="9388929"/>
            <a:ext cx="3712027" cy="32983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F69A81-84EA-4F58-9F02-BB00B54DDF0B}"/>
              </a:ext>
            </a:extLst>
          </p:cNvPr>
          <p:cNvSpPr/>
          <p:nvPr/>
        </p:nvSpPr>
        <p:spPr>
          <a:xfrm>
            <a:off x="10798631" y="5412923"/>
            <a:ext cx="8066314" cy="3298370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1ABA35F-2D3D-46DD-9C79-907346221083}"/>
              </a:ext>
            </a:extLst>
          </p:cNvPr>
          <p:cNvSpPr/>
          <p:nvPr/>
        </p:nvSpPr>
        <p:spPr>
          <a:xfrm>
            <a:off x="18821402" y="5412923"/>
            <a:ext cx="3712027" cy="329837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9223E9-DA34-4301-8D81-AFA11F33F523}"/>
              </a:ext>
            </a:extLst>
          </p:cNvPr>
          <p:cNvSpPr txBox="1"/>
          <p:nvPr/>
        </p:nvSpPr>
        <p:spPr>
          <a:xfrm>
            <a:off x="1850571" y="2603405"/>
            <a:ext cx="4104906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Meet </a:t>
            </a:r>
          </a:p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Our </a:t>
            </a:r>
          </a:p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Doctors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E92630-A0AB-4783-94B5-5C473E41B95D}"/>
              </a:ext>
            </a:extLst>
          </p:cNvPr>
          <p:cNvSpPr/>
          <p:nvPr/>
        </p:nvSpPr>
        <p:spPr>
          <a:xfrm>
            <a:off x="0" y="7151914"/>
            <a:ext cx="9633857" cy="553538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FC4E0FA-E0AA-4881-B419-984A67208CC8}"/>
              </a:ext>
            </a:extLst>
          </p:cNvPr>
          <p:cNvSpPr txBox="1"/>
          <p:nvPr/>
        </p:nvSpPr>
        <p:spPr>
          <a:xfrm>
            <a:off x="1450274" y="622696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16" name="Graphic 15">
            <a:extLst>
              <a:ext uri="{FF2B5EF4-FFF2-40B4-BE49-F238E27FC236}">
                <a16:creationId xmlns:a16="http://schemas.microsoft.com/office/drawing/2014/main" id="{D9A4A15C-E169-4EF6-A74B-F7324CA786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7502" y="428892"/>
            <a:ext cx="640080" cy="64008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D8207BDC-107F-499F-A70D-26ED6EE33168}"/>
              </a:ext>
            </a:extLst>
          </p:cNvPr>
          <p:cNvSpPr txBox="1"/>
          <p:nvPr/>
        </p:nvSpPr>
        <p:spPr>
          <a:xfrm>
            <a:off x="23415171" y="12762411"/>
            <a:ext cx="657552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29.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2883906-C08D-4314-A536-AF8EC72B5B56}"/>
              </a:ext>
            </a:extLst>
          </p:cNvPr>
          <p:cNvSpPr txBox="1"/>
          <p:nvPr/>
        </p:nvSpPr>
        <p:spPr>
          <a:xfrm>
            <a:off x="15389553" y="2125206"/>
            <a:ext cx="5579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dr. Angela Smith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D2F49E8-8549-4C60-9AE5-9B64FC72809F}"/>
              </a:ext>
            </a:extLst>
          </p:cNvPr>
          <p:cNvSpPr txBox="1"/>
          <p:nvPr/>
        </p:nvSpPr>
        <p:spPr>
          <a:xfrm>
            <a:off x="11702192" y="6112058"/>
            <a:ext cx="5579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dr. Charles Kim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A50A5E6-6824-46FC-9180-A06385C1EC98}"/>
              </a:ext>
            </a:extLst>
          </p:cNvPr>
          <p:cNvSpPr txBox="1"/>
          <p:nvPr/>
        </p:nvSpPr>
        <p:spPr>
          <a:xfrm>
            <a:off x="15389553" y="10082061"/>
            <a:ext cx="5579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dr. </a:t>
            </a:r>
            <a:r>
              <a:rPr lang="en-US" sz="2800" b="1" dirty="0" err="1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Jhon</a:t>
            </a:r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 Doe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9AB8D70-78CA-4105-A088-978098E6AEA0}"/>
              </a:ext>
            </a:extLst>
          </p:cNvPr>
          <p:cNvSpPr txBox="1"/>
          <p:nvPr/>
        </p:nvSpPr>
        <p:spPr>
          <a:xfrm>
            <a:off x="15389553" y="2690079"/>
            <a:ext cx="5841724" cy="109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914AFFE-8451-4A0B-9FB8-6420C601C262}"/>
              </a:ext>
            </a:extLst>
          </p:cNvPr>
          <p:cNvSpPr txBox="1"/>
          <p:nvPr/>
        </p:nvSpPr>
        <p:spPr>
          <a:xfrm>
            <a:off x="11753032" y="6835247"/>
            <a:ext cx="5841724" cy="109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84B5630-DAB7-4D03-8187-59C1255C746C}"/>
              </a:ext>
            </a:extLst>
          </p:cNvPr>
          <p:cNvSpPr txBox="1"/>
          <p:nvPr/>
        </p:nvSpPr>
        <p:spPr>
          <a:xfrm>
            <a:off x="15389553" y="10750346"/>
            <a:ext cx="5841724" cy="109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5C35A825-0E91-462A-BD4A-B6133514C5AA}"/>
              </a:ext>
            </a:extLst>
          </p:cNvPr>
          <p:cNvSpPr/>
          <p:nvPr/>
        </p:nvSpPr>
        <p:spPr>
          <a:xfrm>
            <a:off x="8670742" y="5965099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2FAAEBBB-74A0-48D0-82F4-691E58048161}"/>
              </a:ext>
            </a:extLst>
          </p:cNvPr>
          <p:cNvSpPr/>
          <p:nvPr/>
        </p:nvSpPr>
        <p:spPr>
          <a:xfrm rot="5400000">
            <a:off x="9857557" y="108632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02F6E2E6-B5A5-4585-BBE2-9B6293EFA05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FF111E0-87D1-4568-AD89-C10BF884572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5629DAA-AF36-4D52-8D1B-AB27E547BB1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366D3D9-D01A-495D-9FA4-668007C893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678677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C1E5CA9-38FF-4E93-8C63-B942CD6B3DC4}"/>
              </a:ext>
            </a:extLst>
          </p:cNvPr>
          <p:cNvSpPr/>
          <p:nvPr/>
        </p:nvSpPr>
        <p:spPr>
          <a:xfrm>
            <a:off x="1" y="0"/>
            <a:ext cx="7921661" cy="13716000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7921C0-0DFD-49BE-9C9C-9E4F3C48C108}"/>
              </a:ext>
            </a:extLst>
          </p:cNvPr>
          <p:cNvSpPr/>
          <p:nvPr/>
        </p:nvSpPr>
        <p:spPr>
          <a:xfrm>
            <a:off x="7921662" y="25020"/>
            <a:ext cx="16521121" cy="13716000"/>
          </a:xfrm>
          <a:prstGeom prst="rect">
            <a:avLst/>
          </a:prstGeom>
          <a:solidFill>
            <a:srgbClr val="EAF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4A4CD44-A2E7-4549-9F16-E800C003541C}"/>
              </a:ext>
            </a:extLst>
          </p:cNvPr>
          <p:cNvSpPr/>
          <p:nvPr/>
        </p:nvSpPr>
        <p:spPr>
          <a:xfrm>
            <a:off x="2182762" y="2498272"/>
            <a:ext cx="9603286" cy="1126776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F93120B-4611-4279-8779-A4B1ECB366D4}"/>
              </a:ext>
            </a:extLst>
          </p:cNvPr>
          <p:cNvSpPr txBox="1"/>
          <p:nvPr/>
        </p:nvSpPr>
        <p:spPr>
          <a:xfrm>
            <a:off x="13891371" y="2448233"/>
            <a:ext cx="4581703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About 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7CEAFC-E4FD-43E7-A25A-2E3E4FBA60FA}"/>
              </a:ext>
            </a:extLst>
          </p:cNvPr>
          <p:cNvSpPr txBox="1"/>
          <p:nvPr/>
        </p:nvSpPr>
        <p:spPr>
          <a:xfrm>
            <a:off x="13916634" y="3951602"/>
            <a:ext cx="3573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Dolor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EFC1F8-C5BE-46AC-8F0B-9CA021438FC1}"/>
              </a:ext>
            </a:extLst>
          </p:cNvPr>
          <p:cNvSpPr txBox="1"/>
          <p:nvPr/>
        </p:nvSpPr>
        <p:spPr>
          <a:xfrm>
            <a:off x="14140059" y="7376998"/>
            <a:ext cx="3573414" cy="3750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.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Fusce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posuere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, magna sed pulvinar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ultricies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,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F9EF65-DBC0-481B-8F24-2E0AB3C8A7DA}"/>
              </a:ext>
            </a:extLst>
          </p:cNvPr>
          <p:cNvSpPr txBox="1"/>
          <p:nvPr/>
        </p:nvSpPr>
        <p:spPr>
          <a:xfrm>
            <a:off x="19253195" y="7376999"/>
            <a:ext cx="3573414" cy="3750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.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Fusce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posuere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, magna sed pulvinar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ultricies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, 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71B39C3C-8E11-464A-8C0D-7BFC41A797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224458" y="5565937"/>
            <a:ext cx="957765" cy="957765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037EA174-4D7A-45D2-8C7F-A988AE8E5C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561019" y="5565936"/>
            <a:ext cx="957765" cy="95776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B72BAD2-6377-4E5A-916E-ACAB6B1C7F31}"/>
              </a:ext>
            </a:extLst>
          </p:cNvPr>
          <p:cNvSpPr/>
          <p:nvPr/>
        </p:nvSpPr>
        <p:spPr>
          <a:xfrm>
            <a:off x="23012400" y="12299749"/>
            <a:ext cx="1371600" cy="1371600"/>
          </a:xfrm>
          <a:prstGeom prst="rect">
            <a:avLst/>
          </a:prstGeom>
          <a:solidFill>
            <a:srgbClr val="EAF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CA18AB7-704A-473D-B7F7-1846CB2216FC}"/>
              </a:ext>
            </a:extLst>
          </p:cNvPr>
          <p:cNvSpPr txBox="1"/>
          <p:nvPr/>
        </p:nvSpPr>
        <p:spPr>
          <a:xfrm>
            <a:off x="23415171" y="12762411"/>
            <a:ext cx="468398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3.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78B086A-323C-4A54-9260-D8B5E142260C}"/>
              </a:ext>
            </a:extLst>
          </p:cNvPr>
          <p:cNvSpPr txBox="1"/>
          <p:nvPr/>
        </p:nvSpPr>
        <p:spPr>
          <a:xfrm>
            <a:off x="1501891" y="818637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57C67696-1DBF-43A8-B18D-240AC42FB7F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6496" y="624833"/>
            <a:ext cx="640080" cy="640080"/>
          </a:xfrm>
          <a:prstGeom prst="rect">
            <a:avLst/>
          </a:prstGeom>
        </p:spPr>
      </p:pic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98BA561B-0A5C-426F-A834-C6282EDE5C5D}"/>
              </a:ext>
            </a:extLst>
          </p:cNvPr>
          <p:cNvSpPr/>
          <p:nvPr/>
        </p:nvSpPr>
        <p:spPr>
          <a:xfrm>
            <a:off x="11057309" y="5671185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71DB93B5-80B1-4127-87E8-89E27449E2D4}"/>
              </a:ext>
            </a:extLst>
          </p:cNvPr>
          <p:cNvSpPr/>
          <p:nvPr/>
        </p:nvSpPr>
        <p:spPr>
          <a:xfrm>
            <a:off x="22829520" y="-7637"/>
            <a:ext cx="1645920" cy="1645920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D66D4BA-5F35-48E4-82BC-2D6C18E5E372}"/>
              </a:ext>
            </a:extLst>
          </p:cNvPr>
          <p:cNvSpPr/>
          <p:nvPr/>
        </p:nvSpPr>
        <p:spPr>
          <a:xfrm>
            <a:off x="483692" y="9926119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7646706-EBDC-4176-BB8B-02BE28441E3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2724697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6A358A8D-877A-4B3C-ADA4-8D06203AE6E4}"/>
              </a:ext>
            </a:extLst>
          </p:cNvPr>
          <p:cNvSpPr/>
          <p:nvPr/>
        </p:nvSpPr>
        <p:spPr>
          <a:xfrm>
            <a:off x="8010894" y="8882742"/>
            <a:ext cx="16373103" cy="4833257"/>
          </a:xfrm>
          <a:prstGeom prst="rect">
            <a:avLst/>
          </a:prstGeom>
          <a:solidFill>
            <a:srgbClr val="EAF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248C75-56AB-4C42-B48A-DA6A31D6EE29}"/>
              </a:ext>
            </a:extLst>
          </p:cNvPr>
          <p:cNvSpPr txBox="1"/>
          <p:nvPr/>
        </p:nvSpPr>
        <p:spPr>
          <a:xfrm>
            <a:off x="14973300" y="1566618"/>
            <a:ext cx="4847802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Our </a:t>
            </a:r>
          </a:p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Doctors</a:t>
            </a:r>
          </a:p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Specialist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6BD7C5C-1B51-4F40-90BC-D51A733801F9}"/>
              </a:ext>
            </a:extLst>
          </p:cNvPr>
          <p:cNvSpPr txBox="1"/>
          <p:nvPr/>
        </p:nvSpPr>
        <p:spPr>
          <a:xfrm>
            <a:off x="1450274" y="622696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7261ECFF-2F60-4FA8-AF81-1D505C736D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7502" y="428892"/>
            <a:ext cx="640080" cy="64008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3D19275-1253-4D31-AF31-61B632D70E94}"/>
              </a:ext>
            </a:extLst>
          </p:cNvPr>
          <p:cNvSpPr txBox="1"/>
          <p:nvPr/>
        </p:nvSpPr>
        <p:spPr>
          <a:xfrm>
            <a:off x="23415171" y="12762411"/>
            <a:ext cx="671979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30.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A36117D-8CA7-44BF-86D2-0577EE4F3BBB}"/>
              </a:ext>
            </a:extLst>
          </p:cNvPr>
          <p:cNvSpPr/>
          <p:nvPr/>
        </p:nvSpPr>
        <p:spPr>
          <a:xfrm>
            <a:off x="5395990" y="0"/>
            <a:ext cx="7774735" cy="888274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F89655-2C7E-4C5F-97B1-2CE3B38D9108}"/>
              </a:ext>
            </a:extLst>
          </p:cNvPr>
          <p:cNvSpPr/>
          <p:nvPr/>
        </p:nvSpPr>
        <p:spPr>
          <a:xfrm>
            <a:off x="1470507" y="6172200"/>
            <a:ext cx="6540390" cy="75438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288D6AB-953B-435D-BF2B-55904D6262FE}"/>
              </a:ext>
            </a:extLst>
          </p:cNvPr>
          <p:cNvSpPr txBox="1"/>
          <p:nvPr/>
        </p:nvSpPr>
        <p:spPr>
          <a:xfrm>
            <a:off x="14973299" y="5802462"/>
            <a:ext cx="7086851" cy="109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906C38-9761-477B-AB32-E45759A5DECE}"/>
              </a:ext>
            </a:extLst>
          </p:cNvPr>
          <p:cNvSpPr txBox="1"/>
          <p:nvPr/>
        </p:nvSpPr>
        <p:spPr>
          <a:xfrm>
            <a:off x="9043500" y="9609933"/>
            <a:ext cx="5579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dr. Angela Smith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62E0DB7-58C9-4587-AEC9-89A896AE47E5}"/>
              </a:ext>
            </a:extLst>
          </p:cNvPr>
          <p:cNvSpPr txBox="1"/>
          <p:nvPr/>
        </p:nvSpPr>
        <p:spPr>
          <a:xfrm>
            <a:off x="9043500" y="10860344"/>
            <a:ext cx="5841724" cy="109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78D7DC-7FEE-43B6-9B13-D57C3B48DA73}"/>
              </a:ext>
            </a:extLst>
          </p:cNvPr>
          <p:cNvSpPr txBox="1"/>
          <p:nvPr/>
        </p:nvSpPr>
        <p:spPr>
          <a:xfrm>
            <a:off x="9043500" y="10273610"/>
            <a:ext cx="1343638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i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Surgeon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00CEDD-E754-4865-8BA6-396F348D76AF}"/>
              </a:ext>
            </a:extLst>
          </p:cNvPr>
          <p:cNvSpPr txBox="1"/>
          <p:nvPr/>
        </p:nvSpPr>
        <p:spPr>
          <a:xfrm>
            <a:off x="16480973" y="9609933"/>
            <a:ext cx="5579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dr. Angela Smith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35A7FDD-BB5B-442B-BB7C-347B65186683}"/>
              </a:ext>
            </a:extLst>
          </p:cNvPr>
          <p:cNvSpPr txBox="1"/>
          <p:nvPr/>
        </p:nvSpPr>
        <p:spPr>
          <a:xfrm>
            <a:off x="16480973" y="10860344"/>
            <a:ext cx="5841724" cy="109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A0F68D-7A45-4B1E-B243-D9ADCC57927D}"/>
              </a:ext>
            </a:extLst>
          </p:cNvPr>
          <p:cNvSpPr txBox="1"/>
          <p:nvPr/>
        </p:nvSpPr>
        <p:spPr>
          <a:xfrm>
            <a:off x="16480973" y="10273610"/>
            <a:ext cx="1835759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i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Cardiologist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E781474-CE1D-4943-A831-16BCA951C911}"/>
              </a:ext>
            </a:extLst>
          </p:cNvPr>
          <p:cNvSpPr txBox="1"/>
          <p:nvPr/>
        </p:nvSpPr>
        <p:spPr>
          <a:xfrm>
            <a:off x="14973299" y="7238541"/>
            <a:ext cx="7086851" cy="109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A40806-81E8-4BDE-B670-26673CA211AF}"/>
              </a:ext>
            </a:extLst>
          </p:cNvPr>
          <p:cNvSpPr/>
          <p:nvPr/>
        </p:nvSpPr>
        <p:spPr>
          <a:xfrm>
            <a:off x="23860476" y="418011"/>
            <a:ext cx="523521" cy="1123406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6E3B10CE-DBCB-4CF9-B3C7-F796D91AB3DB}"/>
              </a:ext>
            </a:extLst>
          </p:cNvPr>
          <p:cNvSpPr/>
          <p:nvPr/>
        </p:nvSpPr>
        <p:spPr>
          <a:xfrm>
            <a:off x="21614037" y="428892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6126F18-0CC8-48CB-98D6-0D9C186E1D59}"/>
              </a:ext>
            </a:extLst>
          </p:cNvPr>
          <p:cNvSpPr/>
          <p:nvPr/>
        </p:nvSpPr>
        <p:spPr>
          <a:xfrm rot="5400000">
            <a:off x="3846810" y="4615647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FB1E39BC-F666-4306-B648-C91CDC8CE9D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87441F4F-438D-45C4-BFAB-EBE62E2E49D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617842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F624864-B4B6-4132-92DE-E2D73CB07691}"/>
              </a:ext>
            </a:extLst>
          </p:cNvPr>
          <p:cNvSpPr/>
          <p:nvPr/>
        </p:nvSpPr>
        <p:spPr>
          <a:xfrm>
            <a:off x="15598432" y="4572000"/>
            <a:ext cx="7490168" cy="4572000"/>
          </a:xfrm>
          <a:prstGeom prst="rect">
            <a:avLst/>
          </a:prstGeom>
          <a:solidFill>
            <a:srgbClr val="EAF7FC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2E63514-B163-4292-99F0-F5008703FB03}"/>
              </a:ext>
            </a:extLst>
          </p:cNvPr>
          <p:cNvSpPr/>
          <p:nvPr/>
        </p:nvSpPr>
        <p:spPr>
          <a:xfrm>
            <a:off x="10688974" y="0"/>
            <a:ext cx="6096001" cy="457200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2EC73A1-B558-4743-9C00-5703ED9BC7FF}"/>
              </a:ext>
            </a:extLst>
          </p:cNvPr>
          <p:cNvSpPr/>
          <p:nvPr/>
        </p:nvSpPr>
        <p:spPr>
          <a:xfrm>
            <a:off x="9502431" y="4572001"/>
            <a:ext cx="6096001" cy="457200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7FEECA-6D9D-4CF2-9F95-10E92F2636B2}"/>
              </a:ext>
            </a:extLst>
          </p:cNvPr>
          <p:cNvSpPr/>
          <p:nvPr/>
        </p:nvSpPr>
        <p:spPr>
          <a:xfrm>
            <a:off x="10688973" y="9144000"/>
            <a:ext cx="6096001" cy="457200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9F9527-9E98-4AC3-9B3F-ABEB69C445FD}"/>
              </a:ext>
            </a:extLst>
          </p:cNvPr>
          <p:cNvSpPr/>
          <p:nvPr/>
        </p:nvSpPr>
        <p:spPr>
          <a:xfrm>
            <a:off x="23088600" y="4590172"/>
            <a:ext cx="1295400" cy="4572000"/>
          </a:xfrm>
          <a:prstGeom prst="rect">
            <a:avLst/>
          </a:prstGeom>
          <a:solidFill>
            <a:srgbClr val="0B4D6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3B2214-66CB-4502-8187-48665B2B6E18}"/>
              </a:ext>
            </a:extLst>
          </p:cNvPr>
          <p:cNvSpPr txBox="1"/>
          <p:nvPr/>
        </p:nvSpPr>
        <p:spPr>
          <a:xfrm>
            <a:off x="1993088" y="2817673"/>
            <a:ext cx="3116559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Meet </a:t>
            </a:r>
          </a:p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Our </a:t>
            </a:r>
          </a:p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Nurse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0028B6-0F9A-4EA6-B022-BFB3322B07A5}"/>
              </a:ext>
            </a:extLst>
          </p:cNvPr>
          <p:cNvSpPr txBox="1"/>
          <p:nvPr/>
        </p:nvSpPr>
        <p:spPr>
          <a:xfrm>
            <a:off x="2012263" y="6790419"/>
            <a:ext cx="6194768" cy="2157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.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Fusce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posuere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, magna sed pulvinar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ultricies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,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A6416F7-EFB4-4CEC-BEE8-C6DD916BD36F}"/>
              </a:ext>
            </a:extLst>
          </p:cNvPr>
          <p:cNvSpPr txBox="1"/>
          <p:nvPr/>
        </p:nvSpPr>
        <p:spPr>
          <a:xfrm>
            <a:off x="17775951" y="1086418"/>
            <a:ext cx="5579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Angelina Smith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4A6F89-C3DC-4646-A962-5217EA7C4764}"/>
              </a:ext>
            </a:extLst>
          </p:cNvPr>
          <p:cNvSpPr txBox="1"/>
          <p:nvPr/>
        </p:nvSpPr>
        <p:spPr>
          <a:xfrm>
            <a:off x="17775951" y="2336829"/>
            <a:ext cx="5841724" cy="109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E5DAF31-A3BA-48BC-958E-A9EB95DD2AA6}"/>
              </a:ext>
            </a:extLst>
          </p:cNvPr>
          <p:cNvSpPr txBox="1"/>
          <p:nvPr/>
        </p:nvSpPr>
        <p:spPr>
          <a:xfrm>
            <a:off x="17775951" y="1750095"/>
            <a:ext cx="99097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i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Nurse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43B64E4-A240-472A-8C6A-418FBE3303A9}"/>
              </a:ext>
            </a:extLst>
          </p:cNvPr>
          <p:cNvSpPr txBox="1"/>
          <p:nvPr/>
        </p:nvSpPr>
        <p:spPr>
          <a:xfrm>
            <a:off x="16784974" y="5658418"/>
            <a:ext cx="5579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Angelina Smith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17FCD2-A2B1-4E7D-94B2-384D4BCD583C}"/>
              </a:ext>
            </a:extLst>
          </p:cNvPr>
          <p:cNvSpPr txBox="1"/>
          <p:nvPr/>
        </p:nvSpPr>
        <p:spPr>
          <a:xfrm>
            <a:off x="16784974" y="6908829"/>
            <a:ext cx="5841724" cy="109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2E38B0E-80DB-415E-ADBB-CBAD922AA5F4}"/>
              </a:ext>
            </a:extLst>
          </p:cNvPr>
          <p:cNvSpPr txBox="1"/>
          <p:nvPr/>
        </p:nvSpPr>
        <p:spPr>
          <a:xfrm>
            <a:off x="16784974" y="6322095"/>
            <a:ext cx="99097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i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Nurse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1533D1-1FDB-4DC6-9D88-854EFB9F0D67}"/>
              </a:ext>
            </a:extLst>
          </p:cNvPr>
          <p:cNvSpPr txBox="1"/>
          <p:nvPr/>
        </p:nvSpPr>
        <p:spPr>
          <a:xfrm>
            <a:off x="17775951" y="10103751"/>
            <a:ext cx="5579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Angelina Smith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CB9DE1D-49B8-4129-8ECF-DDCADF408CFE}"/>
              </a:ext>
            </a:extLst>
          </p:cNvPr>
          <p:cNvSpPr txBox="1"/>
          <p:nvPr/>
        </p:nvSpPr>
        <p:spPr>
          <a:xfrm>
            <a:off x="17775951" y="11354162"/>
            <a:ext cx="5841724" cy="109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6088440-7E49-4C75-9E73-B387C21C2F25}"/>
              </a:ext>
            </a:extLst>
          </p:cNvPr>
          <p:cNvSpPr txBox="1"/>
          <p:nvPr/>
        </p:nvSpPr>
        <p:spPr>
          <a:xfrm>
            <a:off x="17775951" y="10767428"/>
            <a:ext cx="99097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i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Nurse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8F8DC8E-A6FE-497A-AC4E-0AC57A488069}"/>
              </a:ext>
            </a:extLst>
          </p:cNvPr>
          <p:cNvSpPr txBox="1"/>
          <p:nvPr/>
        </p:nvSpPr>
        <p:spPr>
          <a:xfrm>
            <a:off x="1450274" y="622696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25" name="Graphic 24">
            <a:extLst>
              <a:ext uri="{FF2B5EF4-FFF2-40B4-BE49-F238E27FC236}">
                <a16:creationId xmlns:a16="http://schemas.microsoft.com/office/drawing/2014/main" id="{902EF7B1-F27D-4979-8FB6-A728141720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7502" y="428892"/>
            <a:ext cx="640080" cy="64008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934C6094-1673-49BE-B7F4-302637FFBD3B}"/>
              </a:ext>
            </a:extLst>
          </p:cNvPr>
          <p:cNvSpPr txBox="1"/>
          <p:nvPr/>
        </p:nvSpPr>
        <p:spPr>
          <a:xfrm>
            <a:off x="23415171" y="12762411"/>
            <a:ext cx="61747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31.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4DBBC53-9B18-4CDD-97EC-B1D016C2C966}"/>
              </a:ext>
            </a:extLst>
          </p:cNvPr>
          <p:cNvSpPr/>
          <p:nvPr/>
        </p:nvSpPr>
        <p:spPr>
          <a:xfrm>
            <a:off x="23336379" y="-1186813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445E28C4-137E-4C77-8438-458F357C9F02}"/>
              </a:ext>
            </a:extLst>
          </p:cNvPr>
          <p:cNvSpPr/>
          <p:nvPr/>
        </p:nvSpPr>
        <p:spPr>
          <a:xfrm>
            <a:off x="483692" y="9926119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Google Shape;2062;p183">
            <a:extLst>
              <a:ext uri="{FF2B5EF4-FFF2-40B4-BE49-F238E27FC236}">
                <a16:creationId xmlns:a16="http://schemas.microsoft.com/office/drawing/2014/main" id="{4C5E6CBD-C778-44DE-94EF-17F565A5816E}"/>
              </a:ext>
            </a:extLst>
          </p:cNvPr>
          <p:cNvSpPr/>
          <p:nvPr/>
        </p:nvSpPr>
        <p:spPr>
          <a:xfrm>
            <a:off x="23619845" y="5428228"/>
            <a:ext cx="266322" cy="506077"/>
          </a:xfrm>
          <a:custGeom>
            <a:avLst/>
            <a:gdLst/>
            <a:ahLst/>
            <a:cxnLst/>
            <a:rect l="l" t="t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EAF7FC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0" name="Google Shape;2063;p183">
            <a:extLst>
              <a:ext uri="{FF2B5EF4-FFF2-40B4-BE49-F238E27FC236}">
                <a16:creationId xmlns:a16="http://schemas.microsoft.com/office/drawing/2014/main" id="{E46FCE89-D58C-4CF3-B0A3-259D94003B60}"/>
              </a:ext>
            </a:extLst>
          </p:cNvPr>
          <p:cNvSpPr/>
          <p:nvPr/>
        </p:nvSpPr>
        <p:spPr>
          <a:xfrm>
            <a:off x="23621329" y="8040289"/>
            <a:ext cx="393987" cy="37647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EAF7FC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1" name="Google Shape;2064;p183">
            <a:extLst>
              <a:ext uri="{FF2B5EF4-FFF2-40B4-BE49-F238E27FC236}">
                <a16:creationId xmlns:a16="http://schemas.microsoft.com/office/drawing/2014/main" id="{250CA415-7EB1-44CD-8749-C6A7E1DEBD98}"/>
              </a:ext>
            </a:extLst>
          </p:cNvPr>
          <p:cNvSpPr/>
          <p:nvPr/>
        </p:nvSpPr>
        <p:spPr>
          <a:xfrm>
            <a:off x="23553927" y="6799319"/>
            <a:ext cx="463471" cy="37647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EAF7FC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2" name="Google Shape;992;p131">
            <a:extLst>
              <a:ext uri="{FF2B5EF4-FFF2-40B4-BE49-F238E27FC236}">
                <a16:creationId xmlns:a16="http://schemas.microsoft.com/office/drawing/2014/main" id="{74CE03EB-2A7E-4B94-B3DF-97B5D45CD0F8}"/>
              </a:ext>
            </a:extLst>
          </p:cNvPr>
          <p:cNvSpPr/>
          <p:nvPr/>
        </p:nvSpPr>
        <p:spPr>
          <a:xfrm>
            <a:off x="0" y="13093304"/>
            <a:ext cx="4759194" cy="635424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8027DD9-4886-44B4-B5D5-9DF707916AC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BF819695-03E8-4162-943B-4EFEA6D5E80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E845EF7D-8460-4540-977F-C0D43DF4503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442556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7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2050;p183" descr="Google Shape;777;p57">
            <a:extLst>
              <a:ext uri="{FF2B5EF4-FFF2-40B4-BE49-F238E27FC236}">
                <a16:creationId xmlns:a16="http://schemas.microsoft.com/office/drawing/2014/main" id="{31B7B0E9-DDD9-40FE-A31B-608E236C9858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 t="6977" b="6976"/>
          <a:stretch/>
        </p:blipFill>
        <p:spPr>
          <a:xfrm>
            <a:off x="2182721" y="0"/>
            <a:ext cx="10483451" cy="115963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2059;p183">
            <a:extLst>
              <a:ext uri="{FF2B5EF4-FFF2-40B4-BE49-F238E27FC236}">
                <a16:creationId xmlns:a16="http://schemas.microsoft.com/office/drawing/2014/main" id="{712713ED-DFE4-466B-BE20-4B305D7B3278}"/>
              </a:ext>
            </a:extLst>
          </p:cNvPr>
          <p:cNvSpPr/>
          <p:nvPr/>
        </p:nvSpPr>
        <p:spPr>
          <a:xfrm>
            <a:off x="8618248" y="10859237"/>
            <a:ext cx="1270001" cy="1270003"/>
          </a:xfrm>
          <a:prstGeom prst="rect">
            <a:avLst/>
          </a:prstGeom>
          <a:solidFill>
            <a:srgbClr val="0B4D65"/>
          </a:solidFill>
          <a:ln>
            <a:noFill/>
          </a:ln>
          <a:effectLst>
            <a:outerShdw blurRad="1066800" dist="635000" dir="5400000" rotWithShape="0">
              <a:srgbClr val="000000">
                <a:alpha val="21176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2" name="Google Shape;2060;p183">
            <a:extLst>
              <a:ext uri="{FF2B5EF4-FFF2-40B4-BE49-F238E27FC236}">
                <a16:creationId xmlns:a16="http://schemas.microsoft.com/office/drawing/2014/main" id="{3CAEA68A-23A7-4068-9320-8F37E33489F4}"/>
              </a:ext>
            </a:extLst>
          </p:cNvPr>
          <p:cNvSpPr/>
          <p:nvPr/>
        </p:nvSpPr>
        <p:spPr>
          <a:xfrm>
            <a:off x="6789448" y="10859237"/>
            <a:ext cx="1270001" cy="1270003"/>
          </a:xfrm>
          <a:prstGeom prst="rect">
            <a:avLst/>
          </a:prstGeom>
          <a:solidFill>
            <a:srgbClr val="0B4D65"/>
          </a:solidFill>
          <a:ln>
            <a:noFill/>
          </a:ln>
          <a:effectLst>
            <a:outerShdw blurRad="1066800" dist="635000" dir="5400000" rotWithShape="0">
              <a:srgbClr val="000000">
                <a:alpha val="21176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3" name="Google Shape;2061;p183">
            <a:extLst>
              <a:ext uri="{FF2B5EF4-FFF2-40B4-BE49-F238E27FC236}">
                <a16:creationId xmlns:a16="http://schemas.microsoft.com/office/drawing/2014/main" id="{FBC0D6DD-AC57-42AB-A777-3EDB013C9090}"/>
              </a:ext>
            </a:extLst>
          </p:cNvPr>
          <p:cNvSpPr/>
          <p:nvPr/>
        </p:nvSpPr>
        <p:spPr>
          <a:xfrm>
            <a:off x="4960648" y="10859237"/>
            <a:ext cx="1270001" cy="1270003"/>
          </a:xfrm>
          <a:prstGeom prst="rect">
            <a:avLst/>
          </a:prstGeom>
          <a:solidFill>
            <a:srgbClr val="0B4D65"/>
          </a:solidFill>
          <a:ln>
            <a:noFill/>
          </a:ln>
          <a:effectLst>
            <a:outerShdw blurRad="1066800" dist="635000" dir="5400000" rotWithShape="0">
              <a:srgbClr val="000000">
                <a:alpha val="21176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4" name="Google Shape;2062;p183">
            <a:extLst>
              <a:ext uri="{FF2B5EF4-FFF2-40B4-BE49-F238E27FC236}">
                <a16:creationId xmlns:a16="http://schemas.microsoft.com/office/drawing/2014/main" id="{89993D8D-31BE-44A5-8453-549D36B9DC7A}"/>
              </a:ext>
            </a:extLst>
          </p:cNvPr>
          <p:cNvSpPr/>
          <p:nvPr/>
        </p:nvSpPr>
        <p:spPr>
          <a:xfrm>
            <a:off x="5462487" y="11241199"/>
            <a:ext cx="266322" cy="506077"/>
          </a:xfrm>
          <a:custGeom>
            <a:avLst/>
            <a:gdLst/>
            <a:ahLst/>
            <a:cxnLst/>
            <a:rect l="l" t="t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EAF7FC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" name="Google Shape;2063;p183">
            <a:extLst>
              <a:ext uri="{FF2B5EF4-FFF2-40B4-BE49-F238E27FC236}">
                <a16:creationId xmlns:a16="http://schemas.microsoft.com/office/drawing/2014/main" id="{8E041D8B-6030-4947-BF9B-3DEA66137576}"/>
              </a:ext>
            </a:extLst>
          </p:cNvPr>
          <p:cNvSpPr/>
          <p:nvPr/>
        </p:nvSpPr>
        <p:spPr>
          <a:xfrm>
            <a:off x="9056254" y="11306002"/>
            <a:ext cx="393987" cy="37647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EAF7FC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6" name="Google Shape;2064;p183">
            <a:extLst>
              <a:ext uri="{FF2B5EF4-FFF2-40B4-BE49-F238E27FC236}">
                <a16:creationId xmlns:a16="http://schemas.microsoft.com/office/drawing/2014/main" id="{59881611-EDB4-40AE-96FF-6647EE870D92}"/>
              </a:ext>
            </a:extLst>
          </p:cNvPr>
          <p:cNvSpPr/>
          <p:nvPr/>
        </p:nvSpPr>
        <p:spPr>
          <a:xfrm>
            <a:off x="7192713" y="11306002"/>
            <a:ext cx="463471" cy="37647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EAF7FC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9" name="Google Shape;2067;p183">
            <a:extLst>
              <a:ext uri="{FF2B5EF4-FFF2-40B4-BE49-F238E27FC236}">
                <a16:creationId xmlns:a16="http://schemas.microsoft.com/office/drawing/2014/main" id="{8822FCEB-D789-47D6-8705-1E207DEA22D7}"/>
              </a:ext>
            </a:extLst>
          </p:cNvPr>
          <p:cNvSpPr/>
          <p:nvPr/>
        </p:nvSpPr>
        <p:spPr>
          <a:xfrm rot="10800000">
            <a:off x="22995841" y="12323336"/>
            <a:ext cx="635001" cy="527164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0385" y="8761"/>
                </a:moveTo>
                <a:cubicBezTo>
                  <a:pt x="21037" y="8761"/>
                  <a:pt x="21600" y="9384"/>
                  <a:pt x="21600" y="10169"/>
                </a:cubicBezTo>
                <a:lnTo>
                  <a:pt x="21600" y="11369"/>
                </a:lnTo>
                <a:cubicBezTo>
                  <a:pt x="21600" y="12152"/>
                  <a:pt x="21052" y="12830"/>
                  <a:pt x="20402" y="12830"/>
                </a:cubicBezTo>
                <a:lnTo>
                  <a:pt x="5916" y="12830"/>
                </a:lnTo>
                <a:lnTo>
                  <a:pt x="10510" y="18344"/>
                </a:lnTo>
                <a:cubicBezTo>
                  <a:pt x="10733" y="18609"/>
                  <a:pt x="10852" y="18948"/>
                  <a:pt x="10852" y="19328"/>
                </a:cubicBezTo>
                <a:cubicBezTo>
                  <a:pt x="10852" y="19708"/>
                  <a:pt x="10733" y="20067"/>
                  <a:pt x="10510" y="20333"/>
                </a:cubicBezTo>
                <a:lnTo>
                  <a:pt x="9804" y="21185"/>
                </a:lnTo>
                <a:cubicBezTo>
                  <a:pt x="9581" y="21451"/>
                  <a:pt x="9285" y="21600"/>
                  <a:pt x="8970" y="21600"/>
                </a:cubicBezTo>
                <a:cubicBezTo>
                  <a:pt x="8652" y="21600"/>
                  <a:pt x="8356" y="21451"/>
                  <a:pt x="8133" y="21185"/>
                </a:cubicBezTo>
                <a:lnTo>
                  <a:pt x="344" y="11808"/>
                </a:lnTo>
                <a:cubicBezTo>
                  <a:pt x="121" y="11539"/>
                  <a:pt x="0" y="11180"/>
                  <a:pt x="0" y="10800"/>
                </a:cubicBezTo>
                <a:cubicBezTo>
                  <a:pt x="0" y="10420"/>
                  <a:pt x="121" y="10061"/>
                  <a:pt x="344" y="9792"/>
                </a:cubicBezTo>
                <a:lnTo>
                  <a:pt x="8133" y="415"/>
                </a:lnTo>
                <a:cubicBezTo>
                  <a:pt x="8356" y="149"/>
                  <a:pt x="8652" y="0"/>
                  <a:pt x="8970" y="0"/>
                </a:cubicBezTo>
                <a:cubicBezTo>
                  <a:pt x="9285" y="0"/>
                  <a:pt x="9581" y="149"/>
                  <a:pt x="9804" y="418"/>
                </a:cubicBezTo>
                <a:lnTo>
                  <a:pt x="10510" y="1267"/>
                </a:lnTo>
                <a:cubicBezTo>
                  <a:pt x="10733" y="1536"/>
                  <a:pt x="10852" y="1895"/>
                  <a:pt x="10852" y="2278"/>
                </a:cubicBezTo>
                <a:cubicBezTo>
                  <a:pt x="10852" y="2658"/>
                  <a:pt x="10733" y="3020"/>
                  <a:pt x="10510" y="3288"/>
                </a:cubicBezTo>
                <a:lnTo>
                  <a:pt x="5967" y="8770"/>
                </a:lnTo>
                <a:lnTo>
                  <a:pt x="20419" y="8770"/>
                </a:lnTo>
                <a:lnTo>
                  <a:pt x="20385" y="8761"/>
                </a:lnTo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5E38C46-9553-4B29-B535-0AA98CD404F6}"/>
              </a:ext>
            </a:extLst>
          </p:cNvPr>
          <p:cNvSpPr txBox="1"/>
          <p:nvPr/>
        </p:nvSpPr>
        <p:spPr>
          <a:xfrm>
            <a:off x="14191122" y="1544548"/>
            <a:ext cx="6769802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Keep Contact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A856D6C-76E6-4187-885D-833D027003F7}"/>
              </a:ext>
            </a:extLst>
          </p:cNvPr>
          <p:cNvSpPr txBox="1"/>
          <p:nvPr/>
        </p:nvSpPr>
        <p:spPr>
          <a:xfrm>
            <a:off x="14215185" y="3392374"/>
            <a:ext cx="7086851" cy="109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C2A126C-A29B-482D-97C3-8689595B2A22}"/>
              </a:ext>
            </a:extLst>
          </p:cNvPr>
          <p:cNvSpPr txBox="1"/>
          <p:nvPr/>
        </p:nvSpPr>
        <p:spPr>
          <a:xfrm>
            <a:off x="14227344" y="5274968"/>
            <a:ext cx="13324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Phone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A5780EF-D87E-4869-BD60-BA873D20D9EF}"/>
              </a:ext>
            </a:extLst>
          </p:cNvPr>
          <p:cNvSpPr txBox="1"/>
          <p:nvPr/>
        </p:nvSpPr>
        <p:spPr>
          <a:xfrm>
            <a:off x="18358201" y="5274968"/>
            <a:ext cx="16850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Address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BC30C84-E814-445C-A6DB-088DCC2BBDB1}"/>
              </a:ext>
            </a:extLst>
          </p:cNvPr>
          <p:cNvSpPr txBox="1"/>
          <p:nvPr/>
        </p:nvSpPr>
        <p:spPr>
          <a:xfrm>
            <a:off x="14227344" y="8272826"/>
            <a:ext cx="1685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Email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891DE24-3E6A-4F10-A263-8A1B2FC38343}"/>
              </a:ext>
            </a:extLst>
          </p:cNvPr>
          <p:cNvSpPr txBox="1"/>
          <p:nvPr/>
        </p:nvSpPr>
        <p:spPr>
          <a:xfrm>
            <a:off x="18358200" y="8272826"/>
            <a:ext cx="1685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Website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B621B48-3405-4383-AE0E-A1BCD6D185C8}"/>
              </a:ext>
            </a:extLst>
          </p:cNvPr>
          <p:cNvSpPr txBox="1"/>
          <p:nvPr/>
        </p:nvSpPr>
        <p:spPr>
          <a:xfrm>
            <a:off x="14227344" y="5829920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274719D-9FF7-4F24-9453-5E97548F8EE7}"/>
              </a:ext>
            </a:extLst>
          </p:cNvPr>
          <p:cNvSpPr txBox="1"/>
          <p:nvPr/>
        </p:nvSpPr>
        <p:spPr>
          <a:xfrm>
            <a:off x="18358200" y="5829920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AA346C6-16A5-456C-90DD-B1D92B1EA20B}"/>
              </a:ext>
            </a:extLst>
          </p:cNvPr>
          <p:cNvSpPr txBox="1"/>
          <p:nvPr/>
        </p:nvSpPr>
        <p:spPr>
          <a:xfrm>
            <a:off x="14227344" y="8798380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63A1C55-9396-4BFE-87D1-2D915A147F7C}"/>
              </a:ext>
            </a:extLst>
          </p:cNvPr>
          <p:cNvSpPr txBox="1"/>
          <p:nvPr/>
        </p:nvSpPr>
        <p:spPr>
          <a:xfrm>
            <a:off x="18358200" y="8798380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86EE902-5698-4240-AAAA-DCF6A8C52DA5}"/>
              </a:ext>
            </a:extLst>
          </p:cNvPr>
          <p:cNvSpPr/>
          <p:nvPr/>
        </p:nvSpPr>
        <p:spPr>
          <a:xfrm>
            <a:off x="23860476" y="418011"/>
            <a:ext cx="523521" cy="1123406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A716C1A2-BDA9-42B2-BBF4-0B73359F48BD}"/>
              </a:ext>
            </a:extLst>
          </p:cNvPr>
          <p:cNvSpPr/>
          <p:nvPr/>
        </p:nvSpPr>
        <p:spPr>
          <a:xfrm rot="5400000">
            <a:off x="14016946" y="11603518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C9195C81-1500-4309-87F0-33298EF0505E}"/>
              </a:ext>
            </a:extLst>
          </p:cNvPr>
          <p:cNvSpPr/>
          <p:nvPr/>
        </p:nvSpPr>
        <p:spPr>
          <a:xfrm>
            <a:off x="436039" y="2641419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318B296-739B-4675-A6FB-2CE5C1186D96}"/>
              </a:ext>
            </a:extLst>
          </p:cNvPr>
          <p:cNvSpPr txBox="1"/>
          <p:nvPr/>
        </p:nvSpPr>
        <p:spPr>
          <a:xfrm>
            <a:off x="23415171" y="12762411"/>
            <a:ext cx="665567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32.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B5032D-7D85-460F-B68B-54BBC0BF71B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9096290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7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A470DDB-CB89-42FD-91DB-9290CC17BD7A}"/>
              </a:ext>
            </a:extLst>
          </p:cNvPr>
          <p:cNvSpPr/>
          <p:nvPr/>
        </p:nvSpPr>
        <p:spPr>
          <a:xfrm>
            <a:off x="3622151" y="4833257"/>
            <a:ext cx="20761849" cy="7413172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 dirty="0"/>
          </a:p>
        </p:txBody>
      </p:sp>
      <p:pic>
        <p:nvPicPr>
          <p:cNvPr id="3" name="Google Shape;2111;p186" descr="Google Shape;618;p50">
            <a:extLst>
              <a:ext uri="{FF2B5EF4-FFF2-40B4-BE49-F238E27FC236}">
                <a16:creationId xmlns:a16="http://schemas.microsoft.com/office/drawing/2014/main" id="{B9B91127-8B0E-4076-A9E4-FAB9135C56D9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 t="8174" b="8174"/>
          <a:stretch/>
        </p:blipFill>
        <p:spPr>
          <a:xfrm>
            <a:off x="15341423" y="0"/>
            <a:ext cx="7232885" cy="1045555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2059;p183">
            <a:extLst>
              <a:ext uri="{FF2B5EF4-FFF2-40B4-BE49-F238E27FC236}">
                <a16:creationId xmlns:a16="http://schemas.microsoft.com/office/drawing/2014/main" id="{F4D52461-776E-437A-83C1-95FDC7B88A0B}"/>
              </a:ext>
            </a:extLst>
          </p:cNvPr>
          <p:cNvSpPr/>
          <p:nvPr/>
        </p:nvSpPr>
        <p:spPr>
          <a:xfrm>
            <a:off x="20178865" y="9716241"/>
            <a:ext cx="1270001" cy="1270003"/>
          </a:xfrm>
          <a:prstGeom prst="rect">
            <a:avLst/>
          </a:prstGeom>
          <a:solidFill>
            <a:srgbClr val="0B4D65"/>
          </a:solidFill>
          <a:ln>
            <a:noFill/>
          </a:ln>
          <a:effectLst>
            <a:outerShdw blurRad="1066800" dist="635000" dir="5400000" rotWithShape="0">
              <a:srgbClr val="000000">
                <a:alpha val="21176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5" name="Google Shape;2060;p183">
            <a:extLst>
              <a:ext uri="{FF2B5EF4-FFF2-40B4-BE49-F238E27FC236}">
                <a16:creationId xmlns:a16="http://schemas.microsoft.com/office/drawing/2014/main" id="{0CE120B7-ABFF-4B9A-BFDE-ED594D72ACCA}"/>
              </a:ext>
            </a:extLst>
          </p:cNvPr>
          <p:cNvSpPr/>
          <p:nvPr/>
        </p:nvSpPr>
        <p:spPr>
          <a:xfrm>
            <a:off x="18350065" y="9716241"/>
            <a:ext cx="1270001" cy="1270003"/>
          </a:xfrm>
          <a:prstGeom prst="rect">
            <a:avLst/>
          </a:prstGeom>
          <a:solidFill>
            <a:srgbClr val="0B4D65"/>
          </a:solidFill>
          <a:ln>
            <a:noFill/>
          </a:ln>
          <a:effectLst>
            <a:outerShdw blurRad="1066800" dist="635000" dir="5400000" rotWithShape="0">
              <a:srgbClr val="000000">
                <a:alpha val="21176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6" name="Google Shape;2061;p183">
            <a:extLst>
              <a:ext uri="{FF2B5EF4-FFF2-40B4-BE49-F238E27FC236}">
                <a16:creationId xmlns:a16="http://schemas.microsoft.com/office/drawing/2014/main" id="{BC898251-923E-45F6-B015-548CB544C4F7}"/>
              </a:ext>
            </a:extLst>
          </p:cNvPr>
          <p:cNvSpPr/>
          <p:nvPr/>
        </p:nvSpPr>
        <p:spPr>
          <a:xfrm>
            <a:off x="16521265" y="9716241"/>
            <a:ext cx="1270001" cy="1270003"/>
          </a:xfrm>
          <a:prstGeom prst="rect">
            <a:avLst/>
          </a:prstGeom>
          <a:solidFill>
            <a:srgbClr val="0B4D65"/>
          </a:solidFill>
          <a:ln>
            <a:noFill/>
          </a:ln>
          <a:effectLst>
            <a:outerShdw blurRad="1066800" dist="635000" dir="5400000" rotWithShape="0">
              <a:srgbClr val="000000">
                <a:alpha val="21176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7" name="Google Shape;2062;p183">
            <a:extLst>
              <a:ext uri="{FF2B5EF4-FFF2-40B4-BE49-F238E27FC236}">
                <a16:creationId xmlns:a16="http://schemas.microsoft.com/office/drawing/2014/main" id="{C3BF047B-2F40-452B-8496-E29B1F16BB02}"/>
              </a:ext>
            </a:extLst>
          </p:cNvPr>
          <p:cNvSpPr/>
          <p:nvPr/>
        </p:nvSpPr>
        <p:spPr>
          <a:xfrm>
            <a:off x="17023104" y="10098203"/>
            <a:ext cx="266322" cy="506077"/>
          </a:xfrm>
          <a:custGeom>
            <a:avLst/>
            <a:gdLst/>
            <a:ahLst/>
            <a:cxnLst/>
            <a:rect l="l" t="t" r="r" b="b"/>
            <a:pathLst>
              <a:path w="21600" h="21598" extrusionOk="0">
                <a:moveTo>
                  <a:pt x="21600" y="7559"/>
                </a:moveTo>
                <a:lnTo>
                  <a:pt x="14366" y="7559"/>
                </a:lnTo>
                <a:lnTo>
                  <a:pt x="14366" y="5400"/>
                </a:lnTo>
                <a:cubicBezTo>
                  <a:pt x="14366" y="4285"/>
                  <a:pt x="14538" y="3583"/>
                  <a:pt x="17573" y="3583"/>
                </a:cubicBezTo>
                <a:lnTo>
                  <a:pt x="21407" y="3583"/>
                </a:lnTo>
                <a:lnTo>
                  <a:pt x="21407" y="149"/>
                </a:lnTo>
                <a:cubicBezTo>
                  <a:pt x="19542" y="48"/>
                  <a:pt x="17666" y="-2"/>
                  <a:pt x="15788" y="0"/>
                </a:cubicBezTo>
                <a:cubicBezTo>
                  <a:pt x="10220" y="0"/>
                  <a:pt x="6157" y="1790"/>
                  <a:pt x="6157" y="5075"/>
                </a:cubicBezTo>
                <a:lnTo>
                  <a:pt x="6157" y="7559"/>
                </a:lnTo>
                <a:lnTo>
                  <a:pt x="0" y="7559"/>
                </a:lnTo>
                <a:lnTo>
                  <a:pt x="0" y="11879"/>
                </a:lnTo>
                <a:lnTo>
                  <a:pt x="6157" y="11878"/>
                </a:lnTo>
                <a:lnTo>
                  <a:pt x="6157" y="21598"/>
                </a:lnTo>
                <a:lnTo>
                  <a:pt x="14366" y="21598"/>
                </a:lnTo>
                <a:lnTo>
                  <a:pt x="14366" y="11876"/>
                </a:lnTo>
                <a:lnTo>
                  <a:pt x="20658" y="11875"/>
                </a:lnTo>
                <a:lnTo>
                  <a:pt x="21600" y="7559"/>
                </a:lnTo>
                <a:close/>
              </a:path>
            </a:pathLst>
          </a:custGeom>
          <a:solidFill>
            <a:srgbClr val="EAF7FC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8" name="Google Shape;2063;p183">
            <a:extLst>
              <a:ext uri="{FF2B5EF4-FFF2-40B4-BE49-F238E27FC236}">
                <a16:creationId xmlns:a16="http://schemas.microsoft.com/office/drawing/2014/main" id="{01BCB9A7-E014-44FF-905D-11E88A3FC62A}"/>
              </a:ext>
            </a:extLst>
          </p:cNvPr>
          <p:cNvSpPr/>
          <p:nvPr/>
        </p:nvSpPr>
        <p:spPr>
          <a:xfrm>
            <a:off x="20616871" y="10163006"/>
            <a:ext cx="393987" cy="37647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13245"/>
                </a:moveTo>
                <a:lnTo>
                  <a:pt x="21600" y="21600"/>
                </a:lnTo>
                <a:lnTo>
                  <a:pt x="16969" y="21600"/>
                </a:lnTo>
                <a:lnTo>
                  <a:pt x="16969" y="13800"/>
                </a:lnTo>
                <a:cubicBezTo>
                  <a:pt x="16969" y="11839"/>
                  <a:pt x="16301" y="10507"/>
                  <a:pt x="14625" y="10507"/>
                </a:cubicBezTo>
                <a:cubicBezTo>
                  <a:pt x="13343" y="10507"/>
                  <a:pt x="12587" y="11409"/>
                  <a:pt x="12250" y="12277"/>
                </a:cubicBezTo>
                <a:cubicBezTo>
                  <a:pt x="12128" y="12590"/>
                  <a:pt x="12091" y="13028"/>
                  <a:pt x="12091" y="13460"/>
                </a:cubicBezTo>
                <a:lnTo>
                  <a:pt x="12091" y="21599"/>
                </a:lnTo>
                <a:lnTo>
                  <a:pt x="7465" y="21599"/>
                </a:lnTo>
                <a:cubicBezTo>
                  <a:pt x="7465" y="21599"/>
                  <a:pt x="7527" y="8394"/>
                  <a:pt x="7465" y="7026"/>
                </a:cubicBezTo>
                <a:lnTo>
                  <a:pt x="12092" y="7026"/>
                </a:lnTo>
                <a:lnTo>
                  <a:pt x="12092" y="9092"/>
                </a:lnTo>
                <a:cubicBezTo>
                  <a:pt x="12086" y="9109"/>
                  <a:pt x="12073" y="9123"/>
                  <a:pt x="12066" y="9142"/>
                </a:cubicBezTo>
                <a:lnTo>
                  <a:pt x="12092" y="9142"/>
                </a:lnTo>
                <a:lnTo>
                  <a:pt x="12092" y="9092"/>
                </a:lnTo>
                <a:cubicBezTo>
                  <a:pt x="12711" y="8099"/>
                  <a:pt x="13806" y="6684"/>
                  <a:pt x="16266" y="6684"/>
                </a:cubicBezTo>
                <a:cubicBezTo>
                  <a:pt x="19319" y="6684"/>
                  <a:pt x="21600" y="8767"/>
                  <a:pt x="21600" y="13245"/>
                </a:cubicBezTo>
                <a:close/>
                <a:moveTo>
                  <a:pt x="2620" y="0"/>
                </a:moveTo>
                <a:cubicBezTo>
                  <a:pt x="1037" y="0"/>
                  <a:pt x="0" y="1087"/>
                  <a:pt x="0" y="2520"/>
                </a:cubicBezTo>
                <a:cubicBezTo>
                  <a:pt x="0" y="3915"/>
                  <a:pt x="1006" y="5039"/>
                  <a:pt x="2560" y="5039"/>
                </a:cubicBezTo>
                <a:lnTo>
                  <a:pt x="2588" y="5039"/>
                </a:lnTo>
                <a:cubicBezTo>
                  <a:pt x="4207" y="5039"/>
                  <a:pt x="5209" y="3915"/>
                  <a:pt x="5209" y="2520"/>
                </a:cubicBezTo>
                <a:cubicBezTo>
                  <a:pt x="5178" y="1087"/>
                  <a:pt x="4207" y="0"/>
                  <a:pt x="2620" y="0"/>
                </a:cubicBezTo>
                <a:close/>
                <a:moveTo>
                  <a:pt x="276" y="21600"/>
                </a:moveTo>
                <a:lnTo>
                  <a:pt x="4905" y="21600"/>
                </a:lnTo>
                <a:lnTo>
                  <a:pt x="4905" y="7025"/>
                </a:lnTo>
                <a:lnTo>
                  <a:pt x="276" y="7025"/>
                </a:lnTo>
                <a:lnTo>
                  <a:pt x="276" y="21600"/>
                </a:lnTo>
                <a:close/>
              </a:path>
            </a:pathLst>
          </a:custGeom>
          <a:solidFill>
            <a:srgbClr val="EAF7FC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" name="Google Shape;2064;p183">
            <a:extLst>
              <a:ext uri="{FF2B5EF4-FFF2-40B4-BE49-F238E27FC236}">
                <a16:creationId xmlns:a16="http://schemas.microsoft.com/office/drawing/2014/main" id="{40A9D9EF-FE14-4C68-B3B0-CC9C70155EE9}"/>
              </a:ext>
            </a:extLst>
          </p:cNvPr>
          <p:cNvSpPr/>
          <p:nvPr/>
        </p:nvSpPr>
        <p:spPr>
          <a:xfrm>
            <a:off x="18753330" y="10163006"/>
            <a:ext cx="463471" cy="376472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21600" y="2556"/>
                </a:moveTo>
                <a:cubicBezTo>
                  <a:pt x="20805" y="2989"/>
                  <a:pt x="19952" y="3283"/>
                  <a:pt x="19056" y="3415"/>
                </a:cubicBezTo>
                <a:cubicBezTo>
                  <a:pt x="19971" y="2740"/>
                  <a:pt x="20671" y="1670"/>
                  <a:pt x="21003" y="399"/>
                </a:cubicBezTo>
                <a:cubicBezTo>
                  <a:pt x="20145" y="1024"/>
                  <a:pt x="19197" y="1477"/>
                  <a:pt x="18188" y="1723"/>
                </a:cubicBezTo>
                <a:cubicBezTo>
                  <a:pt x="17379" y="661"/>
                  <a:pt x="16229" y="0"/>
                  <a:pt x="14954" y="0"/>
                </a:cubicBezTo>
                <a:cubicBezTo>
                  <a:pt x="12507" y="0"/>
                  <a:pt x="10523" y="2443"/>
                  <a:pt x="10523" y="5454"/>
                </a:cubicBezTo>
                <a:cubicBezTo>
                  <a:pt x="10523" y="5881"/>
                  <a:pt x="10562" y="6298"/>
                  <a:pt x="10637" y="6697"/>
                </a:cubicBezTo>
                <a:cubicBezTo>
                  <a:pt x="6955" y="6469"/>
                  <a:pt x="3690" y="4297"/>
                  <a:pt x="1505" y="997"/>
                </a:cubicBezTo>
                <a:cubicBezTo>
                  <a:pt x="1123" y="1801"/>
                  <a:pt x="906" y="2738"/>
                  <a:pt x="906" y="3739"/>
                </a:cubicBezTo>
                <a:cubicBezTo>
                  <a:pt x="906" y="5631"/>
                  <a:pt x="1689" y="7301"/>
                  <a:pt x="2876" y="8278"/>
                </a:cubicBezTo>
                <a:cubicBezTo>
                  <a:pt x="2150" y="8248"/>
                  <a:pt x="1467" y="8003"/>
                  <a:pt x="869" y="7594"/>
                </a:cubicBezTo>
                <a:lnTo>
                  <a:pt x="869" y="7662"/>
                </a:lnTo>
                <a:cubicBezTo>
                  <a:pt x="869" y="10304"/>
                  <a:pt x="2397" y="12509"/>
                  <a:pt x="4423" y="13011"/>
                </a:cubicBezTo>
                <a:cubicBezTo>
                  <a:pt x="4052" y="13134"/>
                  <a:pt x="3661" y="13202"/>
                  <a:pt x="3256" y="13202"/>
                </a:cubicBezTo>
                <a:cubicBezTo>
                  <a:pt x="2969" y="13202"/>
                  <a:pt x="2693" y="13167"/>
                  <a:pt x="2421" y="13101"/>
                </a:cubicBezTo>
                <a:cubicBezTo>
                  <a:pt x="2986" y="15269"/>
                  <a:pt x="4622" y="16846"/>
                  <a:pt x="6560" y="16889"/>
                </a:cubicBezTo>
                <a:cubicBezTo>
                  <a:pt x="5044" y="18351"/>
                  <a:pt x="3133" y="19220"/>
                  <a:pt x="1057" y="19220"/>
                </a:cubicBezTo>
                <a:cubicBezTo>
                  <a:pt x="699" y="19220"/>
                  <a:pt x="347" y="19194"/>
                  <a:pt x="0" y="19146"/>
                </a:cubicBezTo>
                <a:cubicBezTo>
                  <a:pt x="1961" y="20696"/>
                  <a:pt x="4290" y="21600"/>
                  <a:pt x="6792" y="21600"/>
                </a:cubicBezTo>
                <a:cubicBezTo>
                  <a:pt x="14943" y="21600"/>
                  <a:pt x="19399" y="13288"/>
                  <a:pt x="19399" y="6080"/>
                </a:cubicBezTo>
                <a:lnTo>
                  <a:pt x="19384" y="5374"/>
                </a:lnTo>
                <a:cubicBezTo>
                  <a:pt x="20254" y="4609"/>
                  <a:pt x="21007" y="3649"/>
                  <a:pt x="21600" y="2556"/>
                </a:cubicBezTo>
                <a:close/>
              </a:path>
            </a:pathLst>
          </a:custGeom>
          <a:solidFill>
            <a:srgbClr val="EAF7FC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A7116A-B9E5-4DB8-9820-33B2E467A232}"/>
              </a:ext>
            </a:extLst>
          </p:cNvPr>
          <p:cNvSpPr txBox="1"/>
          <p:nvPr/>
        </p:nvSpPr>
        <p:spPr>
          <a:xfrm>
            <a:off x="3622151" y="1529687"/>
            <a:ext cx="6769802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Keep Contact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0304C6-EC2D-40CA-B08E-9F0F83BC0AD4}"/>
              </a:ext>
            </a:extLst>
          </p:cNvPr>
          <p:cNvSpPr txBox="1"/>
          <p:nvPr/>
        </p:nvSpPr>
        <p:spPr>
          <a:xfrm>
            <a:off x="3622151" y="3168722"/>
            <a:ext cx="7086851" cy="109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DC39A7-D278-4D99-B42F-3A2303FC6BE9}"/>
              </a:ext>
            </a:extLst>
          </p:cNvPr>
          <p:cNvSpPr txBox="1"/>
          <p:nvPr/>
        </p:nvSpPr>
        <p:spPr>
          <a:xfrm>
            <a:off x="5360599" y="5761267"/>
            <a:ext cx="13324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Phone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6EB5A2-B313-41F7-975E-80B487DBF1DE}"/>
              </a:ext>
            </a:extLst>
          </p:cNvPr>
          <p:cNvSpPr txBox="1"/>
          <p:nvPr/>
        </p:nvSpPr>
        <p:spPr>
          <a:xfrm>
            <a:off x="9834638" y="5761267"/>
            <a:ext cx="16850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Address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D42FDD8-2D0E-4452-8714-D34E42F3489F}"/>
              </a:ext>
            </a:extLst>
          </p:cNvPr>
          <p:cNvSpPr txBox="1"/>
          <p:nvPr/>
        </p:nvSpPr>
        <p:spPr>
          <a:xfrm>
            <a:off x="5360599" y="8759125"/>
            <a:ext cx="1685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Email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B9FBF7D-6894-4096-9AAF-319C7D5F2292}"/>
              </a:ext>
            </a:extLst>
          </p:cNvPr>
          <p:cNvSpPr txBox="1"/>
          <p:nvPr/>
        </p:nvSpPr>
        <p:spPr>
          <a:xfrm>
            <a:off x="9834637" y="8759125"/>
            <a:ext cx="1685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Website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6B458E2-DDD3-426C-94AA-27BDB369D495}"/>
              </a:ext>
            </a:extLst>
          </p:cNvPr>
          <p:cNvSpPr txBox="1"/>
          <p:nvPr/>
        </p:nvSpPr>
        <p:spPr>
          <a:xfrm>
            <a:off x="5360599" y="6316219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C9F2627-F0F1-4819-B9AA-C5EDBA4B14EA}"/>
              </a:ext>
            </a:extLst>
          </p:cNvPr>
          <p:cNvSpPr txBox="1"/>
          <p:nvPr/>
        </p:nvSpPr>
        <p:spPr>
          <a:xfrm>
            <a:off x="9834637" y="6316219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41BB427-A465-4F70-A399-61B774ED8B3A}"/>
              </a:ext>
            </a:extLst>
          </p:cNvPr>
          <p:cNvSpPr txBox="1"/>
          <p:nvPr/>
        </p:nvSpPr>
        <p:spPr>
          <a:xfrm>
            <a:off x="5360599" y="9284679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96F1093-9EE8-44A7-9772-7821849BDA4D}"/>
              </a:ext>
            </a:extLst>
          </p:cNvPr>
          <p:cNvSpPr txBox="1"/>
          <p:nvPr/>
        </p:nvSpPr>
        <p:spPr>
          <a:xfrm>
            <a:off x="9834637" y="9284679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BD6B5C6-0742-4F77-8C4A-FAF02522E2D6}"/>
              </a:ext>
            </a:extLst>
          </p:cNvPr>
          <p:cNvSpPr txBox="1"/>
          <p:nvPr/>
        </p:nvSpPr>
        <p:spPr>
          <a:xfrm>
            <a:off x="1450274" y="622696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B99C5F8E-89FB-48DC-B0CC-BE58A48A6E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7502" y="428892"/>
            <a:ext cx="640080" cy="64008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C36FACA2-160B-4AF9-BB5F-A4AE09D6DDD6}"/>
              </a:ext>
            </a:extLst>
          </p:cNvPr>
          <p:cNvSpPr txBox="1"/>
          <p:nvPr/>
        </p:nvSpPr>
        <p:spPr>
          <a:xfrm>
            <a:off x="23415171" y="12762411"/>
            <a:ext cx="66717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33.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73F975C5-6150-4436-B831-0056CDDD8ECC}"/>
              </a:ext>
            </a:extLst>
          </p:cNvPr>
          <p:cNvSpPr/>
          <p:nvPr/>
        </p:nvSpPr>
        <p:spPr>
          <a:xfrm>
            <a:off x="13924103" y="3362242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7BCCFAB-BAAB-407E-9613-A74D228819AA}"/>
              </a:ext>
            </a:extLst>
          </p:cNvPr>
          <p:cNvSpPr/>
          <p:nvPr/>
        </p:nvSpPr>
        <p:spPr>
          <a:xfrm>
            <a:off x="483692" y="9926119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D94ECC29-AAB3-4C20-B0B6-B4936E5E654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6344537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2111;p186" descr="Google Shape;618;p50">
            <a:extLst>
              <a:ext uri="{FF2B5EF4-FFF2-40B4-BE49-F238E27FC236}">
                <a16:creationId xmlns:a16="http://schemas.microsoft.com/office/drawing/2014/main" id="{5E2D7D72-2CC2-430C-A9D1-E2661B36849E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2">
            <a:alphaModFix/>
          </a:blip>
          <a:srcRect t="8174" b="8174"/>
          <a:stretch/>
        </p:blipFill>
        <p:spPr>
          <a:xfrm>
            <a:off x="0" y="2342786"/>
            <a:ext cx="12192000" cy="80689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E9E2917-9905-40C6-90B9-794517A67A04}"/>
              </a:ext>
            </a:extLst>
          </p:cNvPr>
          <p:cNvSpPr/>
          <p:nvPr/>
        </p:nvSpPr>
        <p:spPr>
          <a:xfrm>
            <a:off x="16557171" y="2225619"/>
            <a:ext cx="7826826" cy="8186118"/>
          </a:xfrm>
          <a:prstGeom prst="rect">
            <a:avLst/>
          </a:prstGeom>
          <a:solidFill>
            <a:srgbClr val="EAF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1BCF69-D3EC-41B4-810E-B745AC332166}"/>
              </a:ext>
            </a:extLst>
          </p:cNvPr>
          <p:cNvSpPr txBox="1"/>
          <p:nvPr/>
        </p:nvSpPr>
        <p:spPr>
          <a:xfrm>
            <a:off x="13909152" y="2225618"/>
            <a:ext cx="5476114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Contact Us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29F287B-53BE-488A-AC39-8AF014C2DA3D}"/>
              </a:ext>
            </a:extLst>
          </p:cNvPr>
          <p:cNvSpPr txBox="1"/>
          <p:nvPr/>
        </p:nvSpPr>
        <p:spPr>
          <a:xfrm>
            <a:off x="13909152" y="3736160"/>
            <a:ext cx="7086851" cy="109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FC7AAC-F2AD-43E8-B42A-D4031B67BB2E}"/>
              </a:ext>
            </a:extLst>
          </p:cNvPr>
          <p:cNvSpPr txBox="1"/>
          <p:nvPr/>
        </p:nvSpPr>
        <p:spPr>
          <a:xfrm>
            <a:off x="13909152" y="7239646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5F02DE8-6D27-4C7F-AC36-E293922390E5}"/>
              </a:ext>
            </a:extLst>
          </p:cNvPr>
          <p:cNvSpPr txBox="1"/>
          <p:nvPr/>
        </p:nvSpPr>
        <p:spPr>
          <a:xfrm>
            <a:off x="18040008" y="7239646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E83FF1-1A7C-4D64-AA7D-41F2630A8A7F}"/>
              </a:ext>
            </a:extLst>
          </p:cNvPr>
          <p:cNvSpPr txBox="1"/>
          <p:nvPr/>
        </p:nvSpPr>
        <p:spPr>
          <a:xfrm>
            <a:off x="13909152" y="10414070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DEE5516-CFEA-45A9-A79B-90661E38DF35}"/>
              </a:ext>
            </a:extLst>
          </p:cNvPr>
          <p:cNvSpPr txBox="1"/>
          <p:nvPr/>
        </p:nvSpPr>
        <p:spPr>
          <a:xfrm>
            <a:off x="18040008" y="10414070"/>
            <a:ext cx="3531267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2088345-E5BB-4703-9D03-9C381761E919}"/>
              </a:ext>
            </a:extLst>
          </p:cNvPr>
          <p:cNvSpPr txBox="1"/>
          <p:nvPr/>
        </p:nvSpPr>
        <p:spPr>
          <a:xfrm>
            <a:off x="1450274" y="622696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25ECFF7E-555F-4084-BE60-C08FDEC6BC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37502" y="428892"/>
            <a:ext cx="640080" cy="64008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48D27FE-5E8C-4D38-A745-6ED1704F8C0E}"/>
              </a:ext>
            </a:extLst>
          </p:cNvPr>
          <p:cNvSpPr txBox="1"/>
          <p:nvPr/>
        </p:nvSpPr>
        <p:spPr>
          <a:xfrm>
            <a:off x="23415171" y="12762411"/>
            <a:ext cx="675185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34.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6F16345-5C2F-4890-BEEB-C04D7F9347FE}"/>
              </a:ext>
            </a:extLst>
          </p:cNvPr>
          <p:cNvSpPr txBox="1"/>
          <p:nvPr/>
        </p:nvSpPr>
        <p:spPr>
          <a:xfrm>
            <a:off x="2552574" y="10874829"/>
            <a:ext cx="7086851" cy="109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6AAE3BD-6C00-41F9-9401-4562008574F4}"/>
              </a:ext>
            </a:extLst>
          </p:cNvPr>
          <p:cNvSpPr/>
          <p:nvPr/>
        </p:nvSpPr>
        <p:spPr>
          <a:xfrm>
            <a:off x="13981" y="13093304"/>
            <a:ext cx="3741590" cy="622696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76B1E774-642F-4D1A-AB39-908414F8A5C9}"/>
              </a:ext>
            </a:extLst>
          </p:cNvPr>
          <p:cNvSpPr/>
          <p:nvPr/>
        </p:nvSpPr>
        <p:spPr>
          <a:xfrm>
            <a:off x="148882" y="9160447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96072FC0-847E-45F6-98BC-2E9BD80C4211}"/>
              </a:ext>
            </a:extLst>
          </p:cNvPr>
          <p:cNvSpPr/>
          <p:nvPr/>
        </p:nvSpPr>
        <p:spPr>
          <a:xfrm rot="5400000">
            <a:off x="21278005" y="-406295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Graphic 21">
            <a:extLst>
              <a:ext uri="{FF2B5EF4-FFF2-40B4-BE49-F238E27FC236}">
                <a16:creationId xmlns:a16="http://schemas.microsoft.com/office/drawing/2014/main" id="{B88518CD-01A0-4CC9-8569-B43CCA6FAE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4718472" y="6364113"/>
            <a:ext cx="731520" cy="731520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D612AF9A-D8ED-4B18-BDAB-B1B6358D364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8993565" y="6373723"/>
            <a:ext cx="731520" cy="731520"/>
          </a:xfrm>
          <a:prstGeom prst="rect">
            <a:avLst/>
          </a:prstGeom>
        </p:spPr>
      </p:pic>
      <p:pic>
        <p:nvPicPr>
          <p:cNvPr id="26" name="Graphic 25">
            <a:extLst>
              <a:ext uri="{FF2B5EF4-FFF2-40B4-BE49-F238E27FC236}">
                <a16:creationId xmlns:a16="http://schemas.microsoft.com/office/drawing/2014/main" id="{2EE1815A-38FC-4372-85D2-E224DA82318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4718472" y="9681384"/>
            <a:ext cx="731520" cy="731520"/>
          </a:xfrm>
          <a:prstGeom prst="rect">
            <a:avLst/>
          </a:prstGeom>
        </p:spPr>
      </p:pic>
      <p:pic>
        <p:nvPicPr>
          <p:cNvPr id="28" name="Graphic 27">
            <a:extLst>
              <a:ext uri="{FF2B5EF4-FFF2-40B4-BE49-F238E27FC236}">
                <a16:creationId xmlns:a16="http://schemas.microsoft.com/office/drawing/2014/main" id="{325F3010-6840-43F3-BA13-14E85F691D7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8993565" y="9615742"/>
            <a:ext cx="731520" cy="731520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72E128D0-02FC-44D7-B625-9B1887F1A6BA}"/>
              </a:ext>
            </a:extLst>
          </p:cNvPr>
          <p:cNvSpPr/>
          <p:nvPr/>
        </p:nvSpPr>
        <p:spPr>
          <a:xfrm>
            <a:off x="23415170" y="-3085"/>
            <a:ext cx="968829" cy="1524922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CC8B78D-CC33-47D5-88BB-ADF8AC1DCB4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9052907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6134C36A-1B2D-4C22-B80B-AFD89910D990}"/>
              </a:ext>
            </a:extLst>
          </p:cNvPr>
          <p:cNvSpPr/>
          <p:nvPr/>
        </p:nvSpPr>
        <p:spPr>
          <a:xfrm>
            <a:off x="15414171" y="25020"/>
            <a:ext cx="9028612" cy="13716000"/>
          </a:xfrm>
          <a:prstGeom prst="rect">
            <a:avLst/>
          </a:prstGeom>
          <a:solidFill>
            <a:srgbClr val="EAF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4823263-CB0B-4E4F-AE89-CDBBC9522135}"/>
              </a:ext>
            </a:extLst>
          </p:cNvPr>
          <p:cNvSpPr/>
          <p:nvPr/>
        </p:nvSpPr>
        <p:spPr>
          <a:xfrm>
            <a:off x="3069771" y="2383971"/>
            <a:ext cx="12344400" cy="8948057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D9F372-E3B3-4A91-AFFA-45A395D3F161}"/>
              </a:ext>
            </a:extLst>
          </p:cNvPr>
          <p:cNvSpPr/>
          <p:nvPr/>
        </p:nvSpPr>
        <p:spPr>
          <a:xfrm>
            <a:off x="15414170" y="2383971"/>
            <a:ext cx="5910943" cy="894805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5F4920A-B416-4EFF-88BD-E9E9B8792B40}"/>
              </a:ext>
            </a:extLst>
          </p:cNvPr>
          <p:cNvSpPr/>
          <p:nvPr/>
        </p:nvSpPr>
        <p:spPr>
          <a:xfrm>
            <a:off x="0" y="418011"/>
            <a:ext cx="5000625" cy="1123406"/>
          </a:xfrm>
          <a:prstGeom prst="rect">
            <a:avLst/>
          </a:prstGeom>
          <a:solidFill>
            <a:srgbClr val="EAF7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170C78-C2F2-438C-A18C-9AB10DAF8AB6}"/>
              </a:ext>
            </a:extLst>
          </p:cNvPr>
          <p:cNvSpPr txBox="1"/>
          <p:nvPr/>
        </p:nvSpPr>
        <p:spPr>
          <a:xfrm>
            <a:off x="1678873" y="818637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03593E1D-B1A1-482C-B693-E477E691A6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8927" y="624833"/>
            <a:ext cx="640080" cy="64008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0F1F947-6BA3-4A5C-BDFB-9988CC3DD56B}"/>
              </a:ext>
            </a:extLst>
          </p:cNvPr>
          <p:cNvSpPr txBox="1"/>
          <p:nvPr/>
        </p:nvSpPr>
        <p:spPr>
          <a:xfrm>
            <a:off x="23415171" y="12762411"/>
            <a:ext cx="660758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35.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4454897-FF04-4446-A25A-DC5A0F62C195}"/>
              </a:ext>
            </a:extLst>
          </p:cNvPr>
          <p:cNvSpPr txBox="1"/>
          <p:nvPr/>
        </p:nvSpPr>
        <p:spPr>
          <a:xfrm>
            <a:off x="3663648" y="5605747"/>
            <a:ext cx="1115664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0" b="1" dirty="0">
                <a:solidFill>
                  <a:srgbClr val="0B4D65"/>
                </a:solidFill>
                <a:latin typeface="Proza Libre" panose="02000503060000020004" pitchFamily="2" charset="0"/>
              </a:rPr>
              <a:t>Thank You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F538F64-4EA6-4C1F-8216-9268C29C039F}"/>
              </a:ext>
            </a:extLst>
          </p:cNvPr>
          <p:cNvSpPr txBox="1"/>
          <p:nvPr/>
        </p:nvSpPr>
        <p:spPr>
          <a:xfrm>
            <a:off x="8560227" y="9484550"/>
            <a:ext cx="6049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DOLOR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081F63D-E6EC-4BC9-ABB5-8D4BBC27DB0E}"/>
              </a:ext>
            </a:extLst>
          </p:cNvPr>
          <p:cNvSpPr/>
          <p:nvPr/>
        </p:nvSpPr>
        <p:spPr>
          <a:xfrm rot="5400000">
            <a:off x="20616454" y="1197156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483148ED-48A7-415D-946E-D6D95F8ABC18}"/>
              </a:ext>
            </a:extLst>
          </p:cNvPr>
          <p:cNvSpPr/>
          <p:nvPr/>
        </p:nvSpPr>
        <p:spPr>
          <a:xfrm>
            <a:off x="2361111" y="10145213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AF8B152-8E1F-4DA3-AE3B-90F7EB6E6A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617374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7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DB602A3-77BE-4231-8665-E9F4D6312F11}"/>
              </a:ext>
            </a:extLst>
          </p:cNvPr>
          <p:cNvSpPr/>
          <p:nvPr/>
        </p:nvSpPr>
        <p:spPr>
          <a:xfrm rot="16200000">
            <a:off x="13497957" y="459104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3237428-D76A-403E-B8C5-896C42EC01C2}"/>
              </a:ext>
            </a:extLst>
          </p:cNvPr>
          <p:cNvSpPr/>
          <p:nvPr/>
        </p:nvSpPr>
        <p:spPr>
          <a:xfrm>
            <a:off x="0" y="0"/>
            <a:ext cx="13879286" cy="13716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9A8521C-A2CF-4A09-9CD2-410FFEB52E6F}"/>
              </a:ext>
            </a:extLst>
          </p:cNvPr>
          <p:cNvSpPr/>
          <p:nvPr/>
        </p:nvSpPr>
        <p:spPr>
          <a:xfrm>
            <a:off x="11266713" y="3812192"/>
            <a:ext cx="11405305" cy="8246986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A3340A-BB6A-4657-9252-48CD50C790D6}"/>
              </a:ext>
            </a:extLst>
          </p:cNvPr>
          <p:cNvSpPr txBox="1"/>
          <p:nvPr/>
        </p:nvSpPr>
        <p:spPr>
          <a:xfrm>
            <a:off x="13100238" y="5018153"/>
            <a:ext cx="5272597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Our Vision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9EC894-C390-438E-8528-FDF89BB30C5A}"/>
              </a:ext>
            </a:extLst>
          </p:cNvPr>
          <p:cNvSpPr txBox="1"/>
          <p:nvPr/>
        </p:nvSpPr>
        <p:spPr>
          <a:xfrm>
            <a:off x="13100238" y="6999001"/>
            <a:ext cx="3868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Dolor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E4658B-3CF2-4DAF-A965-06A443C90911}"/>
              </a:ext>
            </a:extLst>
          </p:cNvPr>
          <p:cNvSpPr txBox="1"/>
          <p:nvPr/>
        </p:nvSpPr>
        <p:spPr>
          <a:xfrm>
            <a:off x="13100238" y="7539802"/>
            <a:ext cx="7119725" cy="109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0FEDCD-680D-4189-9C1F-27378CDCC470}"/>
              </a:ext>
            </a:extLst>
          </p:cNvPr>
          <p:cNvSpPr txBox="1"/>
          <p:nvPr/>
        </p:nvSpPr>
        <p:spPr>
          <a:xfrm>
            <a:off x="13100238" y="9358265"/>
            <a:ext cx="38685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Dolor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33B18E2-B794-4C4B-BB9C-D9B6AE4D48CB}"/>
              </a:ext>
            </a:extLst>
          </p:cNvPr>
          <p:cNvSpPr txBox="1"/>
          <p:nvPr/>
        </p:nvSpPr>
        <p:spPr>
          <a:xfrm>
            <a:off x="13100238" y="9899066"/>
            <a:ext cx="7119725" cy="109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8F5964-E8A6-44B2-80BF-301D926D3DA2}"/>
              </a:ext>
            </a:extLst>
          </p:cNvPr>
          <p:cNvSpPr txBox="1"/>
          <p:nvPr/>
        </p:nvSpPr>
        <p:spPr>
          <a:xfrm>
            <a:off x="19566823" y="704337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34CD6E5E-0844-47A0-BB2F-DF65E5825B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968877" y="510533"/>
            <a:ext cx="640080" cy="64008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D12F812-7182-4876-A016-19F6C332DDBC}"/>
              </a:ext>
            </a:extLst>
          </p:cNvPr>
          <p:cNvSpPr txBox="1"/>
          <p:nvPr/>
        </p:nvSpPr>
        <p:spPr>
          <a:xfrm>
            <a:off x="23415171" y="12762411"/>
            <a:ext cx="476412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4.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6DDEB1-F761-458F-880A-20C1DE437E27}"/>
              </a:ext>
            </a:extLst>
          </p:cNvPr>
          <p:cNvSpPr/>
          <p:nvPr/>
        </p:nvSpPr>
        <p:spPr>
          <a:xfrm>
            <a:off x="20219963" y="2762149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CC1371F-D756-4B53-AE45-28D9445379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964388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D27AFDA-FB08-4C73-A116-0E391B526A99}"/>
              </a:ext>
            </a:extLst>
          </p:cNvPr>
          <p:cNvSpPr/>
          <p:nvPr/>
        </p:nvSpPr>
        <p:spPr>
          <a:xfrm>
            <a:off x="6145213" y="-1"/>
            <a:ext cx="7860863" cy="116014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Google Shape;949;p128">
            <a:extLst>
              <a:ext uri="{FF2B5EF4-FFF2-40B4-BE49-F238E27FC236}">
                <a16:creationId xmlns:a16="http://schemas.microsoft.com/office/drawing/2014/main" id="{2136E4A8-E312-4F0A-B678-BEAC7C75111A}"/>
              </a:ext>
            </a:extLst>
          </p:cNvPr>
          <p:cNvSpPr/>
          <p:nvPr/>
        </p:nvSpPr>
        <p:spPr>
          <a:xfrm>
            <a:off x="2175580" y="3568207"/>
            <a:ext cx="5535146" cy="5293137"/>
          </a:xfrm>
          <a:prstGeom prst="rect">
            <a:avLst/>
          </a:prstGeom>
          <a:solidFill>
            <a:srgbClr val="EAF7FC"/>
          </a:solidFill>
          <a:ln>
            <a:noFill/>
          </a:ln>
          <a:effectLst>
            <a:outerShdw blurRad="1066800" dist="635000" dir="5400000" rotWithShape="0">
              <a:srgbClr val="000000">
                <a:alpha val="21568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950;p128">
            <a:extLst>
              <a:ext uri="{FF2B5EF4-FFF2-40B4-BE49-F238E27FC236}">
                <a16:creationId xmlns:a16="http://schemas.microsoft.com/office/drawing/2014/main" id="{3257F02E-A0E1-4457-936F-3D3C6F1D4CB8}"/>
              </a:ext>
            </a:extLst>
          </p:cNvPr>
          <p:cNvSpPr/>
          <p:nvPr/>
        </p:nvSpPr>
        <p:spPr>
          <a:xfrm>
            <a:off x="2175580" y="3568207"/>
            <a:ext cx="127000" cy="5295901"/>
          </a:xfrm>
          <a:prstGeom prst="rect">
            <a:avLst/>
          </a:prstGeom>
          <a:solidFill>
            <a:srgbClr val="0B4D6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964;p128">
            <a:extLst>
              <a:ext uri="{FF2B5EF4-FFF2-40B4-BE49-F238E27FC236}">
                <a16:creationId xmlns:a16="http://schemas.microsoft.com/office/drawing/2014/main" id="{9C0F0F00-5B45-446B-8354-BF2DA951FDB7}"/>
              </a:ext>
            </a:extLst>
          </p:cNvPr>
          <p:cNvSpPr/>
          <p:nvPr/>
        </p:nvSpPr>
        <p:spPr>
          <a:xfrm>
            <a:off x="14389414" y="9163221"/>
            <a:ext cx="491385" cy="542810"/>
          </a:xfrm>
          <a:custGeom>
            <a:avLst/>
            <a:gdLst/>
            <a:ahLst/>
            <a:cxnLst/>
            <a:rect l="l" t="t" r="r" b="b"/>
            <a:pathLst>
              <a:path w="20044" h="20443" extrusionOk="0">
                <a:moveTo>
                  <a:pt x="15837" y="8388"/>
                </a:moveTo>
                <a:cubicBezTo>
                  <a:pt x="13144" y="2625"/>
                  <a:pt x="11314" y="516"/>
                  <a:pt x="6841" y="516"/>
                </a:cubicBezTo>
                <a:cubicBezTo>
                  <a:pt x="5012" y="516"/>
                  <a:pt x="5469" y="-327"/>
                  <a:pt x="4148" y="141"/>
                </a:cubicBezTo>
                <a:cubicBezTo>
                  <a:pt x="2776" y="516"/>
                  <a:pt x="4148" y="938"/>
                  <a:pt x="2776" y="2203"/>
                </a:cubicBezTo>
                <a:cubicBezTo>
                  <a:pt x="-782" y="4686"/>
                  <a:pt x="-376" y="7591"/>
                  <a:pt x="997" y="13401"/>
                </a:cubicBezTo>
                <a:cubicBezTo>
                  <a:pt x="1912" y="15885"/>
                  <a:pt x="-376" y="16260"/>
                  <a:pt x="539" y="18790"/>
                </a:cubicBezTo>
                <a:cubicBezTo>
                  <a:pt x="997" y="20476"/>
                  <a:pt x="6384" y="21273"/>
                  <a:pt x="11822" y="19211"/>
                </a:cubicBezTo>
                <a:cubicBezTo>
                  <a:pt x="17210" y="17571"/>
                  <a:pt x="20818" y="13776"/>
                  <a:pt x="19903" y="12136"/>
                </a:cubicBezTo>
                <a:cubicBezTo>
                  <a:pt x="18988" y="9653"/>
                  <a:pt x="17210" y="10871"/>
                  <a:pt x="15837" y="8388"/>
                </a:cubicBezTo>
                <a:close/>
                <a:moveTo>
                  <a:pt x="11314" y="17993"/>
                </a:moveTo>
                <a:cubicBezTo>
                  <a:pt x="6384" y="19633"/>
                  <a:pt x="2318" y="18368"/>
                  <a:pt x="1912" y="17993"/>
                </a:cubicBezTo>
                <a:cubicBezTo>
                  <a:pt x="1912" y="17571"/>
                  <a:pt x="3690" y="14620"/>
                  <a:pt x="9078" y="12980"/>
                </a:cubicBezTo>
                <a:cubicBezTo>
                  <a:pt x="14973" y="10871"/>
                  <a:pt x="18124" y="11715"/>
                  <a:pt x="18124" y="12558"/>
                </a:cubicBezTo>
                <a:cubicBezTo>
                  <a:pt x="18531" y="12980"/>
                  <a:pt x="16295" y="16260"/>
                  <a:pt x="11314" y="17993"/>
                </a:cubicBezTo>
                <a:close/>
                <a:moveTo>
                  <a:pt x="9535" y="13776"/>
                </a:moveTo>
                <a:cubicBezTo>
                  <a:pt x="6841" y="14620"/>
                  <a:pt x="5469" y="15463"/>
                  <a:pt x="4148" y="16681"/>
                </a:cubicBezTo>
                <a:cubicBezTo>
                  <a:pt x="5012" y="17150"/>
                  <a:pt x="6384" y="17571"/>
                  <a:pt x="7706" y="16681"/>
                </a:cubicBezTo>
                <a:cubicBezTo>
                  <a:pt x="9993" y="16260"/>
                  <a:pt x="10907" y="14620"/>
                  <a:pt x="10450" y="13401"/>
                </a:cubicBezTo>
                <a:cubicBezTo>
                  <a:pt x="10450" y="13401"/>
                  <a:pt x="9993" y="13776"/>
                  <a:pt x="9535" y="1377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6195BD-6D0F-43F0-92A1-8E3747DCF709}"/>
              </a:ext>
            </a:extLst>
          </p:cNvPr>
          <p:cNvSpPr txBox="1"/>
          <p:nvPr/>
        </p:nvSpPr>
        <p:spPr>
          <a:xfrm>
            <a:off x="15012734" y="3405074"/>
            <a:ext cx="4964821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Our Goals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D5F2904-8914-44D2-ACB7-C2D2D3ACE82D}"/>
              </a:ext>
            </a:extLst>
          </p:cNvPr>
          <p:cNvSpPr/>
          <p:nvPr/>
        </p:nvSpPr>
        <p:spPr>
          <a:xfrm>
            <a:off x="14912067" y="5683726"/>
            <a:ext cx="1371600" cy="1371600"/>
          </a:xfrm>
          <a:prstGeom prst="rect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Graphic 24">
            <a:extLst>
              <a:ext uri="{FF2B5EF4-FFF2-40B4-BE49-F238E27FC236}">
                <a16:creationId xmlns:a16="http://schemas.microsoft.com/office/drawing/2014/main" id="{98C21E75-65DE-4467-95FE-EC9BCDD3BD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226392" y="5970455"/>
            <a:ext cx="731520" cy="73152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F43471DC-F2F6-41F8-B9B5-2A365C2AF9EE}"/>
              </a:ext>
            </a:extLst>
          </p:cNvPr>
          <p:cNvSpPr txBox="1"/>
          <p:nvPr/>
        </p:nvSpPr>
        <p:spPr>
          <a:xfrm>
            <a:off x="16767347" y="5530530"/>
            <a:ext cx="3573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Dolor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CD7EC8A-C284-490F-80E1-56CFDB6A7F30}"/>
              </a:ext>
            </a:extLst>
          </p:cNvPr>
          <p:cNvSpPr txBox="1"/>
          <p:nvPr/>
        </p:nvSpPr>
        <p:spPr>
          <a:xfrm>
            <a:off x="16767347" y="6071331"/>
            <a:ext cx="6576499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B477661-05ED-4413-9B64-2FF2BEB1775A}"/>
              </a:ext>
            </a:extLst>
          </p:cNvPr>
          <p:cNvSpPr/>
          <p:nvPr/>
        </p:nvSpPr>
        <p:spPr>
          <a:xfrm>
            <a:off x="14946573" y="8989053"/>
            <a:ext cx="1371600" cy="1371600"/>
          </a:xfrm>
          <a:prstGeom prst="rect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Graphic 28">
            <a:extLst>
              <a:ext uri="{FF2B5EF4-FFF2-40B4-BE49-F238E27FC236}">
                <a16:creationId xmlns:a16="http://schemas.microsoft.com/office/drawing/2014/main" id="{03D96BF1-8AA7-4330-8061-89A1B50A90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5260898" y="9246228"/>
            <a:ext cx="731520" cy="731520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EE0DADAC-482D-4A4B-8218-34DDA51543FB}"/>
              </a:ext>
            </a:extLst>
          </p:cNvPr>
          <p:cNvSpPr txBox="1"/>
          <p:nvPr/>
        </p:nvSpPr>
        <p:spPr>
          <a:xfrm>
            <a:off x="16853072" y="8809156"/>
            <a:ext cx="3573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Dolor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259B87A-E500-48F6-AAEB-1784AC54BB7C}"/>
              </a:ext>
            </a:extLst>
          </p:cNvPr>
          <p:cNvSpPr txBox="1"/>
          <p:nvPr/>
        </p:nvSpPr>
        <p:spPr>
          <a:xfrm>
            <a:off x="16853072" y="9349957"/>
            <a:ext cx="6576499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7431B17-B09B-4A6F-9552-44889BCED734}"/>
              </a:ext>
            </a:extLst>
          </p:cNvPr>
          <p:cNvSpPr txBox="1"/>
          <p:nvPr/>
        </p:nvSpPr>
        <p:spPr>
          <a:xfrm>
            <a:off x="2757684" y="4106352"/>
            <a:ext cx="4632889" cy="4281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.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Fusce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posuere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, magna sed pulvinar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ultricies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Lorem ipsum dolor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dit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, magna sed pulvinar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ultricies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2C85A04-50DF-423A-8F2C-734F863B65D0}"/>
              </a:ext>
            </a:extLst>
          </p:cNvPr>
          <p:cNvSpPr/>
          <p:nvPr/>
        </p:nvSpPr>
        <p:spPr>
          <a:xfrm>
            <a:off x="-15472" y="12773025"/>
            <a:ext cx="1901421" cy="947298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74D6BFF-8D50-4B1D-BD84-BCE56A56BEE2}"/>
              </a:ext>
            </a:extLst>
          </p:cNvPr>
          <p:cNvSpPr/>
          <p:nvPr/>
        </p:nvSpPr>
        <p:spPr>
          <a:xfrm>
            <a:off x="22738080" y="-1"/>
            <a:ext cx="1645920" cy="1645920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D63E209-984C-4F6D-B5B8-8EA55970E88F}"/>
              </a:ext>
            </a:extLst>
          </p:cNvPr>
          <p:cNvSpPr txBox="1"/>
          <p:nvPr/>
        </p:nvSpPr>
        <p:spPr>
          <a:xfrm>
            <a:off x="1501891" y="818637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36" name="Graphic 35">
            <a:extLst>
              <a:ext uri="{FF2B5EF4-FFF2-40B4-BE49-F238E27FC236}">
                <a16:creationId xmlns:a16="http://schemas.microsoft.com/office/drawing/2014/main" id="{AA415BD3-2210-47B9-993A-CD4D55570BD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6496" y="624833"/>
            <a:ext cx="640080" cy="640080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94B0413D-7018-41A6-9B69-FA4DDB8C0602}"/>
              </a:ext>
            </a:extLst>
          </p:cNvPr>
          <p:cNvSpPr txBox="1"/>
          <p:nvPr/>
        </p:nvSpPr>
        <p:spPr>
          <a:xfrm>
            <a:off x="23415171" y="12762411"/>
            <a:ext cx="461986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5.</a:t>
            </a: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37296DE9-F8E5-4D73-918B-B37616F06873}"/>
              </a:ext>
            </a:extLst>
          </p:cNvPr>
          <p:cNvSpPr/>
          <p:nvPr/>
        </p:nvSpPr>
        <p:spPr>
          <a:xfrm>
            <a:off x="1251684" y="11095983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2F7B3333-D7AA-4649-9F75-4F1C1FD3EE76}"/>
              </a:ext>
            </a:extLst>
          </p:cNvPr>
          <p:cNvSpPr/>
          <p:nvPr/>
        </p:nvSpPr>
        <p:spPr>
          <a:xfrm rot="16200000">
            <a:off x="13497957" y="459104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9E6F13-D215-42F8-A8AC-516D6ABE8E3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201123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7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34533775-17A6-4197-BCDC-75327183D05A}"/>
              </a:ext>
            </a:extLst>
          </p:cNvPr>
          <p:cNvSpPr/>
          <p:nvPr/>
        </p:nvSpPr>
        <p:spPr>
          <a:xfrm>
            <a:off x="2202123" y="10703553"/>
            <a:ext cx="1371600" cy="1371600"/>
          </a:xfrm>
          <a:prstGeom prst="rect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5C31FD4-B16E-4FE9-BBB4-C0031C58CCF1}"/>
              </a:ext>
            </a:extLst>
          </p:cNvPr>
          <p:cNvSpPr/>
          <p:nvPr/>
        </p:nvSpPr>
        <p:spPr>
          <a:xfrm>
            <a:off x="2267437" y="7593564"/>
            <a:ext cx="1371600" cy="1371600"/>
          </a:xfrm>
          <a:prstGeom prst="rect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5DFBE50-2EAA-4EC6-9D6E-AEC5A6A8FAE6}"/>
              </a:ext>
            </a:extLst>
          </p:cNvPr>
          <p:cNvSpPr/>
          <p:nvPr/>
        </p:nvSpPr>
        <p:spPr>
          <a:xfrm>
            <a:off x="2253342" y="4483576"/>
            <a:ext cx="1371600" cy="1371600"/>
          </a:xfrm>
          <a:prstGeom prst="rect">
            <a:avLst/>
          </a:pr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64AF995-39E3-4E86-A65B-BE1C233A8046}"/>
              </a:ext>
            </a:extLst>
          </p:cNvPr>
          <p:cNvSpPr/>
          <p:nvPr/>
        </p:nvSpPr>
        <p:spPr>
          <a:xfrm>
            <a:off x="16462339" y="0"/>
            <a:ext cx="7921661" cy="13716000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2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A126A4-5B45-4222-9944-F7F4A10E723F}"/>
              </a:ext>
            </a:extLst>
          </p:cNvPr>
          <p:cNvSpPr txBox="1"/>
          <p:nvPr/>
        </p:nvSpPr>
        <p:spPr>
          <a:xfrm>
            <a:off x="2253342" y="1901686"/>
            <a:ext cx="7454477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Why </a:t>
            </a:r>
            <a:r>
              <a:rPr lang="en-US" sz="7400" b="1" dirty="0" err="1">
                <a:solidFill>
                  <a:srgbClr val="0B4D65"/>
                </a:solidFill>
                <a:latin typeface="Proza Libre" panose="02000503060000020004" pitchFamily="2" charset="0"/>
              </a:rPr>
              <a:t>Chosee</a:t>
            </a:r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 Us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58595A2E-2ACD-4239-9916-68D42744A6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67667" y="4770305"/>
            <a:ext cx="731520" cy="731520"/>
          </a:xfrm>
          <a:prstGeom prst="rect">
            <a:avLst/>
          </a:prstGeom>
        </p:spPr>
      </p:pic>
      <p:pic>
        <p:nvPicPr>
          <p:cNvPr id="10" name="Graphic 9">
            <a:extLst>
              <a:ext uri="{FF2B5EF4-FFF2-40B4-BE49-F238E27FC236}">
                <a16:creationId xmlns:a16="http://schemas.microsoft.com/office/drawing/2014/main" id="{328BC848-930F-4F1B-9D31-E213732C5C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53187" y="7864952"/>
            <a:ext cx="731520" cy="731520"/>
          </a:xfrm>
          <a:prstGeom prst="rect">
            <a:avLst/>
          </a:pr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2FD90D78-3929-4C31-9965-DCED1E70507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516448" y="10960728"/>
            <a:ext cx="731520" cy="73152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0AE4508-7167-4481-B474-471E669D2E51}"/>
              </a:ext>
            </a:extLst>
          </p:cNvPr>
          <p:cNvSpPr txBox="1"/>
          <p:nvPr/>
        </p:nvSpPr>
        <p:spPr>
          <a:xfrm>
            <a:off x="4108622" y="4330380"/>
            <a:ext cx="3573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Dolor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EBD9C53-E084-445C-84AB-1A07081CE483}"/>
              </a:ext>
            </a:extLst>
          </p:cNvPr>
          <p:cNvSpPr txBox="1"/>
          <p:nvPr/>
        </p:nvSpPr>
        <p:spPr>
          <a:xfrm>
            <a:off x="4108622" y="4871181"/>
            <a:ext cx="6576499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792396A-AE32-43D7-8E34-2C3B66618885}"/>
              </a:ext>
            </a:extLst>
          </p:cNvPr>
          <p:cNvSpPr txBox="1"/>
          <p:nvPr/>
        </p:nvSpPr>
        <p:spPr>
          <a:xfrm>
            <a:off x="4108622" y="7427018"/>
            <a:ext cx="3573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Dolor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8CC5DDB-DCA1-44A2-9B5A-8BAE2997FFB4}"/>
              </a:ext>
            </a:extLst>
          </p:cNvPr>
          <p:cNvSpPr txBox="1"/>
          <p:nvPr/>
        </p:nvSpPr>
        <p:spPr>
          <a:xfrm>
            <a:off x="4108622" y="7967819"/>
            <a:ext cx="6576499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3F4A187-D992-451C-B77D-AC79C3DE0366}"/>
              </a:ext>
            </a:extLst>
          </p:cNvPr>
          <p:cNvSpPr txBox="1"/>
          <p:nvPr/>
        </p:nvSpPr>
        <p:spPr>
          <a:xfrm>
            <a:off x="4108622" y="10523656"/>
            <a:ext cx="35734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Lorem Ipsum Dolor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A75A86B-79D4-4520-8C66-E1D587E9F673}"/>
              </a:ext>
            </a:extLst>
          </p:cNvPr>
          <p:cNvSpPr txBox="1"/>
          <p:nvPr/>
        </p:nvSpPr>
        <p:spPr>
          <a:xfrm>
            <a:off x="4108622" y="11064457"/>
            <a:ext cx="6576499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42C9206-27BD-48BB-AD50-87780A087DCA}"/>
              </a:ext>
            </a:extLst>
          </p:cNvPr>
          <p:cNvSpPr txBox="1"/>
          <p:nvPr/>
        </p:nvSpPr>
        <p:spPr>
          <a:xfrm>
            <a:off x="1450274" y="451246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A94A32CF-80CC-4CD3-B635-6CF3F326B79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37502" y="257442"/>
            <a:ext cx="640080" cy="640080"/>
          </a:xfrm>
          <a:prstGeom prst="rect">
            <a:avLst/>
          </a:prstGeom>
        </p:spPr>
      </p:pic>
      <p:sp>
        <p:nvSpPr>
          <p:cNvPr id="53" name="TextBox 52">
            <a:extLst>
              <a:ext uri="{FF2B5EF4-FFF2-40B4-BE49-F238E27FC236}">
                <a16:creationId xmlns:a16="http://schemas.microsoft.com/office/drawing/2014/main" id="{6D2DA1ED-DEB4-4D68-A3E9-F7521417BCA2}"/>
              </a:ext>
            </a:extLst>
          </p:cNvPr>
          <p:cNvSpPr txBox="1"/>
          <p:nvPr/>
        </p:nvSpPr>
        <p:spPr>
          <a:xfrm>
            <a:off x="23415171" y="12762411"/>
            <a:ext cx="465192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6.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0CB4489-EE9C-4304-BCEE-E97FC4E999DB}"/>
              </a:ext>
            </a:extLst>
          </p:cNvPr>
          <p:cNvSpPr/>
          <p:nvPr/>
        </p:nvSpPr>
        <p:spPr>
          <a:xfrm>
            <a:off x="12900173" y="2448232"/>
            <a:ext cx="8931333" cy="1126776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53EEFBB1-2949-48FD-A600-8B4DCA6430FE}"/>
              </a:ext>
            </a:extLst>
          </p:cNvPr>
          <p:cNvSpPr/>
          <p:nvPr/>
        </p:nvSpPr>
        <p:spPr>
          <a:xfrm rot="5400000">
            <a:off x="21421998" y="139079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440FD2C3-A556-4932-848A-FA7A8A6CE911}"/>
              </a:ext>
            </a:extLst>
          </p:cNvPr>
          <p:cNvSpPr/>
          <p:nvPr/>
        </p:nvSpPr>
        <p:spPr>
          <a:xfrm>
            <a:off x="11823218" y="10233353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37BAF0C-B681-46D8-B52F-14AEDE5C7B5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754251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AA20CB8-5617-44D8-9418-087F2DB72339}"/>
              </a:ext>
            </a:extLst>
          </p:cNvPr>
          <p:cNvSpPr/>
          <p:nvPr/>
        </p:nvSpPr>
        <p:spPr>
          <a:xfrm>
            <a:off x="2813640" y="6577815"/>
            <a:ext cx="314325" cy="2306513"/>
          </a:xfrm>
          <a:prstGeom prst="rect">
            <a:avLst/>
          </a:prstGeom>
          <a:solidFill>
            <a:srgbClr val="0B4D65"/>
          </a:solidFill>
          <a:ln>
            <a:noFill/>
          </a:ln>
          <a:effectLst>
            <a:outerShdw blurRad="50800" dist="127000" dir="6000000" algn="t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473DBDB-D743-4F92-949D-EC88D83EF113}"/>
              </a:ext>
            </a:extLst>
          </p:cNvPr>
          <p:cNvSpPr/>
          <p:nvPr/>
        </p:nvSpPr>
        <p:spPr>
          <a:xfrm>
            <a:off x="16373475" y="0"/>
            <a:ext cx="8010525" cy="1126776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D96487-AEA5-447C-ACEA-DC30BE0D1C39}"/>
              </a:ext>
            </a:extLst>
          </p:cNvPr>
          <p:cNvSpPr txBox="1"/>
          <p:nvPr/>
        </p:nvSpPr>
        <p:spPr>
          <a:xfrm>
            <a:off x="2700008" y="2178836"/>
            <a:ext cx="7508979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Why Choose 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F708FC-1345-4F75-97A8-C2E56AE2B242}"/>
              </a:ext>
            </a:extLst>
          </p:cNvPr>
          <p:cNvSpPr txBox="1"/>
          <p:nvPr/>
        </p:nvSpPr>
        <p:spPr>
          <a:xfrm>
            <a:off x="2700008" y="4006836"/>
            <a:ext cx="7257372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.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Fusce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posuere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, magna sed pulvinar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ultricies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,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ED9017-C1C0-416A-A310-726A638E2741}"/>
              </a:ext>
            </a:extLst>
          </p:cNvPr>
          <p:cNvSpPr txBox="1"/>
          <p:nvPr/>
        </p:nvSpPr>
        <p:spPr>
          <a:xfrm>
            <a:off x="2700008" y="9669486"/>
            <a:ext cx="7257372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.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Fusce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posuere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, magna sed pulvinar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ultricies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,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E458D4-26F6-4A8B-A1EE-E848921C4F59}"/>
              </a:ext>
            </a:extLst>
          </p:cNvPr>
          <p:cNvSpPr/>
          <p:nvPr/>
        </p:nvSpPr>
        <p:spPr>
          <a:xfrm>
            <a:off x="3035021" y="6556752"/>
            <a:ext cx="11081029" cy="2306513"/>
          </a:xfrm>
          <a:prstGeom prst="rect">
            <a:avLst/>
          </a:prstGeom>
          <a:solidFill>
            <a:srgbClr val="EAF7FC"/>
          </a:solidFill>
          <a:ln>
            <a:noFill/>
          </a:ln>
          <a:effectLst>
            <a:outerShdw blurRad="50800" dist="127000" dir="6000000" algn="t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6FE1FC-ECD6-4E20-A25D-E05EF28FDC13}"/>
              </a:ext>
            </a:extLst>
          </p:cNvPr>
          <p:cNvSpPr txBox="1"/>
          <p:nvPr/>
        </p:nvSpPr>
        <p:spPr>
          <a:xfrm>
            <a:off x="4757238" y="6729712"/>
            <a:ext cx="7257372" cy="1627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.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Fusce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posuere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, magna sed pulvinar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ultricies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,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C802F16-D326-4A1A-84C2-1AA7828497DE}"/>
              </a:ext>
            </a:extLst>
          </p:cNvPr>
          <p:cNvSpPr txBox="1"/>
          <p:nvPr/>
        </p:nvSpPr>
        <p:spPr>
          <a:xfrm>
            <a:off x="1501891" y="818637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325A5BD1-714E-4940-966E-1435F3FB14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6496" y="624833"/>
            <a:ext cx="640080" cy="64008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58182074-05BD-4494-8889-A51DA29C1BA8}"/>
              </a:ext>
            </a:extLst>
          </p:cNvPr>
          <p:cNvSpPr/>
          <p:nvPr/>
        </p:nvSpPr>
        <p:spPr>
          <a:xfrm>
            <a:off x="-15471" y="12074403"/>
            <a:ext cx="1645920" cy="1645920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0002B93-37CC-4B4E-8B10-704A631250E0}"/>
              </a:ext>
            </a:extLst>
          </p:cNvPr>
          <p:cNvSpPr/>
          <p:nvPr/>
        </p:nvSpPr>
        <p:spPr>
          <a:xfrm rot="16200000">
            <a:off x="15350028" y="9812361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23A2F18-88ED-43DF-A449-C2BB89239F06}"/>
              </a:ext>
            </a:extLst>
          </p:cNvPr>
          <p:cNvSpPr/>
          <p:nvPr/>
        </p:nvSpPr>
        <p:spPr>
          <a:xfrm>
            <a:off x="740867" y="10126144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FE702D-A69B-4FD2-90C9-07437412BF88}"/>
              </a:ext>
            </a:extLst>
          </p:cNvPr>
          <p:cNvSpPr txBox="1"/>
          <p:nvPr/>
        </p:nvSpPr>
        <p:spPr>
          <a:xfrm>
            <a:off x="23415171" y="12762411"/>
            <a:ext cx="442750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7.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2F559443-9CE0-49CA-B5FB-1180BA51D2E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950814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992;p131">
            <a:extLst>
              <a:ext uri="{FF2B5EF4-FFF2-40B4-BE49-F238E27FC236}">
                <a16:creationId xmlns:a16="http://schemas.microsoft.com/office/drawing/2014/main" id="{3375B11E-B8BA-4633-A8ED-24194DDBB482}"/>
              </a:ext>
            </a:extLst>
          </p:cNvPr>
          <p:cNvSpPr/>
          <p:nvPr/>
        </p:nvSpPr>
        <p:spPr>
          <a:xfrm>
            <a:off x="2220364" y="0"/>
            <a:ext cx="6939905" cy="13716002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4EA3460-E22C-448A-8D64-675924397A19}"/>
              </a:ext>
            </a:extLst>
          </p:cNvPr>
          <p:cNvSpPr/>
          <p:nvPr/>
        </p:nvSpPr>
        <p:spPr>
          <a:xfrm>
            <a:off x="2211865" y="2426293"/>
            <a:ext cx="22172135" cy="646447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Google Shape;994;p131">
            <a:extLst>
              <a:ext uri="{FF2B5EF4-FFF2-40B4-BE49-F238E27FC236}">
                <a16:creationId xmlns:a16="http://schemas.microsoft.com/office/drawing/2014/main" id="{02522AA9-57E8-4B60-A6FC-D89CCC68744C}"/>
              </a:ext>
            </a:extLst>
          </p:cNvPr>
          <p:cNvSpPr/>
          <p:nvPr/>
        </p:nvSpPr>
        <p:spPr>
          <a:xfrm>
            <a:off x="7978059" y="7347543"/>
            <a:ext cx="12104588" cy="3942163"/>
          </a:xfrm>
          <a:prstGeom prst="rect">
            <a:avLst/>
          </a:prstGeom>
          <a:solidFill>
            <a:srgbClr val="EAF7FC"/>
          </a:solidFill>
          <a:ln>
            <a:noFill/>
          </a:ln>
          <a:effectLst>
            <a:outerShdw blurRad="1066800" dist="635000" dir="5400000" rotWithShape="0">
              <a:srgbClr val="000000">
                <a:alpha val="21176"/>
              </a:srgbClr>
            </a:outerShdw>
          </a:effectLst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7" name="Google Shape;997;p131">
            <a:extLst>
              <a:ext uri="{FF2B5EF4-FFF2-40B4-BE49-F238E27FC236}">
                <a16:creationId xmlns:a16="http://schemas.microsoft.com/office/drawing/2014/main" id="{E1873155-5154-4E23-9F1D-1427E37C9B9B}"/>
              </a:ext>
            </a:extLst>
          </p:cNvPr>
          <p:cNvSpPr/>
          <p:nvPr/>
        </p:nvSpPr>
        <p:spPr>
          <a:xfrm>
            <a:off x="7978059" y="11247898"/>
            <a:ext cx="12104588" cy="127001"/>
          </a:xfrm>
          <a:prstGeom prst="rect">
            <a:avLst/>
          </a:prstGeom>
          <a:solidFill>
            <a:srgbClr val="0B4D65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6200"/>
              <a:buFont typeface="Montserrat Black"/>
              <a:buNone/>
            </a:pPr>
            <a:endParaRPr sz="6200" b="0" i="0" u="none" strike="noStrike" cap="none">
              <a:solidFill>
                <a:srgbClr val="333333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32BDFF-8AEB-460C-98F7-8BCC737BC45B}"/>
              </a:ext>
            </a:extLst>
          </p:cNvPr>
          <p:cNvSpPr txBox="1"/>
          <p:nvPr/>
        </p:nvSpPr>
        <p:spPr>
          <a:xfrm>
            <a:off x="9769142" y="8024465"/>
            <a:ext cx="5061257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The Break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9820CC1-78E1-4CC9-BCAF-AB33B4CE8808}"/>
              </a:ext>
            </a:extLst>
          </p:cNvPr>
          <p:cNvSpPr txBox="1"/>
          <p:nvPr/>
        </p:nvSpPr>
        <p:spPr>
          <a:xfrm>
            <a:off x="9843758" y="9493236"/>
            <a:ext cx="7257372" cy="109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.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</a:rPr>
              <a:t>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D720D5F-DA25-42F6-95D9-6E50A30D1E8D}"/>
              </a:ext>
            </a:extLst>
          </p:cNvPr>
          <p:cNvSpPr/>
          <p:nvPr/>
        </p:nvSpPr>
        <p:spPr>
          <a:xfrm>
            <a:off x="1198934" y="3413760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36444AF-E6B9-485E-BA08-FBBDB0829512}"/>
              </a:ext>
            </a:extLst>
          </p:cNvPr>
          <p:cNvSpPr/>
          <p:nvPr/>
        </p:nvSpPr>
        <p:spPr>
          <a:xfrm rot="5400000">
            <a:off x="19628942" y="7840144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955BFE-32A3-414F-8280-38370EB53D89}"/>
              </a:ext>
            </a:extLst>
          </p:cNvPr>
          <p:cNvSpPr txBox="1"/>
          <p:nvPr/>
        </p:nvSpPr>
        <p:spPr>
          <a:xfrm>
            <a:off x="19566823" y="704337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F93744AB-C23E-493A-89DA-19EB7AAE8C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968877" y="510533"/>
            <a:ext cx="640080" cy="64008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89406A73-8043-47F4-BD2E-8A66ED8AF42F}"/>
              </a:ext>
            </a:extLst>
          </p:cNvPr>
          <p:cNvSpPr txBox="1"/>
          <p:nvPr/>
        </p:nvSpPr>
        <p:spPr>
          <a:xfrm>
            <a:off x="23415171" y="12762411"/>
            <a:ext cx="471604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8.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28FD22-E18D-4B28-BB8B-0A4DF2B3C57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593803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7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02390F-0C7A-4D03-BE01-DE86854DECD2}"/>
              </a:ext>
            </a:extLst>
          </p:cNvPr>
          <p:cNvSpPr/>
          <p:nvPr/>
        </p:nvSpPr>
        <p:spPr>
          <a:xfrm>
            <a:off x="18116550" y="0"/>
            <a:ext cx="6267450" cy="118871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4CC0BB-C7E3-42E5-8820-822852C7CD5D}"/>
              </a:ext>
            </a:extLst>
          </p:cNvPr>
          <p:cNvSpPr/>
          <p:nvPr/>
        </p:nvSpPr>
        <p:spPr>
          <a:xfrm>
            <a:off x="0" y="2028825"/>
            <a:ext cx="6896100" cy="90582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Google Shape;992;p131">
            <a:extLst>
              <a:ext uri="{FF2B5EF4-FFF2-40B4-BE49-F238E27FC236}">
                <a16:creationId xmlns:a16="http://schemas.microsoft.com/office/drawing/2014/main" id="{9D776375-A79F-446E-BCF5-0875006C3D67}"/>
              </a:ext>
            </a:extLst>
          </p:cNvPr>
          <p:cNvSpPr/>
          <p:nvPr/>
        </p:nvSpPr>
        <p:spPr>
          <a:xfrm>
            <a:off x="-43805" y="11087100"/>
            <a:ext cx="6939905" cy="2628900"/>
          </a:xfrm>
          <a:prstGeom prst="rect">
            <a:avLst/>
          </a:prstGeom>
          <a:solidFill>
            <a:srgbClr val="B6E5F6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Helvetica Neue"/>
              <a:buNone/>
            </a:pPr>
            <a:endParaRPr sz="2200" b="1" i="0" u="none" strike="noStrike" cap="none"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2EDF55-6D33-4C29-8C84-770387BDE271}"/>
              </a:ext>
            </a:extLst>
          </p:cNvPr>
          <p:cNvSpPr txBox="1"/>
          <p:nvPr/>
        </p:nvSpPr>
        <p:spPr>
          <a:xfrm>
            <a:off x="1450274" y="622696"/>
            <a:ext cx="3105196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CLINIC NAME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9E400B5F-0FCD-45FD-A48B-9357AB2FB4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7502" y="428892"/>
            <a:ext cx="640080" cy="64008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1BC132A-D2E1-4D12-8AC9-B1CD66527166}"/>
              </a:ext>
            </a:extLst>
          </p:cNvPr>
          <p:cNvSpPr txBox="1"/>
          <p:nvPr/>
        </p:nvSpPr>
        <p:spPr>
          <a:xfrm>
            <a:off x="8479970" y="2028825"/>
            <a:ext cx="6159828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400" b="1" dirty="0">
                <a:solidFill>
                  <a:srgbClr val="0B4D65"/>
                </a:solidFill>
                <a:latin typeface="Proza Libre" panose="02000503060000020004" pitchFamily="2" charset="0"/>
              </a:rPr>
              <a:t>What We Do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ABFD8F-6927-4216-B0C8-A720A74F5851}"/>
              </a:ext>
            </a:extLst>
          </p:cNvPr>
          <p:cNvSpPr txBox="1"/>
          <p:nvPr/>
        </p:nvSpPr>
        <p:spPr>
          <a:xfrm>
            <a:off x="23415171" y="12762411"/>
            <a:ext cx="460382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9.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5702BD-A555-44CC-B7F0-41F1C5F8B9C3}"/>
              </a:ext>
            </a:extLst>
          </p:cNvPr>
          <p:cNvSpPr txBox="1"/>
          <p:nvPr/>
        </p:nvSpPr>
        <p:spPr>
          <a:xfrm>
            <a:off x="9252121" y="4016055"/>
            <a:ext cx="30588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Provide Service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D3130A-DDA0-4A14-A41C-55489EC8D0E3}"/>
              </a:ext>
            </a:extLst>
          </p:cNvPr>
          <p:cNvSpPr txBox="1"/>
          <p:nvPr/>
        </p:nvSpPr>
        <p:spPr>
          <a:xfrm>
            <a:off x="9252121" y="4556856"/>
            <a:ext cx="6896100" cy="109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8170D97-9861-4BDA-BC87-46E4C0B98385}"/>
              </a:ext>
            </a:extLst>
          </p:cNvPr>
          <p:cNvSpPr txBox="1"/>
          <p:nvPr/>
        </p:nvSpPr>
        <p:spPr>
          <a:xfrm>
            <a:off x="9252121" y="6484043"/>
            <a:ext cx="34403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Provide a solution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E69E76-D998-4E71-AB72-F467B5E3225B}"/>
              </a:ext>
            </a:extLst>
          </p:cNvPr>
          <p:cNvSpPr txBox="1"/>
          <p:nvPr/>
        </p:nvSpPr>
        <p:spPr>
          <a:xfrm>
            <a:off x="9252121" y="7024844"/>
            <a:ext cx="6896100" cy="109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9E7620-D634-486C-9D8A-7A93C0AA4FC3}"/>
              </a:ext>
            </a:extLst>
          </p:cNvPr>
          <p:cNvSpPr txBox="1"/>
          <p:nvPr/>
        </p:nvSpPr>
        <p:spPr>
          <a:xfrm>
            <a:off x="9252121" y="8969612"/>
            <a:ext cx="66399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Provide Health Service for The Poor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DB1094-D0B0-4860-8B46-DFE081FEBF04}"/>
              </a:ext>
            </a:extLst>
          </p:cNvPr>
          <p:cNvSpPr txBox="1"/>
          <p:nvPr/>
        </p:nvSpPr>
        <p:spPr>
          <a:xfrm>
            <a:off x="9252121" y="9510413"/>
            <a:ext cx="6896100" cy="1096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Lorem ipsum dolor sit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amet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consectetur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adipiscing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elit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, sed do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eiusmod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tempor</a:t>
            </a:r>
            <a:r>
              <a:rPr lang="en-US" sz="2300" dirty="0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 </a:t>
            </a:r>
            <a:r>
              <a:rPr lang="en-US" sz="2300" dirty="0" err="1">
                <a:solidFill>
                  <a:srgbClr val="0F6887"/>
                </a:solidFill>
                <a:latin typeface="Rubik" panose="02000604000000020004" pitchFamily="2" charset="-79"/>
                <a:ea typeface="Open Sans" panose="020B0606030504020204" pitchFamily="34" charset="0"/>
                <a:cs typeface="Rubik" panose="02000604000000020004" pitchFamily="2" charset="-79"/>
                <a:sym typeface="Lato"/>
              </a:rPr>
              <a:t>incididunt</a:t>
            </a:r>
            <a:endParaRPr lang="en-US" sz="2300" dirty="0">
              <a:solidFill>
                <a:srgbClr val="0F6887"/>
              </a:solidFill>
              <a:latin typeface="Rubik" panose="02000604000000020004" pitchFamily="2" charset="-79"/>
              <a:ea typeface="Open Sans" panose="020B0606030504020204" pitchFamily="34" charset="0"/>
              <a:cs typeface="Rubik" panose="02000604000000020004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59BC9B-EF25-435C-A37B-01B379DC7B4C}"/>
              </a:ext>
            </a:extLst>
          </p:cNvPr>
          <p:cNvSpPr txBox="1"/>
          <p:nvPr/>
        </p:nvSpPr>
        <p:spPr>
          <a:xfrm>
            <a:off x="8479970" y="4014966"/>
            <a:ext cx="4683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1.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1FF0768-21EE-4B92-B676-A9FFC44096B9}"/>
              </a:ext>
            </a:extLst>
          </p:cNvPr>
          <p:cNvSpPr txBox="1"/>
          <p:nvPr/>
        </p:nvSpPr>
        <p:spPr>
          <a:xfrm>
            <a:off x="8479970" y="6484043"/>
            <a:ext cx="5261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2.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B82206D-F808-453E-B3B1-61AADB517B47}"/>
              </a:ext>
            </a:extLst>
          </p:cNvPr>
          <p:cNvSpPr txBox="1"/>
          <p:nvPr/>
        </p:nvSpPr>
        <p:spPr>
          <a:xfrm>
            <a:off x="8479970" y="8953120"/>
            <a:ext cx="529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F6887"/>
                </a:solidFill>
                <a:latin typeface="Rubik" panose="02000604000000020004" pitchFamily="2" charset="-79"/>
                <a:cs typeface="Rubik" panose="02000604000000020004" pitchFamily="2" charset="-79"/>
              </a:rPr>
              <a:t>3.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88D2B2F-2EE7-4DD2-B048-F493EE81D257}"/>
              </a:ext>
            </a:extLst>
          </p:cNvPr>
          <p:cNvSpPr/>
          <p:nvPr/>
        </p:nvSpPr>
        <p:spPr>
          <a:xfrm rot="5400000">
            <a:off x="6285284" y="10271760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0B4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75745470-671D-4E29-9249-4FD6D3B14BCB}"/>
              </a:ext>
            </a:extLst>
          </p:cNvPr>
          <p:cNvSpPr/>
          <p:nvPr/>
        </p:nvSpPr>
        <p:spPr>
          <a:xfrm rot="5400000">
            <a:off x="17028617" y="267769"/>
            <a:ext cx="1417320" cy="2373630"/>
          </a:xfrm>
          <a:custGeom>
            <a:avLst/>
            <a:gdLst>
              <a:gd name="connsiteX0" fmla="*/ 137160 w 1417320"/>
              <a:gd name="connsiteY0" fmla="*/ 2099310 h 2373630"/>
              <a:gd name="connsiteX1" fmla="*/ 274320 w 1417320"/>
              <a:gd name="connsiteY1" fmla="*/ 2236470 h 2373630"/>
              <a:gd name="connsiteX2" fmla="*/ 137160 w 1417320"/>
              <a:gd name="connsiteY2" fmla="*/ 2373630 h 2373630"/>
              <a:gd name="connsiteX3" fmla="*/ 0 w 1417320"/>
              <a:gd name="connsiteY3" fmla="*/ 2236470 h 2373630"/>
              <a:gd name="connsiteX4" fmla="*/ 137160 w 1417320"/>
              <a:gd name="connsiteY4" fmla="*/ 2099310 h 2373630"/>
              <a:gd name="connsiteX5" fmla="*/ 1280160 w 1417320"/>
              <a:gd name="connsiteY5" fmla="*/ 2095500 h 2373630"/>
              <a:gd name="connsiteX6" fmla="*/ 1417320 w 1417320"/>
              <a:gd name="connsiteY6" fmla="*/ 2232660 h 2373630"/>
              <a:gd name="connsiteX7" fmla="*/ 1280160 w 1417320"/>
              <a:gd name="connsiteY7" fmla="*/ 2369820 h 2373630"/>
              <a:gd name="connsiteX8" fmla="*/ 1143000 w 1417320"/>
              <a:gd name="connsiteY8" fmla="*/ 2232660 h 2373630"/>
              <a:gd name="connsiteX9" fmla="*/ 1280160 w 1417320"/>
              <a:gd name="connsiteY9" fmla="*/ 2095500 h 2373630"/>
              <a:gd name="connsiteX10" fmla="*/ 899160 w 1417320"/>
              <a:gd name="connsiteY10" fmla="*/ 2095500 h 2373630"/>
              <a:gd name="connsiteX11" fmla="*/ 1036320 w 1417320"/>
              <a:gd name="connsiteY11" fmla="*/ 2232660 h 2373630"/>
              <a:gd name="connsiteX12" fmla="*/ 899160 w 1417320"/>
              <a:gd name="connsiteY12" fmla="*/ 2369820 h 2373630"/>
              <a:gd name="connsiteX13" fmla="*/ 762000 w 1417320"/>
              <a:gd name="connsiteY13" fmla="*/ 2232660 h 2373630"/>
              <a:gd name="connsiteX14" fmla="*/ 899160 w 1417320"/>
              <a:gd name="connsiteY14" fmla="*/ 2095500 h 2373630"/>
              <a:gd name="connsiteX15" fmla="*/ 518160 w 1417320"/>
              <a:gd name="connsiteY15" fmla="*/ 2095500 h 2373630"/>
              <a:gd name="connsiteX16" fmla="*/ 655320 w 1417320"/>
              <a:gd name="connsiteY16" fmla="*/ 2232660 h 2373630"/>
              <a:gd name="connsiteX17" fmla="*/ 518160 w 1417320"/>
              <a:gd name="connsiteY17" fmla="*/ 2369820 h 2373630"/>
              <a:gd name="connsiteX18" fmla="*/ 381000 w 1417320"/>
              <a:gd name="connsiteY18" fmla="*/ 2232660 h 2373630"/>
              <a:gd name="connsiteX19" fmla="*/ 518160 w 1417320"/>
              <a:gd name="connsiteY19" fmla="*/ 2095500 h 2373630"/>
              <a:gd name="connsiteX20" fmla="*/ 137160 w 1417320"/>
              <a:gd name="connsiteY20" fmla="*/ 1680210 h 2373630"/>
              <a:gd name="connsiteX21" fmla="*/ 274320 w 1417320"/>
              <a:gd name="connsiteY21" fmla="*/ 1817370 h 2373630"/>
              <a:gd name="connsiteX22" fmla="*/ 137160 w 1417320"/>
              <a:gd name="connsiteY22" fmla="*/ 1954530 h 2373630"/>
              <a:gd name="connsiteX23" fmla="*/ 0 w 1417320"/>
              <a:gd name="connsiteY23" fmla="*/ 1817370 h 2373630"/>
              <a:gd name="connsiteX24" fmla="*/ 137160 w 1417320"/>
              <a:gd name="connsiteY24" fmla="*/ 1680210 h 2373630"/>
              <a:gd name="connsiteX25" fmla="*/ 1280160 w 1417320"/>
              <a:gd name="connsiteY25" fmla="*/ 1676400 h 2373630"/>
              <a:gd name="connsiteX26" fmla="*/ 1417320 w 1417320"/>
              <a:gd name="connsiteY26" fmla="*/ 1813560 h 2373630"/>
              <a:gd name="connsiteX27" fmla="*/ 1280160 w 1417320"/>
              <a:gd name="connsiteY27" fmla="*/ 1950720 h 2373630"/>
              <a:gd name="connsiteX28" fmla="*/ 1143000 w 1417320"/>
              <a:gd name="connsiteY28" fmla="*/ 1813560 h 2373630"/>
              <a:gd name="connsiteX29" fmla="*/ 1280160 w 1417320"/>
              <a:gd name="connsiteY29" fmla="*/ 1676400 h 2373630"/>
              <a:gd name="connsiteX30" fmla="*/ 899160 w 1417320"/>
              <a:gd name="connsiteY30" fmla="*/ 1676400 h 2373630"/>
              <a:gd name="connsiteX31" fmla="*/ 1036320 w 1417320"/>
              <a:gd name="connsiteY31" fmla="*/ 1813560 h 2373630"/>
              <a:gd name="connsiteX32" fmla="*/ 899160 w 1417320"/>
              <a:gd name="connsiteY32" fmla="*/ 1950720 h 2373630"/>
              <a:gd name="connsiteX33" fmla="*/ 762000 w 1417320"/>
              <a:gd name="connsiteY33" fmla="*/ 1813560 h 2373630"/>
              <a:gd name="connsiteX34" fmla="*/ 899160 w 1417320"/>
              <a:gd name="connsiteY34" fmla="*/ 1676400 h 2373630"/>
              <a:gd name="connsiteX35" fmla="*/ 518160 w 1417320"/>
              <a:gd name="connsiteY35" fmla="*/ 1676400 h 2373630"/>
              <a:gd name="connsiteX36" fmla="*/ 655320 w 1417320"/>
              <a:gd name="connsiteY36" fmla="*/ 1813560 h 2373630"/>
              <a:gd name="connsiteX37" fmla="*/ 518160 w 1417320"/>
              <a:gd name="connsiteY37" fmla="*/ 1950720 h 2373630"/>
              <a:gd name="connsiteX38" fmla="*/ 381000 w 1417320"/>
              <a:gd name="connsiteY38" fmla="*/ 1813560 h 2373630"/>
              <a:gd name="connsiteX39" fmla="*/ 518160 w 1417320"/>
              <a:gd name="connsiteY39" fmla="*/ 1676400 h 2373630"/>
              <a:gd name="connsiteX40" fmla="*/ 137160 w 1417320"/>
              <a:gd name="connsiteY40" fmla="*/ 1261110 h 2373630"/>
              <a:gd name="connsiteX41" fmla="*/ 274320 w 1417320"/>
              <a:gd name="connsiteY41" fmla="*/ 1398270 h 2373630"/>
              <a:gd name="connsiteX42" fmla="*/ 137160 w 1417320"/>
              <a:gd name="connsiteY42" fmla="*/ 1535430 h 2373630"/>
              <a:gd name="connsiteX43" fmla="*/ 0 w 1417320"/>
              <a:gd name="connsiteY43" fmla="*/ 1398270 h 2373630"/>
              <a:gd name="connsiteX44" fmla="*/ 137160 w 1417320"/>
              <a:gd name="connsiteY44" fmla="*/ 1261110 h 2373630"/>
              <a:gd name="connsiteX45" fmla="*/ 1280160 w 1417320"/>
              <a:gd name="connsiteY45" fmla="*/ 1257300 h 2373630"/>
              <a:gd name="connsiteX46" fmla="*/ 1417320 w 1417320"/>
              <a:gd name="connsiteY46" fmla="*/ 1394460 h 2373630"/>
              <a:gd name="connsiteX47" fmla="*/ 1280160 w 1417320"/>
              <a:gd name="connsiteY47" fmla="*/ 1531620 h 2373630"/>
              <a:gd name="connsiteX48" fmla="*/ 1143000 w 1417320"/>
              <a:gd name="connsiteY48" fmla="*/ 1394460 h 2373630"/>
              <a:gd name="connsiteX49" fmla="*/ 1280160 w 1417320"/>
              <a:gd name="connsiteY49" fmla="*/ 1257300 h 2373630"/>
              <a:gd name="connsiteX50" fmla="*/ 899160 w 1417320"/>
              <a:gd name="connsiteY50" fmla="*/ 1257300 h 2373630"/>
              <a:gd name="connsiteX51" fmla="*/ 1036320 w 1417320"/>
              <a:gd name="connsiteY51" fmla="*/ 1394460 h 2373630"/>
              <a:gd name="connsiteX52" fmla="*/ 899160 w 1417320"/>
              <a:gd name="connsiteY52" fmla="*/ 1531620 h 2373630"/>
              <a:gd name="connsiteX53" fmla="*/ 762000 w 1417320"/>
              <a:gd name="connsiteY53" fmla="*/ 1394460 h 2373630"/>
              <a:gd name="connsiteX54" fmla="*/ 899160 w 1417320"/>
              <a:gd name="connsiteY54" fmla="*/ 1257300 h 2373630"/>
              <a:gd name="connsiteX55" fmla="*/ 518160 w 1417320"/>
              <a:gd name="connsiteY55" fmla="*/ 1257300 h 2373630"/>
              <a:gd name="connsiteX56" fmla="*/ 655320 w 1417320"/>
              <a:gd name="connsiteY56" fmla="*/ 1394460 h 2373630"/>
              <a:gd name="connsiteX57" fmla="*/ 518160 w 1417320"/>
              <a:gd name="connsiteY57" fmla="*/ 1531620 h 2373630"/>
              <a:gd name="connsiteX58" fmla="*/ 381000 w 1417320"/>
              <a:gd name="connsiteY58" fmla="*/ 1394460 h 2373630"/>
              <a:gd name="connsiteX59" fmla="*/ 518160 w 1417320"/>
              <a:gd name="connsiteY59" fmla="*/ 1257300 h 2373630"/>
              <a:gd name="connsiteX60" fmla="*/ 137160 w 1417320"/>
              <a:gd name="connsiteY60" fmla="*/ 842010 h 2373630"/>
              <a:gd name="connsiteX61" fmla="*/ 274320 w 1417320"/>
              <a:gd name="connsiteY61" fmla="*/ 979170 h 2373630"/>
              <a:gd name="connsiteX62" fmla="*/ 137160 w 1417320"/>
              <a:gd name="connsiteY62" fmla="*/ 1116330 h 2373630"/>
              <a:gd name="connsiteX63" fmla="*/ 0 w 1417320"/>
              <a:gd name="connsiteY63" fmla="*/ 979170 h 2373630"/>
              <a:gd name="connsiteX64" fmla="*/ 137160 w 1417320"/>
              <a:gd name="connsiteY64" fmla="*/ 842010 h 2373630"/>
              <a:gd name="connsiteX65" fmla="*/ 1280160 w 1417320"/>
              <a:gd name="connsiteY65" fmla="*/ 838200 h 2373630"/>
              <a:gd name="connsiteX66" fmla="*/ 1417320 w 1417320"/>
              <a:gd name="connsiteY66" fmla="*/ 975360 h 2373630"/>
              <a:gd name="connsiteX67" fmla="*/ 1280160 w 1417320"/>
              <a:gd name="connsiteY67" fmla="*/ 1112520 h 2373630"/>
              <a:gd name="connsiteX68" fmla="*/ 1143000 w 1417320"/>
              <a:gd name="connsiteY68" fmla="*/ 975360 h 2373630"/>
              <a:gd name="connsiteX69" fmla="*/ 1280160 w 1417320"/>
              <a:gd name="connsiteY69" fmla="*/ 838200 h 2373630"/>
              <a:gd name="connsiteX70" fmla="*/ 899160 w 1417320"/>
              <a:gd name="connsiteY70" fmla="*/ 838200 h 2373630"/>
              <a:gd name="connsiteX71" fmla="*/ 1036320 w 1417320"/>
              <a:gd name="connsiteY71" fmla="*/ 975360 h 2373630"/>
              <a:gd name="connsiteX72" fmla="*/ 899160 w 1417320"/>
              <a:gd name="connsiteY72" fmla="*/ 1112520 h 2373630"/>
              <a:gd name="connsiteX73" fmla="*/ 762000 w 1417320"/>
              <a:gd name="connsiteY73" fmla="*/ 975360 h 2373630"/>
              <a:gd name="connsiteX74" fmla="*/ 899160 w 1417320"/>
              <a:gd name="connsiteY74" fmla="*/ 838200 h 2373630"/>
              <a:gd name="connsiteX75" fmla="*/ 518160 w 1417320"/>
              <a:gd name="connsiteY75" fmla="*/ 838200 h 2373630"/>
              <a:gd name="connsiteX76" fmla="*/ 655320 w 1417320"/>
              <a:gd name="connsiteY76" fmla="*/ 975360 h 2373630"/>
              <a:gd name="connsiteX77" fmla="*/ 518160 w 1417320"/>
              <a:gd name="connsiteY77" fmla="*/ 1112520 h 2373630"/>
              <a:gd name="connsiteX78" fmla="*/ 381000 w 1417320"/>
              <a:gd name="connsiteY78" fmla="*/ 975360 h 2373630"/>
              <a:gd name="connsiteX79" fmla="*/ 518160 w 1417320"/>
              <a:gd name="connsiteY79" fmla="*/ 838200 h 2373630"/>
              <a:gd name="connsiteX80" fmla="*/ 137160 w 1417320"/>
              <a:gd name="connsiteY80" fmla="*/ 422910 h 2373630"/>
              <a:gd name="connsiteX81" fmla="*/ 274320 w 1417320"/>
              <a:gd name="connsiteY81" fmla="*/ 560070 h 2373630"/>
              <a:gd name="connsiteX82" fmla="*/ 137160 w 1417320"/>
              <a:gd name="connsiteY82" fmla="*/ 697230 h 2373630"/>
              <a:gd name="connsiteX83" fmla="*/ 0 w 1417320"/>
              <a:gd name="connsiteY83" fmla="*/ 560070 h 2373630"/>
              <a:gd name="connsiteX84" fmla="*/ 137160 w 1417320"/>
              <a:gd name="connsiteY84" fmla="*/ 422910 h 2373630"/>
              <a:gd name="connsiteX85" fmla="*/ 1280160 w 1417320"/>
              <a:gd name="connsiteY85" fmla="*/ 419100 h 2373630"/>
              <a:gd name="connsiteX86" fmla="*/ 1417320 w 1417320"/>
              <a:gd name="connsiteY86" fmla="*/ 556260 h 2373630"/>
              <a:gd name="connsiteX87" fmla="*/ 1280160 w 1417320"/>
              <a:gd name="connsiteY87" fmla="*/ 693420 h 2373630"/>
              <a:gd name="connsiteX88" fmla="*/ 1143000 w 1417320"/>
              <a:gd name="connsiteY88" fmla="*/ 556260 h 2373630"/>
              <a:gd name="connsiteX89" fmla="*/ 1280160 w 1417320"/>
              <a:gd name="connsiteY89" fmla="*/ 419100 h 2373630"/>
              <a:gd name="connsiteX90" fmla="*/ 899160 w 1417320"/>
              <a:gd name="connsiteY90" fmla="*/ 419100 h 2373630"/>
              <a:gd name="connsiteX91" fmla="*/ 1036320 w 1417320"/>
              <a:gd name="connsiteY91" fmla="*/ 556260 h 2373630"/>
              <a:gd name="connsiteX92" fmla="*/ 899160 w 1417320"/>
              <a:gd name="connsiteY92" fmla="*/ 693420 h 2373630"/>
              <a:gd name="connsiteX93" fmla="*/ 762000 w 1417320"/>
              <a:gd name="connsiteY93" fmla="*/ 556260 h 2373630"/>
              <a:gd name="connsiteX94" fmla="*/ 899160 w 1417320"/>
              <a:gd name="connsiteY94" fmla="*/ 419100 h 2373630"/>
              <a:gd name="connsiteX95" fmla="*/ 518160 w 1417320"/>
              <a:gd name="connsiteY95" fmla="*/ 419100 h 2373630"/>
              <a:gd name="connsiteX96" fmla="*/ 655320 w 1417320"/>
              <a:gd name="connsiteY96" fmla="*/ 556260 h 2373630"/>
              <a:gd name="connsiteX97" fmla="*/ 518160 w 1417320"/>
              <a:gd name="connsiteY97" fmla="*/ 693420 h 2373630"/>
              <a:gd name="connsiteX98" fmla="*/ 381000 w 1417320"/>
              <a:gd name="connsiteY98" fmla="*/ 556260 h 2373630"/>
              <a:gd name="connsiteX99" fmla="*/ 518160 w 1417320"/>
              <a:gd name="connsiteY99" fmla="*/ 419100 h 2373630"/>
              <a:gd name="connsiteX100" fmla="*/ 137160 w 1417320"/>
              <a:gd name="connsiteY100" fmla="*/ 3810 h 2373630"/>
              <a:gd name="connsiteX101" fmla="*/ 274320 w 1417320"/>
              <a:gd name="connsiteY101" fmla="*/ 140970 h 2373630"/>
              <a:gd name="connsiteX102" fmla="*/ 137160 w 1417320"/>
              <a:gd name="connsiteY102" fmla="*/ 278130 h 2373630"/>
              <a:gd name="connsiteX103" fmla="*/ 0 w 1417320"/>
              <a:gd name="connsiteY103" fmla="*/ 140970 h 2373630"/>
              <a:gd name="connsiteX104" fmla="*/ 137160 w 1417320"/>
              <a:gd name="connsiteY104" fmla="*/ 3810 h 2373630"/>
              <a:gd name="connsiteX105" fmla="*/ 1280160 w 1417320"/>
              <a:gd name="connsiteY105" fmla="*/ 0 h 2373630"/>
              <a:gd name="connsiteX106" fmla="*/ 1417320 w 1417320"/>
              <a:gd name="connsiteY106" fmla="*/ 137160 h 2373630"/>
              <a:gd name="connsiteX107" fmla="*/ 1280160 w 1417320"/>
              <a:gd name="connsiteY107" fmla="*/ 274320 h 2373630"/>
              <a:gd name="connsiteX108" fmla="*/ 1143000 w 1417320"/>
              <a:gd name="connsiteY108" fmla="*/ 137160 h 2373630"/>
              <a:gd name="connsiteX109" fmla="*/ 1280160 w 1417320"/>
              <a:gd name="connsiteY109" fmla="*/ 0 h 2373630"/>
              <a:gd name="connsiteX110" fmla="*/ 899160 w 1417320"/>
              <a:gd name="connsiteY110" fmla="*/ 0 h 2373630"/>
              <a:gd name="connsiteX111" fmla="*/ 1036320 w 1417320"/>
              <a:gd name="connsiteY111" fmla="*/ 137160 h 2373630"/>
              <a:gd name="connsiteX112" fmla="*/ 899160 w 1417320"/>
              <a:gd name="connsiteY112" fmla="*/ 274320 h 2373630"/>
              <a:gd name="connsiteX113" fmla="*/ 762000 w 1417320"/>
              <a:gd name="connsiteY113" fmla="*/ 137160 h 2373630"/>
              <a:gd name="connsiteX114" fmla="*/ 899160 w 1417320"/>
              <a:gd name="connsiteY114" fmla="*/ 0 h 2373630"/>
              <a:gd name="connsiteX115" fmla="*/ 518160 w 1417320"/>
              <a:gd name="connsiteY115" fmla="*/ 0 h 2373630"/>
              <a:gd name="connsiteX116" fmla="*/ 655320 w 1417320"/>
              <a:gd name="connsiteY116" fmla="*/ 137160 h 2373630"/>
              <a:gd name="connsiteX117" fmla="*/ 518160 w 1417320"/>
              <a:gd name="connsiteY117" fmla="*/ 274320 h 2373630"/>
              <a:gd name="connsiteX118" fmla="*/ 381000 w 1417320"/>
              <a:gd name="connsiteY118" fmla="*/ 137160 h 2373630"/>
              <a:gd name="connsiteX119" fmla="*/ 518160 w 1417320"/>
              <a:gd name="connsiteY119" fmla="*/ 0 h 2373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417320" h="2373630">
                <a:moveTo>
                  <a:pt x="137160" y="2099310"/>
                </a:moveTo>
                <a:cubicBezTo>
                  <a:pt x="212911" y="2099310"/>
                  <a:pt x="274320" y="2160719"/>
                  <a:pt x="274320" y="2236470"/>
                </a:cubicBezTo>
                <a:cubicBezTo>
                  <a:pt x="274320" y="2312221"/>
                  <a:pt x="212911" y="2373630"/>
                  <a:pt x="137160" y="2373630"/>
                </a:cubicBezTo>
                <a:cubicBezTo>
                  <a:pt x="61409" y="2373630"/>
                  <a:pt x="0" y="2312221"/>
                  <a:pt x="0" y="2236470"/>
                </a:cubicBezTo>
                <a:cubicBezTo>
                  <a:pt x="0" y="2160719"/>
                  <a:pt x="61409" y="2099310"/>
                  <a:pt x="137160" y="2099310"/>
                </a:cubicBezTo>
                <a:close/>
                <a:moveTo>
                  <a:pt x="1280160" y="2095500"/>
                </a:moveTo>
                <a:cubicBezTo>
                  <a:pt x="1355911" y="2095500"/>
                  <a:pt x="1417320" y="2156909"/>
                  <a:pt x="1417320" y="2232660"/>
                </a:cubicBezTo>
                <a:cubicBezTo>
                  <a:pt x="1417320" y="2308411"/>
                  <a:pt x="1355911" y="2369820"/>
                  <a:pt x="1280160" y="2369820"/>
                </a:cubicBezTo>
                <a:cubicBezTo>
                  <a:pt x="1204409" y="2369820"/>
                  <a:pt x="1143000" y="2308411"/>
                  <a:pt x="1143000" y="2232660"/>
                </a:cubicBezTo>
                <a:cubicBezTo>
                  <a:pt x="1143000" y="2156909"/>
                  <a:pt x="1204409" y="2095500"/>
                  <a:pt x="1280160" y="2095500"/>
                </a:cubicBezTo>
                <a:close/>
                <a:moveTo>
                  <a:pt x="899160" y="2095500"/>
                </a:moveTo>
                <a:cubicBezTo>
                  <a:pt x="974911" y="2095500"/>
                  <a:pt x="1036320" y="2156909"/>
                  <a:pt x="1036320" y="2232660"/>
                </a:cubicBezTo>
                <a:cubicBezTo>
                  <a:pt x="1036320" y="2308411"/>
                  <a:pt x="974911" y="2369820"/>
                  <a:pt x="899160" y="2369820"/>
                </a:cubicBezTo>
                <a:cubicBezTo>
                  <a:pt x="823409" y="2369820"/>
                  <a:pt x="762000" y="2308411"/>
                  <a:pt x="762000" y="2232660"/>
                </a:cubicBezTo>
                <a:cubicBezTo>
                  <a:pt x="762000" y="2156909"/>
                  <a:pt x="823409" y="2095500"/>
                  <a:pt x="899160" y="2095500"/>
                </a:cubicBezTo>
                <a:close/>
                <a:moveTo>
                  <a:pt x="518160" y="2095500"/>
                </a:moveTo>
                <a:cubicBezTo>
                  <a:pt x="593911" y="2095500"/>
                  <a:pt x="655320" y="2156909"/>
                  <a:pt x="655320" y="2232660"/>
                </a:cubicBezTo>
                <a:cubicBezTo>
                  <a:pt x="655320" y="2308411"/>
                  <a:pt x="593911" y="2369820"/>
                  <a:pt x="518160" y="2369820"/>
                </a:cubicBezTo>
                <a:cubicBezTo>
                  <a:pt x="442409" y="2369820"/>
                  <a:pt x="381000" y="2308411"/>
                  <a:pt x="381000" y="2232660"/>
                </a:cubicBezTo>
                <a:cubicBezTo>
                  <a:pt x="381000" y="2156909"/>
                  <a:pt x="442409" y="2095500"/>
                  <a:pt x="518160" y="2095500"/>
                </a:cubicBezTo>
                <a:close/>
                <a:moveTo>
                  <a:pt x="137160" y="1680210"/>
                </a:moveTo>
                <a:cubicBezTo>
                  <a:pt x="212911" y="1680210"/>
                  <a:pt x="274320" y="1741619"/>
                  <a:pt x="274320" y="1817370"/>
                </a:cubicBezTo>
                <a:cubicBezTo>
                  <a:pt x="274320" y="1893121"/>
                  <a:pt x="212911" y="1954530"/>
                  <a:pt x="137160" y="1954530"/>
                </a:cubicBezTo>
                <a:cubicBezTo>
                  <a:pt x="61409" y="1954530"/>
                  <a:pt x="0" y="1893121"/>
                  <a:pt x="0" y="1817370"/>
                </a:cubicBezTo>
                <a:cubicBezTo>
                  <a:pt x="0" y="1741619"/>
                  <a:pt x="61409" y="1680210"/>
                  <a:pt x="137160" y="1680210"/>
                </a:cubicBezTo>
                <a:close/>
                <a:moveTo>
                  <a:pt x="1280160" y="1676400"/>
                </a:moveTo>
                <a:cubicBezTo>
                  <a:pt x="1355911" y="1676400"/>
                  <a:pt x="1417320" y="1737809"/>
                  <a:pt x="1417320" y="1813560"/>
                </a:cubicBezTo>
                <a:cubicBezTo>
                  <a:pt x="1417320" y="1889311"/>
                  <a:pt x="1355911" y="1950720"/>
                  <a:pt x="1280160" y="1950720"/>
                </a:cubicBezTo>
                <a:cubicBezTo>
                  <a:pt x="1204409" y="1950720"/>
                  <a:pt x="1143000" y="1889311"/>
                  <a:pt x="1143000" y="1813560"/>
                </a:cubicBezTo>
                <a:cubicBezTo>
                  <a:pt x="1143000" y="1737809"/>
                  <a:pt x="1204409" y="1676400"/>
                  <a:pt x="1280160" y="1676400"/>
                </a:cubicBezTo>
                <a:close/>
                <a:moveTo>
                  <a:pt x="899160" y="1676400"/>
                </a:moveTo>
                <a:cubicBezTo>
                  <a:pt x="974911" y="1676400"/>
                  <a:pt x="1036320" y="1737809"/>
                  <a:pt x="1036320" y="1813560"/>
                </a:cubicBezTo>
                <a:cubicBezTo>
                  <a:pt x="1036320" y="1889311"/>
                  <a:pt x="974911" y="1950720"/>
                  <a:pt x="899160" y="1950720"/>
                </a:cubicBezTo>
                <a:cubicBezTo>
                  <a:pt x="823409" y="1950720"/>
                  <a:pt x="762000" y="1889311"/>
                  <a:pt x="762000" y="1813560"/>
                </a:cubicBezTo>
                <a:cubicBezTo>
                  <a:pt x="762000" y="1737809"/>
                  <a:pt x="823409" y="1676400"/>
                  <a:pt x="899160" y="1676400"/>
                </a:cubicBezTo>
                <a:close/>
                <a:moveTo>
                  <a:pt x="518160" y="1676400"/>
                </a:moveTo>
                <a:cubicBezTo>
                  <a:pt x="593911" y="1676400"/>
                  <a:pt x="655320" y="1737809"/>
                  <a:pt x="655320" y="1813560"/>
                </a:cubicBezTo>
                <a:cubicBezTo>
                  <a:pt x="655320" y="1889311"/>
                  <a:pt x="593911" y="1950720"/>
                  <a:pt x="518160" y="1950720"/>
                </a:cubicBezTo>
                <a:cubicBezTo>
                  <a:pt x="442409" y="1950720"/>
                  <a:pt x="381000" y="1889311"/>
                  <a:pt x="381000" y="1813560"/>
                </a:cubicBezTo>
                <a:cubicBezTo>
                  <a:pt x="381000" y="1737809"/>
                  <a:pt x="442409" y="1676400"/>
                  <a:pt x="518160" y="1676400"/>
                </a:cubicBezTo>
                <a:close/>
                <a:moveTo>
                  <a:pt x="137160" y="1261110"/>
                </a:moveTo>
                <a:cubicBezTo>
                  <a:pt x="212911" y="1261110"/>
                  <a:pt x="274320" y="1322519"/>
                  <a:pt x="274320" y="1398270"/>
                </a:cubicBezTo>
                <a:cubicBezTo>
                  <a:pt x="274320" y="1474021"/>
                  <a:pt x="212911" y="1535430"/>
                  <a:pt x="137160" y="1535430"/>
                </a:cubicBezTo>
                <a:cubicBezTo>
                  <a:pt x="61409" y="1535430"/>
                  <a:pt x="0" y="1474021"/>
                  <a:pt x="0" y="1398270"/>
                </a:cubicBezTo>
                <a:cubicBezTo>
                  <a:pt x="0" y="1322519"/>
                  <a:pt x="61409" y="1261110"/>
                  <a:pt x="137160" y="1261110"/>
                </a:cubicBezTo>
                <a:close/>
                <a:moveTo>
                  <a:pt x="1280160" y="1257300"/>
                </a:moveTo>
                <a:cubicBezTo>
                  <a:pt x="1355911" y="1257300"/>
                  <a:pt x="1417320" y="1318709"/>
                  <a:pt x="1417320" y="1394460"/>
                </a:cubicBezTo>
                <a:cubicBezTo>
                  <a:pt x="1417320" y="1470211"/>
                  <a:pt x="1355911" y="1531620"/>
                  <a:pt x="1280160" y="1531620"/>
                </a:cubicBezTo>
                <a:cubicBezTo>
                  <a:pt x="1204409" y="1531620"/>
                  <a:pt x="1143000" y="1470211"/>
                  <a:pt x="1143000" y="1394460"/>
                </a:cubicBezTo>
                <a:cubicBezTo>
                  <a:pt x="1143000" y="1318709"/>
                  <a:pt x="1204409" y="1257300"/>
                  <a:pt x="1280160" y="1257300"/>
                </a:cubicBezTo>
                <a:close/>
                <a:moveTo>
                  <a:pt x="899160" y="1257300"/>
                </a:moveTo>
                <a:cubicBezTo>
                  <a:pt x="974911" y="1257300"/>
                  <a:pt x="1036320" y="1318709"/>
                  <a:pt x="1036320" y="1394460"/>
                </a:cubicBezTo>
                <a:cubicBezTo>
                  <a:pt x="1036320" y="1470211"/>
                  <a:pt x="974911" y="1531620"/>
                  <a:pt x="899160" y="1531620"/>
                </a:cubicBezTo>
                <a:cubicBezTo>
                  <a:pt x="823409" y="1531620"/>
                  <a:pt x="762000" y="1470211"/>
                  <a:pt x="762000" y="1394460"/>
                </a:cubicBezTo>
                <a:cubicBezTo>
                  <a:pt x="762000" y="1318709"/>
                  <a:pt x="823409" y="1257300"/>
                  <a:pt x="899160" y="1257300"/>
                </a:cubicBezTo>
                <a:close/>
                <a:moveTo>
                  <a:pt x="518160" y="1257300"/>
                </a:moveTo>
                <a:cubicBezTo>
                  <a:pt x="593911" y="1257300"/>
                  <a:pt x="655320" y="1318709"/>
                  <a:pt x="655320" y="1394460"/>
                </a:cubicBezTo>
                <a:cubicBezTo>
                  <a:pt x="655320" y="1470211"/>
                  <a:pt x="593911" y="1531620"/>
                  <a:pt x="518160" y="1531620"/>
                </a:cubicBezTo>
                <a:cubicBezTo>
                  <a:pt x="442409" y="1531620"/>
                  <a:pt x="381000" y="1470211"/>
                  <a:pt x="381000" y="1394460"/>
                </a:cubicBezTo>
                <a:cubicBezTo>
                  <a:pt x="381000" y="1318709"/>
                  <a:pt x="442409" y="1257300"/>
                  <a:pt x="518160" y="1257300"/>
                </a:cubicBezTo>
                <a:close/>
                <a:moveTo>
                  <a:pt x="137160" y="842010"/>
                </a:moveTo>
                <a:cubicBezTo>
                  <a:pt x="212911" y="842010"/>
                  <a:pt x="274320" y="903419"/>
                  <a:pt x="274320" y="979170"/>
                </a:cubicBezTo>
                <a:cubicBezTo>
                  <a:pt x="274320" y="1054921"/>
                  <a:pt x="212911" y="1116330"/>
                  <a:pt x="137160" y="1116330"/>
                </a:cubicBezTo>
                <a:cubicBezTo>
                  <a:pt x="61409" y="1116330"/>
                  <a:pt x="0" y="1054921"/>
                  <a:pt x="0" y="979170"/>
                </a:cubicBezTo>
                <a:cubicBezTo>
                  <a:pt x="0" y="903419"/>
                  <a:pt x="61409" y="842010"/>
                  <a:pt x="137160" y="842010"/>
                </a:cubicBezTo>
                <a:close/>
                <a:moveTo>
                  <a:pt x="1280160" y="838200"/>
                </a:moveTo>
                <a:cubicBezTo>
                  <a:pt x="1355911" y="838200"/>
                  <a:pt x="1417320" y="899609"/>
                  <a:pt x="1417320" y="975360"/>
                </a:cubicBezTo>
                <a:cubicBezTo>
                  <a:pt x="1417320" y="1051111"/>
                  <a:pt x="1355911" y="1112520"/>
                  <a:pt x="1280160" y="1112520"/>
                </a:cubicBezTo>
                <a:cubicBezTo>
                  <a:pt x="1204409" y="1112520"/>
                  <a:pt x="1143000" y="1051111"/>
                  <a:pt x="1143000" y="975360"/>
                </a:cubicBezTo>
                <a:cubicBezTo>
                  <a:pt x="1143000" y="899609"/>
                  <a:pt x="1204409" y="838200"/>
                  <a:pt x="1280160" y="838200"/>
                </a:cubicBezTo>
                <a:close/>
                <a:moveTo>
                  <a:pt x="899160" y="838200"/>
                </a:moveTo>
                <a:cubicBezTo>
                  <a:pt x="974911" y="838200"/>
                  <a:pt x="1036320" y="899609"/>
                  <a:pt x="1036320" y="975360"/>
                </a:cubicBezTo>
                <a:cubicBezTo>
                  <a:pt x="1036320" y="1051111"/>
                  <a:pt x="974911" y="1112520"/>
                  <a:pt x="899160" y="1112520"/>
                </a:cubicBezTo>
                <a:cubicBezTo>
                  <a:pt x="823409" y="1112520"/>
                  <a:pt x="762000" y="1051111"/>
                  <a:pt x="762000" y="975360"/>
                </a:cubicBezTo>
                <a:cubicBezTo>
                  <a:pt x="762000" y="899609"/>
                  <a:pt x="823409" y="838200"/>
                  <a:pt x="899160" y="838200"/>
                </a:cubicBezTo>
                <a:close/>
                <a:moveTo>
                  <a:pt x="518160" y="838200"/>
                </a:moveTo>
                <a:cubicBezTo>
                  <a:pt x="593911" y="838200"/>
                  <a:pt x="655320" y="899609"/>
                  <a:pt x="655320" y="975360"/>
                </a:cubicBezTo>
                <a:cubicBezTo>
                  <a:pt x="655320" y="1051111"/>
                  <a:pt x="593911" y="1112520"/>
                  <a:pt x="518160" y="1112520"/>
                </a:cubicBezTo>
                <a:cubicBezTo>
                  <a:pt x="442409" y="1112520"/>
                  <a:pt x="381000" y="1051111"/>
                  <a:pt x="381000" y="975360"/>
                </a:cubicBezTo>
                <a:cubicBezTo>
                  <a:pt x="381000" y="899609"/>
                  <a:pt x="442409" y="838200"/>
                  <a:pt x="518160" y="838200"/>
                </a:cubicBezTo>
                <a:close/>
                <a:moveTo>
                  <a:pt x="137160" y="422910"/>
                </a:moveTo>
                <a:cubicBezTo>
                  <a:pt x="212911" y="422910"/>
                  <a:pt x="274320" y="484319"/>
                  <a:pt x="274320" y="560070"/>
                </a:cubicBezTo>
                <a:cubicBezTo>
                  <a:pt x="274320" y="635821"/>
                  <a:pt x="212911" y="697230"/>
                  <a:pt x="137160" y="697230"/>
                </a:cubicBezTo>
                <a:cubicBezTo>
                  <a:pt x="61409" y="697230"/>
                  <a:pt x="0" y="635821"/>
                  <a:pt x="0" y="560070"/>
                </a:cubicBezTo>
                <a:cubicBezTo>
                  <a:pt x="0" y="484319"/>
                  <a:pt x="61409" y="422910"/>
                  <a:pt x="137160" y="422910"/>
                </a:cubicBezTo>
                <a:close/>
                <a:moveTo>
                  <a:pt x="1280160" y="419100"/>
                </a:moveTo>
                <a:cubicBezTo>
                  <a:pt x="1355911" y="419100"/>
                  <a:pt x="1417320" y="480509"/>
                  <a:pt x="1417320" y="556260"/>
                </a:cubicBezTo>
                <a:cubicBezTo>
                  <a:pt x="1417320" y="632011"/>
                  <a:pt x="1355911" y="693420"/>
                  <a:pt x="1280160" y="693420"/>
                </a:cubicBezTo>
                <a:cubicBezTo>
                  <a:pt x="1204409" y="693420"/>
                  <a:pt x="1143000" y="632011"/>
                  <a:pt x="1143000" y="556260"/>
                </a:cubicBezTo>
                <a:cubicBezTo>
                  <a:pt x="1143000" y="480509"/>
                  <a:pt x="1204409" y="419100"/>
                  <a:pt x="1280160" y="419100"/>
                </a:cubicBezTo>
                <a:close/>
                <a:moveTo>
                  <a:pt x="899160" y="419100"/>
                </a:moveTo>
                <a:cubicBezTo>
                  <a:pt x="974911" y="419100"/>
                  <a:pt x="1036320" y="480509"/>
                  <a:pt x="1036320" y="556260"/>
                </a:cubicBezTo>
                <a:cubicBezTo>
                  <a:pt x="1036320" y="632011"/>
                  <a:pt x="974911" y="693420"/>
                  <a:pt x="899160" y="693420"/>
                </a:cubicBezTo>
                <a:cubicBezTo>
                  <a:pt x="823409" y="693420"/>
                  <a:pt x="762000" y="632011"/>
                  <a:pt x="762000" y="556260"/>
                </a:cubicBezTo>
                <a:cubicBezTo>
                  <a:pt x="762000" y="480509"/>
                  <a:pt x="823409" y="419100"/>
                  <a:pt x="899160" y="419100"/>
                </a:cubicBezTo>
                <a:close/>
                <a:moveTo>
                  <a:pt x="518160" y="419100"/>
                </a:moveTo>
                <a:cubicBezTo>
                  <a:pt x="593911" y="419100"/>
                  <a:pt x="655320" y="480509"/>
                  <a:pt x="655320" y="556260"/>
                </a:cubicBezTo>
                <a:cubicBezTo>
                  <a:pt x="655320" y="632011"/>
                  <a:pt x="593911" y="693420"/>
                  <a:pt x="518160" y="693420"/>
                </a:cubicBezTo>
                <a:cubicBezTo>
                  <a:pt x="442409" y="693420"/>
                  <a:pt x="381000" y="632011"/>
                  <a:pt x="381000" y="556260"/>
                </a:cubicBezTo>
                <a:cubicBezTo>
                  <a:pt x="381000" y="480509"/>
                  <a:pt x="442409" y="419100"/>
                  <a:pt x="518160" y="419100"/>
                </a:cubicBezTo>
                <a:close/>
                <a:moveTo>
                  <a:pt x="137160" y="3810"/>
                </a:moveTo>
                <a:cubicBezTo>
                  <a:pt x="212911" y="3810"/>
                  <a:pt x="274320" y="65219"/>
                  <a:pt x="274320" y="140970"/>
                </a:cubicBezTo>
                <a:cubicBezTo>
                  <a:pt x="274320" y="216721"/>
                  <a:pt x="212911" y="278130"/>
                  <a:pt x="137160" y="278130"/>
                </a:cubicBezTo>
                <a:cubicBezTo>
                  <a:pt x="61409" y="278130"/>
                  <a:pt x="0" y="216721"/>
                  <a:pt x="0" y="140970"/>
                </a:cubicBezTo>
                <a:cubicBezTo>
                  <a:pt x="0" y="65219"/>
                  <a:pt x="61409" y="3810"/>
                  <a:pt x="137160" y="3810"/>
                </a:cubicBezTo>
                <a:close/>
                <a:moveTo>
                  <a:pt x="1280160" y="0"/>
                </a:moveTo>
                <a:cubicBezTo>
                  <a:pt x="1355911" y="0"/>
                  <a:pt x="1417320" y="61409"/>
                  <a:pt x="1417320" y="137160"/>
                </a:cubicBezTo>
                <a:cubicBezTo>
                  <a:pt x="1417320" y="212911"/>
                  <a:pt x="1355911" y="274320"/>
                  <a:pt x="1280160" y="274320"/>
                </a:cubicBezTo>
                <a:cubicBezTo>
                  <a:pt x="1204409" y="274320"/>
                  <a:pt x="1143000" y="212911"/>
                  <a:pt x="1143000" y="137160"/>
                </a:cubicBezTo>
                <a:cubicBezTo>
                  <a:pt x="1143000" y="61409"/>
                  <a:pt x="1204409" y="0"/>
                  <a:pt x="1280160" y="0"/>
                </a:cubicBezTo>
                <a:close/>
                <a:moveTo>
                  <a:pt x="899160" y="0"/>
                </a:moveTo>
                <a:cubicBezTo>
                  <a:pt x="974911" y="0"/>
                  <a:pt x="1036320" y="61409"/>
                  <a:pt x="1036320" y="137160"/>
                </a:cubicBezTo>
                <a:cubicBezTo>
                  <a:pt x="1036320" y="212911"/>
                  <a:pt x="974911" y="274320"/>
                  <a:pt x="899160" y="274320"/>
                </a:cubicBezTo>
                <a:cubicBezTo>
                  <a:pt x="823409" y="274320"/>
                  <a:pt x="762000" y="212911"/>
                  <a:pt x="762000" y="137160"/>
                </a:cubicBezTo>
                <a:cubicBezTo>
                  <a:pt x="762000" y="61409"/>
                  <a:pt x="823409" y="0"/>
                  <a:pt x="899160" y="0"/>
                </a:cubicBezTo>
                <a:close/>
                <a:moveTo>
                  <a:pt x="518160" y="0"/>
                </a:moveTo>
                <a:cubicBezTo>
                  <a:pt x="593911" y="0"/>
                  <a:pt x="655320" y="61409"/>
                  <a:pt x="655320" y="137160"/>
                </a:cubicBezTo>
                <a:cubicBezTo>
                  <a:pt x="655320" y="212911"/>
                  <a:pt x="593911" y="274320"/>
                  <a:pt x="518160" y="274320"/>
                </a:cubicBezTo>
                <a:cubicBezTo>
                  <a:pt x="442409" y="274320"/>
                  <a:pt x="381000" y="212911"/>
                  <a:pt x="381000" y="137160"/>
                </a:cubicBezTo>
                <a:cubicBezTo>
                  <a:pt x="381000" y="61409"/>
                  <a:pt x="442409" y="0"/>
                  <a:pt x="518160" y="0"/>
                </a:cubicBezTo>
                <a:close/>
              </a:path>
            </a:pathLst>
          </a:custGeom>
          <a:solidFill>
            <a:srgbClr val="D6F1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707A778-106F-4A69-8802-123B086D234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B779E07D-E9E3-433B-B50D-7FB83AC4A59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1352644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1110</TotalTime>
  <Words>1944</Words>
  <Application>Microsoft Office PowerPoint</Application>
  <PresentationFormat>Custom</PresentationFormat>
  <Paragraphs>342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5" baseType="lpstr">
      <vt:lpstr>Arial</vt:lpstr>
      <vt:lpstr>Calibri</vt:lpstr>
      <vt:lpstr>Calibri Light</vt:lpstr>
      <vt:lpstr>Helvetica Neue</vt:lpstr>
      <vt:lpstr>Lato</vt:lpstr>
      <vt:lpstr>Merriweather Sans</vt:lpstr>
      <vt:lpstr>Montserrat Black</vt:lpstr>
      <vt:lpstr>Proza Libre</vt:lpstr>
      <vt:lpstr>Rubik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183</cp:revision>
  <dcterms:created xsi:type="dcterms:W3CDTF">2021-03-31T01:22:07Z</dcterms:created>
  <dcterms:modified xsi:type="dcterms:W3CDTF">2021-04-02T09:08:37Z</dcterms:modified>
</cp:coreProperties>
</file>