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01/08/2021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8/1/2021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8/1/2021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8/1/2021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8/1/2021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8/1/2021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8/1/2021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8/1/2021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01/08/2021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01/08/2021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01/08/2021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01/08/2021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01/08/2021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01/08/2021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01/08/2021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8/1/2021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61" Type="http://schemas.openxmlformats.org/officeDocument/2006/relationships/slide" Target="slide5.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63" Type="http://schemas.openxmlformats.org/officeDocument/2006/relationships/tags" Target="../tags/tag238.xml"/><Relationship Id="rId68" Type="http://schemas.openxmlformats.org/officeDocument/2006/relationships/slide" Target="slide5.xml"/><Relationship Id="rId7" Type="http://schemas.openxmlformats.org/officeDocument/2006/relationships/tags" Target="../tags/tag182.xml"/><Relationship Id="rId71" Type="http://schemas.openxmlformats.org/officeDocument/2006/relationships/hyperlink" Target="file:///G:\tin%208\TTDD2.ppt" TargetMode="Externa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61" Type="http://schemas.openxmlformats.org/officeDocument/2006/relationships/tags" Target="../tags/tag236.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53.xml"/><Relationship Id="rId71" Type="http://schemas.openxmlformats.org/officeDocument/2006/relationships/image" Target="../media/image25.jpeg"/><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notesSlide" Target="../notesSlides/notesSlide2.xml"/><Relationship Id="rId74" Type="http://schemas.openxmlformats.org/officeDocument/2006/relationships/image" Target="../media/image26.jpeg"/><Relationship Id="rId79" Type="http://schemas.openxmlformats.org/officeDocument/2006/relationships/image" Target="../media/image27.jpeg"/><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image" Target="../media/image30.jpe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9.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5.xml"/><Relationship Id="rId80" Type="http://schemas.openxmlformats.org/officeDocument/2006/relationships/image" Target="../media/image28.emf"/><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6"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1136</Words>
  <PresentationFormat>On-screen Show (4:3)</PresentationFormat>
  <Paragraphs>134</Paragraphs>
  <Slides>26</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3" baseType="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2021-07-17T09:45:20Z</dcterms:created>
  <dcterms:modified xsi:type="dcterms:W3CDTF">2021-08-01T15:54:41Z</dcterms:modified>
</cp:coreProperties>
</file>