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1" r:id="rId2"/>
    <p:sldId id="272" r:id="rId3"/>
    <p:sldId id="302" r:id="rId4"/>
    <p:sldId id="279" r:id="rId5"/>
    <p:sldId id="366" r:id="rId6"/>
    <p:sldId id="351" r:id="rId7"/>
    <p:sldId id="352" r:id="rId8"/>
    <p:sldId id="353" r:id="rId9"/>
    <p:sldId id="354" r:id="rId10"/>
    <p:sldId id="355" r:id="rId11"/>
    <p:sldId id="356" r:id="rId12"/>
    <p:sldId id="361" r:id="rId13"/>
    <p:sldId id="357" r:id="rId14"/>
    <p:sldId id="358" r:id="rId15"/>
    <p:sldId id="359" r:id="rId16"/>
    <p:sldId id="360" r:id="rId17"/>
    <p:sldId id="362" r:id="rId18"/>
    <p:sldId id="276" r:id="rId19"/>
    <p:sldId id="298" r:id="rId20"/>
    <p:sldId id="363" r:id="rId21"/>
    <p:sldId id="364" r:id="rId22"/>
    <p:sldId id="327" r:id="rId23"/>
    <p:sldId id="348" r:id="rId24"/>
    <p:sldId id="365" r:id="rId25"/>
    <p:sldId id="314" r:id="rId26"/>
    <p:sldId id="330" r:id="rId27"/>
    <p:sldId id="3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  <a:srgbClr val="A6DFDA"/>
    <a:srgbClr val="05A0B8"/>
    <a:srgbClr val="FEB8B3"/>
    <a:srgbClr val="E2F4F6"/>
    <a:srgbClr val="FED5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C3C1-B4FB-40B0-8DCB-0967A3DDDCF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BAAB5-10A6-4198-8897-93411CB0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2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2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5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95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9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80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49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2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30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9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26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6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98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61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0E98-B342-88B4-533E-7758A9655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C9161-4AB7-670E-4A73-C8D729EAB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6243C-6690-B2FD-04C4-4D7D3828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6BE9C-7C74-77E4-162C-EF395835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EDF8A-0FE0-EDB0-67CB-19A7B6A5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1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070A-AC78-84CC-6D52-4B938EF2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5B493-D814-CEE4-7BB5-5D08AC354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E8489-7885-6F73-C0D4-AB2E505E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B37C1-A1ED-FB28-0D39-508362E63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FEBCC-CD9B-279F-85FF-DEDFBF4F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9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E8220-AA69-D61A-BEE4-92A251616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1966D6-C677-30F7-7C54-E4A62AA9E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3C3F0-672F-359C-507D-CFA2B196B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82ED7-0C17-C1AC-DE0F-9A4148FA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AC5AD-DE94-E553-1C0D-3CAF5075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7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14B2B-D26E-EA37-E153-38CC2545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15D40-9FBA-98D1-D76B-D70F420D4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45A8F-4B74-1919-1708-9753F915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6DC86-C689-E472-8A90-704A4C0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3351D-0FE1-BA0D-7B5E-38E12213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0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2BF8-69B6-5E43-F64C-0B09C5CBC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42776-9807-8F68-DFE4-C6A6A4DB9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6176D-BC09-184E-C816-E77FDF8B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8EF19-07F2-0626-D833-58E0532EB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605EB-9655-F089-70F3-076A8561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0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D8B8-977D-26B1-84B5-008EE06B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C870B-EFDB-B3B4-0032-E8BE6E7D2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D4F04-B311-0611-722F-BE748661B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65C6A-3949-22A9-ED40-E7AB8F57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D6640-330B-F84F-FA7F-C9E79F88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EB36E-EF85-CA6F-8592-D39C74B2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60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EF3E1-FE8E-53AB-0BAD-52BFA664F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8B2-5F9E-FC28-DE1C-DD548F87C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F741B-F45B-F9A8-5B71-A69188AA0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FAD93C-98D5-0D29-35AA-E0DC0D6B3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AFCAAB-A72F-8203-88BA-CFA223D2A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1E7E22-D6DF-D1E0-80F9-B37CD8A21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7AA4DB-164A-7F08-0D78-8F8B81BE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A7FE8B-EF18-4766-78B5-735FAE79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1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D8FA-A1A1-183C-E4A2-D0DA29B6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6F277-CC61-008C-F446-8E54E819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8657F-93B5-8C63-F882-2AEFAC3A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89B11-4AAD-2D87-3A94-3E350792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3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32833-2C97-0AB6-C99A-C2066947C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05F04-04B5-8FB7-BB78-D05FB0EA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97BF1-7A98-5C8F-EC0F-A05839A7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5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24063-2840-BF4A-33AC-A148B573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66E3F-AFB7-A532-EB29-6E85CAABF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DBF64-87D5-FF64-8F93-86048F270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A31AA-D3B6-95CC-FA3A-47EBBF45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E8D56-CE74-60A9-A423-07F2A1A33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94BE7-D952-A818-23E9-EED1B342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8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443C-DB21-EEB0-2B55-3897D9BB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11317E-5B71-61D1-0F2E-11BE742DC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3C85B-AC57-22B0-D574-73BD45DE3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09D3E-7611-5A43-7367-939426A49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00693-EC00-2B1B-8F52-18C9330A1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3FA0E-7E6A-B7CF-FAED-A027F0EDB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8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781CCC-E499-3AFF-B994-5033BFDA4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56535-98C3-6EB3-D646-36425A97F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3153C-2864-ADC8-2522-751471ACF3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ED777-60A2-4117-B75F-C2FB7E69D5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92CA6-D3D8-114B-8C75-815DB4201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EE523-8D0D-AF5D-AAA2-824B100BB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1AAD1-7DAF-4B31-9709-0F29F96A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0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4.xml"/><Relationship Id="rId3" Type="http://schemas.openxmlformats.org/officeDocument/2006/relationships/image" Target="../media/image6.png"/><Relationship Id="rId7" Type="http://schemas.openxmlformats.org/officeDocument/2006/relationships/slide" Target="slide9.xml"/><Relationship Id="rId12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2.xml"/><Relationship Id="rId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slide" Target="slide16.xml"/><Relationship Id="rId9" Type="http://schemas.openxmlformats.org/officeDocument/2006/relationships/slide" Target="slide8.xml"/><Relationship Id="rId1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3" y="1804481"/>
            <a:ext cx="9324388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2534008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Question 4: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2553415" y="3479370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Where is that Crazy House Hotel?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2553415" y="4512509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5A0B8"/>
                </a:solidFill>
                <a:sym typeface="Wingdings" panose="05000000000000000000" pitchFamily="2" charset="2"/>
              </a:rPr>
              <a:t> It is in Da Lat.</a:t>
            </a:r>
            <a:endParaRPr lang="en-US" sz="3200" b="1" i="1" dirty="0">
              <a:solidFill>
                <a:srgbClr val="05A0B8"/>
              </a:solidFill>
            </a:endParaRPr>
          </a:p>
        </p:txBody>
      </p:sp>
      <p:grpSp>
        <p:nvGrpSpPr>
          <p:cNvPr id="46" name="Google Shape;1972;p45">
            <a:extLst>
              <a:ext uri="{FF2B5EF4-FFF2-40B4-BE49-F238E27FC236}">
                <a16:creationId xmlns:a16="http://schemas.microsoft.com/office/drawing/2014/main" id="{C2217318-D9A5-6237-68E1-B19F53616401}"/>
              </a:ext>
            </a:extLst>
          </p:cNvPr>
          <p:cNvGrpSpPr/>
          <p:nvPr/>
        </p:nvGrpSpPr>
        <p:grpSpPr>
          <a:xfrm flipH="1">
            <a:off x="10310530" y="4014529"/>
            <a:ext cx="1620911" cy="1569172"/>
            <a:chOff x="1142423" y="2075513"/>
            <a:chExt cx="1464544" cy="1408352"/>
          </a:xfrm>
        </p:grpSpPr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5D6E9509-6A1D-07E3-4E48-D864862AE337}"/>
                </a:ext>
              </a:extLst>
            </p:cNvPr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93F854A5-CF92-9BDF-D5BE-72E1A065858A}"/>
                </a:ext>
              </a:extLst>
            </p:cNvPr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A85ED15F-A492-F6C4-0245-6B909FDC30F2}"/>
                </a:ext>
              </a:extLst>
            </p:cNvPr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37F40240-EFBD-2208-3FB7-F3E91458E2FC}"/>
                </a:ext>
              </a:extLst>
            </p:cNvPr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6C8D4B64-2DE3-773A-C082-D1FD9A471503}"/>
                </a:ext>
              </a:extLst>
            </p:cNvPr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B8D54DC5-3750-27F9-0FC5-71AD33FC1EF2}"/>
                </a:ext>
              </a:extLst>
            </p:cNvPr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59;p45">
            <a:extLst>
              <a:ext uri="{FF2B5EF4-FFF2-40B4-BE49-F238E27FC236}">
                <a16:creationId xmlns:a16="http://schemas.microsoft.com/office/drawing/2014/main" id="{A3AFAE31-9CB2-6B98-3D72-66668C16761A}"/>
              </a:ext>
            </a:extLst>
          </p:cNvPr>
          <p:cNvGrpSpPr/>
          <p:nvPr/>
        </p:nvGrpSpPr>
        <p:grpSpPr>
          <a:xfrm flipH="1">
            <a:off x="9909986" y="1946505"/>
            <a:ext cx="1765118" cy="2963700"/>
            <a:chOff x="3676859" y="1785855"/>
            <a:chExt cx="1447727" cy="2414596"/>
          </a:xfrm>
        </p:grpSpPr>
        <p:grpSp>
          <p:nvGrpSpPr>
            <p:cNvPr id="54" name="Google Shape;2060;p45">
              <a:extLst>
                <a:ext uri="{FF2B5EF4-FFF2-40B4-BE49-F238E27FC236}">
                  <a16:creationId xmlns:a16="http://schemas.microsoft.com/office/drawing/2014/main" id="{4B40A440-7AA7-AEE9-AA72-C25869DF0672}"/>
                </a:ext>
              </a:extLst>
            </p:cNvPr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61" name="Google Shape;2061;p45">
                <a:extLst>
                  <a:ext uri="{FF2B5EF4-FFF2-40B4-BE49-F238E27FC236}">
                    <a16:creationId xmlns:a16="http://schemas.microsoft.com/office/drawing/2014/main" id="{11090843-B684-14B5-5605-4231EA03CDA9}"/>
                  </a:ext>
                </a:extLst>
              </p:cNvPr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62;p45">
                <a:extLst>
                  <a:ext uri="{FF2B5EF4-FFF2-40B4-BE49-F238E27FC236}">
                    <a16:creationId xmlns:a16="http://schemas.microsoft.com/office/drawing/2014/main" id="{C283A2E5-E5CB-445C-91B6-743D5393ACB8}"/>
                  </a:ext>
                </a:extLst>
              </p:cNvPr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63;p45">
                <a:extLst>
                  <a:ext uri="{FF2B5EF4-FFF2-40B4-BE49-F238E27FC236}">
                    <a16:creationId xmlns:a16="http://schemas.microsoft.com/office/drawing/2014/main" id="{428F4B81-2EB8-8892-9066-25A1304D4738}"/>
                  </a:ext>
                </a:extLst>
              </p:cNvPr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64;p45">
                <a:extLst>
                  <a:ext uri="{FF2B5EF4-FFF2-40B4-BE49-F238E27FC236}">
                    <a16:creationId xmlns:a16="http://schemas.microsoft.com/office/drawing/2014/main" id="{22E2DCC3-AFBB-BB8E-D5D9-070E38601FDF}"/>
                  </a:ext>
                </a:extLst>
              </p:cNvPr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65;p45">
                <a:extLst>
                  <a:ext uri="{FF2B5EF4-FFF2-40B4-BE49-F238E27FC236}">
                    <a16:creationId xmlns:a16="http://schemas.microsoft.com/office/drawing/2014/main" id="{51EB1349-9912-0B22-7BF7-37791554A93E}"/>
                  </a:ext>
                </a:extLst>
              </p:cNvPr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66;p45">
                <a:extLst>
                  <a:ext uri="{FF2B5EF4-FFF2-40B4-BE49-F238E27FC236}">
                    <a16:creationId xmlns:a16="http://schemas.microsoft.com/office/drawing/2014/main" id="{7923E196-1E37-C0AF-410F-576DF2435FEA}"/>
                  </a:ext>
                </a:extLst>
              </p:cNvPr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67;p45">
                <a:extLst>
                  <a:ext uri="{FF2B5EF4-FFF2-40B4-BE49-F238E27FC236}">
                    <a16:creationId xmlns:a16="http://schemas.microsoft.com/office/drawing/2014/main" id="{FCF45897-A4A1-CC3C-3F0B-7E918056E71A}"/>
                  </a:ext>
                </a:extLst>
              </p:cNvPr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68;p45">
                <a:extLst>
                  <a:ext uri="{FF2B5EF4-FFF2-40B4-BE49-F238E27FC236}">
                    <a16:creationId xmlns:a16="http://schemas.microsoft.com/office/drawing/2014/main" id="{6587346B-4ED4-2068-61DD-8E2F7E1F9782}"/>
                  </a:ext>
                </a:extLst>
              </p:cNvPr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69;p45">
                <a:extLst>
                  <a:ext uri="{FF2B5EF4-FFF2-40B4-BE49-F238E27FC236}">
                    <a16:creationId xmlns:a16="http://schemas.microsoft.com/office/drawing/2014/main" id="{1DF1FE60-241C-989F-32E3-3891B1A27373}"/>
                  </a:ext>
                </a:extLst>
              </p:cNvPr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70;p45">
                <a:extLst>
                  <a:ext uri="{FF2B5EF4-FFF2-40B4-BE49-F238E27FC236}">
                    <a16:creationId xmlns:a16="http://schemas.microsoft.com/office/drawing/2014/main" id="{C3EC1E29-091E-A592-8CA8-44FC00AEAE2D}"/>
                  </a:ext>
                </a:extLst>
              </p:cNvPr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71;p45">
                <a:extLst>
                  <a:ext uri="{FF2B5EF4-FFF2-40B4-BE49-F238E27FC236}">
                    <a16:creationId xmlns:a16="http://schemas.microsoft.com/office/drawing/2014/main" id="{1C20FD9F-974A-1178-6967-2394593E9FE2}"/>
                  </a:ext>
                </a:extLst>
              </p:cNvPr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72;p45">
                <a:extLst>
                  <a:ext uri="{FF2B5EF4-FFF2-40B4-BE49-F238E27FC236}">
                    <a16:creationId xmlns:a16="http://schemas.microsoft.com/office/drawing/2014/main" id="{484FEC7B-6F0B-EB1A-8B02-37F408DC674F}"/>
                  </a:ext>
                </a:extLst>
              </p:cNvPr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73;p45">
                <a:extLst>
                  <a:ext uri="{FF2B5EF4-FFF2-40B4-BE49-F238E27FC236}">
                    <a16:creationId xmlns:a16="http://schemas.microsoft.com/office/drawing/2014/main" id="{5AD1E120-1BCD-0FEA-1353-FF69AE5EE36C}"/>
                  </a:ext>
                </a:extLst>
              </p:cNvPr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74;p45">
                <a:extLst>
                  <a:ext uri="{FF2B5EF4-FFF2-40B4-BE49-F238E27FC236}">
                    <a16:creationId xmlns:a16="http://schemas.microsoft.com/office/drawing/2014/main" id="{91534510-A7C6-9E6A-8C32-CF39B558AA4A}"/>
                  </a:ext>
                </a:extLst>
              </p:cNvPr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75;p45">
                <a:extLst>
                  <a:ext uri="{FF2B5EF4-FFF2-40B4-BE49-F238E27FC236}">
                    <a16:creationId xmlns:a16="http://schemas.microsoft.com/office/drawing/2014/main" id="{88B1AD21-A228-A6CD-74C8-1D2372087C0F}"/>
                  </a:ext>
                </a:extLst>
              </p:cNvPr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76;p45">
                <a:extLst>
                  <a:ext uri="{FF2B5EF4-FFF2-40B4-BE49-F238E27FC236}">
                    <a16:creationId xmlns:a16="http://schemas.microsoft.com/office/drawing/2014/main" id="{2BECCFB2-5B51-3FCC-2B20-E3BF1BD51209}"/>
                  </a:ext>
                </a:extLst>
              </p:cNvPr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77;p45">
                <a:extLst>
                  <a:ext uri="{FF2B5EF4-FFF2-40B4-BE49-F238E27FC236}">
                    <a16:creationId xmlns:a16="http://schemas.microsoft.com/office/drawing/2014/main" id="{D6707F4C-D389-3BB5-493B-DC1B37ACE006}"/>
                  </a:ext>
                </a:extLst>
              </p:cNvPr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78;p45">
                <a:extLst>
                  <a:ext uri="{FF2B5EF4-FFF2-40B4-BE49-F238E27FC236}">
                    <a16:creationId xmlns:a16="http://schemas.microsoft.com/office/drawing/2014/main" id="{CB4D376C-8670-DE4C-E68B-FF3607CBE528}"/>
                  </a:ext>
                </a:extLst>
              </p:cNvPr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79;p45">
                <a:extLst>
                  <a:ext uri="{FF2B5EF4-FFF2-40B4-BE49-F238E27FC236}">
                    <a16:creationId xmlns:a16="http://schemas.microsoft.com/office/drawing/2014/main" id="{3FDE6435-6E3D-8A29-497E-411EA19FBD2B}"/>
                  </a:ext>
                </a:extLst>
              </p:cNvPr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80;p45">
                <a:extLst>
                  <a:ext uri="{FF2B5EF4-FFF2-40B4-BE49-F238E27FC236}">
                    <a16:creationId xmlns:a16="http://schemas.microsoft.com/office/drawing/2014/main" id="{C0E13415-2330-D31E-2DBD-A95C322DF3D9}"/>
                  </a:ext>
                </a:extLst>
              </p:cNvPr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081;p45">
                <a:extLst>
                  <a:ext uri="{FF2B5EF4-FFF2-40B4-BE49-F238E27FC236}">
                    <a16:creationId xmlns:a16="http://schemas.microsoft.com/office/drawing/2014/main" id="{46CAB92E-6222-A17B-2267-D14BF9C272E1}"/>
                  </a:ext>
                </a:extLst>
              </p:cNvPr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082;p45">
                <a:extLst>
                  <a:ext uri="{FF2B5EF4-FFF2-40B4-BE49-F238E27FC236}">
                    <a16:creationId xmlns:a16="http://schemas.microsoft.com/office/drawing/2014/main" id="{DBAD817B-CECC-7DA3-BED7-72B85C1501E9}"/>
                  </a:ext>
                </a:extLst>
              </p:cNvPr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083;p45">
                <a:extLst>
                  <a:ext uri="{FF2B5EF4-FFF2-40B4-BE49-F238E27FC236}">
                    <a16:creationId xmlns:a16="http://schemas.microsoft.com/office/drawing/2014/main" id="{CF7632EC-FE7B-AC03-CF7A-1DAF3810CAEC}"/>
                  </a:ext>
                </a:extLst>
              </p:cNvPr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084;p45">
                <a:extLst>
                  <a:ext uri="{FF2B5EF4-FFF2-40B4-BE49-F238E27FC236}">
                    <a16:creationId xmlns:a16="http://schemas.microsoft.com/office/drawing/2014/main" id="{10177937-4CC5-363B-CE04-B15AE21383F8}"/>
                  </a:ext>
                </a:extLst>
              </p:cNvPr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085;p45">
                <a:extLst>
                  <a:ext uri="{FF2B5EF4-FFF2-40B4-BE49-F238E27FC236}">
                    <a16:creationId xmlns:a16="http://schemas.microsoft.com/office/drawing/2014/main" id="{BB448A99-4260-E030-870B-F54B4DDDE499}"/>
                  </a:ext>
                </a:extLst>
              </p:cNvPr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86;p45">
                <a:extLst>
                  <a:ext uri="{FF2B5EF4-FFF2-40B4-BE49-F238E27FC236}">
                    <a16:creationId xmlns:a16="http://schemas.microsoft.com/office/drawing/2014/main" id="{E228987D-AC26-D1F8-4A38-99FFAC233238}"/>
                  </a:ext>
                </a:extLst>
              </p:cNvPr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87;p45">
                <a:extLst>
                  <a:ext uri="{FF2B5EF4-FFF2-40B4-BE49-F238E27FC236}">
                    <a16:creationId xmlns:a16="http://schemas.microsoft.com/office/drawing/2014/main" id="{2C95BDA7-59F0-161A-7121-FFF763F27B41}"/>
                  </a:ext>
                </a:extLst>
              </p:cNvPr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88;p45">
                <a:extLst>
                  <a:ext uri="{FF2B5EF4-FFF2-40B4-BE49-F238E27FC236}">
                    <a16:creationId xmlns:a16="http://schemas.microsoft.com/office/drawing/2014/main" id="{726CDA4D-E36F-D61E-1F14-40AB51928A1A}"/>
                  </a:ext>
                </a:extLst>
              </p:cNvPr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089;p45">
                <a:extLst>
                  <a:ext uri="{FF2B5EF4-FFF2-40B4-BE49-F238E27FC236}">
                    <a16:creationId xmlns:a16="http://schemas.microsoft.com/office/drawing/2014/main" id="{252AD182-94A6-1176-3155-76235C26A57D}"/>
                  </a:ext>
                </a:extLst>
              </p:cNvPr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090;p45">
                <a:extLst>
                  <a:ext uri="{FF2B5EF4-FFF2-40B4-BE49-F238E27FC236}">
                    <a16:creationId xmlns:a16="http://schemas.microsoft.com/office/drawing/2014/main" id="{1F06025A-45D5-7172-4162-A50720952E00}"/>
                  </a:ext>
                </a:extLst>
              </p:cNvPr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091;p45">
                <a:extLst>
                  <a:ext uri="{FF2B5EF4-FFF2-40B4-BE49-F238E27FC236}">
                    <a16:creationId xmlns:a16="http://schemas.microsoft.com/office/drawing/2014/main" id="{B8944109-590F-9BED-A19B-7911ECEC7A4B}"/>
                  </a:ext>
                </a:extLst>
              </p:cNvPr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092;p45">
                <a:extLst>
                  <a:ext uri="{FF2B5EF4-FFF2-40B4-BE49-F238E27FC236}">
                    <a16:creationId xmlns:a16="http://schemas.microsoft.com/office/drawing/2014/main" id="{4F69CF47-646A-F2BD-1F1D-B41B89D14859}"/>
                  </a:ext>
                </a:extLst>
              </p:cNvPr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093;p45">
                <a:extLst>
                  <a:ext uri="{FF2B5EF4-FFF2-40B4-BE49-F238E27FC236}">
                    <a16:creationId xmlns:a16="http://schemas.microsoft.com/office/drawing/2014/main" id="{E79D8369-13CD-6D02-EE85-0B9AB5F9C50B}"/>
                  </a:ext>
                </a:extLst>
              </p:cNvPr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094;p45">
                <a:extLst>
                  <a:ext uri="{FF2B5EF4-FFF2-40B4-BE49-F238E27FC236}">
                    <a16:creationId xmlns:a16="http://schemas.microsoft.com/office/drawing/2014/main" id="{E3405E29-746E-6C93-836B-A0F4B528EB58}"/>
                  </a:ext>
                </a:extLst>
              </p:cNvPr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095;p45">
                <a:extLst>
                  <a:ext uri="{FF2B5EF4-FFF2-40B4-BE49-F238E27FC236}">
                    <a16:creationId xmlns:a16="http://schemas.microsoft.com/office/drawing/2014/main" id="{4B8F2207-020F-2725-A50F-F64687C79953}"/>
                  </a:ext>
                </a:extLst>
              </p:cNvPr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096;p45">
                <a:extLst>
                  <a:ext uri="{FF2B5EF4-FFF2-40B4-BE49-F238E27FC236}">
                    <a16:creationId xmlns:a16="http://schemas.microsoft.com/office/drawing/2014/main" id="{9ED57561-7866-29B9-0A91-B93485813950}"/>
                  </a:ext>
                </a:extLst>
              </p:cNvPr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097;p45">
                <a:extLst>
                  <a:ext uri="{FF2B5EF4-FFF2-40B4-BE49-F238E27FC236}">
                    <a16:creationId xmlns:a16="http://schemas.microsoft.com/office/drawing/2014/main" id="{7C7F2A23-17D0-9B4D-B820-3FF15719B655}"/>
                  </a:ext>
                </a:extLst>
              </p:cNvPr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098;p45">
                <a:extLst>
                  <a:ext uri="{FF2B5EF4-FFF2-40B4-BE49-F238E27FC236}">
                    <a16:creationId xmlns:a16="http://schemas.microsoft.com/office/drawing/2014/main" id="{705453E3-F885-D91C-28BC-81BE571F0EB7}"/>
                  </a:ext>
                </a:extLst>
              </p:cNvPr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099;p45">
                <a:extLst>
                  <a:ext uri="{FF2B5EF4-FFF2-40B4-BE49-F238E27FC236}">
                    <a16:creationId xmlns:a16="http://schemas.microsoft.com/office/drawing/2014/main" id="{9772C56F-E283-F38C-AB68-268BF4581519}"/>
                  </a:ext>
                </a:extLst>
              </p:cNvPr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00;p45">
                <a:extLst>
                  <a:ext uri="{FF2B5EF4-FFF2-40B4-BE49-F238E27FC236}">
                    <a16:creationId xmlns:a16="http://schemas.microsoft.com/office/drawing/2014/main" id="{52EBF691-33B9-9889-46E4-9E0D79C155D3}"/>
                  </a:ext>
                </a:extLst>
              </p:cNvPr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01;p45">
                <a:extLst>
                  <a:ext uri="{FF2B5EF4-FFF2-40B4-BE49-F238E27FC236}">
                    <a16:creationId xmlns:a16="http://schemas.microsoft.com/office/drawing/2014/main" id="{0F9B38DD-9F26-FDC8-3F82-28F93697FD25}"/>
                  </a:ext>
                </a:extLst>
              </p:cNvPr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02;p45">
                <a:extLst>
                  <a:ext uri="{FF2B5EF4-FFF2-40B4-BE49-F238E27FC236}">
                    <a16:creationId xmlns:a16="http://schemas.microsoft.com/office/drawing/2014/main" id="{D3188503-F4B3-2595-63B4-CF748B53D54F}"/>
                  </a:ext>
                </a:extLst>
              </p:cNvPr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03;p45">
                <a:extLst>
                  <a:ext uri="{FF2B5EF4-FFF2-40B4-BE49-F238E27FC236}">
                    <a16:creationId xmlns:a16="http://schemas.microsoft.com/office/drawing/2014/main" id="{35E43A6F-E000-EB7F-64B4-B06CAD343AC2}"/>
                  </a:ext>
                </a:extLst>
              </p:cNvPr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04;p45">
                <a:extLst>
                  <a:ext uri="{FF2B5EF4-FFF2-40B4-BE49-F238E27FC236}">
                    <a16:creationId xmlns:a16="http://schemas.microsoft.com/office/drawing/2014/main" id="{98C3FD54-84F5-C33B-859E-8E49FBF99DA4}"/>
                  </a:ext>
                </a:extLst>
              </p:cNvPr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05;p45">
                <a:extLst>
                  <a:ext uri="{FF2B5EF4-FFF2-40B4-BE49-F238E27FC236}">
                    <a16:creationId xmlns:a16="http://schemas.microsoft.com/office/drawing/2014/main" id="{BB84358C-7FF6-2101-2AFB-C07AFA3A3104}"/>
                  </a:ext>
                </a:extLst>
              </p:cNvPr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06;p45">
                <a:extLst>
                  <a:ext uri="{FF2B5EF4-FFF2-40B4-BE49-F238E27FC236}">
                    <a16:creationId xmlns:a16="http://schemas.microsoft.com/office/drawing/2014/main" id="{F4C32DE6-1D15-1F9B-9A3A-C5077D28B90E}"/>
                  </a:ext>
                </a:extLst>
              </p:cNvPr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07;p45">
                <a:extLst>
                  <a:ext uri="{FF2B5EF4-FFF2-40B4-BE49-F238E27FC236}">
                    <a16:creationId xmlns:a16="http://schemas.microsoft.com/office/drawing/2014/main" id="{039F5E6C-7059-D263-1BEF-3FB2D92A2219}"/>
                  </a:ext>
                </a:extLst>
              </p:cNvPr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08;p45">
                <a:extLst>
                  <a:ext uri="{FF2B5EF4-FFF2-40B4-BE49-F238E27FC236}">
                    <a16:creationId xmlns:a16="http://schemas.microsoft.com/office/drawing/2014/main" id="{FDACE106-BCBD-059E-6252-C26F3BF027CD}"/>
                  </a:ext>
                </a:extLst>
              </p:cNvPr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09;p45">
                <a:extLst>
                  <a:ext uri="{FF2B5EF4-FFF2-40B4-BE49-F238E27FC236}">
                    <a16:creationId xmlns:a16="http://schemas.microsoft.com/office/drawing/2014/main" id="{2BABE020-ECC3-885B-4119-2DCDC4072BAC}"/>
                  </a:ext>
                </a:extLst>
              </p:cNvPr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10;p45">
                <a:extLst>
                  <a:ext uri="{FF2B5EF4-FFF2-40B4-BE49-F238E27FC236}">
                    <a16:creationId xmlns:a16="http://schemas.microsoft.com/office/drawing/2014/main" id="{39477CE6-CD4F-2063-12A1-C774791AB9C8}"/>
                  </a:ext>
                </a:extLst>
              </p:cNvPr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11;p45">
                <a:extLst>
                  <a:ext uri="{FF2B5EF4-FFF2-40B4-BE49-F238E27FC236}">
                    <a16:creationId xmlns:a16="http://schemas.microsoft.com/office/drawing/2014/main" id="{0FBA3C9B-0602-E8EE-AD1D-4A22892A50CD}"/>
                  </a:ext>
                </a:extLst>
              </p:cNvPr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12;p45">
                <a:extLst>
                  <a:ext uri="{FF2B5EF4-FFF2-40B4-BE49-F238E27FC236}">
                    <a16:creationId xmlns:a16="http://schemas.microsoft.com/office/drawing/2014/main" id="{EF04B839-424B-6D68-A410-4C6C1D417FA3}"/>
                  </a:ext>
                </a:extLst>
              </p:cNvPr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13;p45">
                <a:extLst>
                  <a:ext uri="{FF2B5EF4-FFF2-40B4-BE49-F238E27FC236}">
                    <a16:creationId xmlns:a16="http://schemas.microsoft.com/office/drawing/2014/main" id="{6D825DA2-4F1D-EB58-AE8F-B8DA4438AD46}"/>
                  </a:ext>
                </a:extLst>
              </p:cNvPr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14;p45">
                <a:extLst>
                  <a:ext uri="{FF2B5EF4-FFF2-40B4-BE49-F238E27FC236}">
                    <a16:creationId xmlns:a16="http://schemas.microsoft.com/office/drawing/2014/main" id="{6DA531AF-A9CF-2A6A-6A4E-981938CDCD5C}"/>
                  </a:ext>
                </a:extLst>
              </p:cNvPr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15;p45">
                <a:extLst>
                  <a:ext uri="{FF2B5EF4-FFF2-40B4-BE49-F238E27FC236}">
                    <a16:creationId xmlns:a16="http://schemas.microsoft.com/office/drawing/2014/main" id="{A6FCC2E2-F294-72D5-2D42-CF865BDBC812}"/>
                  </a:ext>
                </a:extLst>
              </p:cNvPr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16;p45">
                <a:extLst>
                  <a:ext uri="{FF2B5EF4-FFF2-40B4-BE49-F238E27FC236}">
                    <a16:creationId xmlns:a16="http://schemas.microsoft.com/office/drawing/2014/main" id="{E8693E38-2FFC-8478-7413-57C3C020EC08}"/>
                  </a:ext>
                </a:extLst>
              </p:cNvPr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17;p45">
                <a:extLst>
                  <a:ext uri="{FF2B5EF4-FFF2-40B4-BE49-F238E27FC236}">
                    <a16:creationId xmlns:a16="http://schemas.microsoft.com/office/drawing/2014/main" id="{3C1B878E-6479-D906-ACC2-346DB9A951C4}"/>
                  </a:ext>
                </a:extLst>
              </p:cNvPr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18;p45">
                <a:extLst>
                  <a:ext uri="{FF2B5EF4-FFF2-40B4-BE49-F238E27FC236}">
                    <a16:creationId xmlns:a16="http://schemas.microsoft.com/office/drawing/2014/main" id="{052F67F0-BD17-BA4E-100E-46BDC36F9FA1}"/>
                  </a:ext>
                </a:extLst>
              </p:cNvPr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19;p45">
                <a:extLst>
                  <a:ext uri="{FF2B5EF4-FFF2-40B4-BE49-F238E27FC236}">
                    <a16:creationId xmlns:a16="http://schemas.microsoft.com/office/drawing/2014/main" id="{0998AC6D-34F9-A6C1-9D1A-6F2329ADA73B}"/>
                  </a:ext>
                </a:extLst>
              </p:cNvPr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0;p45">
                <a:extLst>
                  <a:ext uri="{FF2B5EF4-FFF2-40B4-BE49-F238E27FC236}">
                    <a16:creationId xmlns:a16="http://schemas.microsoft.com/office/drawing/2014/main" id="{61B305B3-7767-BFA9-7D42-2B67153A2168}"/>
                  </a:ext>
                </a:extLst>
              </p:cNvPr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1;p45">
                <a:extLst>
                  <a:ext uri="{FF2B5EF4-FFF2-40B4-BE49-F238E27FC236}">
                    <a16:creationId xmlns:a16="http://schemas.microsoft.com/office/drawing/2014/main" id="{EDB73F5B-AB87-E43A-D907-F79748D792B2}"/>
                  </a:ext>
                </a:extLst>
              </p:cNvPr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2122;p45">
              <a:extLst>
                <a:ext uri="{FF2B5EF4-FFF2-40B4-BE49-F238E27FC236}">
                  <a16:creationId xmlns:a16="http://schemas.microsoft.com/office/drawing/2014/main" id="{475A4A77-4FE2-6F24-2178-4AE99A4B52D8}"/>
                </a:ext>
              </a:extLst>
            </p:cNvPr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56" name="Google Shape;2123;p45">
                <a:extLst>
                  <a:ext uri="{FF2B5EF4-FFF2-40B4-BE49-F238E27FC236}">
                    <a16:creationId xmlns:a16="http://schemas.microsoft.com/office/drawing/2014/main" id="{54AB718E-2B8F-49A3-5F4D-010453090D22}"/>
                  </a:ext>
                </a:extLst>
              </p:cNvPr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24;p45">
                <a:extLst>
                  <a:ext uri="{FF2B5EF4-FFF2-40B4-BE49-F238E27FC236}">
                    <a16:creationId xmlns:a16="http://schemas.microsoft.com/office/drawing/2014/main" id="{851C7F64-2DFD-7882-1AA9-EF4517376B1D}"/>
                  </a:ext>
                </a:extLst>
              </p:cNvPr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25;p45">
                <a:extLst>
                  <a:ext uri="{FF2B5EF4-FFF2-40B4-BE49-F238E27FC236}">
                    <a16:creationId xmlns:a16="http://schemas.microsoft.com/office/drawing/2014/main" id="{1140E797-3E61-773D-8E61-B4FE1B4293B4}"/>
                  </a:ext>
                </a:extLst>
              </p:cNvPr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26;p45">
                <a:extLst>
                  <a:ext uri="{FF2B5EF4-FFF2-40B4-BE49-F238E27FC236}">
                    <a16:creationId xmlns:a16="http://schemas.microsoft.com/office/drawing/2014/main" id="{4810D961-0C3E-15A2-FFCC-B7901EA6C0BD}"/>
                  </a:ext>
                </a:extLst>
              </p:cNvPr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27;p45">
                <a:extLst>
                  <a:ext uri="{FF2B5EF4-FFF2-40B4-BE49-F238E27FC236}">
                    <a16:creationId xmlns:a16="http://schemas.microsoft.com/office/drawing/2014/main" id="{4698F320-638C-8158-642B-4EABDF923FDD}"/>
                  </a:ext>
                </a:extLst>
              </p:cNvPr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7C9A567F-8AE4-4B47-1C8D-01ABD0DE611F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22958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2382833" y="1441976"/>
            <a:ext cx="9324388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2989089" y="2172497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Question 5: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3860959" y="3145845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Are the rooms named after different flowers?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3744001" y="4080151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5A0B8"/>
                </a:solidFill>
                <a:sym typeface="Wingdings" panose="05000000000000000000" pitchFamily="2" charset="2"/>
              </a:rPr>
              <a:t> No, they aren’t.</a:t>
            </a:r>
            <a:endParaRPr lang="en-US" sz="3200" b="1" i="1" dirty="0">
              <a:solidFill>
                <a:srgbClr val="05A0B8"/>
              </a:solidFill>
            </a:endParaRPr>
          </a:p>
        </p:txBody>
      </p:sp>
      <p:grpSp>
        <p:nvGrpSpPr>
          <p:cNvPr id="74" name="Google Shape;2241;p45">
            <a:extLst>
              <a:ext uri="{FF2B5EF4-FFF2-40B4-BE49-F238E27FC236}">
                <a16:creationId xmlns:a16="http://schemas.microsoft.com/office/drawing/2014/main" id="{A637FA8A-96CF-B279-FD9A-5F0158BAEC49}"/>
              </a:ext>
            </a:extLst>
          </p:cNvPr>
          <p:cNvGrpSpPr/>
          <p:nvPr/>
        </p:nvGrpSpPr>
        <p:grpSpPr>
          <a:xfrm>
            <a:off x="286665" y="3047726"/>
            <a:ext cx="2094308" cy="3042587"/>
            <a:chOff x="2205175" y="238100"/>
            <a:chExt cx="3235150" cy="5238450"/>
          </a:xfrm>
        </p:grpSpPr>
        <p:sp>
          <p:nvSpPr>
            <p:cNvPr id="75" name="Google Shape;2242;p45">
              <a:extLst>
                <a:ext uri="{FF2B5EF4-FFF2-40B4-BE49-F238E27FC236}">
                  <a16:creationId xmlns:a16="http://schemas.microsoft.com/office/drawing/2014/main" id="{90BC81AC-D0B2-5B4B-C303-46D483D32E81}"/>
                </a:ext>
              </a:extLst>
            </p:cNvPr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43;p45">
              <a:extLst>
                <a:ext uri="{FF2B5EF4-FFF2-40B4-BE49-F238E27FC236}">
                  <a16:creationId xmlns:a16="http://schemas.microsoft.com/office/drawing/2014/main" id="{19681E62-F508-831B-A28D-3E800A3DE431}"/>
                </a:ext>
              </a:extLst>
            </p:cNvPr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44;p45">
              <a:extLst>
                <a:ext uri="{FF2B5EF4-FFF2-40B4-BE49-F238E27FC236}">
                  <a16:creationId xmlns:a16="http://schemas.microsoft.com/office/drawing/2014/main" id="{8796FAFD-22F7-8208-766A-689A30949E45}"/>
                </a:ext>
              </a:extLst>
            </p:cNvPr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5;p45">
              <a:extLst>
                <a:ext uri="{FF2B5EF4-FFF2-40B4-BE49-F238E27FC236}">
                  <a16:creationId xmlns:a16="http://schemas.microsoft.com/office/drawing/2014/main" id="{F17AD9DC-604D-A56A-D3EE-42D3FD91B7CB}"/>
                </a:ext>
              </a:extLst>
            </p:cNvPr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46;p45">
              <a:extLst>
                <a:ext uri="{FF2B5EF4-FFF2-40B4-BE49-F238E27FC236}">
                  <a16:creationId xmlns:a16="http://schemas.microsoft.com/office/drawing/2014/main" id="{64223F75-1B9C-1779-0AB6-09E209CDDC3A}"/>
                </a:ext>
              </a:extLst>
            </p:cNvPr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47;p45">
              <a:extLst>
                <a:ext uri="{FF2B5EF4-FFF2-40B4-BE49-F238E27FC236}">
                  <a16:creationId xmlns:a16="http://schemas.microsoft.com/office/drawing/2014/main" id="{66A8DF93-3A09-2E9D-9340-A2CB593D6F17}"/>
                </a:ext>
              </a:extLst>
            </p:cNvPr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48;p45">
              <a:extLst>
                <a:ext uri="{FF2B5EF4-FFF2-40B4-BE49-F238E27FC236}">
                  <a16:creationId xmlns:a16="http://schemas.microsoft.com/office/drawing/2014/main" id="{6D416F31-6499-B8BF-3D37-E113998DBAEF}"/>
                </a:ext>
              </a:extLst>
            </p:cNvPr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49;p45">
              <a:extLst>
                <a:ext uri="{FF2B5EF4-FFF2-40B4-BE49-F238E27FC236}">
                  <a16:creationId xmlns:a16="http://schemas.microsoft.com/office/drawing/2014/main" id="{96000465-BBA1-E57B-E4B9-59406C2D2AE9}"/>
                </a:ext>
              </a:extLst>
            </p:cNvPr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50;p45">
              <a:extLst>
                <a:ext uri="{FF2B5EF4-FFF2-40B4-BE49-F238E27FC236}">
                  <a16:creationId xmlns:a16="http://schemas.microsoft.com/office/drawing/2014/main" id="{3E9A6708-15C8-DE1C-FA73-B70EC10D284D}"/>
                </a:ext>
              </a:extLst>
            </p:cNvPr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51;p45">
              <a:extLst>
                <a:ext uri="{FF2B5EF4-FFF2-40B4-BE49-F238E27FC236}">
                  <a16:creationId xmlns:a16="http://schemas.microsoft.com/office/drawing/2014/main" id="{BC17310B-8D6F-1CBB-CDAB-30DED06F9486}"/>
                </a:ext>
              </a:extLst>
            </p:cNvPr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2;p45">
              <a:extLst>
                <a:ext uri="{FF2B5EF4-FFF2-40B4-BE49-F238E27FC236}">
                  <a16:creationId xmlns:a16="http://schemas.microsoft.com/office/drawing/2014/main" id="{24FF06F6-D3AA-4EBA-764B-ECD0DA289350}"/>
                </a:ext>
              </a:extLst>
            </p:cNvPr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253;p45">
              <a:extLst>
                <a:ext uri="{FF2B5EF4-FFF2-40B4-BE49-F238E27FC236}">
                  <a16:creationId xmlns:a16="http://schemas.microsoft.com/office/drawing/2014/main" id="{1262BDA2-4001-4E1E-0582-3DD0D4FB4FB9}"/>
                </a:ext>
              </a:extLst>
            </p:cNvPr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254;p45">
              <a:extLst>
                <a:ext uri="{FF2B5EF4-FFF2-40B4-BE49-F238E27FC236}">
                  <a16:creationId xmlns:a16="http://schemas.microsoft.com/office/drawing/2014/main" id="{6E206EA9-20AA-EF8A-EF35-5957D4902B6A}"/>
                </a:ext>
              </a:extLst>
            </p:cNvPr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55;p45">
              <a:extLst>
                <a:ext uri="{FF2B5EF4-FFF2-40B4-BE49-F238E27FC236}">
                  <a16:creationId xmlns:a16="http://schemas.microsoft.com/office/drawing/2014/main" id="{C159F61B-495B-A5E8-8B14-9356554CEE7D}"/>
                </a:ext>
              </a:extLst>
            </p:cNvPr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56;p45">
              <a:extLst>
                <a:ext uri="{FF2B5EF4-FFF2-40B4-BE49-F238E27FC236}">
                  <a16:creationId xmlns:a16="http://schemas.microsoft.com/office/drawing/2014/main" id="{E0921F32-C7C4-CDBC-B62D-C9DB012714FC}"/>
                </a:ext>
              </a:extLst>
            </p:cNvPr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57;p45">
              <a:extLst>
                <a:ext uri="{FF2B5EF4-FFF2-40B4-BE49-F238E27FC236}">
                  <a16:creationId xmlns:a16="http://schemas.microsoft.com/office/drawing/2014/main" id="{DC79C211-E69F-B534-9AD4-B4A3EE161E14}"/>
                </a:ext>
              </a:extLst>
            </p:cNvPr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58;p45">
              <a:extLst>
                <a:ext uri="{FF2B5EF4-FFF2-40B4-BE49-F238E27FC236}">
                  <a16:creationId xmlns:a16="http://schemas.microsoft.com/office/drawing/2014/main" id="{4A2BE482-1821-0BDA-90E2-4BFEFDB47A24}"/>
                </a:ext>
              </a:extLst>
            </p:cNvPr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59;p45">
              <a:extLst>
                <a:ext uri="{FF2B5EF4-FFF2-40B4-BE49-F238E27FC236}">
                  <a16:creationId xmlns:a16="http://schemas.microsoft.com/office/drawing/2014/main" id="{E6EEF390-3BE2-5972-1906-CD2D6D1CC436}"/>
                </a:ext>
              </a:extLst>
            </p:cNvPr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60;p45">
              <a:extLst>
                <a:ext uri="{FF2B5EF4-FFF2-40B4-BE49-F238E27FC236}">
                  <a16:creationId xmlns:a16="http://schemas.microsoft.com/office/drawing/2014/main" id="{D38F6CCE-1765-59A1-67B5-10B8CB0845AD}"/>
                </a:ext>
              </a:extLst>
            </p:cNvPr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1;p45">
              <a:extLst>
                <a:ext uri="{FF2B5EF4-FFF2-40B4-BE49-F238E27FC236}">
                  <a16:creationId xmlns:a16="http://schemas.microsoft.com/office/drawing/2014/main" id="{8E5BA863-9891-D437-77DA-597A537E216A}"/>
                </a:ext>
              </a:extLst>
            </p:cNvPr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62;p45">
              <a:extLst>
                <a:ext uri="{FF2B5EF4-FFF2-40B4-BE49-F238E27FC236}">
                  <a16:creationId xmlns:a16="http://schemas.microsoft.com/office/drawing/2014/main" id="{0D3865EC-8B51-C52E-973B-335A5014D4F1}"/>
                </a:ext>
              </a:extLst>
            </p:cNvPr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63;p45">
              <a:extLst>
                <a:ext uri="{FF2B5EF4-FFF2-40B4-BE49-F238E27FC236}">
                  <a16:creationId xmlns:a16="http://schemas.microsoft.com/office/drawing/2014/main" id="{A3DF3FEF-0DE3-D056-46BF-54E827725CE7}"/>
                </a:ext>
              </a:extLst>
            </p:cNvPr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64;p45">
              <a:extLst>
                <a:ext uri="{FF2B5EF4-FFF2-40B4-BE49-F238E27FC236}">
                  <a16:creationId xmlns:a16="http://schemas.microsoft.com/office/drawing/2014/main" id="{1E38D351-0DA3-F47F-043A-4371379E9D69}"/>
                </a:ext>
              </a:extLst>
            </p:cNvPr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65;p45">
              <a:extLst>
                <a:ext uri="{FF2B5EF4-FFF2-40B4-BE49-F238E27FC236}">
                  <a16:creationId xmlns:a16="http://schemas.microsoft.com/office/drawing/2014/main" id="{B8E63091-9217-D6BF-98FA-D2DAB4F8E6CA}"/>
                </a:ext>
              </a:extLst>
            </p:cNvPr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66;p45">
              <a:extLst>
                <a:ext uri="{FF2B5EF4-FFF2-40B4-BE49-F238E27FC236}">
                  <a16:creationId xmlns:a16="http://schemas.microsoft.com/office/drawing/2014/main" id="{26B698BF-0BEA-6526-7F8B-38003149ACFC}"/>
                </a:ext>
              </a:extLst>
            </p:cNvPr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67;p45">
              <a:extLst>
                <a:ext uri="{FF2B5EF4-FFF2-40B4-BE49-F238E27FC236}">
                  <a16:creationId xmlns:a16="http://schemas.microsoft.com/office/drawing/2014/main" id="{16218E37-3416-06A5-7A0E-15DE3340D2B7}"/>
                </a:ext>
              </a:extLst>
            </p:cNvPr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68;p45">
              <a:extLst>
                <a:ext uri="{FF2B5EF4-FFF2-40B4-BE49-F238E27FC236}">
                  <a16:creationId xmlns:a16="http://schemas.microsoft.com/office/drawing/2014/main" id="{800E6B39-E962-39B0-707F-A50810A28440}"/>
                </a:ext>
              </a:extLst>
            </p:cNvPr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2269;p45">
            <a:extLst>
              <a:ext uri="{FF2B5EF4-FFF2-40B4-BE49-F238E27FC236}">
                <a16:creationId xmlns:a16="http://schemas.microsoft.com/office/drawing/2014/main" id="{02B95523-82A7-2310-2ABC-A77805E6D4A8}"/>
              </a:ext>
            </a:extLst>
          </p:cNvPr>
          <p:cNvGrpSpPr/>
          <p:nvPr/>
        </p:nvGrpSpPr>
        <p:grpSpPr>
          <a:xfrm rot="844541" flipH="1">
            <a:off x="1144358" y="3673405"/>
            <a:ext cx="421747" cy="296722"/>
            <a:chOff x="1285325" y="2237436"/>
            <a:chExt cx="342015" cy="240626"/>
          </a:xfrm>
        </p:grpSpPr>
        <p:sp>
          <p:nvSpPr>
            <p:cNvPr id="112" name="Google Shape;2270;p45">
              <a:extLst>
                <a:ext uri="{FF2B5EF4-FFF2-40B4-BE49-F238E27FC236}">
                  <a16:creationId xmlns:a16="http://schemas.microsoft.com/office/drawing/2014/main" id="{1056FC82-5A19-B8FC-6251-A7D2C6DFC102}"/>
                </a:ext>
              </a:extLst>
            </p:cNvPr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71;p45">
              <a:extLst>
                <a:ext uri="{FF2B5EF4-FFF2-40B4-BE49-F238E27FC236}">
                  <a16:creationId xmlns:a16="http://schemas.microsoft.com/office/drawing/2014/main" id="{B5596D7B-9B37-9C01-0073-A7C834401ABA}"/>
                </a:ext>
              </a:extLst>
            </p:cNvPr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272;p45">
              <a:extLst>
                <a:ext uri="{FF2B5EF4-FFF2-40B4-BE49-F238E27FC236}">
                  <a16:creationId xmlns:a16="http://schemas.microsoft.com/office/drawing/2014/main" id="{D0B3D4B8-00E4-FBAA-0EFD-3A64587EB671}"/>
                </a:ext>
              </a:extLst>
            </p:cNvPr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73;p45">
              <a:extLst>
                <a:ext uri="{FF2B5EF4-FFF2-40B4-BE49-F238E27FC236}">
                  <a16:creationId xmlns:a16="http://schemas.microsoft.com/office/drawing/2014/main" id="{3A1BA72D-3FAB-B755-91EF-169572EC3209}"/>
                </a:ext>
              </a:extLst>
            </p:cNvPr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4;p45">
              <a:extLst>
                <a:ext uri="{FF2B5EF4-FFF2-40B4-BE49-F238E27FC236}">
                  <a16:creationId xmlns:a16="http://schemas.microsoft.com/office/drawing/2014/main" id="{06009A72-10B6-55ED-9CE3-D2DD4B370B05}"/>
                </a:ext>
              </a:extLst>
            </p:cNvPr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943ABC1E-529E-6FBD-ECEC-79756105ED16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20766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pic>
        <p:nvPicPr>
          <p:cNvPr id="47" name="Picture 46" descr="A pink and blue starfish&#10;&#10;Description automatically generated">
            <a:extLst>
              <a:ext uri="{FF2B5EF4-FFF2-40B4-BE49-F238E27FC236}">
                <a16:creationId xmlns:a16="http://schemas.microsoft.com/office/drawing/2014/main" id="{F2A8E2C4-3955-FE2A-03B6-997683D1C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03" y="684226"/>
            <a:ext cx="6434233" cy="60144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466F3E-0551-DE1C-46BC-979662FD2989}"/>
              </a:ext>
            </a:extLst>
          </p:cNvPr>
          <p:cNvSpPr txBox="1"/>
          <p:nvPr/>
        </p:nvSpPr>
        <p:spPr>
          <a:xfrm>
            <a:off x="4241822" y="5675815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You have </a:t>
            </a:r>
            <a:r>
              <a:rPr lang="en-US" sz="4000" b="1"/>
              <a:t>2 </a:t>
            </a:r>
            <a:r>
              <a:rPr lang="en-US" sz="4000" b="1" smtClean="0"/>
              <a:t>points.</a:t>
            </a:r>
            <a:endParaRPr lang="en-US" sz="4000" b="1" dirty="0"/>
          </a:p>
        </p:txBody>
      </p:sp>
      <p:sp>
        <p:nvSpPr>
          <p:cNvPr id="3" name="TextBox 2">
            <a:hlinkClick r:id="rId4" action="ppaction://hlinksldjump"/>
            <a:extLst>
              <a:ext uri="{FF2B5EF4-FFF2-40B4-BE49-F238E27FC236}">
                <a16:creationId xmlns:a16="http://schemas.microsoft.com/office/drawing/2014/main" id="{F91A31DE-3CBB-9234-9A02-FC83F697EA5B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5364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3" y="1441976"/>
            <a:ext cx="9324388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84288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Question 7: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2603225" y="2819405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Where is the bed in Nick’s room?</a:t>
            </a:r>
          </a:p>
        </p:txBody>
      </p:sp>
      <p:grpSp>
        <p:nvGrpSpPr>
          <p:cNvPr id="5" name="Google Shape;1358;p43">
            <a:extLst>
              <a:ext uri="{FF2B5EF4-FFF2-40B4-BE49-F238E27FC236}">
                <a16:creationId xmlns:a16="http://schemas.microsoft.com/office/drawing/2014/main" id="{785E6FD4-AF53-8DCB-E012-EF8BC173F490}"/>
              </a:ext>
            </a:extLst>
          </p:cNvPr>
          <p:cNvGrpSpPr/>
          <p:nvPr/>
        </p:nvGrpSpPr>
        <p:grpSpPr>
          <a:xfrm flipH="1">
            <a:off x="9712055" y="3019140"/>
            <a:ext cx="2466299" cy="2500313"/>
            <a:chOff x="4752300" y="853075"/>
            <a:chExt cx="3477736" cy="3727292"/>
          </a:xfrm>
        </p:grpSpPr>
        <p:sp>
          <p:nvSpPr>
            <p:cNvPr id="6" name="Google Shape;1359;p43">
              <a:extLst>
                <a:ext uri="{FF2B5EF4-FFF2-40B4-BE49-F238E27FC236}">
                  <a16:creationId xmlns:a16="http://schemas.microsoft.com/office/drawing/2014/main" id="{848A0E02-E2F7-41B1-880D-9433B8A2A9E7}"/>
                </a:ext>
              </a:extLst>
            </p:cNvPr>
            <p:cNvSpPr/>
            <p:nvPr/>
          </p:nvSpPr>
          <p:spPr>
            <a:xfrm>
              <a:off x="6060460" y="2524656"/>
              <a:ext cx="660081" cy="425397"/>
            </a:xfrm>
            <a:custGeom>
              <a:avLst/>
              <a:gdLst/>
              <a:ahLst/>
              <a:cxnLst/>
              <a:rect l="l" t="t" r="r" b="b"/>
              <a:pathLst>
                <a:path w="16423" h="10584" extrusionOk="0">
                  <a:moveTo>
                    <a:pt x="4108" y="1879"/>
                  </a:moveTo>
                  <a:cubicBezTo>
                    <a:pt x="4258" y="2095"/>
                    <a:pt x="4409" y="2306"/>
                    <a:pt x="4552" y="2503"/>
                  </a:cubicBezTo>
                  <a:cubicBezTo>
                    <a:pt x="4354" y="3227"/>
                    <a:pt x="4217" y="3850"/>
                    <a:pt x="4001" y="4451"/>
                  </a:cubicBezTo>
                  <a:cubicBezTo>
                    <a:pt x="3946" y="4611"/>
                    <a:pt x="3658" y="4689"/>
                    <a:pt x="3475" y="4809"/>
                  </a:cubicBezTo>
                  <a:cubicBezTo>
                    <a:pt x="3383" y="4611"/>
                    <a:pt x="3191" y="4395"/>
                    <a:pt x="3218" y="4218"/>
                  </a:cubicBezTo>
                  <a:cubicBezTo>
                    <a:pt x="3309" y="3621"/>
                    <a:pt x="3447" y="3032"/>
                    <a:pt x="3631" y="2457"/>
                  </a:cubicBezTo>
                  <a:cubicBezTo>
                    <a:pt x="3699" y="2237"/>
                    <a:pt x="3943" y="2071"/>
                    <a:pt x="4108" y="1879"/>
                  </a:cubicBezTo>
                  <a:close/>
                  <a:moveTo>
                    <a:pt x="8083" y="2960"/>
                  </a:moveTo>
                  <a:cubicBezTo>
                    <a:pt x="8090" y="2960"/>
                    <a:pt x="8098" y="2961"/>
                    <a:pt x="8104" y="2962"/>
                  </a:cubicBezTo>
                  <a:cubicBezTo>
                    <a:pt x="8250" y="2984"/>
                    <a:pt x="8448" y="3126"/>
                    <a:pt x="8494" y="3263"/>
                  </a:cubicBezTo>
                  <a:cubicBezTo>
                    <a:pt x="8576" y="3516"/>
                    <a:pt x="8567" y="3800"/>
                    <a:pt x="8599" y="4121"/>
                  </a:cubicBezTo>
                  <a:cubicBezTo>
                    <a:pt x="8530" y="4474"/>
                    <a:pt x="8480" y="4872"/>
                    <a:pt x="8360" y="5252"/>
                  </a:cubicBezTo>
                  <a:cubicBezTo>
                    <a:pt x="8321" y="5384"/>
                    <a:pt x="8118" y="5566"/>
                    <a:pt x="8000" y="5566"/>
                  </a:cubicBezTo>
                  <a:cubicBezTo>
                    <a:pt x="7995" y="5566"/>
                    <a:pt x="7990" y="5565"/>
                    <a:pt x="7985" y="5564"/>
                  </a:cubicBezTo>
                  <a:cubicBezTo>
                    <a:pt x="7829" y="5546"/>
                    <a:pt x="7568" y="5348"/>
                    <a:pt x="7568" y="5234"/>
                  </a:cubicBezTo>
                  <a:cubicBezTo>
                    <a:pt x="7581" y="4552"/>
                    <a:pt x="7641" y="3868"/>
                    <a:pt x="7728" y="3194"/>
                  </a:cubicBezTo>
                  <a:cubicBezTo>
                    <a:pt x="7741" y="3100"/>
                    <a:pt x="7958" y="2960"/>
                    <a:pt x="8083" y="2960"/>
                  </a:cubicBezTo>
                  <a:close/>
                  <a:moveTo>
                    <a:pt x="13027" y="4001"/>
                  </a:moveTo>
                  <a:cubicBezTo>
                    <a:pt x="13174" y="4006"/>
                    <a:pt x="13376" y="4199"/>
                    <a:pt x="13439" y="4355"/>
                  </a:cubicBezTo>
                  <a:cubicBezTo>
                    <a:pt x="13536" y="4580"/>
                    <a:pt x="13526" y="4849"/>
                    <a:pt x="13563" y="5088"/>
                  </a:cubicBezTo>
                  <a:cubicBezTo>
                    <a:pt x="13472" y="5466"/>
                    <a:pt x="13613" y="6027"/>
                    <a:pt x="13048" y="6027"/>
                  </a:cubicBezTo>
                  <a:cubicBezTo>
                    <a:pt x="13046" y="6027"/>
                    <a:pt x="13043" y="6027"/>
                    <a:pt x="13041" y="6027"/>
                  </a:cubicBezTo>
                  <a:cubicBezTo>
                    <a:pt x="12505" y="6023"/>
                    <a:pt x="12532" y="5495"/>
                    <a:pt x="12518" y="5106"/>
                  </a:cubicBezTo>
                  <a:cubicBezTo>
                    <a:pt x="12514" y="4854"/>
                    <a:pt x="12532" y="4584"/>
                    <a:pt x="12623" y="4355"/>
                  </a:cubicBezTo>
                  <a:cubicBezTo>
                    <a:pt x="12684" y="4199"/>
                    <a:pt x="12890" y="4001"/>
                    <a:pt x="13027" y="4001"/>
                  </a:cubicBezTo>
                  <a:close/>
                  <a:moveTo>
                    <a:pt x="2345" y="6705"/>
                  </a:moveTo>
                  <a:cubicBezTo>
                    <a:pt x="2390" y="6705"/>
                    <a:pt x="2428" y="6712"/>
                    <a:pt x="2443" y="6729"/>
                  </a:cubicBezTo>
                  <a:cubicBezTo>
                    <a:pt x="2545" y="6835"/>
                    <a:pt x="2581" y="7003"/>
                    <a:pt x="2695" y="7270"/>
                  </a:cubicBezTo>
                  <a:cubicBezTo>
                    <a:pt x="2438" y="7668"/>
                    <a:pt x="2173" y="8113"/>
                    <a:pt x="1870" y="8530"/>
                  </a:cubicBezTo>
                  <a:cubicBezTo>
                    <a:pt x="1831" y="8582"/>
                    <a:pt x="1712" y="8614"/>
                    <a:pt x="1610" y="8614"/>
                  </a:cubicBezTo>
                  <a:cubicBezTo>
                    <a:pt x="1559" y="8614"/>
                    <a:pt x="1512" y="8606"/>
                    <a:pt x="1481" y="8589"/>
                  </a:cubicBezTo>
                  <a:cubicBezTo>
                    <a:pt x="1384" y="8539"/>
                    <a:pt x="1270" y="8315"/>
                    <a:pt x="1306" y="8242"/>
                  </a:cubicBezTo>
                  <a:cubicBezTo>
                    <a:pt x="1550" y="7742"/>
                    <a:pt x="1824" y="7251"/>
                    <a:pt x="2114" y="6780"/>
                  </a:cubicBezTo>
                  <a:cubicBezTo>
                    <a:pt x="2141" y="6734"/>
                    <a:pt x="2256" y="6705"/>
                    <a:pt x="2345" y="6705"/>
                  </a:cubicBezTo>
                  <a:close/>
                  <a:moveTo>
                    <a:pt x="5391" y="6500"/>
                  </a:moveTo>
                  <a:cubicBezTo>
                    <a:pt x="5524" y="6673"/>
                    <a:pt x="5694" y="6835"/>
                    <a:pt x="5776" y="7031"/>
                  </a:cubicBezTo>
                  <a:cubicBezTo>
                    <a:pt x="5844" y="7188"/>
                    <a:pt x="5808" y="7388"/>
                    <a:pt x="5817" y="7664"/>
                  </a:cubicBezTo>
                  <a:cubicBezTo>
                    <a:pt x="5780" y="7884"/>
                    <a:pt x="5780" y="8209"/>
                    <a:pt x="5656" y="8485"/>
                  </a:cubicBezTo>
                  <a:cubicBezTo>
                    <a:pt x="5570" y="8673"/>
                    <a:pt x="5317" y="8787"/>
                    <a:pt x="5134" y="8934"/>
                  </a:cubicBezTo>
                  <a:cubicBezTo>
                    <a:pt x="5019" y="8751"/>
                    <a:pt x="4813" y="8568"/>
                    <a:pt x="4809" y="8379"/>
                  </a:cubicBezTo>
                  <a:cubicBezTo>
                    <a:pt x="4799" y="7905"/>
                    <a:pt x="4846" y="7430"/>
                    <a:pt x="4950" y="6967"/>
                  </a:cubicBezTo>
                  <a:cubicBezTo>
                    <a:pt x="4987" y="6789"/>
                    <a:pt x="5235" y="6656"/>
                    <a:pt x="5391" y="6500"/>
                  </a:cubicBezTo>
                  <a:close/>
                  <a:moveTo>
                    <a:pt x="10611" y="6238"/>
                  </a:moveTo>
                  <a:cubicBezTo>
                    <a:pt x="10753" y="6238"/>
                    <a:pt x="10980" y="6371"/>
                    <a:pt x="11024" y="6490"/>
                  </a:cubicBezTo>
                  <a:cubicBezTo>
                    <a:pt x="11134" y="6812"/>
                    <a:pt x="11161" y="7159"/>
                    <a:pt x="11221" y="7499"/>
                  </a:cubicBezTo>
                  <a:cubicBezTo>
                    <a:pt x="11147" y="7925"/>
                    <a:pt x="11116" y="8351"/>
                    <a:pt x="10987" y="8745"/>
                  </a:cubicBezTo>
                  <a:cubicBezTo>
                    <a:pt x="10936" y="8901"/>
                    <a:pt x="10694" y="9075"/>
                    <a:pt x="10520" y="9090"/>
                  </a:cubicBezTo>
                  <a:cubicBezTo>
                    <a:pt x="10518" y="9090"/>
                    <a:pt x="10516" y="9090"/>
                    <a:pt x="10514" y="9090"/>
                  </a:cubicBezTo>
                  <a:cubicBezTo>
                    <a:pt x="10407" y="9090"/>
                    <a:pt x="10181" y="8831"/>
                    <a:pt x="10175" y="8690"/>
                  </a:cubicBezTo>
                  <a:cubicBezTo>
                    <a:pt x="10158" y="7980"/>
                    <a:pt x="10185" y="7270"/>
                    <a:pt x="10236" y="6564"/>
                  </a:cubicBezTo>
                  <a:cubicBezTo>
                    <a:pt x="10249" y="6440"/>
                    <a:pt x="10465" y="6252"/>
                    <a:pt x="10598" y="6238"/>
                  </a:cubicBezTo>
                  <a:cubicBezTo>
                    <a:pt x="10602" y="6238"/>
                    <a:pt x="10606" y="6238"/>
                    <a:pt x="10611" y="6238"/>
                  </a:cubicBezTo>
                  <a:close/>
                  <a:moveTo>
                    <a:pt x="2109" y="0"/>
                  </a:moveTo>
                  <a:cubicBezTo>
                    <a:pt x="2086" y="101"/>
                    <a:pt x="2068" y="188"/>
                    <a:pt x="2050" y="276"/>
                  </a:cubicBezTo>
                  <a:cubicBezTo>
                    <a:pt x="1600" y="2196"/>
                    <a:pt x="1156" y="4121"/>
                    <a:pt x="698" y="6042"/>
                  </a:cubicBezTo>
                  <a:cubicBezTo>
                    <a:pt x="491" y="6894"/>
                    <a:pt x="230" y="7733"/>
                    <a:pt x="33" y="8585"/>
                  </a:cubicBezTo>
                  <a:cubicBezTo>
                    <a:pt x="0" y="8728"/>
                    <a:pt x="143" y="9035"/>
                    <a:pt x="266" y="9071"/>
                  </a:cubicBezTo>
                  <a:cubicBezTo>
                    <a:pt x="1898" y="9566"/>
                    <a:pt x="3521" y="10152"/>
                    <a:pt x="5194" y="10464"/>
                  </a:cubicBezTo>
                  <a:cubicBezTo>
                    <a:pt x="5673" y="10552"/>
                    <a:pt x="6168" y="10584"/>
                    <a:pt x="6667" y="10584"/>
                  </a:cubicBezTo>
                  <a:cubicBezTo>
                    <a:pt x="7341" y="10584"/>
                    <a:pt x="8024" y="10525"/>
                    <a:pt x="8690" y="10464"/>
                  </a:cubicBezTo>
                  <a:cubicBezTo>
                    <a:pt x="11454" y="10213"/>
                    <a:pt x="13852" y="8787"/>
                    <a:pt x="16423" y="7958"/>
                  </a:cubicBezTo>
                  <a:cubicBezTo>
                    <a:pt x="16299" y="6349"/>
                    <a:pt x="16176" y="4786"/>
                    <a:pt x="16056" y="3236"/>
                  </a:cubicBezTo>
                  <a:cubicBezTo>
                    <a:pt x="11235" y="2962"/>
                    <a:pt x="6468" y="2411"/>
                    <a:pt x="210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60;p43">
              <a:extLst>
                <a:ext uri="{FF2B5EF4-FFF2-40B4-BE49-F238E27FC236}">
                  <a16:creationId xmlns:a16="http://schemas.microsoft.com/office/drawing/2014/main" id="{C55F3F6F-0605-16F8-618F-902371F29A5A}"/>
                </a:ext>
              </a:extLst>
            </p:cNvPr>
            <p:cNvSpPr/>
            <p:nvPr/>
          </p:nvSpPr>
          <p:spPr>
            <a:xfrm>
              <a:off x="6358330" y="2087679"/>
              <a:ext cx="353171" cy="382874"/>
            </a:xfrm>
            <a:custGeom>
              <a:avLst/>
              <a:gdLst/>
              <a:ahLst/>
              <a:cxnLst/>
              <a:rect l="l" t="t" r="r" b="b"/>
              <a:pathLst>
                <a:path w="8787" h="9526" extrusionOk="0">
                  <a:moveTo>
                    <a:pt x="4299" y="1966"/>
                  </a:moveTo>
                  <a:cubicBezTo>
                    <a:pt x="4301" y="1966"/>
                    <a:pt x="4303" y="1966"/>
                    <a:pt x="4305" y="1966"/>
                  </a:cubicBezTo>
                  <a:cubicBezTo>
                    <a:pt x="4465" y="1986"/>
                    <a:pt x="4695" y="2076"/>
                    <a:pt x="4749" y="2205"/>
                  </a:cubicBezTo>
                  <a:cubicBezTo>
                    <a:pt x="4937" y="2618"/>
                    <a:pt x="5062" y="3057"/>
                    <a:pt x="5227" y="3529"/>
                  </a:cubicBezTo>
                  <a:cubicBezTo>
                    <a:pt x="5126" y="3677"/>
                    <a:pt x="5052" y="3901"/>
                    <a:pt x="4928" y="3937"/>
                  </a:cubicBezTo>
                  <a:cubicBezTo>
                    <a:pt x="4893" y="3947"/>
                    <a:pt x="4850" y="3952"/>
                    <a:pt x="4803" y="3952"/>
                  </a:cubicBezTo>
                  <a:cubicBezTo>
                    <a:pt x="4638" y="3952"/>
                    <a:pt x="4431" y="3894"/>
                    <a:pt x="4406" y="3823"/>
                  </a:cubicBezTo>
                  <a:cubicBezTo>
                    <a:pt x="4231" y="3300"/>
                    <a:pt x="4112" y="2755"/>
                    <a:pt x="4011" y="2214"/>
                  </a:cubicBezTo>
                  <a:cubicBezTo>
                    <a:pt x="3998" y="2147"/>
                    <a:pt x="4203" y="1966"/>
                    <a:pt x="4299" y="1966"/>
                  </a:cubicBezTo>
                  <a:close/>
                  <a:moveTo>
                    <a:pt x="1780" y="2235"/>
                  </a:moveTo>
                  <a:cubicBezTo>
                    <a:pt x="2175" y="2235"/>
                    <a:pt x="2197" y="2618"/>
                    <a:pt x="2224" y="2934"/>
                  </a:cubicBezTo>
                  <a:cubicBezTo>
                    <a:pt x="2247" y="3186"/>
                    <a:pt x="2278" y="3451"/>
                    <a:pt x="2219" y="3689"/>
                  </a:cubicBezTo>
                  <a:lnTo>
                    <a:pt x="2219" y="3690"/>
                  </a:lnTo>
                  <a:cubicBezTo>
                    <a:pt x="2173" y="3869"/>
                    <a:pt x="1990" y="4011"/>
                    <a:pt x="1866" y="4166"/>
                  </a:cubicBezTo>
                  <a:cubicBezTo>
                    <a:pt x="1706" y="4024"/>
                    <a:pt x="1499" y="3905"/>
                    <a:pt x="1403" y="3731"/>
                  </a:cubicBezTo>
                  <a:cubicBezTo>
                    <a:pt x="1321" y="3565"/>
                    <a:pt x="1361" y="3336"/>
                    <a:pt x="1348" y="3140"/>
                  </a:cubicBezTo>
                  <a:lnTo>
                    <a:pt x="1361" y="3140"/>
                  </a:lnTo>
                  <a:cubicBezTo>
                    <a:pt x="1361" y="3085"/>
                    <a:pt x="1357" y="3030"/>
                    <a:pt x="1361" y="2975"/>
                  </a:cubicBezTo>
                  <a:cubicBezTo>
                    <a:pt x="1380" y="2677"/>
                    <a:pt x="1302" y="2269"/>
                    <a:pt x="1724" y="2237"/>
                  </a:cubicBezTo>
                  <a:cubicBezTo>
                    <a:pt x="1744" y="2235"/>
                    <a:pt x="1763" y="2235"/>
                    <a:pt x="1780" y="2235"/>
                  </a:cubicBezTo>
                  <a:close/>
                  <a:moveTo>
                    <a:pt x="6838" y="4973"/>
                  </a:moveTo>
                  <a:cubicBezTo>
                    <a:pt x="6956" y="4973"/>
                    <a:pt x="7158" y="5219"/>
                    <a:pt x="7229" y="5390"/>
                  </a:cubicBezTo>
                  <a:cubicBezTo>
                    <a:pt x="7307" y="5583"/>
                    <a:pt x="7271" y="5821"/>
                    <a:pt x="7280" y="5968"/>
                  </a:cubicBezTo>
                  <a:cubicBezTo>
                    <a:pt x="7280" y="6092"/>
                    <a:pt x="7284" y="6147"/>
                    <a:pt x="7280" y="6202"/>
                  </a:cubicBezTo>
                  <a:cubicBezTo>
                    <a:pt x="7275" y="6531"/>
                    <a:pt x="7339" y="6945"/>
                    <a:pt x="6886" y="6976"/>
                  </a:cubicBezTo>
                  <a:cubicBezTo>
                    <a:pt x="6867" y="6978"/>
                    <a:pt x="6849" y="6979"/>
                    <a:pt x="6831" y="6979"/>
                  </a:cubicBezTo>
                  <a:cubicBezTo>
                    <a:pt x="6425" y="6979"/>
                    <a:pt x="6347" y="6590"/>
                    <a:pt x="6317" y="6253"/>
                  </a:cubicBezTo>
                  <a:cubicBezTo>
                    <a:pt x="6294" y="5964"/>
                    <a:pt x="6272" y="5653"/>
                    <a:pt x="6359" y="5386"/>
                  </a:cubicBezTo>
                  <a:cubicBezTo>
                    <a:pt x="6418" y="5207"/>
                    <a:pt x="6648" y="5005"/>
                    <a:pt x="6826" y="4974"/>
                  </a:cubicBezTo>
                  <a:cubicBezTo>
                    <a:pt x="6830" y="4973"/>
                    <a:pt x="6834" y="4973"/>
                    <a:pt x="6838" y="4973"/>
                  </a:cubicBezTo>
                  <a:close/>
                  <a:moveTo>
                    <a:pt x="3475" y="4876"/>
                  </a:moveTo>
                  <a:cubicBezTo>
                    <a:pt x="3480" y="4876"/>
                    <a:pt x="3485" y="4876"/>
                    <a:pt x="3489" y="4877"/>
                  </a:cubicBezTo>
                  <a:cubicBezTo>
                    <a:pt x="3659" y="4895"/>
                    <a:pt x="3874" y="5079"/>
                    <a:pt x="3943" y="5243"/>
                  </a:cubicBezTo>
                  <a:cubicBezTo>
                    <a:pt x="4039" y="5487"/>
                    <a:pt x="4021" y="5780"/>
                    <a:pt x="4053" y="6064"/>
                  </a:cubicBezTo>
                  <a:cubicBezTo>
                    <a:pt x="3994" y="6421"/>
                    <a:pt x="4158" y="6976"/>
                    <a:pt x="3576" y="6985"/>
                  </a:cubicBezTo>
                  <a:cubicBezTo>
                    <a:pt x="3574" y="6985"/>
                    <a:pt x="3571" y="6985"/>
                    <a:pt x="3569" y="6985"/>
                  </a:cubicBezTo>
                  <a:cubicBezTo>
                    <a:pt x="3008" y="6985"/>
                    <a:pt x="3017" y="6457"/>
                    <a:pt x="3013" y="6041"/>
                  </a:cubicBezTo>
                  <a:cubicBezTo>
                    <a:pt x="3004" y="5771"/>
                    <a:pt x="3013" y="5486"/>
                    <a:pt x="3100" y="5239"/>
                  </a:cubicBezTo>
                  <a:cubicBezTo>
                    <a:pt x="3148" y="5085"/>
                    <a:pt x="3353" y="4876"/>
                    <a:pt x="3475" y="4876"/>
                  </a:cubicBezTo>
                  <a:close/>
                  <a:moveTo>
                    <a:pt x="5324" y="7081"/>
                  </a:moveTo>
                  <a:cubicBezTo>
                    <a:pt x="5735" y="7081"/>
                    <a:pt x="5718" y="7556"/>
                    <a:pt x="5749" y="7879"/>
                  </a:cubicBezTo>
                  <a:cubicBezTo>
                    <a:pt x="5786" y="8268"/>
                    <a:pt x="5909" y="8809"/>
                    <a:pt x="5323" y="8819"/>
                  </a:cubicBezTo>
                  <a:cubicBezTo>
                    <a:pt x="5319" y="8819"/>
                    <a:pt x="5314" y="8819"/>
                    <a:pt x="5310" y="8819"/>
                  </a:cubicBezTo>
                  <a:cubicBezTo>
                    <a:pt x="4787" y="8819"/>
                    <a:pt x="4881" y="8298"/>
                    <a:pt x="4736" y="7837"/>
                  </a:cubicBezTo>
                  <a:cubicBezTo>
                    <a:pt x="4919" y="7572"/>
                    <a:pt x="5098" y="7090"/>
                    <a:pt x="5295" y="7082"/>
                  </a:cubicBezTo>
                  <a:cubicBezTo>
                    <a:pt x="5305" y="7081"/>
                    <a:pt x="5314" y="7081"/>
                    <a:pt x="5324" y="7081"/>
                  </a:cubicBezTo>
                  <a:close/>
                  <a:moveTo>
                    <a:pt x="6174" y="1"/>
                  </a:moveTo>
                  <a:cubicBezTo>
                    <a:pt x="5159" y="666"/>
                    <a:pt x="4144" y="956"/>
                    <a:pt x="3112" y="956"/>
                  </a:cubicBezTo>
                  <a:cubicBezTo>
                    <a:pt x="2099" y="956"/>
                    <a:pt x="1070" y="677"/>
                    <a:pt x="10" y="202"/>
                  </a:cubicBezTo>
                  <a:cubicBezTo>
                    <a:pt x="10" y="1861"/>
                    <a:pt x="0" y="3451"/>
                    <a:pt x="10" y="5042"/>
                  </a:cubicBezTo>
                  <a:cubicBezTo>
                    <a:pt x="19" y="6160"/>
                    <a:pt x="624" y="7027"/>
                    <a:pt x="1403" y="7687"/>
                  </a:cubicBezTo>
                  <a:cubicBezTo>
                    <a:pt x="2839" y="8906"/>
                    <a:pt x="4535" y="9526"/>
                    <a:pt x="6415" y="9526"/>
                  </a:cubicBezTo>
                  <a:cubicBezTo>
                    <a:pt x="6521" y="9526"/>
                    <a:pt x="6627" y="9524"/>
                    <a:pt x="6734" y="9520"/>
                  </a:cubicBezTo>
                  <a:cubicBezTo>
                    <a:pt x="6881" y="9514"/>
                    <a:pt x="7064" y="9410"/>
                    <a:pt x="7169" y="9295"/>
                  </a:cubicBezTo>
                  <a:cubicBezTo>
                    <a:pt x="7545" y="8870"/>
                    <a:pt x="7898" y="8424"/>
                    <a:pt x="8246" y="7980"/>
                  </a:cubicBezTo>
                  <a:cubicBezTo>
                    <a:pt x="8357" y="7843"/>
                    <a:pt x="8494" y="7677"/>
                    <a:pt x="8503" y="7517"/>
                  </a:cubicBezTo>
                  <a:cubicBezTo>
                    <a:pt x="8572" y="6293"/>
                    <a:pt x="8787" y="5079"/>
                    <a:pt x="8096" y="3897"/>
                  </a:cubicBezTo>
                  <a:cubicBezTo>
                    <a:pt x="7371" y="2655"/>
                    <a:pt x="6812" y="1316"/>
                    <a:pt x="6174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61;p43">
              <a:extLst>
                <a:ext uri="{FF2B5EF4-FFF2-40B4-BE49-F238E27FC236}">
                  <a16:creationId xmlns:a16="http://schemas.microsoft.com/office/drawing/2014/main" id="{15AFF103-4772-CC1E-3532-C7378E694C84}"/>
                </a:ext>
              </a:extLst>
            </p:cNvPr>
            <p:cNvSpPr/>
            <p:nvPr/>
          </p:nvSpPr>
          <p:spPr>
            <a:xfrm>
              <a:off x="6623081" y="2036634"/>
              <a:ext cx="216517" cy="180866"/>
            </a:xfrm>
            <a:custGeom>
              <a:avLst/>
              <a:gdLst/>
              <a:ahLst/>
              <a:cxnLst/>
              <a:rect l="l" t="t" r="r" b="b"/>
              <a:pathLst>
                <a:path w="5387" h="4500" extrusionOk="0">
                  <a:moveTo>
                    <a:pt x="1" y="1"/>
                  </a:moveTo>
                  <a:cubicBezTo>
                    <a:pt x="110" y="377"/>
                    <a:pt x="157" y="707"/>
                    <a:pt x="298" y="991"/>
                  </a:cubicBezTo>
                  <a:cubicBezTo>
                    <a:pt x="844" y="2086"/>
                    <a:pt x="1421" y="3163"/>
                    <a:pt x="2004" y="4240"/>
                  </a:cubicBezTo>
                  <a:cubicBezTo>
                    <a:pt x="2063" y="4353"/>
                    <a:pt x="2228" y="4500"/>
                    <a:pt x="2320" y="4500"/>
                  </a:cubicBezTo>
                  <a:cubicBezTo>
                    <a:pt x="2327" y="4500"/>
                    <a:pt x="2333" y="4499"/>
                    <a:pt x="2338" y="4498"/>
                  </a:cubicBezTo>
                  <a:cubicBezTo>
                    <a:pt x="3337" y="4258"/>
                    <a:pt x="4332" y="3983"/>
                    <a:pt x="5386" y="3705"/>
                  </a:cubicBezTo>
                  <a:cubicBezTo>
                    <a:pt x="4019" y="1751"/>
                    <a:pt x="2288" y="495"/>
                    <a:pt x="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62;p43">
              <a:extLst>
                <a:ext uri="{FF2B5EF4-FFF2-40B4-BE49-F238E27FC236}">
                  <a16:creationId xmlns:a16="http://schemas.microsoft.com/office/drawing/2014/main" id="{DB288147-80EE-4381-7B0C-B405889D25E3}"/>
                </a:ext>
              </a:extLst>
            </p:cNvPr>
            <p:cNvSpPr/>
            <p:nvPr/>
          </p:nvSpPr>
          <p:spPr>
            <a:xfrm>
              <a:off x="6109978" y="2033660"/>
              <a:ext cx="218366" cy="276967"/>
            </a:xfrm>
            <a:custGeom>
              <a:avLst/>
              <a:gdLst/>
              <a:ahLst/>
              <a:cxnLst/>
              <a:rect l="l" t="t" r="r" b="b"/>
              <a:pathLst>
                <a:path w="5433" h="6891" extrusionOk="0">
                  <a:moveTo>
                    <a:pt x="3671" y="1"/>
                  </a:moveTo>
                  <a:cubicBezTo>
                    <a:pt x="3356" y="1"/>
                    <a:pt x="2952" y="255"/>
                    <a:pt x="2678" y="478"/>
                  </a:cubicBezTo>
                  <a:cubicBezTo>
                    <a:pt x="1385" y="1537"/>
                    <a:pt x="836" y="3049"/>
                    <a:pt x="382" y="4580"/>
                  </a:cubicBezTo>
                  <a:cubicBezTo>
                    <a:pt x="162" y="5318"/>
                    <a:pt x="120" y="6111"/>
                    <a:pt x="1" y="6890"/>
                  </a:cubicBezTo>
                  <a:cubicBezTo>
                    <a:pt x="1826" y="6688"/>
                    <a:pt x="3545" y="6500"/>
                    <a:pt x="5424" y="6295"/>
                  </a:cubicBezTo>
                  <a:cubicBezTo>
                    <a:pt x="5424" y="4924"/>
                    <a:pt x="5432" y="3572"/>
                    <a:pt x="5419" y="2216"/>
                  </a:cubicBezTo>
                  <a:cubicBezTo>
                    <a:pt x="5415" y="1890"/>
                    <a:pt x="5350" y="1564"/>
                    <a:pt x="5300" y="1238"/>
                  </a:cubicBezTo>
                  <a:cubicBezTo>
                    <a:pt x="5158" y="377"/>
                    <a:pt x="4433" y="144"/>
                    <a:pt x="3768" y="10"/>
                  </a:cubicBezTo>
                  <a:cubicBezTo>
                    <a:pt x="3737" y="4"/>
                    <a:pt x="3705" y="1"/>
                    <a:pt x="367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63;p43">
              <a:extLst>
                <a:ext uri="{FF2B5EF4-FFF2-40B4-BE49-F238E27FC236}">
                  <a16:creationId xmlns:a16="http://schemas.microsoft.com/office/drawing/2014/main" id="{96FA3E3F-3B0D-7D8D-5905-3C6AD84E78FE}"/>
                </a:ext>
              </a:extLst>
            </p:cNvPr>
            <p:cNvSpPr/>
            <p:nvPr/>
          </p:nvSpPr>
          <p:spPr>
            <a:xfrm>
              <a:off x="4880114" y="2466175"/>
              <a:ext cx="291476" cy="125561"/>
            </a:xfrm>
            <a:custGeom>
              <a:avLst/>
              <a:gdLst/>
              <a:ahLst/>
              <a:cxnLst/>
              <a:rect l="l" t="t" r="r" b="b"/>
              <a:pathLst>
                <a:path w="7252" h="3124" extrusionOk="0">
                  <a:moveTo>
                    <a:pt x="4849" y="1"/>
                  </a:moveTo>
                  <a:cubicBezTo>
                    <a:pt x="4766" y="1"/>
                    <a:pt x="4675" y="16"/>
                    <a:pt x="4575" y="44"/>
                  </a:cubicBezTo>
                  <a:cubicBezTo>
                    <a:pt x="3430" y="351"/>
                    <a:pt x="2274" y="644"/>
                    <a:pt x="1128" y="951"/>
                  </a:cubicBezTo>
                  <a:cubicBezTo>
                    <a:pt x="767" y="1047"/>
                    <a:pt x="413" y="1176"/>
                    <a:pt x="1" y="1304"/>
                  </a:cubicBezTo>
                  <a:cubicBezTo>
                    <a:pt x="2485" y="1927"/>
                    <a:pt x="4869" y="2528"/>
                    <a:pt x="7252" y="3124"/>
                  </a:cubicBezTo>
                  <a:cubicBezTo>
                    <a:pt x="6688" y="2147"/>
                    <a:pt x="6001" y="1272"/>
                    <a:pt x="5386" y="351"/>
                  </a:cubicBezTo>
                  <a:cubicBezTo>
                    <a:pt x="5219" y="98"/>
                    <a:pt x="5057" y="1"/>
                    <a:pt x="4849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64;p43">
              <a:extLst>
                <a:ext uri="{FF2B5EF4-FFF2-40B4-BE49-F238E27FC236}">
                  <a16:creationId xmlns:a16="http://schemas.microsoft.com/office/drawing/2014/main" id="{3AD4C47A-059D-C538-8212-1632724F7D83}"/>
                </a:ext>
              </a:extLst>
            </p:cNvPr>
            <p:cNvSpPr/>
            <p:nvPr/>
          </p:nvSpPr>
          <p:spPr>
            <a:xfrm>
              <a:off x="4795749" y="2546601"/>
              <a:ext cx="384321" cy="243968"/>
            </a:xfrm>
            <a:custGeom>
              <a:avLst/>
              <a:gdLst/>
              <a:ahLst/>
              <a:cxnLst/>
              <a:rect l="l" t="t" r="r" b="b"/>
              <a:pathLst>
                <a:path w="9562" h="6070" extrusionOk="0">
                  <a:moveTo>
                    <a:pt x="1" y="1"/>
                  </a:moveTo>
                  <a:lnTo>
                    <a:pt x="1" y="1"/>
                  </a:lnTo>
                  <a:cubicBezTo>
                    <a:pt x="394" y="1509"/>
                    <a:pt x="3144" y="4955"/>
                    <a:pt x="4785" y="6069"/>
                  </a:cubicBezTo>
                  <a:cubicBezTo>
                    <a:pt x="5409" y="5611"/>
                    <a:pt x="5963" y="5088"/>
                    <a:pt x="6614" y="4749"/>
                  </a:cubicBezTo>
                  <a:cubicBezTo>
                    <a:pt x="7824" y="4121"/>
                    <a:pt x="8617" y="3080"/>
                    <a:pt x="9562" y="2095"/>
                  </a:cubicBezTo>
                  <a:cubicBezTo>
                    <a:pt x="6399" y="1223"/>
                    <a:pt x="3328" y="201"/>
                    <a:pt x="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65;p43">
              <a:extLst>
                <a:ext uri="{FF2B5EF4-FFF2-40B4-BE49-F238E27FC236}">
                  <a16:creationId xmlns:a16="http://schemas.microsoft.com/office/drawing/2014/main" id="{516235E0-0822-BCD3-3465-C7DB113DE477}"/>
                </a:ext>
              </a:extLst>
            </p:cNvPr>
            <p:cNvSpPr/>
            <p:nvPr/>
          </p:nvSpPr>
          <p:spPr>
            <a:xfrm>
              <a:off x="5019181" y="2641095"/>
              <a:ext cx="412013" cy="267521"/>
            </a:xfrm>
            <a:custGeom>
              <a:avLst/>
              <a:gdLst/>
              <a:ahLst/>
              <a:cxnLst/>
              <a:rect l="l" t="t" r="r" b="b"/>
              <a:pathLst>
                <a:path w="10251" h="6656" extrusionOk="0">
                  <a:moveTo>
                    <a:pt x="5171" y="0"/>
                  </a:moveTo>
                  <a:cubicBezTo>
                    <a:pt x="4987" y="0"/>
                    <a:pt x="4847" y="66"/>
                    <a:pt x="4685" y="248"/>
                  </a:cubicBezTo>
                  <a:cubicBezTo>
                    <a:pt x="3589" y="1453"/>
                    <a:pt x="2545" y="2709"/>
                    <a:pt x="995" y="3401"/>
                  </a:cubicBezTo>
                  <a:cubicBezTo>
                    <a:pt x="615" y="3570"/>
                    <a:pt x="330" y="3955"/>
                    <a:pt x="0" y="4240"/>
                  </a:cubicBezTo>
                  <a:cubicBezTo>
                    <a:pt x="79" y="4341"/>
                    <a:pt x="107" y="4396"/>
                    <a:pt x="147" y="4423"/>
                  </a:cubicBezTo>
                  <a:cubicBezTo>
                    <a:pt x="284" y="4514"/>
                    <a:pt x="427" y="4602"/>
                    <a:pt x="568" y="4685"/>
                  </a:cubicBezTo>
                  <a:cubicBezTo>
                    <a:pt x="2177" y="5615"/>
                    <a:pt x="3874" y="6243"/>
                    <a:pt x="5639" y="6655"/>
                  </a:cubicBezTo>
                  <a:lnTo>
                    <a:pt x="5703" y="6394"/>
                  </a:lnTo>
                  <a:cubicBezTo>
                    <a:pt x="5683" y="6392"/>
                    <a:pt x="5663" y="6383"/>
                    <a:pt x="5648" y="6371"/>
                  </a:cubicBezTo>
                  <a:cubicBezTo>
                    <a:pt x="5547" y="6284"/>
                    <a:pt x="5502" y="6018"/>
                    <a:pt x="5566" y="5894"/>
                  </a:cubicBezTo>
                  <a:cubicBezTo>
                    <a:pt x="5681" y="5656"/>
                    <a:pt x="5881" y="5454"/>
                    <a:pt x="6066" y="5257"/>
                  </a:cubicBezTo>
                  <a:cubicBezTo>
                    <a:pt x="7422" y="3822"/>
                    <a:pt x="8779" y="2398"/>
                    <a:pt x="10250" y="852"/>
                  </a:cubicBezTo>
                  <a:cubicBezTo>
                    <a:pt x="8523" y="559"/>
                    <a:pt x="6950" y="307"/>
                    <a:pt x="5387" y="23"/>
                  </a:cubicBezTo>
                  <a:cubicBezTo>
                    <a:pt x="5307" y="9"/>
                    <a:pt x="5236" y="0"/>
                    <a:pt x="51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66;p43">
              <a:extLst>
                <a:ext uri="{FF2B5EF4-FFF2-40B4-BE49-F238E27FC236}">
                  <a16:creationId xmlns:a16="http://schemas.microsoft.com/office/drawing/2014/main" id="{202062C4-6AC6-BE07-B50B-761E38A766DF}"/>
                </a:ext>
              </a:extLst>
            </p:cNvPr>
            <p:cNvSpPr/>
            <p:nvPr/>
          </p:nvSpPr>
          <p:spPr>
            <a:xfrm>
              <a:off x="5119061" y="2450138"/>
              <a:ext cx="315592" cy="192241"/>
            </a:xfrm>
            <a:custGeom>
              <a:avLst/>
              <a:gdLst/>
              <a:ahLst/>
              <a:cxnLst/>
              <a:rect l="l" t="t" r="r" b="b"/>
              <a:pathLst>
                <a:path w="7852" h="4783" extrusionOk="0">
                  <a:moveTo>
                    <a:pt x="2154" y="0"/>
                  </a:moveTo>
                  <a:cubicBezTo>
                    <a:pt x="1446" y="0"/>
                    <a:pt x="728" y="60"/>
                    <a:pt x="1" y="200"/>
                  </a:cubicBezTo>
                  <a:cubicBezTo>
                    <a:pt x="37" y="297"/>
                    <a:pt x="51" y="352"/>
                    <a:pt x="83" y="392"/>
                  </a:cubicBezTo>
                  <a:cubicBezTo>
                    <a:pt x="853" y="1478"/>
                    <a:pt x="1618" y="2569"/>
                    <a:pt x="2407" y="3642"/>
                  </a:cubicBezTo>
                  <a:cubicBezTo>
                    <a:pt x="2508" y="3784"/>
                    <a:pt x="2719" y="3889"/>
                    <a:pt x="2893" y="3926"/>
                  </a:cubicBezTo>
                  <a:cubicBezTo>
                    <a:pt x="3901" y="4118"/>
                    <a:pt x="4910" y="4288"/>
                    <a:pt x="5918" y="4458"/>
                  </a:cubicBezTo>
                  <a:cubicBezTo>
                    <a:pt x="6551" y="4568"/>
                    <a:pt x="7187" y="4669"/>
                    <a:pt x="7852" y="4783"/>
                  </a:cubicBezTo>
                  <a:cubicBezTo>
                    <a:pt x="7298" y="3353"/>
                    <a:pt x="6770" y="2001"/>
                    <a:pt x="6211" y="552"/>
                  </a:cubicBezTo>
                  <a:cubicBezTo>
                    <a:pt x="4916" y="236"/>
                    <a:pt x="3557" y="0"/>
                    <a:pt x="215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67;p43">
              <a:extLst>
                <a:ext uri="{FF2B5EF4-FFF2-40B4-BE49-F238E27FC236}">
                  <a16:creationId xmlns:a16="http://schemas.microsoft.com/office/drawing/2014/main" id="{623C67F6-671C-0177-6665-8528C2473B4A}"/>
                </a:ext>
              </a:extLst>
            </p:cNvPr>
            <p:cNvSpPr/>
            <p:nvPr/>
          </p:nvSpPr>
          <p:spPr>
            <a:xfrm>
              <a:off x="5402622" y="2482453"/>
              <a:ext cx="224033" cy="197707"/>
            </a:xfrm>
            <a:custGeom>
              <a:avLst/>
              <a:gdLst/>
              <a:ahLst/>
              <a:cxnLst/>
              <a:rect l="l" t="t" r="r" b="b"/>
              <a:pathLst>
                <a:path w="5574" h="4919" extrusionOk="0">
                  <a:moveTo>
                    <a:pt x="0" y="1"/>
                  </a:moveTo>
                  <a:cubicBezTo>
                    <a:pt x="614" y="1389"/>
                    <a:pt x="1177" y="2677"/>
                    <a:pt x="1755" y="3961"/>
                  </a:cubicBezTo>
                  <a:cubicBezTo>
                    <a:pt x="1806" y="4075"/>
                    <a:pt x="1938" y="4218"/>
                    <a:pt x="2053" y="4231"/>
                  </a:cubicBezTo>
                  <a:cubicBezTo>
                    <a:pt x="3112" y="4387"/>
                    <a:pt x="4102" y="4919"/>
                    <a:pt x="5190" y="4919"/>
                  </a:cubicBezTo>
                  <a:cubicBezTo>
                    <a:pt x="5316" y="4919"/>
                    <a:pt x="5444" y="4911"/>
                    <a:pt x="5573" y="4896"/>
                  </a:cubicBezTo>
                  <a:lnTo>
                    <a:pt x="5532" y="4511"/>
                  </a:lnTo>
                  <a:cubicBezTo>
                    <a:pt x="5372" y="4452"/>
                    <a:pt x="5193" y="4410"/>
                    <a:pt x="5093" y="4295"/>
                  </a:cubicBezTo>
                  <a:cubicBezTo>
                    <a:pt x="4900" y="4073"/>
                    <a:pt x="4749" y="3821"/>
                    <a:pt x="4644" y="3547"/>
                  </a:cubicBezTo>
                  <a:cubicBezTo>
                    <a:pt x="4424" y="2970"/>
                    <a:pt x="4267" y="2365"/>
                    <a:pt x="4035" y="1792"/>
                  </a:cubicBezTo>
                  <a:cubicBezTo>
                    <a:pt x="3947" y="1572"/>
                    <a:pt x="3750" y="1325"/>
                    <a:pt x="3539" y="1238"/>
                  </a:cubicBezTo>
                  <a:cubicBezTo>
                    <a:pt x="2594" y="853"/>
                    <a:pt x="1623" y="513"/>
                    <a:pt x="660" y="165"/>
                  </a:cubicBezTo>
                  <a:cubicBezTo>
                    <a:pt x="472" y="96"/>
                    <a:pt x="266" y="64"/>
                    <a:pt x="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68;p43">
              <a:extLst>
                <a:ext uri="{FF2B5EF4-FFF2-40B4-BE49-F238E27FC236}">
                  <a16:creationId xmlns:a16="http://schemas.microsoft.com/office/drawing/2014/main" id="{9A8F102B-89C5-329F-F8C6-B7728FD45514}"/>
                </a:ext>
              </a:extLst>
            </p:cNvPr>
            <p:cNvSpPr/>
            <p:nvPr/>
          </p:nvSpPr>
          <p:spPr>
            <a:xfrm>
              <a:off x="5245869" y="2684543"/>
              <a:ext cx="355905" cy="249676"/>
            </a:xfrm>
            <a:custGeom>
              <a:avLst/>
              <a:gdLst/>
              <a:ahLst/>
              <a:cxnLst/>
              <a:rect l="l" t="t" r="r" b="b"/>
              <a:pathLst>
                <a:path w="8855" h="6212" extrusionOk="0">
                  <a:moveTo>
                    <a:pt x="5628" y="0"/>
                  </a:moveTo>
                  <a:cubicBezTo>
                    <a:pt x="5537" y="0"/>
                    <a:pt x="5412" y="57"/>
                    <a:pt x="5354" y="124"/>
                  </a:cubicBezTo>
                  <a:cubicBezTo>
                    <a:pt x="4708" y="848"/>
                    <a:pt x="4020" y="1545"/>
                    <a:pt x="3456" y="2329"/>
                  </a:cubicBezTo>
                  <a:cubicBezTo>
                    <a:pt x="2630" y="3480"/>
                    <a:pt x="1622" y="4420"/>
                    <a:pt x="481" y="5226"/>
                  </a:cubicBezTo>
                  <a:cubicBezTo>
                    <a:pt x="397" y="5280"/>
                    <a:pt x="251" y="5323"/>
                    <a:pt x="142" y="5323"/>
                  </a:cubicBezTo>
                  <a:cubicBezTo>
                    <a:pt x="113" y="5323"/>
                    <a:pt x="86" y="5320"/>
                    <a:pt x="64" y="5313"/>
                  </a:cubicBezTo>
                  <a:lnTo>
                    <a:pt x="0" y="5574"/>
                  </a:lnTo>
                  <a:cubicBezTo>
                    <a:pt x="894" y="5789"/>
                    <a:pt x="1805" y="5946"/>
                    <a:pt x="2731" y="6056"/>
                  </a:cubicBezTo>
                  <a:cubicBezTo>
                    <a:pt x="3558" y="6157"/>
                    <a:pt x="4392" y="6210"/>
                    <a:pt x="5225" y="6212"/>
                  </a:cubicBezTo>
                  <a:lnTo>
                    <a:pt x="5230" y="5882"/>
                  </a:lnTo>
                  <a:cubicBezTo>
                    <a:pt x="5215" y="5712"/>
                    <a:pt x="5165" y="5533"/>
                    <a:pt x="5198" y="5373"/>
                  </a:cubicBezTo>
                  <a:cubicBezTo>
                    <a:pt x="5233" y="5217"/>
                    <a:pt x="5344" y="5074"/>
                    <a:pt x="5445" y="4946"/>
                  </a:cubicBezTo>
                  <a:cubicBezTo>
                    <a:pt x="5802" y="4483"/>
                    <a:pt x="6169" y="4025"/>
                    <a:pt x="6539" y="3572"/>
                  </a:cubicBezTo>
                  <a:cubicBezTo>
                    <a:pt x="7286" y="2659"/>
                    <a:pt x="8039" y="1747"/>
                    <a:pt x="8855" y="753"/>
                  </a:cubicBezTo>
                  <a:cubicBezTo>
                    <a:pt x="7700" y="478"/>
                    <a:pt x="6686" y="230"/>
                    <a:pt x="5670" y="5"/>
                  </a:cubicBezTo>
                  <a:cubicBezTo>
                    <a:pt x="5657" y="2"/>
                    <a:pt x="5643" y="0"/>
                    <a:pt x="562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9;p43">
              <a:extLst>
                <a:ext uri="{FF2B5EF4-FFF2-40B4-BE49-F238E27FC236}">
                  <a16:creationId xmlns:a16="http://schemas.microsoft.com/office/drawing/2014/main" id="{563DB7DC-E137-EA94-3963-7D8AD1C7AC6F}"/>
                </a:ext>
              </a:extLst>
            </p:cNvPr>
            <p:cNvSpPr/>
            <p:nvPr/>
          </p:nvSpPr>
          <p:spPr>
            <a:xfrm>
              <a:off x="5455837" y="2726102"/>
              <a:ext cx="436450" cy="208117"/>
            </a:xfrm>
            <a:custGeom>
              <a:avLst/>
              <a:gdLst/>
              <a:ahLst/>
              <a:cxnLst/>
              <a:rect l="l" t="t" r="r" b="b"/>
              <a:pathLst>
                <a:path w="10859" h="5178" extrusionOk="0">
                  <a:moveTo>
                    <a:pt x="4606" y="1"/>
                  </a:moveTo>
                  <a:cubicBezTo>
                    <a:pt x="4478" y="1"/>
                    <a:pt x="4306" y="78"/>
                    <a:pt x="4235" y="172"/>
                  </a:cubicBezTo>
                  <a:cubicBezTo>
                    <a:pt x="3112" y="1570"/>
                    <a:pt x="2007" y="2986"/>
                    <a:pt x="894" y="4394"/>
                  </a:cubicBezTo>
                  <a:cubicBezTo>
                    <a:pt x="793" y="4523"/>
                    <a:pt x="692" y="4678"/>
                    <a:pt x="550" y="4742"/>
                  </a:cubicBezTo>
                  <a:cubicBezTo>
                    <a:pt x="390" y="4820"/>
                    <a:pt x="188" y="4816"/>
                    <a:pt x="5" y="4848"/>
                  </a:cubicBezTo>
                  <a:lnTo>
                    <a:pt x="0" y="5178"/>
                  </a:lnTo>
                  <a:cubicBezTo>
                    <a:pt x="3351" y="5178"/>
                    <a:pt x="6536" y="4362"/>
                    <a:pt x="9603" y="2839"/>
                  </a:cubicBezTo>
                  <a:cubicBezTo>
                    <a:pt x="10024" y="2633"/>
                    <a:pt x="10364" y="2254"/>
                    <a:pt x="10859" y="1859"/>
                  </a:cubicBezTo>
                  <a:cubicBezTo>
                    <a:pt x="10455" y="1625"/>
                    <a:pt x="10213" y="1415"/>
                    <a:pt x="9937" y="1341"/>
                  </a:cubicBezTo>
                  <a:cubicBezTo>
                    <a:pt x="8187" y="874"/>
                    <a:pt x="6427" y="434"/>
                    <a:pt x="4666" y="7"/>
                  </a:cubicBezTo>
                  <a:cubicBezTo>
                    <a:pt x="4648" y="3"/>
                    <a:pt x="4628" y="1"/>
                    <a:pt x="460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70;p43">
              <a:extLst>
                <a:ext uri="{FF2B5EF4-FFF2-40B4-BE49-F238E27FC236}">
                  <a16:creationId xmlns:a16="http://schemas.microsoft.com/office/drawing/2014/main" id="{E4093591-AFD2-F050-3784-6175CD9C2B2B}"/>
                </a:ext>
              </a:extLst>
            </p:cNvPr>
            <p:cNvSpPr/>
            <p:nvPr/>
          </p:nvSpPr>
          <p:spPr>
            <a:xfrm>
              <a:off x="5595267" y="2552108"/>
              <a:ext cx="249877" cy="189950"/>
            </a:xfrm>
            <a:custGeom>
              <a:avLst/>
              <a:gdLst/>
              <a:ahLst/>
              <a:cxnLst/>
              <a:rect l="l" t="t" r="r" b="b"/>
              <a:pathLst>
                <a:path w="6217" h="4726" extrusionOk="0">
                  <a:moveTo>
                    <a:pt x="0" y="1"/>
                  </a:moveTo>
                  <a:lnTo>
                    <a:pt x="0" y="1"/>
                  </a:lnTo>
                  <a:cubicBezTo>
                    <a:pt x="147" y="426"/>
                    <a:pt x="240" y="716"/>
                    <a:pt x="348" y="1000"/>
                  </a:cubicBezTo>
                  <a:cubicBezTo>
                    <a:pt x="523" y="1421"/>
                    <a:pt x="733" y="1829"/>
                    <a:pt x="876" y="2260"/>
                  </a:cubicBezTo>
                  <a:cubicBezTo>
                    <a:pt x="926" y="2416"/>
                    <a:pt x="834" y="2622"/>
                    <a:pt x="807" y="2805"/>
                  </a:cubicBezTo>
                  <a:lnTo>
                    <a:pt x="739" y="2778"/>
                  </a:lnTo>
                  <a:lnTo>
                    <a:pt x="739" y="2778"/>
                  </a:lnTo>
                  <a:lnTo>
                    <a:pt x="779" y="3163"/>
                  </a:lnTo>
                  <a:cubicBezTo>
                    <a:pt x="793" y="3163"/>
                    <a:pt x="802" y="3158"/>
                    <a:pt x="817" y="3158"/>
                  </a:cubicBezTo>
                  <a:cubicBezTo>
                    <a:pt x="822" y="3158"/>
                    <a:pt x="828" y="3157"/>
                    <a:pt x="833" y="3157"/>
                  </a:cubicBezTo>
                  <a:cubicBezTo>
                    <a:pt x="893" y="3157"/>
                    <a:pt x="959" y="3197"/>
                    <a:pt x="1013" y="3227"/>
                  </a:cubicBezTo>
                  <a:cubicBezTo>
                    <a:pt x="1279" y="3360"/>
                    <a:pt x="1522" y="3552"/>
                    <a:pt x="1801" y="3626"/>
                  </a:cubicBezTo>
                  <a:cubicBezTo>
                    <a:pt x="3269" y="4011"/>
                    <a:pt x="4745" y="4364"/>
                    <a:pt x="6216" y="4726"/>
                  </a:cubicBezTo>
                  <a:cubicBezTo>
                    <a:pt x="4699" y="2540"/>
                    <a:pt x="2573" y="1114"/>
                    <a:pt x="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71;p43">
              <a:extLst>
                <a:ext uri="{FF2B5EF4-FFF2-40B4-BE49-F238E27FC236}">
                  <a16:creationId xmlns:a16="http://schemas.microsoft.com/office/drawing/2014/main" id="{DEE57796-83FE-215E-789B-BDA6D6CB8288}"/>
                </a:ext>
              </a:extLst>
            </p:cNvPr>
            <p:cNvSpPr/>
            <p:nvPr/>
          </p:nvSpPr>
          <p:spPr>
            <a:xfrm>
              <a:off x="4752300" y="853075"/>
              <a:ext cx="3477736" cy="3727292"/>
            </a:xfrm>
            <a:custGeom>
              <a:avLst/>
              <a:gdLst/>
              <a:ahLst/>
              <a:cxnLst/>
              <a:rect l="l" t="t" r="r" b="b"/>
              <a:pathLst>
                <a:path w="86527" h="92736" extrusionOk="0">
                  <a:moveTo>
                    <a:pt x="47022" y="852"/>
                  </a:moveTo>
                  <a:cubicBezTo>
                    <a:pt x="47328" y="852"/>
                    <a:pt x="47635" y="1010"/>
                    <a:pt x="48035" y="1314"/>
                  </a:cubicBezTo>
                  <a:cubicBezTo>
                    <a:pt x="48821" y="1910"/>
                    <a:pt x="49639" y="2419"/>
                    <a:pt x="50600" y="2419"/>
                  </a:cubicBezTo>
                  <a:cubicBezTo>
                    <a:pt x="50799" y="2419"/>
                    <a:pt x="51004" y="2397"/>
                    <a:pt x="51216" y="2350"/>
                  </a:cubicBezTo>
                  <a:cubicBezTo>
                    <a:pt x="52284" y="2116"/>
                    <a:pt x="53328" y="1777"/>
                    <a:pt x="54384" y="1474"/>
                  </a:cubicBezTo>
                  <a:cubicBezTo>
                    <a:pt x="54649" y="1396"/>
                    <a:pt x="54901" y="1281"/>
                    <a:pt x="55162" y="1209"/>
                  </a:cubicBezTo>
                  <a:cubicBezTo>
                    <a:pt x="55236" y="1187"/>
                    <a:pt x="55306" y="1178"/>
                    <a:pt x="55372" y="1178"/>
                  </a:cubicBezTo>
                  <a:cubicBezTo>
                    <a:pt x="55674" y="1178"/>
                    <a:pt x="55889" y="1385"/>
                    <a:pt x="56006" y="1649"/>
                  </a:cubicBezTo>
                  <a:cubicBezTo>
                    <a:pt x="56079" y="1818"/>
                    <a:pt x="55997" y="2130"/>
                    <a:pt x="55877" y="2299"/>
                  </a:cubicBezTo>
                  <a:cubicBezTo>
                    <a:pt x="55151" y="3375"/>
                    <a:pt x="54088" y="3674"/>
                    <a:pt x="52950" y="3674"/>
                  </a:cubicBezTo>
                  <a:cubicBezTo>
                    <a:pt x="52760" y="3674"/>
                    <a:pt x="52568" y="3666"/>
                    <a:pt x="52375" y="3652"/>
                  </a:cubicBezTo>
                  <a:cubicBezTo>
                    <a:pt x="51230" y="3569"/>
                    <a:pt x="50103" y="3285"/>
                    <a:pt x="48957" y="3138"/>
                  </a:cubicBezTo>
                  <a:cubicBezTo>
                    <a:pt x="48747" y="3111"/>
                    <a:pt x="48541" y="3096"/>
                    <a:pt x="48341" y="3096"/>
                  </a:cubicBezTo>
                  <a:cubicBezTo>
                    <a:pt x="47412" y="3096"/>
                    <a:pt x="46587" y="3410"/>
                    <a:pt x="45890" y="4202"/>
                  </a:cubicBezTo>
                  <a:cubicBezTo>
                    <a:pt x="45258" y="4926"/>
                    <a:pt x="44607" y="5732"/>
                    <a:pt x="43617" y="5957"/>
                  </a:cubicBezTo>
                  <a:cubicBezTo>
                    <a:pt x="42755" y="6149"/>
                    <a:pt x="41852" y="6159"/>
                    <a:pt x="40963" y="6237"/>
                  </a:cubicBezTo>
                  <a:cubicBezTo>
                    <a:pt x="40909" y="6242"/>
                    <a:pt x="40854" y="6244"/>
                    <a:pt x="40799" y="6244"/>
                  </a:cubicBezTo>
                  <a:cubicBezTo>
                    <a:pt x="40618" y="6244"/>
                    <a:pt x="40435" y="6221"/>
                    <a:pt x="40252" y="6218"/>
                  </a:cubicBezTo>
                  <a:cubicBezTo>
                    <a:pt x="40242" y="6218"/>
                    <a:pt x="40232" y="6218"/>
                    <a:pt x="40222" y="6218"/>
                  </a:cubicBezTo>
                  <a:cubicBezTo>
                    <a:pt x="39349" y="6218"/>
                    <a:pt x="38741" y="6600"/>
                    <a:pt x="38460" y="7461"/>
                  </a:cubicBezTo>
                  <a:cubicBezTo>
                    <a:pt x="38364" y="7754"/>
                    <a:pt x="38212" y="8042"/>
                    <a:pt x="38163" y="8345"/>
                  </a:cubicBezTo>
                  <a:cubicBezTo>
                    <a:pt x="37974" y="9523"/>
                    <a:pt x="37164" y="10118"/>
                    <a:pt x="36159" y="10545"/>
                  </a:cubicBezTo>
                  <a:cubicBezTo>
                    <a:pt x="35655" y="10760"/>
                    <a:pt x="35132" y="10939"/>
                    <a:pt x="34629" y="11155"/>
                  </a:cubicBezTo>
                  <a:cubicBezTo>
                    <a:pt x="33785" y="11517"/>
                    <a:pt x="33144" y="12081"/>
                    <a:pt x="32896" y="13016"/>
                  </a:cubicBezTo>
                  <a:cubicBezTo>
                    <a:pt x="31667" y="11338"/>
                    <a:pt x="32891" y="9280"/>
                    <a:pt x="34669" y="8904"/>
                  </a:cubicBezTo>
                  <a:cubicBezTo>
                    <a:pt x="36045" y="8616"/>
                    <a:pt x="36224" y="8505"/>
                    <a:pt x="36466" y="7112"/>
                  </a:cubicBezTo>
                  <a:cubicBezTo>
                    <a:pt x="36755" y="5436"/>
                    <a:pt x="37453" y="4643"/>
                    <a:pt x="39283" y="4643"/>
                  </a:cubicBezTo>
                  <a:cubicBezTo>
                    <a:pt x="39435" y="4643"/>
                    <a:pt x="39594" y="4649"/>
                    <a:pt x="39762" y="4660"/>
                  </a:cubicBezTo>
                  <a:cubicBezTo>
                    <a:pt x="40446" y="4706"/>
                    <a:pt x="40933" y="4744"/>
                    <a:pt x="41313" y="4744"/>
                  </a:cubicBezTo>
                  <a:cubicBezTo>
                    <a:pt x="42393" y="4744"/>
                    <a:pt x="42621" y="4437"/>
                    <a:pt x="44112" y="3143"/>
                  </a:cubicBezTo>
                  <a:cubicBezTo>
                    <a:pt x="44790" y="2560"/>
                    <a:pt x="45363" y="1855"/>
                    <a:pt x="46060" y="1296"/>
                  </a:cubicBezTo>
                  <a:cubicBezTo>
                    <a:pt x="46435" y="997"/>
                    <a:pt x="46728" y="852"/>
                    <a:pt x="47022" y="852"/>
                  </a:cubicBezTo>
                  <a:close/>
                  <a:moveTo>
                    <a:pt x="56570" y="2886"/>
                  </a:moveTo>
                  <a:cubicBezTo>
                    <a:pt x="56684" y="3536"/>
                    <a:pt x="56817" y="4289"/>
                    <a:pt x="56927" y="4912"/>
                  </a:cubicBezTo>
                  <a:cubicBezTo>
                    <a:pt x="56528" y="5261"/>
                    <a:pt x="56208" y="5499"/>
                    <a:pt x="55941" y="5783"/>
                  </a:cubicBezTo>
                  <a:cubicBezTo>
                    <a:pt x="55025" y="6772"/>
                    <a:pt x="54130" y="7252"/>
                    <a:pt x="53155" y="7252"/>
                  </a:cubicBezTo>
                  <a:cubicBezTo>
                    <a:pt x="52653" y="7252"/>
                    <a:pt x="52129" y="7125"/>
                    <a:pt x="51569" y="6874"/>
                  </a:cubicBezTo>
                  <a:cubicBezTo>
                    <a:pt x="51266" y="6740"/>
                    <a:pt x="50945" y="6662"/>
                    <a:pt x="50625" y="6576"/>
                  </a:cubicBezTo>
                  <a:cubicBezTo>
                    <a:pt x="50363" y="6506"/>
                    <a:pt x="50114" y="6470"/>
                    <a:pt x="49877" y="6470"/>
                  </a:cubicBezTo>
                  <a:cubicBezTo>
                    <a:pt x="49210" y="6470"/>
                    <a:pt x="48641" y="6757"/>
                    <a:pt x="48154" y="7396"/>
                  </a:cubicBezTo>
                  <a:cubicBezTo>
                    <a:pt x="47323" y="8480"/>
                    <a:pt x="46312" y="9131"/>
                    <a:pt x="45048" y="9131"/>
                  </a:cubicBezTo>
                  <a:cubicBezTo>
                    <a:pt x="44708" y="9131"/>
                    <a:pt x="44351" y="9084"/>
                    <a:pt x="43974" y="8986"/>
                  </a:cubicBezTo>
                  <a:cubicBezTo>
                    <a:pt x="43520" y="8872"/>
                    <a:pt x="43029" y="8895"/>
                    <a:pt x="42553" y="8890"/>
                  </a:cubicBezTo>
                  <a:cubicBezTo>
                    <a:pt x="42548" y="8890"/>
                    <a:pt x="42543" y="8890"/>
                    <a:pt x="42539" y="8890"/>
                  </a:cubicBezTo>
                  <a:cubicBezTo>
                    <a:pt x="41711" y="8890"/>
                    <a:pt x="41043" y="9257"/>
                    <a:pt x="40614" y="9949"/>
                  </a:cubicBezTo>
                  <a:cubicBezTo>
                    <a:pt x="40202" y="10617"/>
                    <a:pt x="39840" y="11316"/>
                    <a:pt x="39533" y="12039"/>
                  </a:cubicBezTo>
                  <a:cubicBezTo>
                    <a:pt x="39129" y="12988"/>
                    <a:pt x="38492" y="13570"/>
                    <a:pt x="37447" y="13671"/>
                  </a:cubicBezTo>
                  <a:cubicBezTo>
                    <a:pt x="35940" y="13822"/>
                    <a:pt x="35119" y="14761"/>
                    <a:pt x="34610" y="16201"/>
                  </a:cubicBezTo>
                  <a:cubicBezTo>
                    <a:pt x="34261" y="15665"/>
                    <a:pt x="33913" y="15234"/>
                    <a:pt x="33675" y="14748"/>
                  </a:cubicBezTo>
                  <a:cubicBezTo>
                    <a:pt x="33281" y="13941"/>
                    <a:pt x="33803" y="12502"/>
                    <a:pt x="34615" y="12075"/>
                  </a:cubicBezTo>
                  <a:cubicBezTo>
                    <a:pt x="35000" y="11874"/>
                    <a:pt x="35421" y="11732"/>
                    <a:pt x="35829" y="11567"/>
                  </a:cubicBezTo>
                  <a:cubicBezTo>
                    <a:pt x="36136" y="11443"/>
                    <a:pt x="36453" y="11347"/>
                    <a:pt x="36750" y="11204"/>
                  </a:cubicBezTo>
                  <a:cubicBezTo>
                    <a:pt x="37810" y="10691"/>
                    <a:pt x="38588" y="9977"/>
                    <a:pt x="38900" y="8743"/>
                  </a:cubicBezTo>
                  <a:cubicBezTo>
                    <a:pt x="39275" y="7265"/>
                    <a:pt x="39380" y="7019"/>
                    <a:pt x="40457" y="7019"/>
                  </a:cubicBezTo>
                  <a:cubicBezTo>
                    <a:pt x="40685" y="7019"/>
                    <a:pt x="40956" y="7030"/>
                    <a:pt x="41283" y="7043"/>
                  </a:cubicBezTo>
                  <a:cubicBezTo>
                    <a:pt x="41544" y="7054"/>
                    <a:pt x="41805" y="7064"/>
                    <a:pt x="42065" y="7064"/>
                  </a:cubicBezTo>
                  <a:cubicBezTo>
                    <a:pt x="42858" y="7064"/>
                    <a:pt x="43638" y="6972"/>
                    <a:pt x="44331" y="6544"/>
                  </a:cubicBezTo>
                  <a:cubicBezTo>
                    <a:pt x="45038" y="6104"/>
                    <a:pt x="45757" y="5595"/>
                    <a:pt x="46275" y="4958"/>
                  </a:cubicBezTo>
                  <a:cubicBezTo>
                    <a:pt x="46912" y="4170"/>
                    <a:pt x="47658" y="3919"/>
                    <a:pt x="48485" y="3919"/>
                  </a:cubicBezTo>
                  <a:cubicBezTo>
                    <a:pt x="48777" y="3919"/>
                    <a:pt x="49080" y="3950"/>
                    <a:pt x="49392" y="4000"/>
                  </a:cubicBezTo>
                  <a:cubicBezTo>
                    <a:pt x="50203" y="4133"/>
                    <a:pt x="51010" y="4316"/>
                    <a:pt x="51826" y="4440"/>
                  </a:cubicBezTo>
                  <a:cubicBezTo>
                    <a:pt x="52159" y="4489"/>
                    <a:pt x="52493" y="4517"/>
                    <a:pt x="52824" y="4517"/>
                  </a:cubicBezTo>
                  <a:cubicBezTo>
                    <a:pt x="53518" y="4517"/>
                    <a:pt x="54201" y="4394"/>
                    <a:pt x="54837" y="4087"/>
                  </a:cubicBezTo>
                  <a:cubicBezTo>
                    <a:pt x="55446" y="3793"/>
                    <a:pt x="55960" y="3317"/>
                    <a:pt x="56570" y="2886"/>
                  </a:cubicBezTo>
                  <a:close/>
                  <a:moveTo>
                    <a:pt x="56757" y="6058"/>
                  </a:moveTo>
                  <a:lnTo>
                    <a:pt x="56757" y="6058"/>
                  </a:lnTo>
                  <a:cubicBezTo>
                    <a:pt x="56923" y="7529"/>
                    <a:pt x="56368" y="8501"/>
                    <a:pt x="54924" y="9165"/>
                  </a:cubicBezTo>
                  <a:cubicBezTo>
                    <a:pt x="52720" y="10179"/>
                    <a:pt x="50409" y="10820"/>
                    <a:pt x="48002" y="11233"/>
                  </a:cubicBezTo>
                  <a:cubicBezTo>
                    <a:pt x="45867" y="11599"/>
                    <a:pt x="43759" y="12181"/>
                    <a:pt x="41664" y="12764"/>
                  </a:cubicBezTo>
                  <a:cubicBezTo>
                    <a:pt x="41077" y="12924"/>
                    <a:pt x="40513" y="13341"/>
                    <a:pt x="40064" y="13772"/>
                  </a:cubicBezTo>
                  <a:cubicBezTo>
                    <a:pt x="39733" y="14088"/>
                    <a:pt x="39550" y="14597"/>
                    <a:pt x="39413" y="15051"/>
                  </a:cubicBezTo>
                  <a:cubicBezTo>
                    <a:pt x="38982" y="16454"/>
                    <a:pt x="39119" y="17887"/>
                    <a:pt x="39180" y="19327"/>
                  </a:cubicBezTo>
                  <a:cubicBezTo>
                    <a:pt x="39211" y="20080"/>
                    <a:pt x="39106" y="20840"/>
                    <a:pt x="39056" y="21738"/>
                  </a:cubicBezTo>
                  <a:cubicBezTo>
                    <a:pt x="38685" y="21545"/>
                    <a:pt x="38456" y="21472"/>
                    <a:pt x="38281" y="21334"/>
                  </a:cubicBezTo>
                  <a:cubicBezTo>
                    <a:pt x="37648" y="20840"/>
                    <a:pt x="36971" y="20377"/>
                    <a:pt x="36434" y="19790"/>
                  </a:cubicBezTo>
                  <a:cubicBezTo>
                    <a:pt x="36039" y="19359"/>
                    <a:pt x="35797" y="18777"/>
                    <a:pt x="35559" y="18232"/>
                  </a:cubicBezTo>
                  <a:cubicBezTo>
                    <a:pt x="35054" y="17077"/>
                    <a:pt x="35219" y="16023"/>
                    <a:pt x="36095" y="15078"/>
                  </a:cubicBezTo>
                  <a:cubicBezTo>
                    <a:pt x="36516" y="14620"/>
                    <a:pt x="37044" y="14477"/>
                    <a:pt x="37612" y="14409"/>
                  </a:cubicBezTo>
                  <a:cubicBezTo>
                    <a:pt x="38323" y="14331"/>
                    <a:pt x="38904" y="14098"/>
                    <a:pt x="39373" y="13694"/>
                  </a:cubicBezTo>
                  <a:cubicBezTo>
                    <a:pt x="39729" y="13382"/>
                    <a:pt x="40019" y="12974"/>
                    <a:pt x="40234" y="12452"/>
                  </a:cubicBezTo>
                  <a:cubicBezTo>
                    <a:pt x="40518" y="11782"/>
                    <a:pt x="40857" y="11127"/>
                    <a:pt x="41220" y="10495"/>
                  </a:cubicBezTo>
                  <a:cubicBezTo>
                    <a:pt x="41532" y="9948"/>
                    <a:pt x="42040" y="9673"/>
                    <a:pt x="42661" y="9673"/>
                  </a:cubicBezTo>
                  <a:cubicBezTo>
                    <a:pt x="42686" y="9673"/>
                    <a:pt x="42711" y="9673"/>
                    <a:pt x="42737" y="9674"/>
                  </a:cubicBezTo>
                  <a:cubicBezTo>
                    <a:pt x="43227" y="9693"/>
                    <a:pt x="43731" y="9711"/>
                    <a:pt x="44207" y="9821"/>
                  </a:cubicBezTo>
                  <a:cubicBezTo>
                    <a:pt x="44544" y="9898"/>
                    <a:pt x="44868" y="9935"/>
                    <a:pt x="45180" y="9935"/>
                  </a:cubicBezTo>
                  <a:cubicBezTo>
                    <a:pt x="46298" y="9935"/>
                    <a:pt x="47263" y="9458"/>
                    <a:pt x="48126" y="8633"/>
                  </a:cubicBezTo>
                  <a:cubicBezTo>
                    <a:pt x="48404" y="8368"/>
                    <a:pt x="48660" y="8084"/>
                    <a:pt x="48896" y="7781"/>
                  </a:cubicBezTo>
                  <a:cubicBezTo>
                    <a:pt x="49153" y="7450"/>
                    <a:pt x="49458" y="7276"/>
                    <a:pt x="49824" y="7276"/>
                  </a:cubicBezTo>
                  <a:cubicBezTo>
                    <a:pt x="49929" y="7276"/>
                    <a:pt x="50038" y="7290"/>
                    <a:pt x="50152" y="7318"/>
                  </a:cubicBezTo>
                  <a:cubicBezTo>
                    <a:pt x="50593" y="7428"/>
                    <a:pt x="51050" y="7516"/>
                    <a:pt x="51464" y="7699"/>
                  </a:cubicBezTo>
                  <a:cubicBezTo>
                    <a:pt x="52038" y="7947"/>
                    <a:pt x="52592" y="8057"/>
                    <a:pt x="53117" y="8057"/>
                  </a:cubicBezTo>
                  <a:cubicBezTo>
                    <a:pt x="54460" y="8057"/>
                    <a:pt x="55618" y="7341"/>
                    <a:pt x="56464" y="6406"/>
                  </a:cubicBezTo>
                  <a:cubicBezTo>
                    <a:pt x="56555" y="6305"/>
                    <a:pt x="56639" y="6195"/>
                    <a:pt x="56757" y="6058"/>
                  </a:cubicBezTo>
                  <a:close/>
                  <a:moveTo>
                    <a:pt x="54599" y="10366"/>
                  </a:moveTo>
                  <a:cubicBezTo>
                    <a:pt x="54685" y="10751"/>
                    <a:pt x="54767" y="11104"/>
                    <a:pt x="54845" y="11456"/>
                  </a:cubicBezTo>
                  <a:cubicBezTo>
                    <a:pt x="55497" y="14496"/>
                    <a:pt x="56170" y="17526"/>
                    <a:pt x="56285" y="20657"/>
                  </a:cubicBezTo>
                  <a:cubicBezTo>
                    <a:pt x="56304" y="21288"/>
                    <a:pt x="56185" y="21830"/>
                    <a:pt x="55970" y="22394"/>
                  </a:cubicBezTo>
                  <a:cubicBezTo>
                    <a:pt x="54998" y="24900"/>
                    <a:pt x="53082" y="26330"/>
                    <a:pt x="50547" y="26890"/>
                  </a:cubicBezTo>
                  <a:cubicBezTo>
                    <a:pt x="49076" y="27210"/>
                    <a:pt x="47541" y="27265"/>
                    <a:pt x="46032" y="27370"/>
                  </a:cubicBezTo>
                  <a:cubicBezTo>
                    <a:pt x="46015" y="27372"/>
                    <a:pt x="45997" y="27372"/>
                    <a:pt x="45979" y="27372"/>
                  </a:cubicBezTo>
                  <a:cubicBezTo>
                    <a:pt x="45633" y="27372"/>
                    <a:pt x="45271" y="27129"/>
                    <a:pt x="44823" y="26976"/>
                  </a:cubicBezTo>
                  <a:lnTo>
                    <a:pt x="44823" y="26976"/>
                  </a:lnTo>
                  <a:cubicBezTo>
                    <a:pt x="45074" y="27980"/>
                    <a:pt x="45322" y="28975"/>
                    <a:pt x="45574" y="29993"/>
                  </a:cubicBezTo>
                  <a:cubicBezTo>
                    <a:pt x="44782" y="30595"/>
                    <a:pt x="43935" y="30820"/>
                    <a:pt x="43059" y="30820"/>
                  </a:cubicBezTo>
                  <a:cubicBezTo>
                    <a:pt x="42543" y="30820"/>
                    <a:pt x="42016" y="30741"/>
                    <a:pt x="41485" y="30616"/>
                  </a:cubicBezTo>
                  <a:cubicBezTo>
                    <a:pt x="40656" y="30424"/>
                    <a:pt x="39886" y="30079"/>
                    <a:pt x="39345" y="29370"/>
                  </a:cubicBezTo>
                  <a:cubicBezTo>
                    <a:pt x="39303" y="29309"/>
                    <a:pt x="39244" y="29250"/>
                    <a:pt x="39181" y="29223"/>
                  </a:cubicBezTo>
                  <a:cubicBezTo>
                    <a:pt x="38442" y="28929"/>
                    <a:pt x="38396" y="28384"/>
                    <a:pt x="38525" y="27683"/>
                  </a:cubicBezTo>
                  <a:cubicBezTo>
                    <a:pt x="38649" y="27005"/>
                    <a:pt x="38667" y="26299"/>
                    <a:pt x="38644" y="25607"/>
                  </a:cubicBezTo>
                  <a:cubicBezTo>
                    <a:pt x="38634" y="25386"/>
                    <a:pt x="38401" y="25052"/>
                    <a:pt x="38195" y="24974"/>
                  </a:cubicBezTo>
                  <a:cubicBezTo>
                    <a:pt x="36733" y="24433"/>
                    <a:pt x="35664" y="23530"/>
                    <a:pt x="35247" y="21976"/>
                  </a:cubicBezTo>
                  <a:cubicBezTo>
                    <a:pt x="35210" y="21833"/>
                    <a:pt x="35124" y="21673"/>
                    <a:pt x="35155" y="21549"/>
                  </a:cubicBezTo>
                  <a:cubicBezTo>
                    <a:pt x="35247" y="21210"/>
                    <a:pt x="35311" y="20779"/>
                    <a:pt x="35550" y="20596"/>
                  </a:cubicBezTo>
                  <a:cubicBezTo>
                    <a:pt x="35578" y="20575"/>
                    <a:pt x="35617" y="20566"/>
                    <a:pt x="35665" y="20566"/>
                  </a:cubicBezTo>
                  <a:cubicBezTo>
                    <a:pt x="35871" y="20566"/>
                    <a:pt x="36228" y="20734"/>
                    <a:pt x="36444" y="20872"/>
                  </a:cubicBezTo>
                  <a:cubicBezTo>
                    <a:pt x="37118" y="21303"/>
                    <a:pt x="37717" y="21852"/>
                    <a:pt x="38414" y="22237"/>
                  </a:cubicBezTo>
                  <a:cubicBezTo>
                    <a:pt x="38685" y="22390"/>
                    <a:pt x="38922" y="22466"/>
                    <a:pt x="39126" y="22466"/>
                  </a:cubicBezTo>
                  <a:cubicBezTo>
                    <a:pt x="39540" y="22466"/>
                    <a:pt x="39814" y="22151"/>
                    <a:pt x="39936" y="21526"/>
                  </a:cubicBezTo>
                  <a:cubicBezTo>
                    <a:pt x="40079" y="20779"/>
                    <a:pt x="40073" y="20001"/>
                    <a:pt x="40106" y="19235"/>
                  </a:cubicBezTo>
                  <a:cubicBezTo>
                    <a:pt x="40161" y="17947"/>
                    <a:pt x="40193" y="16654"/>
                    <a:pt x="40239" y="15362"/>
                  </a:cubicBezTo>
                  <a:cubicBezTo>
                    <a:pt x="40271" y="14491"/>
                    <a:pt x="40931" y="14111"/>
                    <a:pt x="41582" y="13772"/>
                  </a:cubicBezTo>
                  <a:cubicBezTo>
                    <a:pt x="41967" y="13574"/>
                    <a:pt x="42402" y="13459"/>
                    <a:pt x="42829" y="13364"/>
                  </a:cubicBezTo>
                  <a:cubicBezTo>
                    <a:pt x="45147" y="12855"/>
                    <a:pt x="47486" y="12405"/>
                    <a:pt x="49796" y="11846"/>
                  </a:cubicBezTo>
                  <a:cubicBezTo>
                    <a:pt x="51230" y="11498"/>
                    <a:pt x="52628" y="10989"/>
                    <a:pt x="54045" y="10554"/>
                  </a:cubicBezTo>
                  <a:cubicBezTo>
                    <a:pt x="54214" y="10503"/>
                    <a:pt x="54384" y="10440"/>
                    <a:pt x="54599" y="10366"/>
                  </a:cubicBezTo>
                  <a:close/>
                  <a:moveTo>
                    <a:pt x="46546" y="29449"/>
                  </a:moveTo>
                  <a:lnTo>
                    <a:pt x="46546" y="29449"/>
                  </a:lnTo>
                  <a:cubicBezTo>
                    <a:pt x="48833" y="29943"/>
                    <a:pt x="50566" y="31199"/>
                    <a:pt x="51931" y="33152"/>
                  </a:cubicBezTo>
                  <a:cubicBezTo>
                    <a:pt x="50877" y="33430"/>
                    <a:pt x="49882" y="33705"/>
                    <a:pt x="48883" y="33945"/>
                  </a:cubicBezTo>
                  <a:cubicBezTo>
                    <a:pt x="48877" y="33946"/>
                    <a:pt x="48871" y="33947"/>
                    <a:pt x="48865" y="33947"/>
                  </a:cubicBezTo>
                  <a:cubicBezTo>
                    <a:pt x="48772" y="33947"/>
                    <a:pt x="48608" y="33799"/>
                    <a:pt x="48549" y="33688"/>
                  </a:cubicBezTo>
                  <a:cubicBezTo>
                    <a:pt x="47966" y="32611"/>
                    <a:pt x="47389" y="31534"/>
                    <a:pt x="46843" y="30438"/>
                  </a:cubicBezTo>
                  <a:cubicBezTo>
                    <a:pt x="46702" y="30154"/>
                    <a:pt x="46655" y="29824"/>
                    <a:pt x="46546" y="29449"/>
                  </a:cubicBezTo>
                  <a:close/>
                  <a:moveTo>
                    <a:pt x="37450" y="29374"/>
                  </a:moveTo>
                  <a:cubicBezTo>
                    <a:pt x="37484" y="29374"/>
                    <a:pt x="37517" y="29377"/>
                    <a:pt x="37549" y="29383"/>
                  </a:cubicBezTo>
                  <a:cubicBezTo>
                    <a:pt x="38212" y="29517"/>
                    <a:pt x="38937" y="29750"/>
                    <a:pt x="39079" y="30611"/>
                  </a:cubicBezTo>
                  <a:cubicBezTo>
                    <a:pt x="39129" y="30937"/>
                    <a:pt x="39194" y="31263"/>
                    <a:pt x="39198" y="31589"/>
                  </a:cubicBezTo>
                  <a:cubicBezTo>
                    <a:pt x="39212" y="32944"/>
                    <a:pt x="39203" y="34297"/>
                    <a:pt x="39203" y="35668"/>
                  </a:cubicBezTo>
                  <a:cubicBezTo>
                    <a:pt x="37324" y="35874"/>
                    <a:pt x="35605" y="36061"/>
                    <a:pt x="33780" y="36263"/>
                  </a:cubicBezTo>
                  <a:cubicBezTo>
                    <a:pt x="33901" y="35484"/>
                    <a:pt x="33941" y="34691"/>
                    <a:pt x="34161" y="33953"/>
                  </a:cubicBezTo>
                  <a:cubicBezTo>
                    <a:pt x="34615" y="32422"/>
                    <a:pt x="35164" y="30910"/>
                    <a:pt x="36457" y="29851"/>
                  </a:cubicBezTo>
                  <a:cubicBezTo>
                    <a:pt x="36731" y="29626"/>
                    <a:pt x="37135" y="29374"/>
                    <a:pt x="37450" y="29374"/>
                  </a:cubicBezTo>
                  <a:close/>
                  <a:moveTo>
                    <a:pt x="52362" y="33881"/>
                  </a:moveTo>
                  <a:cubicBezTo>
                    <a:pt x="52646" y="34792"/>
                    <a:pt x="52916" y="35654"/>
                    <a:pt x="53223" y="36635"/>
                  </a:cubicBezTo>
                  <a:cubicBezTo>
                    <a:pt x="51784" y="35937"/>
                    <a:pt x="50501" y="35136"/>
                    <a:pt x="48993" y="34866"/>
                  </a:cubicBezTo>
                  <a:cubicBezTo>
                    <a:pt x="49016" y="34807"/>
                    <a:pt x="49039" y="34746"/>
                    <a:pt x="49062" y="34687"/>
                  </a:cubicBezTo>
                  <a:cubicBezTo>
                    <a:pt x="50143" y="34422"/>
                    <a:pt x="51220" y="34161"/>
                    <a:pt x="52362" y="33881"/>
                  </a:cubicBezTo>
                  <a:close/>
                  <a:moveTo>
                    <a:pt x="46133" y="30718"/>
                  </a:moveTo>
                  <a:cubicBezTo>
                    <a:pt x="46771" y="32033"/>
                    <a:pt x="47329" y="33371"/>
                    <a:pt x="48054" y="34614"/>
                  </a:cubicBezTo>
                  <a:cubicBezTo>
                    <a:pt x="48746" y="35796"/>
                    <a:pt x="48530" y="37010"/>
                    <a:pt x="48462" y="38234"/>
                  </a:cubicBezTo>
                  <a:cubicBezTo>
                    <a:pt x="48452" y="38394"/>
                    <a:pt x="48315" y="38560"/>
                    <a:pt x="48205" y="38697"/>
                  </a:cubicBezTo>
                  <a:cubicBezTo>
                    <a:pt x="47856" y="39141"/>
                    <a:pt x="47503" y="39585"/>
                    <a:pt x="47128" y="40012"/>
                  </a:cubicBezTo>
                  <a:cubicBezTo>
                    <a:pt x="47022" y="40127"/>
                    <a:pt x="46839" y="40231"/>
                    <a:pt x="46693" y="40237"/>
                  </a:cubicBezTo>
                  <a:cubicBezTo>
                    <a:pt x="46586" y="40241"/>
                    <a:pt x="46480" y="40243"/>
                    <a:pt x="46375" y="40243"/>
                  </a:cubicBezTo>
                  <a:cubicBezTo>
                    <a:pt x="44494" y="40243"/>
                    <a:pt x="42799" y="39622"/>
                    <a:pt x="41361" y="38403"/>
                  </a:cubicBezTo>
                  <a:cubicBezTo>
                    <a:pt x="40582" y="37743"/>
                    <a:pt x="39977" y="36877"/>
                    <a:pt x="39968" y="35759"/>
                  </a:cubicBezTo>
                  <a:cubicBezTo>
                    <a:pt x="39959" y="34168"/>
                    <a:pt x="39968" y="32578"/>
                    <a:pt x="39968" y="30918"/>
                  </a:cubicBezTo>
                  <a:cubicBezTo>
                    <a:pt x="41029" y="31393"/>
                    <a:pt x="42058" y="31672"/>
                    <a:pt x="43072" y="31672"/>
                  </a:cubicBezTo>
                  <a:cubicBezTo>
                    <a:pt x="44103" y="31672"/>
                    <a:pt x="45118" y="31383"/>
                    <a:pt x="46133" y="30718"/>
                  </a:cubicBezTo>
                  <a:close/>
                  <a:moveTo>
                    <a:pt x="60979" y="36192"/>
                  </a:moveTo>
                  <a:cubicBezTo>
                    <a:pt x="61043" y="36192"/>
                    <a:pt x="61116" y="36209"/>
                    <a:pt x="61199" y="36245"/>
                  </a:cubicBezTo>
                  <a:cubicBezTo>
                    <a:pt x="61263" y="36272"/>
                    <a:pt x="61342" y="36276"/>
                    <a:pt x="61410" y="36291"/>
                  </a:cubicBezTo>
                  <a:cubicBezTo>
                    <a:pt x="62785" y="36616"/>
                    <a:pt x="63234" y="37184"/>
                    <a:pt x="63239" y="38784"/>
                  </a:cubicBezTo>
                  <a:cubicBezTo>
                    <a:pt x="63271" y="39623"/>
                    <a:pt x="62968" y="40502"/>
                    <a:pt x="62098" y="41126"/>
                  </a:cubicBezTo>
                  <a:cubicBezTo>
                    <a:pt x="61851" y="41302"/>
                    <a:pt x="61598" y="41389"/>
                    <a:pt x="61358" y="41389"/>
                  </a:cubicBezTo>
                  <a:cubicBezTo>
                    <a:pt x="61008" y="41389"/>
                    <a:pt x="60684" y="41204"/>
                    <a:pt x="60442" y="40837"/>
                  </a:cubicBezTo>
                  <a:cubicBezTo>
                    <a:pt x="60292" y="40618"/>
                    <a:pt x="60145" y="40356"/>
                    <a:pt x="60118" y="40100"/>
                  </a:cubicBezTo>
                  <a:cubicBezTo>
                    <a:pt x="59971" y="38866"/>
                    <a:pt x="60067" y="37661"/>
                    <a:pt x="60599" y="36515"/>
                  </a:cubicBezTo>
                  <a:cubicBezTo>
                    <a:pt x="60695" y="36310"/>
                    <a:pt x="60808" y="36192"/>
                    <a:pt x="60979" y="36192"/>
                  </a:cubicBezTo>
                  <a:close/>
                  <a:moveTo>
                    <a:pt x="8029" y="40135"/>
                  </a:moveTo>
                  <a:cubicBezTo>
                    <a:pt x="8237" y="40135"/>
                    <a:pt x="8399" y="40232"/>
                    <a:pt x="8566" y="40485"/>
                  </a:cubicBezTo>
                  <a:cubicBezTo>
                    <a:pt x="9181" y="41406"/>
                    <a:pt x="9868" y="42281"/>
                    <a:pt x="10432" y="43258"/>
                  </a:cubicBezTo>
                  <a:cubicBezTo>
                    <a:pt x="8049" y="42662"/>
                    <a:pt x="5665" y="42061"/>
                    <a:pt x="3181" y="41438"/>
                  </a:cubicBezTo>
                  <a:cubicBezTo>
                    <a:pt x="3593" y="41310"/>
                    <a:pt x="3945" y="41181"/>
                    <a:pt x="4308" y="41085"/>
                  </a:cubicBezTo>
                  <a:cubicBezTo>
                    <a:pt x="5454" y="40778"/>
                    <a:pt x="6609" y="40485"/>
                    <a:pt x="7755" y="40178"/>
                  </a:cubicBezTo>
                  <a:cubicBezTo>
                    <a:pt x="7855" y="40150"/>
                    <a:pt x="7946" y="40135"/>
                    <a:pt x="8029" y="40135"/>
                  </a:cubicBezTo>
                  <a:close/>
                  <a:moveTo>
                    <a:pt x="38900" y="36603"/>
                  </a:moveTo>
                  <a:cubicBezTo>
                    <a:pt x="39043" y="36603"/>
                    <a:pt x="39265" y="36749"/>
                    <a:pt x="39318" y="36877"/>
                  </a:cubicBezTo>
                  <a:cubicBezTo>
                    <a:pt x="40000" y="38619"/>
                    <a:pt x="41352" y="39664"/>
                    <a:pt x="42998" y="40366"/>
                  </a:cubicBezTo>
                  <a:cubicBezTo>
                    <a:pt x="44049" y="40817"/>
                    <a:pt x="45154" y="41066"/>
                    <a:pt x="46304" y="41066"/>
                  </a:cubicBezTo>
                  <a:cubicBezTo>
                    <a:pt x="46452" y="41066"/>
                    <a:pt x="46602" y="41061"/>
                    <a:pt x="46752" y="41053"/>
                  </a:cubicBezTo>
                  <a:cubicBezTo>
                    <a:pt x="47192" y="41026"/>
                    <a:pt x="47480" y="40847"/>
                    <a:pt x="47741" y="40485"/>
                  </a:cubicBezTo>
                  <a:cubicBezTo>
                    <a:pt x="48319" y="39683"/>
                    <a:pt x="48929" y="38903"/>
                    <a:pt x="49937" y="38509"/>
                  </a:cubicBezTo>
                  <a:lnTo>
                    <a:pt x="49937" y="38509"/>
                  </a:lnTo>
                  <a:cubicBezTo>
                    <a:pt x="49800" y="38844"/>
                    <a:pt x="49630" y="39170"/>
                    <a:pt x="49539" y="39513"/>
                  </a:cubicBezTo>
                  <a:cubicBezTo>
                    <a:pt x="49484" y="39719"/>
                    <a:pt x="49460" y="40054"/>
                    <a:pt x="49580" y="40159"/>
                  </a:cubicBezTo>
                  <a:cubicBezTo>
                    <a:pt x="49682" y="40251"/>
                    <a:pt x="49867" y="40290"/>
                    <a:pt x="50045" y="40290"/>
                  </a:cubicBezTo>
                  <a:cubicBezTo>
                    <a:pt x="50123" y="40290"/>
                    <a:pt x="50200" y="40283"/>
                    <a:pt x="50267" y="40269"/>
                  </a:cubicBezTo>
                  <a:cubicBezTo>
                    <a:pt x="50730" y="40168"/>
                    <a:pt x="51174" y="39898"/>
                    <a:pt x="51633" y="39879"/>
                  </a:cubicBezTo>
                  <a:cubicBezTo>
                    <a:pt x="51691" y="39878"/>
                    <a:pt x="51750" y="39877"/>
                    <a:pt x="51810" y="39877"/>
                  </a:cubicBezTo>
                  <a:cubicBezTo>
                    <a:pt x="52323" y="39877"/>
                    <a:pt x="52864" y="39947"/>
                    <a:pt x="53324" y="40136"/>
                  </a:cubicBezTo>
                  <a:cubicBezTo>
                    <a:pt x="54022" y="40426"/>
                    <a:pt x="54104" y="40920"/>
                    <a:pt x="53715" y="41571"/>
                  </a:cubicBezTo>
                  <a:cubicBezTo>
                    <a:pt x="53014" y="42735"/>
                    <a:pt x="52036" y="43496"/>
                    <a:pt x="50652" y="43661"/>
                  </a:cubicBezTo>
                  <a:cubicBezTo>
                    <a:pt x="50254" y="43706"/>
                    <a:pt x="49850" y="43743"/>
                    <a:pt x="49451" y="43766"/>
                  </a:cubicBezTo>
                  <a:cubicBezTo>
                    <a:pt x="48939" y="43792"/>
                    <a:pt x="48430" y="43805"/>
                    <a:pt x="47922" y="43805"/>
                  </a:cubicBezTo>
                  <a:cubicBezTo>
                    <a:pt x="44337" y="43805"/>
                    <a:pt x="40852" y="43170"/>
                    <a:pt x="37452" y="41942"/>
                  </a:cubicBezTo>
                  <a:cubicBezTo>
                    <a:pt x="36434" y="41575"/>
                    <a:pt x="35485" y="41140"/>
                    <a:pt x="34762" y="40315"/>
                  </a:cubicBezTo>
                  <a:cubicBezTo>
                    <a:pt x="33954" y="39399"/>
                    <a:pt x="33904" y="38267"/>
                    <a:pt x="33813" y="37039"/>
                  </a:cubicBezTo>
                  <a:cubicBezTo>
                    <a:pt x="35545" y="36887"/>
                    <a:pt x="37214" y="36732"/>
                    <a:pt x="38887" y="36603"/>
                  </a:cubicBezTo>
                  <a:cubicBezTo>
                    <a:pt x="38891" y="36603"/>
                    <a:pt x="38896" y="36603"/>
                    <a:pt x="38900" y="36603"/>
                  </a:cubicBezTo>
                  <a:close/>
                  <a:moveTo>
                    <a:pt x="11279" y="39735"/>
                  </a:moveTo>
                  <a:cubicBezTo>
                    <a:pt x="12682" y="39735"/>
                    <a:pt x="14041" y="39970"/>
                    <a:pt x="15336" y="40287"/>
                  </a:cubicBezTo>
                  <a:cubicBezTo>
                    <a:pt x="15895" y="41735"/>
                    <a:pt x="16423" y="43088"/>
                    <a:pt x="16977" y="44518"/>
                  </a:cubicBezTo>
                  <a:cubicBezTo>
                    <a:pt x="16312" y="44404"/>
                    <a:pt x="15676" y="44303"/>
                    <a:pt x="15043" y="44191"/>
                  </a:cubicBezTo>
                  <a:cubicBezTo>
                    <a:pt x="14034" y="44022"/>
                    <a:pt x="13026" y="43852"/>
                    <a:pt x="12018" y="43660"/>
                  </a:cubicBezTo>
                  <a:cubicBezTo>
                    <a:pt x="11844" y="43623"/>
                    <a:pt x="11632" y="43518"/>
                    <a:pt x="11532" y="43376"/>
                  </a:cubicBezTo>
                  <a:cubicBezTo>
                    <a:pt x="10743" y="42303"/>
                    <a:pt x="9978" y="41213"/>
                    <a:pt x="9208" y="40126"/>
                  </a:cubicBezTo>
                  <a:cubicBezTo>
                    <a:pt x="9176" y="40086"/>
                    <a:pt x="9162" y="40031"/>
                    <a:pt x="9126" y="39934"/>
                  </a:cubicBezTo>
                  <a:cubicBezTo>
                    <a:pt x="9853" y="39794"/>
                    <a:pt x="10571" y="39735"/>
                    <a:pt x="11279" y="39735"/>
                  </a:cubicBezTo>
                  <a:close/>
                  <a:moveTo>
                    <a:pt x="60095" y="34348"/>
                  </a:moveTo>
                  <a:lnTo>
                    <a:pt x="60095" y="34348"/>
                  </a:lnTo>
                  <a:cubicBezTo>
                    <a:pt x="60255" y="35095"/>
                    <a:pt x="60200" y="35764"/>
                    <a:pt x="59819" y="36456"/>
                  </a:cubicBezTo>
                  <a:cubicBezTo>
                    <a:pt x="59173" y="37624"/>
                    <a:pt x="59140" y="38945"/>
                    <a:pt x="59251" y="40256"/>
                  </a:cubicBezTo>
                  <a:cubicBezTo>
                    <a:pt x="59274" y="40485"/>
                    <a:pt x="59352" y="40733"/>
                    <a:pt x="59481" y="40925"/>
                  </a:cubicBezTo>
                  <a:cubicBezTo>
                    <a:pt x="60190" y="41997"/>
                    <a:pt x="59723" y="43097"/>
                    <a:pt x="59457" y="44124"/>
                  </a:cubicBezTo>
                  <a:cubicBezTo>
                    <a:pt x="59269" y="44867"/>
                    <a:pt x="58688" y="45514"/>
                    <a:pt x="58147" y="46178"/>
                  </a:cubicBezTo>
                  <a:cubicBezTo>
                    <a:pt x="58137" y="46008"/>
                    <a:pt x="58109" y="45843"/>
                    <a:pt x="58124" y="45678"/>
                  </a:cubicBezTo>
                  <a:cubicBezTo>
                    <a:pt x="58261" y="43836"/>
                    <a:pt x="58467" y="41997"/>
                    <a:pt x="58522" y="40155"/>
                  </a:cubicBezTo>
                  <a:cubicBezTo>
                    <a:pt x="58591" y="38078"/>
                    <a:pt x="59842" y="36360"/>
                    <a:pt x="60095" y="34348"/>
                  </a:cubicBezTo>
                  <a:close/>
                  <a:moveTo>
                    <a:pt x="16179" y="40541"/>
                  </a:moveTo>
                  <a:lnTo>
                    <a:pt x="16179" y="40541"/>
                  </a:lnTo>
                  <a:cubicBezTo>
                    <a:pt x="16445" y="40604"/>
                    <a:pt x="16651" y="40636"/>
                    <a:pt x="16840" y="40705"/>
                  </a:cubicBezTo>
                  <a:cubicBezTo>
                    <a:pt x="17803" y="41053"/>
                    <a:pt x="18774" y="41393"/>
                    <a:pt x="19719" y="41778"/>
                  </a:cubicBezTo>
                  <a:cubicBezTo>
                    <a:pt x="19929" y="41865"/>
                    <a:pt x="20126" y="42112"/>
                    <a:pt x="20213" y="42332"/>
                  </a:cubicBezTo>
                  <a:cubicBezTo>
                    <a:pt x="20447" y="42904"/>
                    <a:pt x="20604" y="43510"/>
                    <a:pt x="20823" y="44087"/>
                  </a:cubicBezTo>
                  <a:cubicBezTo>
                    <a:pt x="20927" y="44361"/>
                    <a:pt x="21079" y="44613"/>
                    <a:pt x="21272" y="44835"/>
                  </a:cubicBezTo>
                  <a:cubicBezTo>
                    <a:pt x="21373" y="44949"/>
                    <a:pt x="21552" y="44991"/>
                    <a:pt x="21712" y="45050"/>
                  </a:cubicBezTo>
                  <a:lnTo>
                    <a:pt x="21781" y="45077"/>
                  </a:lnTo>
                  <a:cubicBezTo>
                    <a:pt x="21808" y="44894"/>
                    <a:pt x="21899" y="44688"/>
                    <a:pt x="21849" y="44532"/>
                  </a:cubicBezTo>
                  <a:cubicBezTo>
                    <a:pt x="21707" y="44101"/>
                    <a:pt x="21496" y="43693"/>
                    <a:pt x="21322" y="43272"/>
                  </a:cubicBezTo>
                  <a:cubicBezTo>
                    <a:pt x="21212" y="42988"/>
                    <a:pt x="21120" y="42698"/>
                    <a:pt x="20973" y="42273"/>
                  </a:cubicBezTo>
                  <a:lnTo>
                    <a:pt x="20973" y="42273"/>
                  </a:lnTo>
                  <a:cubicBezTo>
                    <a:pt x="23546" y="43386"/>
                    <a:pt x="25672" y="44812"/>
                    <a:pt x="27189" y="46998"/>
                  </a:cubicBezTo>
                  <a:cubicBezTo>
                    <a:pt x="25718" y="46636"/>
                    <a:pt x="24242" y="46283"/>
                    <a:pt x="22774" y="45899"/>
                  </a:cubicBezTo>
                  <a:cubicBezTo>
                    <a:pt x="22495" y="45825"/>
                    <a:pt x="22251" y="45633"/>
                    <a:pt x="21986" y="45499"/>
                  </a:cubicBezTo>
                  <a:cubicBezTo>
                    <a:pt x="21931" y="45470"/>
                    <a:pt x="21866" y="45430"/>
                    <a:pt x="21805" y="45430"/>
                  </a:cubicBezTo>
                  <a:cubicBezTo>
                    <a:pt x="21800" y="45430"/>
                    <a:pt x="21794" y="45431"/>
                    <a:pt x="21788" y="45431"/>
                  </a:cubicBezTo>
                  <a:cubicBezTo>
                    <a:pt x="21775" y="45431"/>
                    <a:pt x="21765" y="45436"/>
                    <a:pt x="21752" y="45436"/>
                  </a:cubicBezTo>
                  <a:cubicBezTo>
                    <a:pt x="21623" y="45452"/>
                    <a:pt x="21495" y="45459"/>
                    <a:pt x="21369" y="45459"/>
                  </a:cubicBezTo>
                  <a:cubicBezTo>
                    <a:pt x="20281" y="45459"/>
                    <a:pt x="19292" y="44927"/>
                    <a:pt x="18231" y="44771"/>
                  </a:cubicBezTo>
                  <a:cubicBezTo>
                    <a:pt x="18117" y="44758"/>
                    <a:pt x="17985" y="44615"/>
                    <a:pt x="17934" y="44501"/>
                  </a:cubicBezTo>
                  <a:cubicBezTo>
                    <a:pt x="17357" y="43217"/>
                    <a:pt x="16794" y="41929"/>
                    <a:pt x="16179" y="40541"/>
                  </a:cubicBezTo>
                  <a:close/>
                  <a:moveTo>
                    <a:pt x="49392" y="35701"/>
                  </a:moveTo>
                  <a:cubicBezTo>
                    <a:pt x="52188" y="37066"/>
                    <a:pt x="54800" y="38349"/>
                    <a:pt x="57422" y="39614"/>
                  </a:cubicBezTo>
                  <a:cubicBezTo>
                    <a:pt x="57743" y="39765"/>
                    <a:pt x="57825" y="39940"/>
                    <a:pt x="57794" y="40283"/>
                  </a:cubicBezTo>
                  <a:cubicBezTo>
                    <a:pt x="57601" y="42584"/>
                    <a:pt x="57436" y="44880"/>
                    <a:pt x="57263" y="47182"/>
                  </a:cubicBezTo>
                  <a:cubicBezTo>
                    <a:pt x="57240" y="47485"/>
                    <a:pt x="57225" y="47786"/>
                    <a:pt x="57202" y="48148"/>
                  </a:cubicBezTo>
                  <a:cubicBezTo>
                    <a:pt x="54406" y="47456"/>
                    <a:pt x="52133" y="45821"/>
                    <a:pt x="49566" y="44753"/>
                  </a:cubicBezTo>
                  <a:cubicBezTo>
                    <a:pt x="50166" y="44642"/>
                    <a:pt x="50734" y="44559"/>
                    <a:pt x="51294" y="44437"/>
                  </a:cubicBezTo>
                  <a:cubicBezTo>
                    <a:pt x="52779" y="44097"/>
                    <a:pt x="53760" y="43112"/>
                    <a:pt x="54475" y="41837"/>
                  </a:cubicBezTo>
                  <a:cubicBezTo>
                    <a:pt x="54988" y="40921"/>
                    <a:pt x="54749" y="40091"/>
                    <a:pt x="53869" y="39509"/>
                  </a:cubicBezTo>
                  <a:cubicBezTo>
                    <a:pt x="53338" y="39159"/>
                    <a:pt x="52769" y="39024"/>
                    <a:pt x="52178" y="39024"/>
                  </a:cubicBezTo>
                  <a:cubicBezTo>
                    <a:pt x="51918" y="39024"/>
                    <a:pt x="51653" y="39050"/>
                    <a:pt x="51385" y="39096"/>
                  </a:cubicBezTo>
                  <a:cubicBezTo>
                    <a:pt x="51119" y="39147"/>
                    <a:pt x="50853" y="39233"/>
                    <a:pt x="50523" y="39321"/>
                  </a:cubicBezTo>
                  <a:cubicBezTo>
                    <a:pt x="50619" y="38982"/>
                    <a:pt x="50743" y="38679"/>
                    <a:pt x="50775" y="38368"/>
                  </a:cubicBezTo>
                  <a:cubicBezTo>
                    <a:pt x="50799" y="38116"/>
                    <a:pt x="50789" y="37735"/>
                    <a:pt x="50638" y="37625"/>
                  </a:cubicBezTo>
                  <a:cubicBezTo>
                    <a:pt x="50547" y="37561"/>
                    <a:pt x="50417" y="37542"/>
                    <a:pt x="50277" y="37542"/>
                  </a:cubicBezTo>
                  <a:cubicBezTo>
                    <a:pt x="50129" y="37542"/>
                    <a:pt x="49968" y="37563"/>
                    <a:pt x="49827" y="37575"/>
                  </a:cubicBezTo>
                  <a:cubicBezTo>
                    <a:pt x="49672" y="37588"/>
                    <a:pt x="49525" y="37695"/>
                    <a:pt x="49208" y="37832"/>
                  </a:cubicBezTo>
                  <a:cubicBezTo>
                    <a:pt x="49272" y="37075"/>
                    <a:pt x="49332" y="36410"/>
                    <a:pt x="49392" y="35701"/>
                  </a:cubicBezTo>
                  <a:close/>
                  <a:moveTo>
                    <a:pt x="1082" y="42134"/>
                  </a:moveTo>
                  <a:cubicBezTo>
                    <a:pt x="4409" y="42336"/>
                    <a:pt x="7480" y="43358"/>
                    <a:pt x="10643" y="44229"/>
                  </a:cubicBezTo>
                  <a:cubicBezTo>
                    <a:pt x="9698" y="45214"/>
                    <a:pt x="8905" y="46255"/>
                    <a:pt x="7695" y="46883"/>
                  </a:cubicBezTo>
                  <a:lnTo>
                    <a:pt x="7695" y="46884"/>
                  </a:lnTo>
                  <a:cubicBezTo>
                    <a:pt x="7045" y="47223"/>
                    <a:pt x="6490" y="47745"/>
                    <a:pt x="5866" y="48203"/>
                  </a:cubicBezTo>
                  <a:cubicBezTo>
                    <a:pt x="4226" y="47089"/>
                    <a:pt x="1475" y="43643"/>
                    <a:pt x="1082" y="42134"/>
                  </a:cubicBezTo>
                  <a:close/>
                  <a:moveTo>
                    <a:pt x="11809" y="44486"/>
                  </a:moveTo>
                  <a:cubicBezTo>
                    <a:pt x="11875" y="44486"/>
                    <a:pt x="11946" y="44495"/>
                    <a:pt x="12026" y="44509"/>
                  </a:cubicBezTo>
                  <a:cubicBezTo>
                    <a:pt x="13589" y="44793"/>
                    <a:pt x="15161" y="45044"/>
                    <a:pt x="16889" y="45338"/>
                  </a:cubicBezTo>
                  <a:cubicBezTo>
                    <a:pt x="15418" y="46883"/>
                    <a:pt x="14061" y="48308"/>
                    <a:pt x="12705" y="49743"/>
                  </a:cubicBezTo>
                  <a:cubicBezTo>
                    <a:pt x="12521" y="49940"/>
                    <a:pt x="12320" y="50141"/>
                    <a:pt x="12204" y="50380"/>
                  </a:cubicBezTo>
                  <a:cubicBezTo>
                    <a:pt x="12141" y="50504"/>
                    <a:pt x="12186" y="50770"/>
                    <a:pt x="12287" y="50856"/>
                  </a:cubicBezTo>
                  <a:cubicBezTo>
                    <a:pt x="12302" y="50869"/>
                    <a:pt x="12322" y="50877"/>
                    <a:pt x="12342" y="50879"/>
                  </a:cubicBezTo>
                  <a:cubicBezTo>
                    <a:pt x="12364" y="50886"/>
                    <a:pt x="12391" y="50890"/>
                    <a:pt x="12421" y="50890"/>
                  </a:cubicBezTo>
                  <a:cubicBezTo>
                    <a:pt x="12530" y="50890"/>
                    <a:pt x="12676" y="50846"/>
                    <a:pt x="12759" y="50793"/>
                  </a:cubicBezTo>
                  <a:cubicBezTo>
                    <a:pt x="13900" y="49985"/>
                    <a:pt x="14909" y="49047"/>
                    <a:pt x="15734" y="47896"/>
                  </a:cubicBezTo>
                  <a:cubicBezTo>
                    <a:pt x="16298" y="47112"/>
                    <a:pt x="16985" y="46415"/>
                    <a:pt x="17632" y="45691"/>
                  </a:cubicBezTo>
                  <a:cubicBezTo>
                    <a:pt x="17691" y="45624"/>
                    <a:pt x="17815" y="45567"/>
                    <a:pt x="17906" y="45567"/>
                  </a:cubicBezTo>
                  <a:cubicBezTo>
                    <a:pt x="17921" y="45567"/>
                    <a:pt x="17935" y="45569"/>
                    <a:pt x="17947" y="45572"/>
                  </a:cubicBezTo>
                  <a:cubicBezTo>
                    <a:pt x="18965" y="45797"/>
                    <a:pt x="19979" y="46043"/>
                    <a:pt x="21134" y="46319"/>
                  </a:cubicBezTo>
                  <a:cubicBezTo>
                    <a:pt x="20318" y="47315"/>
                    <a:pt x="19566" y="48226"/>
                    <a:pt x="18818" y="49138"/>
                  </a:cubicBezTo>
                  <a:cubicBezTo>
                    <a:pt x="18448" y="49592"/>
                    <a:pt x="18081" y="50050"/>
                    <a:pt x="17724" y="50513"/>
                  </a:cubicBezTo>
                  <a:cubicBezTo>
                    <a:pt x="17623" y="50641"/>
                    <a:pt x="17513" y="50783"/>
                    <a:pt x="17477" y="50939"/>
                  </a:cubicBezTo>
                  <a:cubicBezTo>
                    <a:pt x="17444" y="51100"/>
                    <a:pt x="17494" y="51279"/>
                    <a:pt x="17509" y="51447"/>
                  </a:cubicBezTo>
                  <a:cubicBezTo>
                    <a:pt x="17692" y="51416"/>
                    <a:pt x="17894" y="51420"/>
                    <a:pt x="18054" y="51342"/>
                  </a:cubicBezTo>
                  <a:cubicBezTo>
                    <a:pt x="18196" y="51279"/>
                    <a:pt x="18297" y="51123"/>
                    <a:pt x="18398" y="50995"/>
                  </a:cubicBezTo>
                  <a:cubicBezTo>
                    <a:pt x="19511" y="49587"/>
                    <a:pt x="20616" y="48171"/>
                    <a:pt x="21739" y="46773"/>
                  </a:cubicBezTo>
                  <a:cubicBezTo>
                    <a:pt x="21810" y="46679"/>
                    <a:pt x="21982" y="46602"/>
                    <a:pt x="22110" y="46602"/>
                  </a:cubicBezTo>
                  <a:cubicBezTo>
                    <a:pt x="22132" y="46602"/>
                    <a:pt x="22152" y="46604"/>
                    <a:pt x="22170" y="46608"/>
                  </a:cubicBezTo>
                  <a:cubicBezTo>
                    <a:pt x="23929" y="47035"/>
                    <a:pt x="25690" y="47475"/>
                    <a:pt x="27441" y="47942"/>
                  </a:cubicBezTo>
                  <a:cubicBezTo>
                    <a:pt x="27716" y="48016"/>
                    <a:pt x="27959" y="48226"/>
                    <a:pt x="28363" y="48460"/>
                  </a:cubicBezTo>
                  <a:cubicBezTo>
                    <a:pt x="27868" y="48855"/>
                    <a:pt x="27528" y="49234"/>
                    <a:pt x="27106" y="49440"/>
                  </a:cubicBezTo>
                  <a:cubicBezTo>
                    <a:pt x="24039" y="50962"/>
                    <a:pt x="20854" y="51778"/>
                    <a:pt x="17503" y="51778"/>
                  </a:cubicBezTo>
                  <a:cubicBezTo>
                    <a:pt x="16670" y="51775"/>
                    <a:pt x="15837" y="51724"/>
                    <a:pt x="15010" y="51622"/>
                  </a:cubicBezTo>
                  <a:cubicBezTo>
                    <a:pt x="14084" y="51512"/>
                    <a:pt x="13172" y="51356"/>
                    <a:pt x="12278" y="51140"/>
                  </a:cubicBezTo>
                  <a:cubicBezTo>
                    <a:pt x="10513" y="50728"/>
                    <a:pt x="8817" y="50101"/>
                    <a:pt x="7208" y="49169"/>
                  </a:cubicBezTo>
                  <a:cubicBezTo>
                    <a:pt x="7067" y="49087"/>
                    <a:pt x="6924" y="49000"/>
                    <a:pt x="6787" y="48908"/>
                  </a:cubicBezTo>
                  <a:cubicBezTo>
                    <a:pt x="6746" y="48881"/>
                    <a:pt x="6718" y="48826"/>
                    <a:pt x="6640" y="48725"/>
                  </a:cubicBezTo>
                  <a:cubicBezTo>
                    <a:pt x="6970" y="48441"/>
                    <a:pt x="7255" y="48056"/>
                    <a:pt x="7635" y="47886"/>
                  </a:cubicBezTo>
                  <a:cubicBezTo>
                    <a:pt x="9184" y="47194"/>
                    <a:pt x="10229" y="45938"/>
                    <a:pt x="11325" y="44733"/>
                  </a:cubicBezTo>
                  <a:cubicBezTo>
                    <a:pt x="11487" y="44551"/>
                    <a:pt x="11627" y="44486"/>
                    <a:pt x="11809" y="44486"/>
                  </a:cubicBezTo>
                  <a:close/>
                  <a:moveTo>
                    <a:pt x="34655" y="41590"/>
                  </a:moveTo>
                  <a:cubicBezTo>
                    <a:pt x="39014" y="44001"/>
                    <a:pt x="43781" y="44551"/>
                    <a:pt x="48603" y="44826"/>
                  </a:cubicBezTo>
                  <a:cubicBezTo>
                    <a:pt x="48722" y="46375"/>
                    <a:pt x="48846" y="47938"/>
                    <a:pt x="48970" y="49547"/>
                  </a:cubicBezTo>
                  <a:cubicBezTo>
                    <a:pt x="46399" y="50376"/>
                    <a:pt x="44001" y="51802"/>
                    <a:pt x="41236" y="52054"/>
                  </a:cubicBezTo>
                  <a:cubicBezTo>
                    <a:pt x="40570" y="52115"/>
                    <a:pt x="39887" y="52174"/>
                    <a:pt x="39213" y="52174"/>
                  </a:cubicBezTo>
                  <a:cubicBezTo>
                    <a:pt x="38714" y="52174"/>
                    <a:pt x="38219" y="52142"/>
                    <a:pt x="37739" y="52054"/>
                  </a:cubicBezTo>
                  <a:cubicBezTo>
                    <a:pt x="36067" y="51743"/>
                    <a:pt x="34443" y="51156"/>
                    <a:pt x="32813" y="50661"/>
                  </a:cubicBezTo>
                  <a:cubicBezTo>
                    <a:pt x="32689" y="50625"/>
                    <a:pt x="32547" y="50318"/>
                    <a:pt x="32579" y="50175"/>
                  </a:cubicBezTo>
                  <a:cubicBezTo>
                    <a:pt x="32776" y="49323"/>
                    <a:pt x="33037" y="48484"/>
                    <a:pt x="33244" y="47632"/>
                  </a:cubicBezTo>
                  <a:cubicBezTo>
                    <a:pt x="33702" y="45711"/>
                    <a:pt x="34146" y="43786"/>
                    <a:pt x="34596" y="41866"/>
                  </a:cubicBezTo>
                  <a:cubicBezTo>
                    <a:pt x="34615" y="41778"/>
                    <a:pt x="34632" y="41691"/>
                    <a:pt x="34655" y="41590"/>
                  </a:cubicBezTo>
                  <a:close/>
                  <a:moveTo>
                    <a:pt x="29405" y="41608"/>
                  </a:moveTo>
                  <a:cubicBezTo>
                    <a:pt x="29662" y="41608"/>
                    <a:pt x="29748" y="41867"/>
                    <a:pt x="29806" y="42098"/>
                  </a:cubicBezTo>
                  <a:cubicBezTo>
                    <a:pt x="30155" y="43520"/>
                    <a:pt x="30498" y="44944"/>
                    <a:pt x="30824" y="46370"/>
                  </a:cubicBezTo>
                  <a:cubicBezTo>
                    <a:pt x="31081" y="47475"/>
                    <a:pt x="31310" y="48588"/>
                    <a:pt x="31535" y="49702"/>
                  </a:cubicBezTo>
                  <a:cubicBezTo>
                    <a:pt x="31594" y="49987"/>
                    <a:pt x="31553" y="50298"/>
                    <a:pt x="31649" y="50563"/>
                  </a:cubicBezTo>
                  <a:cubicBezTo>
                    <a:pt x="31750" y="50853"/>
                    <a:pt x="31902" y="51201"/>
                    <a:pt x="32135" y="51343"/>
                  </a:cubicBezTo>
                  <a:cubicBezTo>
                    <a:pt x="32424" y="51512"/>
                    <a:pt x="32492" y="51673"/>
                    <a:pt x="32497" y="51975"/>
                  </a:cubicBezTo>
                  <a:cubicBezTo>
                    <a:pt x="32530" y="53159"/>
                    <a:pt x="32593" y="54345"/>
                    <a:pt x="32644" y="55582"/>
                  </a:cubicBezTo>
                  <a:cubicBezTo>
                    <a:pt x="32130" y="55285"/>
                    <a:pt x="31567" y="54968"/>
                    <a:pt x="31016" y="54638"/>
                  </a:cubicBezTo>
                  <a:cubicBezTo>
                    <a:pt x="30952" y="54602"/>
                    <a:pt x="30915" y="54492"/>
                    <a:pt x="30906" y="54410"/>
                  </a:cubicBezTo>
                  <a:cubicBezTo>
                    <a:pt x="30631" y="52498"/>
                    <a:pt x="30118" y="50650"/>
                    <a:pt x="29379" y="48868"/>
                  </a:cubicBezTo>
                  <a:cubicBezTo>
                    <a:pt x="29316" y="48716"/>
                    <a:pt x="29389" y="48497"/>
                    <a:pt x="29430" y="48314"/>
                  </a:cubicBezTo>
                  <a:cubicBezTo>
                    <a:pt x="29499" y="47997"/>
                    <a:pt x="29457" y="47786"/>
                    <a:pt x="29091" y="47704"/>
                  </a:cubicBezTo>
                  <a:cubicBezTo>
                    <a:pt x="28940" y="47667"/>
                    <a:pt x="28757" y="47553"/>
                    <a:pt x="28692" y="47420"/>
                  </a:cubicBezTo>
                  <a:cubicBezTo>
                    <a:pt x="27913" y="45830"/>
                    <a:pt x="27152" y="44225"/>
                    <a:pt x="26354" y="42552"/>
                  </a:cubicBezTo>
                  <a:cubicBezTo>
                    <a:pt x="27317" y="42245"/>
                    <a:pt x="28285" y="41925"/>
                    <a:pt x="29261" y="41631"/>
                  </a:cubicBezTo>
                  <a:cubicBezTo>
                    <a:pt x="29314" y="41615"/>
                    <a:pt x="29362" y="41608"/>
                    <a:pt x="29405" y="41608"/>
                  </a:cubicBezTo>
                  <a:close/>
                  <a:moveTo>
                    <a:pt x="55598" y="76300"/>
                  </a:moveTo>
                  <a:cubicBezTo>
                    <a:pt x="57308" y="76378"/>
                    <a:pt x="59068" y="76466"/>
                    <a:pt x="60828" y="76553"/>
                  </a:cubicBezTo>
                  <a:cubicBezTo>
                    <a:pt x="60906" y="76558"/>
                    <a:pt x="61020" y="76580"/>
                    <a:pt x="61062" y="76640"/>
                  </a:cubicBezTo>
                  <a:cubicBezTo>
                    <a:pt x="61845" y="77722"/>
                    <a:pt x="63097" y="78139"/>
                    <a:pt x="64174" y="78799"/>
                  </a:cubicBezTo>
                  <a:cubicBezTo>
                    <a:pt x="64903" y="79243"/>
                    <a:pt x="65678" y="79605"/>
                    <a:pt x="66433" y="80004"/>
                  </a:cubicBezTo>
                  <a:cubicBezTo>
                    <a:pt x="66410" y="80077"/>
                    <a:pt x="66393" y="80150"/>
                    <a:pt x="66370" y="80224"/>
                  </a:cubicBezTo>
                  <a:cubicBezTo>
                    <a:pt x="65081" y="80169"/>
                    <a:pt x="63789" y="80133"/>
                    <a:pt x="62501" y="80046"/>
                  </a:cubicBezTo>
                  <a:cubicBezTo>
                    <a:pt x="60696" y="79931"/>
                    <a:pt x="58889" y="79775"/>
                    <a:pt x="57084" y="79638"/>
                  </a:cubicBezTo>
                  <a:cubicBezTo>
                    <a:pt x="57010" y="79633"/>
                    <a:pt x="56937" y="79638"/>
                    <a:pt x="56863" y="79628"/>
                  </a:cubicBezTo>
                  <a:cubicBezTo>
                    <a:pt x="55173" y="79426"/>
                    <a:pt x="55296" y="79216"/>
                    <a:pt x="55433" y="77854"/>
                  </a:cubicBezTo>
                  <a:cubicBezTo>
                    <a:pt x="55488" y="77299"/>
                    <a:pt x="55553" y="76746"/>
                    <a:pt x="55598" y="76300"/>
                  </a:cubicBezTo>
                  <a:close/>
                  <a:moveTo>
                    <a:pt x="50273" y="50317"/>
                  </a:moveTo>
                  <a:cubicBezTo>
                    <a:pt x="50364" y="50317"/>
                    <a:pt x="50455" y="50320"/>
                    <a:pt x="50547" y="50325"/>
                  </a:cubicBezTo>
                  <a:cubicBezTo>
                    <a:pt x="52701" y="50444"/>
                    <a:pt x="54878" y="50353"/>
                    <a:pt x="57024" y="50545"/>
                  </a:cubicBezTo>
                  <a:cubicBezTo>
                    <a:pt x="59361" y="50757"/>
                    <a:pt x="61524" y="51691"/>
                    <a:pt x="63674" y="52585"/>
                  </a:cubicBezTo>
                  <a:cubicBezTo>
                    <a:pt x="67469" y="54162"/>
                    <a:pt x="71008" y="56165"/>
                    <a:pt x="74084" y="58929"/>
                  </a:cubicBezTo>
                  <a:cubicBezTo>
                    <a:pt x="75598" y="60288"/>
                    <a:pt x="76900" y="61868"/>
                    <a:pt x="77942" y="63618"/>
                  </a:cubicBezTo>
                  <a:cubicBezTo>
                    <a:pt x="76705" y="64617"/>
                    <a:pt x="75472" y="65611"/>
                    <a:pt x="74294" y="66555"/>
                  </a:cubicBezTo>
                  <a:lnTo>
                    <a:pt x="74294" y="66556"/>
                  </a:lnTo>
                  <a:cubicBezTo>
                    <a:pt x="72777" y="65345"/>
                    <a:pt x="71305" y="64016"/>
                    <a:pt x="69682" y="62903"/>
                  </a:cubicBezTo>
                  <a:cubicBezTo>
                    <a:pt x="67862" y="61657"/>
                    <a:pt x="65942" y="60534"/>
                    <a:pt x="63990" y="59498"/>
                  </a:cubicBezTo>
                  <a:cubicBezTo>
                    <a:pt x="63380" y="59172"/>
                    <a:pt x="63081" y="58878"/>
                    <a:pt x="62917" y="58224"/>
                  </a:cubicBezTo>
                  <a:cubicBezTo>
                    <a:pt x="62129" y="55043"/>
                    <a:pt x="59873" y="53374"/>
                    <a:pt x="56854" y="52604"/>
                  </a:cubicBezTo>
                  <a:cubicBezTo>
                    <a:pt x="54717" y="52053"/>
                    <a:pt x="52531" y="51829"/>
                    <a:pt x="50326" y="51820"/>
                  </a:cubicBezTo>
                  <a:cubicBezTo>
                    <a:pt x="50316" y="51820"/>
                    <a:pt x="50306" y="51820"/>
                    <a:pt x="50296" y="51820"/>
                  </a:cubicBezTo>
                  <a:cubicBezTo>
                    <a:pt x="49623" y="51820"/>
                    <a:pt x="48970" y="51966"/>
                    <a:pt x="48374" y="52559"/>
                  </a:cubicBezTo>
                  <a:cubicBezTo>
                    <a:pt x="49226" y="52595"/>
                    <a:pt x="50005" y="52586"/>
                    <a:pt x="50766" y="52673"/>
                  </a:cubicBezTo>
                  <a:cubicBezTo>
                    <a:pt x="52766" y="52911"/>
                    <a:pt x="54782" y="53066"/>
                    <a:pt x="56744" y="53484"/>
                  </a:cubicBezTo>
                  <a:cubicBezTo>
                    <a:pt x="59700" y="54116"/>
                    <a:pt x="61850" y="56221"/>
                    <a:pt x="62340" y="59498"/>
                  </a:cubicBezTo>
                  <a:cubicBezTo>
                    <a:pt x="62785" y="62490"/>
                    <a:pt x="62684" y="65452"/>
                    <a:pt x="62276" y="68422"/>
                  </a:cubicBezTo>
                  <a:cubicBezTo>
                    <a:pt x="61965" y="70690"/>
                    <a:pt x="61639" y="72955"/>
                    <a:pt x="61323" y="75223"/>
                  </a:cubicBezTo>
                  <a:cubicBezTo>
                    <a:pt x="61286" y="75503"/>
                    <a:pt x="61240" y="75692"/>
                    <a:pt x="60878" y="75700"/>
                  </a:cubicBezTo>
                  <a:cubicBezTo>
                    <a:pt x="60677" y="75705"/>
                    <a:pt x="60476" y="75707"/>
                    <a:pt x="60275" y="75707"/>
                  </a:cubicBezTo>
                  <a:cubicBezTo>
                    <a:pt x="58309" y="75707"/>
                    <a:pt x="56372" y="75494"/>
                    <a:pt x="54480" y="74916"/>
                  </a:cubicBezTo>
                  <a:cubicBezTo>
                    <a:pt x="54480" y="73248"/>
                    <a:pt x="54489" y="71588"/>
                    <a:pt x="54475" y="69930"/>
                  </a:cubicBezTo>
                  <a:cubicBezTo>
                    <a:pt x="54461" y="67638"/>
                    <a:pt x="54434" y="65346"/>
                    <a:pt x="54411" y="63054"/>
                  </a:cubicBezTo>
                  <a:cubicBezTo>
                    <a:pt x="54407" y="62908"/>
                    <a:pt x="54429" y="62738"/>
                    <a:pt x="54361" y="62624"/>
                  </a:cubicBezTo>
                  <a:cubicBezTo>
                    <a:pt x="54278" y="62481"/>
                    <a:pt x="54117" y="62298"/>
                    <a:pt x="53989" y="62298"/>
                  </a:cubicBezTo>
                  <a:cubicBezTo>
                    <a:pt x="53951" y="62299"/>
                    <a:pt x="53913" y="62309"/>
                    <a:pt x="53879" y="62326"/>
                  </a:cubicBezTo>
                  <a:cubicBezTo>
                    <a:pt x="53774" y="62385"/>
                    <a:pt x="53660" y="62509"/>
                    <a:pt x="53614" y="62619"/>
                  </a:cubicBezTo>
                  <a:cubicBezTo>
                    <a:pt x="53531" y="62789"/>
                    <a:pt x="53531" y="63008"/>
                    <a:pt x="53531" y="63210"/>
                  </a:cubicBezTo>
                  <a:cubicBezTo>
                    <a:pt x="53572" y="66727"/>
                    <a:pt x="53609" y="70246"/>
                    <a:pt x="53641" y="73766"/>
                  </a:cubicBezTo>
                  <a:cubicBezTo>
                    <a:pt x="53645" y="74211"/>
                    <a:pt x="53568" y="74655"/>
                    <a:pt x="53591" y="75099"/>
                  </a:cubicBezTo>
                  <a:cubicBezTo>
                    <a:pt x="53599" y="75260"/>
                    <a:pt x="53755" y="75475"/>
                    <a:pt x="53902" y="75563"/>
                  </a:cubicBezTo>
                  <a:cubicBezTo>
                    <a:pt x="54214" y="75746"/>
                    <a:pt x="54562" y="75866"/>
                    <a:pt x="54943" y="76030"/>
                  </a:cubicBezTo>
                  <a:cubicBezTo>
                    <a:pt x="54764" y="76576"/>
                    <a:pt x="54838" y="77158"/>
                    <a:pt x="54333" y="77671"/>
                  </a:cubicBezTo>
                  <a:cubicBezTo>
                    <a:pt x="53906" y="78102"/>
                    <a:pt x="53783" y="78817"/>
                    <a:pt x="53458" y="79367"/>
                  </a:cubicBezTo>
                  <a:cubicBezTo>
                    <a:pt x="52545" y="80930"/>
                    <a:pt x="51574" y="82457"/>
                    <a:pt x="50666" y="84024"/>
                  </a:cubicBezTo>
                  <a:cubicBezTo>
                    <a:pt x="49529" y="85981"/>
                    <a:pt x="48393" y="87943"/>
                    <a:pt x="47334" y="89946"/>
                  </a:cubicBezTo>
                  <a:cubicBezTo>
                    <a:pt x="46827" y="90895"/>
                    <a:pt x="46251" y="91560"/>
                    <a:pt x="45109" y="91560"/>
                  </a:cubicBezTo>
                  <a:cubicBezTo>
                    <a:pt x="45083" y="91560"/>
                    <a:pt x="45056" y="91560"/>
                    <a:pt x="45029" y="91559"/>
                  </a:cubicBezTo>
                  <a:cubicBezTo>
                    <a:pt x="43984" y="91532"/>
                    <a:pt x="42989" y="91316"/>
                    <a:pt x="42067" y="90848"/>
                  </a:cubicBezTo>
                  <a:cubicBezTo>
                    <a:pt x="41774" y="90697"/>
                    <a:pt x="41550" y="90390"/>
                    <a:pt x="41321" y="90133"/>
                  </a:cubicBezTo>
                  <a:cubicBezTo>
                    <a:pt x="41127" y="89918"/>
                    <a:pt x="40981" y="89657"/>
                    <a:pt x="40793" y="89432"/>
                  </a:cubicBezTo>
                  <a:cubicBezTo>
                    <a:pt x="40539" y="89134"/>
                    <a:pt x="40276" y="88974"/>
                    <a:pt x="39989" y="88974"/>
                  </a:cubicBezTo>
                  <a:cubicBezTo>
                    <a:pt x="39800" y="88974"/>
                    <a:pt x="39600" y="89043"/>
                    <a:pt x="39386" y="89189"/>
                  </a:cubicBezTo>
                  <a:cubicBezTo>
                    <a:pt x="38942" y="89492"/>
                    <a:pt x="38473" y="89849"/>
                    <a:pt x="38203" y="90299"/>
                  </a:cubicBezTo>
                  <a:cubicBezTo>
                    <a:pt x="37579" y="91340"/>
                    <a:pt x="36744" y="91759"/>
                    <a:pt x="35894" y="91759"/>
                  </a:cubicBezTo>
                  <a:cubicBezTo>
                    <a:pt x="35177" y="91759"/>
                    <a:pt x="34449" y="91461"/>
                    <a:pt x="33830" y="90987"/>
                  </a:cubicBezTo>
                  <a:cubicBezTo>
                    <a:pt x="33441" y="90684"/>
                    <a:pt x="33111" y="90312"/>
                    <a:pt x="32753" y="89969"/>
                  </a:cubicBezTo>
                  <a:cubicBezTo>
                    <a:pt x="32135" y="89373"/>
                    <a:pt x="31520" y="88772"/>
                    <a:pt x="30902" y="88177"/>
                  </a:cubicBezTo>
                  <a:cubicBezTo>
                    <a:pt x="30851" y="88126"/>
                    <a:pt x="30782" y="88094"/>
                    <a:pt x="30727" y="88044"/>
                  </a:cubicBezTo>
                  <a:cubicBezTo>
                    <a:pt x="28138" y="85532"/>
                    <a:pt x="25048" y="83662"/>
                    <a:pt x="22216" y="81457"/>
                  </a:cubicBezTo>
                  <a:cubicBezTo>
                    <a:pt x="19768" y="79550"/>
                    <a:pt x="17472" y="77465"/>
                    <a:pt x="15937" y="74756"/>
                  </a:cubicBezTo>
                  <a:cubicBezTo>
                    <a:pt x="14103" y="71510"/>
                    <a:pt x="13310" y="68041"/>
                    <a:pt x="14654" y="64360"/>
                  </a:cubicBezTo>
                  <a:cubicBezTo>
                    <a:pt x="15020" y="63365"/>
                    <a:pt x="15378" y="62358"/>
                    <a:pt x="15845" y="61409"/>
                  </a:cubicBezTo>
                  <a:cubicBezTo>
                    <a:pt x="17092" y="58884"/>
                    <a:pt x="19131" y="57147"/>
                    <a:pt x="21593" y="55868"/>
                  </a:cubicBezTo>
                  <a:cubicBezTo>
                    <a:pt x="22807" y="55235"/>
                    <a:pt x="24030" y="54588"/>
                    <a:pt x="25443" y="54482"/>
                  </a:cubicBezTo>
                  <a:cubicBezTo>
                    <a:pt x="25809" y="54454"/>
                    <a:pt x="26173" y="54437"/>
                    <a:pt x="26534" y="54437"/>
                  </a:cubicBezTo>
                  <a:cubicBezTo>
                    <a:pt x="27877" y="54437"/>
                    <a:pt x="29179" y="54670"/>
                    <a:pt x="30374" y="55418"/>
                  </a:cubicBezTo>
                  <a:cubicBezTo>
                    <a:pt x="31474" y="56100"/>
                    <a:pt x="32557" y="56821"/>
                    <a:pt x="33643" y="57530"/>
                  </a:cubicBezTo>
                  <a:cubicBezTo>
                    <a:pt x="33721" y="57577"/>
                    <a:pt x="33799" y="57631"/>
                    <a:pt x="33858" y="57700"/>
                  </a:cubicBezTo>
                  <a:cubicBezTo>
                    <a:pt x="36287" y="60368"/>
                    <a:pt x="39441" y="61582"/>
                    <a:pt x="42915" y="61880"/>
                  </a:cubicBezTo>
                  <a:cubicBezTo>
                    <a:pt x="46032" y="62151"/>
                    <a:pt x="49172" y="62141"/>
                    <a:pt x="52302" y="62211"/>
                  </a:cubicBezTo>
                  <a:cubicBezTo>
                    <a:pt x="52335" y="62211"/>
                    <a:pt x="52368" y="62212"/>
                    <a:pt x="52400" y="62212"/>
                  </a:cubicBezTo>
                  <a:cubicBezTo>
                    <a:pt x="52872" y="62212"/>
                    <a:pt x="53344" y="62126"/>
                    <a:pt x="53814" y="62032"/>
                  </a:cubicBezTo>
                  <a:lnTo>
                    <a:pt x="53814" y="62027"/>
                  </a:lnTo>
                  <a:cubicBezTo>
                    <a:pt x="53925" y="62010"/>
                    <a:pt x="54040" y="61987"/>
                    <a:pt x="54150" y="61964"/>
                  </a:cubicBezTo>
                  <a:cubicBezTo>
                    <a:pt x="54323" y="61926"/>
                    <a:pt x="54461" y="61702"/>
                    <a:pt x="54617" y="61565"/>
                  </a:cubicBezTo>
                  <a:cubicBezTo>
                    <a:pt x="54452" y="61450"/>
                    <a:pt x="54296" y="61262"/>
                    <a:pt x="54117" y="61234"/>
                  </a:cubicBezTo>
                  <a:cubicBezTo>
                    <a:pt x="53958" y="61212"/>
                    <a:pt x="53797" y="61205"/>
                    <a:pt x="53635" y="61205"/>
                  </a:cubicBezTo>
                  <a:cubicBezTo>
                    <a:pt x="53433" y="61205"/>
                    <a:pt x="53230" y="61216"/>
                    <a:pt x="53027" y="61221"/>
                  </a:cubicBezTo>
                  <a:cubicBezTo>
                    <a:pt x="51710" y="61261"/>
                    <a:pt x="50393" y="61293"/>
                    <a:pt x="49078" y="61293"/>
                  </a:cubicBezTo>
                  <a:cubicBezTo>
                    <a:pt x="46731" y="61293"/>
                    <a:pt x="44388" y="61190"/>
                    <a:pt x="42053" y="60841"/>
                  </a:cubicBezTo>
                  <a:cubicBezTo>
                    <a:pt x="40257" y="60570"/>
                    <a:pt x="38607" y="59928"/>
                    <a:pt x="37007" y="59057"/>
                  </a:cubicBezTo>
                  <a:cubicBezTo>
                    <a:pt x="35847" y="58425"/>
                    <a:pt x="34807" y="57706"/>
                    <a:pt x="34202" y="56528"/>
                  </a:cubicBezTo>
                  <a:cubicBezTo>
                    <a:pt x="33836" y="55807"/>
                    <a:pt x="33584" y="55006"/>
                    <a:pt x="33414" y="54208"/>
                  </a:cubicBezTo>
                  <a:cubicBezTo>
                    <a:pt x="33253" y="53447"/>
                    <a:pt x="33271" y="52650"/>
                    <a:pt x="33203" y="51829"/>
                  </a:cubicBezTo>
                  <a:lnTo>
                    <a:pt x="33203" y="51829"/>
                  </a:lnTo>
                  <a:cubicBezTo>
                    <a:pt x="34399" y="52141"/>
                    <a:pt x="35517" y="52489"/>
                    <a:pt x="36663" y="52714"/>
                  </a:cubicBezTo>
                  <a:cubicBezTo>
                    <a:pt x="37675" y="52916"/>
                    <a:pt x="38680" y="53020"/>
                    <a:pt x="39676" y="53020"/>
                  </a:cubicBezTo>
                  <a:cubicBezTo>
                    <a:pt x="41487" y="53020"/>
                    <a:pt x="43270" y="52676"/>
                    <a:pt x="45015" y="51949"/>
                  </a:cubicBezTo>
                  <a:cubicBezTo>
                    <a:pt x="45913" y="51577"/>
                    <a:pt x="46824" y="51247"/>
                    <a:pt x="47728" y="50899"/>
                  </a:cubicBezTo>
                  <a:cubicBezTo>
                    <a:pt x="48553" y="50577"/>
                    <a:pt x="49370" y="50317"/>
                    <a:pt x="50273" y="50317"/>
                  </a:cubicBezTo>
                  <a:close/>
                  <a:moveTo>
                    <a:pt x="46986" y="1"/>
                  </a:moveTo>
                  <a:cubicBezTo>
                    <a:pt x="46101" y="1"/>
                    <a:pt x="45423" y="598"/>
                    <a:pt x="44772" y="1205"/>
                  </a:cubicBezTo>
                  <a:cubicBezTo>
                    <a:pt x="44021" y="1901"/>
                    <a:pt x="43292" y="2625"/>
                    <a:pt x="42558" y="3336"/>
                  </a:cubicBezTo>
                  <a:cubicBezTo>
                    <a:pt x="42196" y="3684"/>
                    <a:pt x="41785" y="3858"/>
                    <a:pt x="41297" y="3858"/>
                  </a:cubicBezTo>
                  <a:cubicBezTo>
                    <a:pt x="41234" y="3858"/>
                    <a:pt x="41170" y="3855"/>
                    <a:pt x="41104" y="3849"/>
                  </a:cubicBezTo>
                  <a:cubicBezTo>
                    <a:pt x="40575" y="3802"/>
                    <a:pt x="40039" y="3730"/>
                    <a:pt x="39509" y="3730"/>
                  </a:cubicBezTo>
                  <a:cubicBezTo>
                    <a:pt x="39365" y="3730"/>
                    <a:pt x="39222" y="3735"/>
                    <a:pt x="39079" y="3748"/>
                  </a:cubicBezTo>
                  <a:cubicBezTo>
                    <a:pt x="37021" y="3927"/>
                    <a:pt x="36049" y="4793"/>
                    <a:pt x="35700" y="6594"/>
                  </a:cubicBezTo>
                  <a:cubicBezTo>
                    <a:pt x="35664" y="6773"/>
                    <a:pt x="35609" y="6947"/>
                    <a:pt x="35591" y="7131"/>
                  </a:cubicBezTo>
                  <a:cubicBezTo>
                    <a:pt x="35518" y="7703"/>
                    <a:pt x="35229" y="7947"/>
                    <a:pt x="34633" y="8029"/>
                  </a:cubicBezTo>
                  <a:cubicBezTo>
                    <a:pt x="32296" y="8363"/>
                    <a:pt x="30962" y="10705"/>
                    <a:pt x="31833" y="12897"/>
                  </a:cubicBezTo>
                  <a:cubicBezTo>
                    <a:pt x="31993" y="13305"/>
                    <a:pt x="32185" y="13703"/>
                    <a:pt x="32383" y="14092"/>
                  </a:cubicBezTo>
                  <a:cubicBezTo>
                    <a:pt x="33313" y="15972"/>
                    <a:pt x="34675" y="17649"/>
                    <a:pt x="34922" y="19895"/>
                  </a:cubicBezTo>
                  <a:cubicBezTo>
                    <a:pt x="34170" y="20642"/>
                    <a:pt x="34170" y="21564"/>
                    <a:pt x="34547" y="22641"/>
                  </a:cubicBezTo>
                  <a:cubicBezTo>
                    <a:pt x="35060" y="24117"/>
                    <a:pt x="36082" y="25011"/>
                    <a:pt x="37443" y="25607"/>
                  </a:cubicBezTo>
                  <a:cubicBezTo>
                    <a:pt x="37746" y="25739"/>
                    <a:pt x="37860" y="25891"/>
                    <a:pt x="37824" y="26221"/>
                  </a:cubicBezTo>
                  <a:cubicBezTo>
                    <a:pt x="37750" y="26949"/>
                    <a:pt x="37709" y="27678"/>
                    <a:pt x="37649" y="28430"/>
                  </a:cubicBezTo>
                  <a:cubicBezTo>
                    <a:pt x="36127" y="28567"/>
                    <a:pt x="35279" y="29585"/>
                    <a:pt x="34610" y="30699"/>
                  </a:cubicBezTo>
                  <a:cubicBezTo>
                    <a:pt x="33653" y="32298"/>
                    <a:pt x="33038" y="34044"/>
                    <a:pt x="32979" y="35947"/>
                  </a:cubicBezTo>
                  <a:cubicBezTo>
                    <a:pt x="32929" y="37606"/>
                    <a:pt x="32946" y="39251"/>
                    <a:pt x="33914" y="40718"/>
                  </a:cubicBezTo>
                  <a:cubicBezTo>
                    <a:pt x="33992" y="40841"/>
                    <a:pt x="33978" y="41062"/>
                    <a:pt x="33941" y="41222"/>
                  </a:cubicBezTo>
                  <a:cubicBezTo>
                    <a:pt x="33726" y="42244"/>
                    <a:pt x="33520" y="43266"/>
                    <a:pt x="33258" y="44280"/>
                  </a:cubicBezTo>
                  <a:cubicBezTo>
                    <a:pt x="32923" y="45590"/>
                    <a:pt x="32538" y="46892"/>
                    <a:pt x="32176" y="48194"/>
                  </a:cubicBezTo>
                  <a:cubicBezTo>
                    <a:pt x="32127" y="48189"/>
                    <a:pt x="32077" y="48184"/>
                    <a:pt x="32026" y="48176"/>
                  </a:cubicBezTo>
                  <a:cubicBezTo>
                    <a:pt x="31930" y="47736"/>
                    <a:pt x="31833" y="47291"/>
                    <a:pt x="31728" y="46851"/>
                  </a:cubicBezTo>
                  <a:cubicBezTo>
                    <a:pt x="31330" y="45141"/>
                    <a:pt x="30944" y="43426"/>
                    <a:pt x="30508" y="41726"/>
                  </a:cubicBezTo>
                  <a:cubicBezTo>
                    <a:pt x="30353" y="41124"/>
                    <a:pt x="29950" y="40787"/>
                    <a:pt x="29435" y="40787"/>
                  </a:cubicBezTo>
                  <a:cubicBezTo>
                    <a:pt x="29326" y="40787"/>
                    <a:pt x="29213" y="40802"/>
                    <a:pt x="29097" y="40833"/>
                  </a:cubicBezTo>
                  <a:cubicBezTo>
                    <a:pt x="28087" y="41094"/>
                    <a:pt x="27084" y="41392"/>
                    <a:pt x="26103" y="41749"/>
                  </a:cubicBezTo>
                  <a:cubicBezTo>
                    <a:pt x="25255" y="42061"/>
                    <a:pt x="25173" y="42433"/>
                    <a:pt x="25622" y="43239"/>
                  </a:cubicBezTo>
                  <a:cubicBezTo>
                    <a:pt x="25842" y="43624"/>
                    <a:pt x="26048" y="44023"/>
                    <a:pt x="26301" y="44495"/>
                  </a:cubicBezTo>
                  <a:cubicBezTo>
                    <a:pt x="25269" y="43785"/>
                    <a:pt x="24380" y="43065"/>
                    <a:pt x="23399" y="42515"/>
                  </a:cubicBezTo>
                  <a:cubicBezTo>
                    <a:pt x="20905" y="41121"/>
                    <a:pt x="18238" y="40150"/>
                    <a:pt x="15483" y="39430"/>
                  </a:cubicBezTo>
                  <a:cubicBezTo>
                    <a:pt x="14091" y="39064"/>
                    <a:pt x="12688" y="38851"/>
                    <a:pt x="11282" y="38851"/>
                  </a:cubicBezTo>
                  <a:cubicBezTo>
                    <a:pt x="10219" y="38851"/>
                    <a:pt x="9155" y="38972"/>
                    <a:pt x="8090" y="39242"/>
                  </a:cubicBezTo>
                  <a:cubicBezTo>
                    <a:pt x="6119" y="39741"/>
                    <a:pt x="4162" y="40283"/>
                    <a:pt x="2200" y="40819"/>
                  </a:cubicBezTo>
                  <a:cubicBezTo>
                    <a:pt x="1655" y="40965"/>
                    <a:pt x="1119" y="41154"/>
                    <a:pt x="583" y="41341"/>
                  </a:cubicBezTo>
                  <a:cubicBezTo>
                    <a:pt x="170" y="41493"/>
                    <a:pt x="0" y="41809"/>
                    <a:pt x="156" y="42217"/>
                  </a:cubicBezTo>
                  <a:cubicBezTo>
                    <a:pt x="358" y="42744"/>
                    <a:pt x="523" y="43312"/>
                    <a:pt x="844" y="43761"/>
                  </a:cubicBezTo>
                  <a:cubicBezTo>
                    <a:pt x="1958" y="45320"/>
                    <a:pt x="3021" y="46910"/>
                    <a:pt x="4506" y="48194"/>
                  </a:cubicBezTo>
                  <a:cubicBezTo>
                    <a:pt x="5671" y="49198"/>
                    <a:pt x="6894" y="50073"/>
                    <a:pt x="8288" y="50696"/>
                  </a:cubicBezTo>
                  <a:cubicBezTo>
                    <a:pt x="11208" y="51992"/>
                    <a:pt x="14233" y="52628"/>
                    <a:pt x="17338" y="52628"/>
                  </a:cubicBezTo>
                  <a:cubicBezTo>
                    <a:pt x="18342" y="52628"/>
                    <a:pt x="19355" y="52561"/>
                    <a:pt x="20375" y="52429"/>
                  </a:cubicBezTo>
                  <a:cubicBezTo>
                    <a:pt x="23316" y="52044"/>
                    <a:pt x="26118" y="51159"/>
                    <a:pt x="28730" y="49422"/>
                  </a:cubicBezTo>
                  <a:cubicBezTo>
                    <a:pt x="29174" y="50957"/>
                    <a:pt x="29620" y="52488"/>
                    <a:pt x="30083" y="54083"/>
                  </a:cubicBezTo>
                  <a:cubicBezTo>
                    <a:pt x="28551" y="53652"/>
                    <a:pt x="27328" y="53429"/>
                    <a:pt x="26237" y="53429"/>
                  </a:cubicBezTo>
                  <a:cubicBezTo>
                    <a:pt x="25648" y="53429"/>
                    <a:pt x="25098" y="53494"/>
                    <a:pt x="24559" y="53626"/>
                  </a:cubicBezTo>
                  <a:cubicBezTo>
                    <a:pt x="21204" y="54451"/>
                    <a:pt x="18482" y="56321"/>
                    <a:pt x="16254" y="58896"/>
                  </a:cubicBezTo>
                  <a:cubicBezTo>
                    <a:pt x="14975" y="60372"/>
                    <a:pt x="14361" y="62234"/>
                    <a:pt x="13719" y="64048"/>
                  </a:cubicBezTo>
                  <a:cubicBezTo>
                    <a:pt x="12312" y="68050"/>
                    <a:pt x="13124" y="71813"/>
                    <a:pt x="15158" y="75337"/>
                  </a:cubicBezTo>
                  <a:cubicBezTo>
                    <a:pt x="16749" y="78097"/>
                    <a:pt x="19081" y="80247"/>
                    <a:pt x="21589" y="82199"/>
                  </a:cubicBezTo>
                  <a:cubicBezTo>
                    <a:pt x="24421" y="84399"/>
                    <a:pt x="27506" y="86274"/>
                    <a:pt x="30104" y="88781"/>
                  </a:cubicBezTo>
                  <a:cubicBezTo>
                    <a:pt x="30155" y="88831"/>
                    <a:pt x="30224" y="88868"/>
                    <a:pt x="30274" y="88918"/>
                  </a:cubicBezTo>
                  <a:cubicBezTo>
                    <a:pt x="30866" y="89491"/>
                    <a:pt x="31489" y="90031"/>
                    <a:pt x="32035" y="90641"/>
                  </a:cubicBezTo>
                  <a:cubicBezTo>
                    <a:pt x="32736" y="91421"/>
                    <a:pt x="33514" y="92063"/>
                    <a:pt x="34486" y="92461"/>
                  </a:cubicBezTo>
                  <a:cubicBezTo>
                    <a:pt x="34936" y="92646"/>
                    <a:pt x="35398" y="92735"/>
                    <a:pt x="35850" y="92735"/>
                  </a:cubicBezTo>
                  <a:cubicBezTo>
                    <a:pt x="36912" y="92735"/>
                    <a:pt x="37924" y="92243"/>
                    <a:pt x="38611" y="91333"/>
                  </a:cubicBezTo>
                  <a:cubicBezTo>
                    <a:pt x="38841" y="91030"/>
                    <a:pt x="39042" y="90696"/>
                    <a:pt x="39295" y="90407"/>
                  </a:cubicBezTo>
                  <a:cubicBezTo>
                    <a:pt x="39542" y="90131"/>
                    <a:pt x="39718" y="89990"/>
                    <a:pt x="39880" y="89990"/>
                  </a:cubicBezTo>
                  <a:cubicBezTo>
                    <a:pt x="40050" y="89990"/>
                    <a:pt x="40204" y="90147"/>
                    <a:pt x="40408" y="90467"/>
                  </a:cubicBezTo>
                  <a:cubicBezTo>
                    <a:pt x="40894" y="91224"/>
                    <a:pt x="41531" y="91773"/>
                    <a:pt x="42406" y="92008"/>
                  </a:cubicBezTo>
                  <a:cubicBezTo>
                    <a:pt x="43077" y="92181"/>
                    <a:pt x="43750" y="92387"/>
                    <a:pt x="44438" y="92465"/>
                  </a:cubicBezTo>
                  <a:cubicBezTo>
                    <a:pt x="44684" y="92495"/>
                    <a:pt x="44915" y="92510"/>
                    <a:pt x="45134" y="92510"/>
                  </a:cubicBezTo>
                  <a:cubicBezTo>
                    <a:pt x="46545" y="92510"/>
                    <a:pt x="47416" y="91880"/>
                    <a:pt x="48123" y="90444"/>
                  </a:cubicBezTo>
                  <a:cubicBezTo>
                    <a:pt x="48306" y="90069"/>
                    <a:pt x="48342" y="89619"/>
                    <a:pt x="48553" y="89267"/>
                  </a:cubicBezTo>
                  <a:cubicBezTo>
                    <a:pt x="49562" y="87570"/>
                    <a:pt x="50551" y="85856"/>
                    <a:pt x="51661" y="84220"/>
                  </a:cubicBezTo>
                  <a:cubicBezTo>
                    <a:pt x="52692" y="82703"/>
                    <a:pt x="53723" y="81195"/>
                    <a:pt x="54369" y="79462"/>
                  </a:cubicBezTo>
                  <a:cubicBezTo>
                    <a:pt x="54398" y="79394"/>
                    <a:pt x="54448" y="79335"/>
                    <a:pt x="54516" y="79230"/>
                  </a:cubicBezTo>
                  <a:cubicBezTo>
                    <a:pt x="54924" y="80252"/>
                    <a:pt x="55777" y="80425"/>
                    <a:pt x="56647" y="80499"/>
                  </a:cubicBezTo>
                  <a:cubicBezTo>
                    <a:pt x="58527" y="80664"/>
                    <a:pt x="60411" y="80825"/>
                    <a:pt x="62295" y="80921"/>
                  </a:cubicBezTo>
                  <a:cubicBezTo>
                    <a:pt x="63547" y="80987"/>
                    <a:pt x="64803" y="81012"/>
                    <a:pt x="66058" y="81012"/>
                  </a:cubicBezTo>
                  <a:cubicBezTo>
                    <a:pt x="66359" y="81012"/>
                    <a:pt x="66660" y="81010"/>
                    <a:pt x="66961" y="81008"/>
                  </a:cubicBezTo>
                  <a:cubicBezTo>
                    <a:pt x="67012" y="81008"/>
                    <a:pt x="67065" y="81008"/>
                    <a:pt x="67120" y="81008"/>
                  </a:cubicBezTo>
                  <a:cubicBezTo>
                    <a:pt x="67554" y="81008"/>
                    <a:pt x="68063" y="80975"/>
                    <a:pt x="68153" y="80385"/>
                  </a:cubicBezTo>
                  <a:cubicBezTo>
                    <a:pt x="68253" y="79743"/>
                    <a:pt x="67662" y="79609"/>
                    <a:pt x="67236" y="79386"/>
                  </a:cubicBezTo>
                  <a:cubicBezTo>
                    <a:pt x="65398" y="78418"/>
                    <a:pt x="63560" y="77455"/>
                    <a:pt x="61763" y="76511"/>
                  </a:cubicBezTo>
                  <a:cubicBezTo>
                    <a:pt x="61868" y="76388"/>
                    <a:pt x="62024" y="76286"/>
                    <a:pt x="62043" y="76163"/>
                  </a:cubicBezTo>
                  <a:cubicBezTo>
                    <a:pt x="62849" y="70837"/>
                    <a:pt x="63968" y="65534"/>
                    <a:pt x="63335" y="60088"/>
                  </a:cubicBezTo>
                  <a:cubicBezTo>
                    <a:pt x="63361" y="60088"/>
                    <a:pt x="63385" y="60086"/>
                    <a:pt x="63405" y="60086"/>
                  </a:cubicBezTo>
                  <a:cubicBezTo>
                    <a:pt x="63427" y="60086"/>
                    <a:pt x="63445" y="60088"/>
                    <a:pt x="63459" y="60098"/>
                  </a:cubicBezTo>
                  <a:cubicBezTo>
                    <a:pt x="65617" y="61472"/>
                    <a:pt x="67937" y="62605"/>
                    <a:pt x="69925" y="64241"/>
                  </a:cubicBezTo>
                  <a:cubicBezTo>
                    <a:pt x="70590" y="64791"/>
                    <a:pt x="71301" y="65282"/>
                    <a:pt x="71957" y="65841"/>
                  </a:cubicBezTo>
                  <a:cubicBezTo>
                    <a:pt x="72580" y="66377"/>
                    <a:pt x="73152" y="66963"/>
                    <a:pt x="73749" y="67527"/>
                  </a:cubicBezTo>
                  <a:cubicBezTo>
                    <a:pt x="73866" y="67636"/>
                    <a:pt x="73992" y="67834"/>
                    <a:pt x="74106" y="67834"/>
                  </a:cubicBezTo>
                  <a:cubicBezTo>
                    <a:pt x="74108" y="67834"/>
                    <a:pt x="74109" y="67834"/>
                    <a:pt x="74111" y="67834"/>
                  </a:cubicBezTo>
                  <a:cubicBezTo>
                    <a:pt x="74122" y="67833"/>
                    <a:pt x="74133" y="67833"/>
                    <a:pt x="74144" y="67833"/>
                  </a:cubicBezTo>
                  <a:cubicBezTo>
                    <a:pt x="74575" y="67833"/>
                    <a:pt x="74683" y="68167"/>
                    <a:pt x="74835" y="68458"/>
                  </a:cubicBezTo>
                  <a:cubicBezTo>
                    <a:pt x="75037" y="68847"/>
                    <a:pt x="75215" y="69251"/>
                    <a:pt x="75426" y="69636"/>
                  </a:cubicBezTo>
                  <a:cubicBezTo>
                    <a:pt x="75654" y="70060"/>
                    <a:pt x="75908" y="70264"/>
                    <a:pt x="76226" y="70264"/>
                  </a:cubicBezTo>
                  <a:cubicBezTo>
                    <a:pt x="76427" y="70264"/>
                    <a:pt x="76653" y="70183"/>
                    <a:pt x="76915" y="70025"/>
                  </a:cubicBezTo>
                  <a:cubicBezTo>
                    <a:pt x="78909" y="68824"/>
                    <a:pt x="80922" y="67656"/>
                    <a:pt x="82888" y="66414"/>
                  </a:cubicBezTo>
                  <a:cubicBezTo>
                    <a:pt x="84029" y="65694"/>
                    <a:pt x="85107" y="64874"/>
                    <a:pt x="86184" y="64058"/>
                  </a:cubicBezTo>
                  <a:cubicBezTo>
                    <a:pt x="86358" y="63925"/>
                    <a:pt x="86527" y="63521"/>
                    <a:pt x="86449" y="63374"/>
                  </a:cubicBezTo>
                  <a:cubicBezTo>
                    <a:pt x="86348" y="63174"/>
                    <a:pt x="86009" y="63077"/>
                    <a:pt x="85758" y="62975"/>
                  </a:cubicBezTo>
                  <a:cubicBezTo>
                    <a:pt x="85722" y="62959"/>
                    <a:pt x="85682" y="62954"/>
                    <a:pt x="85639" y="62954"/>
                  </a:cubicBezTo>
                  <a:cubicBezTo>
                    <a:pt x="85555" y="62954"/>
                    <a:pt x="85462" y="62975"/>
                    <a:pt x="85377" y="62984"/>
                  </a:cubicBezTo>
                  <a:cubicBezTo>
                    <a:pt x="83219" y="63250"/>
                    <a:pt x="81160" y="63905"/>
                    <a:pt x="79134" y="64653"/>
                  </a:cubicBezTo>
                  <a:cubicBezTo>
                    <a:pt x="78832" y="64763"/>
                    <a:pt x="78575" y="64996"/>
                    <a:pt x="78295" y="65171"/>
                  </a:cubicBezTo>
                  <a:cubicBezTo>
                    <a:pt x="78328" y="65236"/>
                    <a:pt x="78356" y="65295"/>
                    <a:pt x="78383" y="65358"/>
                  </a:cubicBezTo>
                  <a:cubicBezTo>
                    <a:pt x="80697" y="65198"/>
                    <a:pt x="82815" y="64098"/>
                    <a:pt x="85144" y="63888"/>
                  </a:cubicBezTo>
                  <a:lnTo>
                    <a:pt x="85144" y="63888"/>
                  </a:lnTo>
                  <a:cubicBezTo>
                    <a:pt x="82289" y="65918"/>
                    <a:pt x="79245" y="67641"/>
                    <a:pt x="76215" y="69433"/>
                  </a:cubicBezTo>
                  <a:cubicBezTo>
                    <a:pt x="75770" y="68714"/>
                    <a:pt x="75348" y="68036"/>
                    <a:pt x="74862" y="67256"/>
                  </a:cubicBezTo>
                  <a:cubicBezTo>
                    <a:pt x="74954" y="67188"/>
                    <a:pt x="75106" y="67087"/>
                    <a:pt x="75247" y="66972"/>
                  </a:cubicBezTo>
                  <a:cubicBezTo>
                    <a:pt x="76151" y="66234"/>
                    <a:pt x="77049" y="65496"/>
                    <a:pt x="77948" y="64749"/>
                  </a:cubicBezTo>
                  <a:cubicBezTo>
                    <a:pt x="78035" y="64675"/>
                    <a:pt x="78126" y="64603"/>
                    <a:pt x="78213" y="64529"/>
                  </a:cubicBezTo>
                  <a:cubicBezTo>
                    <a:pt x="78951" y="63915"/>
                    <a:pt x="78983" y="63690"/>
                    <a:pt x="78493" y="62861"/>
                  </a:cubicBezTo>
                  <a:cubicBezTo>
                    <a:pt x="78465" y="62815"/>
                    <a:pt x="78433" y="62769"/>
                    <a:pt x="78406" y="62724"/>
                  </a:cubicBezTo>
                  <a:cubicBezTo>
                    <a:pt x="76719" y="59941"/>
                    <a:pt x="74391" y="57755"/>
                    <a:pt x="71746" y="55949"/>
                  </a:cubicBezTo>
                  <a:cubicBezTo>
                    <a:pt x="68450" y="53704"/>
                    <a:pt x="64880" y="51976"/>
                    <a:pt x="61103" y="50646"/>
                  </a:cubicBezTo>
                  <a:cubicBezTo>
                    <a:pt x="59842" y="50202"/>
                    <a:pt x="58568" y="49917"/>
                    <a:pt x="57285" y="49743"/>
                  </a:cubicBezTo>
                  <a:cubicBezTo>
                    <a:pt x="55936" y="49555"/>
                    <a:pt x="54578" y="49489"/>
                    <a:pt x="53213" y="49489"/>
                  </a:cubicBezTo>
                  <a:cubicBezTo>
                    <a:pt x="52282" y="49489"/>
                    <a:pt x="51347" y="49520"/>
                    <a:pt x="50410" y="49564"/>
                  </a:cubicBezTo>
                  <a:cubicBezTo>
                    <a:pt x="50379" y="49565"/>
                    <a:pt x="50350" y="49566"/>
                    <a:pt x="50323" y="49566"/>
                  </a:cubicBezTo>
                  <a:cubicBezTo>
                    <a:pt x="50007" y="49566"/>
                    <a:pt x="49860" y="49484"/>
                    <a:pt x="49823" y="49143"/>
                  </a:cubicBezTo>
                  <a:cubicBezTo>
                    <a:pt x="49790" y="48800"/>
                    <a:pt x="49722" y="48455"/>
                    <a:pt x="49695" y="48107"/>
                  </a:cubicBezTo>
                  <a:cubicBezTo>
                    <a:pt x="49631" y="47282"/>
                    <a:pt x="49585" y="46457"/>
                    <a:pt x="49530" y="45554"/>
                  </a:cubicBezTo>
                  <a:lnTo>
                    <a:pt x="49530" y="45554"/>
                  </a:lnTo>
                  <a:cubicBezTo>
                    <a:pt x="49764" y="45674"/>
                    <a:pt x="49892" y="45737"/>
                    <a:pt x="50020" y="45807"/>
                  </a:cubicBezTo>
                  <a:cubicBezTo>
                    <a:pt x="51281" y="46476"/>
                    <a:pt x="52519" y="47200"/>
                    <a:pt x="53807" y="47805"/>
                  </a:cubicBezTo>
                  <a:cubicBezTo>
                    <a:pt x="54833" y="48285"/>
                    <a:pt x="55910" y="48662"/>
                    <a:pt x="56987" y="49010"/>
                  </a:cubicBezTo>
                  <a:cubicBezTo>
                    <a:pt x="57139" y="49055"/>
                    <a:pt x="57263" y="49093"/>
                    <a:pt x="57372" y="49106"/>
                  </a:cubicBezTo>
                  <a:cubicBezTo>
                    <a:pt x="57407" y="49110"/>
                    <a:pt x="57440" y="49112"/>
                    <a:pt x="57471" y="49112"/>
                  </a:cubicBezTo>
                  <a:cubicBezTo>
                    <a:pt x="57785" y="49112"/>
                    <a:pt x="57902" y="48897"/>
                    <a:pt x="58027" y="48401"/>
                  </a:cubicBezTo>
                  <a:cubicBezTo>
                    <a:pt x="58069" y="48243"/>
                    <a:pt x="58128" y="48090"/>
                    <a:pt x="58206" y="47946"/>
                  </a:cubicBezTo>
                  <a:cubicBezTo>
                    <a:pt x="58637" y="47181"/>
                    <a:pt x="59096" y="46434"/>
                    <a:pt x="59508" y="45660"/>
                  </a:cubicBezTo>
                  <a:cubicBezTo>
                    <a:pt x="60030" y="44697"/>
                    <a:pt x="60562" y="43729"/>
                    <a:pt x="60566" y="42589"/>
                  </a:cubicBezTo>
                  <a:cubicBezTo>
                    <a:pt x="60566" y="42465"/>
                    <a:pt x="60621" y="42345"/>
                    <a:pt x="60649" y="42227"/>
                  </a:cubicBezTo>
                  <a:cubicBezTo>
                    <a:pt x="60699" y="42228"/>
                    <a:pt x="60749" y="42228"/>
                    <a:pt x="60799" y="42228"/>
                  </a:cubicBezTo>
                  <a:cubicBezTo>
                    <a:pt x="62580" y="42228"/>
                    <a:pt x="63675" y="41442"/>
                    <a:pt x="64050" y="39815"/>
                  </a:cubicBezTo>
                  <a:cubicBezTo>
                    <a:pt x="64183" y="39233"/>
                    <a:pt x="64169" y="38615"/>
                    <a:pt x="64169" y="38014"/>
                  </a:cubicBezTo>
                  <a:cubicBezTo>
                    <a:pt x="64178" y="36955"/>
                    <a:pt x="63656" y="36194"/>
                    <a:pt x="62720" y="35736"/>
                  </a:cubicBezTo>
                  <a:cubicBezTo>
                    <a:pt x="62331" y="35543"/>
                    <a:pt x="61900" y="35401"/>
                    <a:pt x="61473" y="35351"/>
                  </a:cubicBezTo>
                  <a:cubicBezTo>
                    <a:pt x="61061" y="35305"/>
                    <a:pt x="60956" y="35140"/>
                    <a:pt x="60933" y="34768"/>
                  </a:cubicBezTo>
                  <a:cubicBezTo>
                    <a:pt x="60910" y="34315"/>
                    <a:pt x="60896" y="33838"/>
                    <a:pt x="60745" y="33417"/>
                  </a:cubicBezTo>
                  <a:cubicBezTo>
                    <a:pt x="60653" y="33155"/>
                    <a:pt x="60346" y="32930"/>
                    <a:pt x="60080" y="32793"/>
                  </a:cubicBezTo>
                  <a:cubicBezTo>
                    <a:pt x="60078" y="32791"/>
                    <a:pt x="60074" y="32791"/>
                    <a:pt x="60070" y="32791"/>
                  </a:cubicBezTo>
                  <a:cubicBezTo>
                    <a:pt x="59985" y="32791"/>
                    <a:pt x="59651" y="33101"/>
                    <a:pt x="59581" y="33312"/>
                  </a:cubicBezTo>
                  <a:cubicBezTo>
                    <a:pt x="59279" y="34154"/>
                    <a:pt x="59045" y="35020"/>
                    <a:pt x="58779" y="35878"/>
                  </a:cubicBezTo>
                  <a:cubicBezTo>
                    <a:pt x="58476" y="36868"/>
                    <a:pt x="58164" y="37858"/>
                    <a:pt x="57834" y="38912"/>
                  </a:cubicBezTo>
                  <a:cubicBezTo>
                    <a:pt x="56845" y="38426"/>
                    <a:pt x="55960" y="37940"/>
                    <a:pt x="55038" y="37560"/>
                  </a:cubicBezTo>
                  <a:cubicBezTo>
                    <a:pt x="54222" y="37226"/>
                    <a:pt x="53792" y="36795"/>
                    <a:pt x="53719" y="35819"/>
                  </a:cubicBezTo>
                  <a:cubicBezTo>
                    <a:pt x="53581" y="33945"/>
                    <a:pt x="52661" y="32373"/>
                    <a:pt x="51289" y="31088"/>
                  </a:cubicBezTo>
                  <a:cubicBezTo>
                    <a:pt x="49878" y="29773"/>
                    <a:pt x="48278" y="28829"/>
                    <a:pt x="46266" y="28719"/>
                  </a:cubicBezTo>
                  <a:cubicBezTo>
                    <a:pt x="46224" y="28545"/>
                    <a:pt x="46178" y="28375"/>
                    <a:pt x="46119" y="28132"/>
                  </a:cubicBezTo>
                  <a:cubicBezTo>
                    <a:pt x="46620" y="28132"/>
                    <a:pt x="47100" y="28155"/>
                    <a:pt x="47568" y="28155"/>
                  </a:cubicBezTo>
                  <a:cubicBezTo>
                    <a:pt x="47858" y="28155"/>
                    <a:pt x="48145" y="28146"/>
                    <a:pt x="48429" y="28118"/>
                  </a:cubicBezTo>
                  <a:cubicBezTo>
                    <a:pt x="51412" y="27825"/>
                    <a:pt x="54177" y="27051"/>
                    <a:pt x="55924" y="24323"/>
                  </a:cubicBezTo>
                  <a:cubicBezTo>
                    <a:pt x="56973" y="22687"/>
                    <a:pt x="57748" y="20964"/>
                    <a:pt x="57060" y="18942"/>
                  </a:cubicBezTo>
                  <a:cubicBezTo>
                    <a:pt x="57037" y="18874"/>
                    <a:pt x="57041" y="18801"/>
                    <a:pt x="57028" y="18727"/>
                  </a:cubicBezTo>
                  <a:cubicBezTo>
                    <a:pt x="56625" y="15812"/>
                    <a:pt x="56213" y="12897"/>
                    <a:pt x="55273" y="10055"/>
                  </a:cubicBezTo>
                  <a:cubicBezTo>
                    <a:pt x="56455" y="9396"/>
                    <a:pt x="57409" y="8570"/>
                    <a:pt x="57648" y="7071"/>
                  </a:cubicBezTo>
                  <a:cubicBezTo>
                    <a:pt x="57955" y="5151"/>
                    <a:pt x="57848" y="3294"/>
                    <a:pt x="57024" y="1539"/>
                  </a:cubicBezTo>
                  <a:cubicBezTo>
                    <a:pt x="56628" y="690"/>
                    <a:pt x="56122" y="261"/>
                    <a:pt x="55408" y="261"/>
                  </a:cubicBezTo>
                  <a:cubicBezTo>
                    <a:pt x="55105" y="261"/>
                    <a:pt x="54764" y="338"/>
                    <a:pt x="54379" y="494"/>
                  </a:cubicBezTo>
                  <a:cubicBezTo>
                    <a:pt x="53531" y="833"/>
                    <a:pt x="52651" y="1099"/>
                    <a:pt x="51771" y="1342"/>
                  </a:cubicBezTo>
                  <a:cubicBezTo>
                    <a:pt x="51427" y="1436"/>
                    <a:pt x="51091" y="1486"/>
                    <a:pt x="50764" y="1486"/>
                  </a:cubicBezTo>
                  <a:cubicBezTo>
                    <a:pt x="50057" y="1486"/>
                    <a:pt x="49392" y="1254"/>
                    <a:pt x="48778" y="737"/>
                  </a:cubicBezTo>
                  <a:cubicBezTo>
                    <a:pt x="48448" y="462"/>
                    <a:pt x="48045" y="227"/>
                    <a:pt x="47637" y="104"/>
                  </a:cubicBezTo>
                  <a:cubicBezTo>
                    <a:pt x="47407" y="33"/>
                    <a:pt x="47191" y="1"/>
                    <a:pt x="46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72;p43">
              <a:extLst>
                <a:ext uri="{FF2B5EF4-FFF2-40B4-BE49-F238E27FC236}">
                  <a16:creationId xmlns:a16="http://schemas.microsoft.com/office/drawing/2014/main" id="{7E4C1E5A-E671-0349-FDCA-D4D8A1119481}"/>
                </a:ext>
              </a:extLst>
            </p:cNvPr>
            <p:cNvSpPr/>
            <p:nvPr/>
          </p:nvSpPr>
          <p:spPr>
            <a:xfrm>
              <a:off x="6086867" y="2875459"/>
              <a:ext cx="1798172" cy="1020447"/>
            </a:xfrm>
            <a:custGeom>
              <a:avLst/>
              <a:gdLst/>
              <a:ahLst/>
              <a:cxnLst/>
              <a:rect l="l" t="t" r="r" b="b"/>
              <a:pathLst>
                <a:path w="44739" h="25389" extrusionOk="0">
                  <a:moveTo>
                    <a:pt x="17070" y="0"/>
                  </a:moveTo>
                  <a:cubicBezTo>
                    <a:pt x="16167" y="0"/>
                    <a:pt x="15350" y="260"/>
                    <a:pt x="14525" y="581"/>
                  </a:cubicBezTo>
                  <a:cubicBezTo>
                    <a:pt x="13621" y="930"/>
                    <a:pt x="12710" y="1260"/>
                    <a:pt x="11812" y="1631"/>
                  </a:cubicBezTo>
                  <a:cubicBezTo>
                    <a:pt x="10067" y="2358"/>
                    <a:pt x="8284" y="2702"/>
                    <a:pt x="6473" y="2702"/>
                  </a:cubicBezTo>
                  <a:cubicBezTo>
                    <a:pt x="5477" y="2702"/>
                    <a:pt x="4472" y="2598"/>
                    <a:pt x="3461" y="2396"/>
                  </a:cubicBezTo>
                  <a:cubicBezTo>
                    <a:pt x="2314" y="2171"/>
                    <a:pt x="1196" y="1824"/>
                    <a:pt x="0" y="1512"/>
                  </a:cubicBezTo>
                  <a:lnTo>
                    <a:pt x="0" y="1512"/>
                  </a:lnTo>
                  <a:cubicBezTo>
                    <a:pt x="68" y="2333"/>
                    <a:pt x="51" y="3130"/>
                    <a:pt x="211" y="3890"/>
                  </a:cubicBezTo>
                  <a:cubicBezTo>
                    <a:pt x="380" y="4687"/>
                    <a:pt x="632" y="5490"/>
                    <a:pt x="999" y="6210"/>
                  </a:cubicBezTo>
                  <a:cubicBezTo>
                    <a:pt x="1604" y="7388"/>
                    <a:pt x="2645" y="8107"/>
                    <a:pt x="3804" y="8740"/>
                  </a:cubicBezTo>
                  <a:cubicBezTo>
                    <a:pt x="5404" y="9611"/>
                    <a:pt x="7055" y="10253"/>
                    <a:pt x="8850" y="10523"/>
                  </a:cubicBezTo>
                  <a:cubicBezTo>
                    <a:pt x="11185" y="10872"/>
                    <a:pt x="13528" y="10975"/>
                    <a:pt x="15875" y="10975"/>
                  </a:cubicBezTo>
                  <a:cubicBezTo>
                    <a:pt x="17190" y="10975"/>
                    <a:pt x="18506" y="10943"/>
                    <a:pt x="19823" y="10903"/>
                  </a:cubicBezTo>
                  <a:cubicBezTo>
                    <a:pt x="20025" y="10898"/>
                    <a:pt x="20228" y="10888"/>
                    <a:pt x="20428" y="10888"/>
                  </a:cubicBezTo>
                  <a:cubicBezTo>
                    <a:pt x="20592" y="10888"/>
                    <a:pt x="20754" y="10895"/>
                    <a:pt x="20914" y="10917"/>
                  </a:cubicBezTo>
                  <a:cubicBezTo>
                    <a:pt x="21093" y="10945"/>
                    <a:pt x="21250" y="11132"/>
                    <a:pt x="21414" y="11248"/>
                  </a:cubicBezTo>
                  <a:cubicBezTo>
                    <a:pt x="21257" y="11385"/>
                    <a:pt x="21120" y="11609"/>
                    <a:pt x="20946" y="11646"/>
                  </a:cubicBezTo>
                  <a:cubicBezTo>
                    <a:pt x="20836" y="11669"/>
                    <a:pt x="20721" y="11692"/>
                    <a:pt x="20611" y="11710"/>
                  </a:cubicBezTo>
                  <a:lnTo>
                    <a:pt x="20611" y="11715"/>
                  </a:lnTo>
                  <a:lnTo>
                    <a:pt x="20676" y="12008"/>
                  </a:lnTo>
                  <a:cubicBezTo>
                    <a:pt x="20710" y="11991"/>
                    <a:pt x="20747" y="11982"/>
                    <a:pt x="20786" y="11980"/>
                  </a:cubicBezTo>
                  <a:cubicBezTo>
                    <a:pt x="20914" y="11980"/>
                    <a:pt x="21074" y="12163"/>
                    <a:pt x="21157" y="12306"/>
                  </a:cubicBezTo>
                  <a:cubicBezTo>
                    <a:pt x="21226" y="12421"/>
                    <a:pt x="21203" y="12590"/>
                    <a:pt x="21207" y="12737"/>
                  </a:cubicBezTo>
                  <a:cubicBezTo>
                    <a:pt x="21230" y="15028"/>
                    <a:pt x="21257" y="17321"/>
                    <a:pt x="21272" y="19612"/>
                  </a:cubicBezTo>
                  <a:cubicBezTo>
                    <a:pt x="21285" y="21271"/>
                    <a:pt x="21276" y="22931"/>
                    <a:pt x="21276" y="24599"/>
                  </a:cubicBezTo>
                  <a:cubicBezTo>
                    <a:pt x="23167" y="25177"/>
                    <a:pt x="25104" y="25389"/>
                    <a:pt x="27070" y="25389"/>
                  </a:cubicBezTo>
                  <a:cubicBezTo>
                    <a:pt x="27271" y="25389"/>
                    <a:pt x="27473" y="25386"/>
                    <a:pt x="27675" y="25382"/>
                  </a:cubicBezTo>
                  <a:cubicBezTo>
                    <a:pt x="28037" y="25373"/>
                    <a:pt x="28083" y="25186"/>
                    <a:pt x="28119" y="24906"/>
                  </a:cubicBezTo>
                  <a:cubicBezTo>
                    <a:pt x="28435" y="22637"/>
                    <a:pt x="28761" y="20373"/>
                    <a:pt x="29072" y="18104"/>
                  </a:cubicBezTo>
                  <a:cubicBezTo>
                    <a:pt x="29480" y="15134"/>
                    <a:pt x="29581" y="12173"/>
                    <a:pt x="29137" y="9180"/>
                  </a:cubicBezTo>
                  <a:cubicBezTo>
                    <a:pt x="28647" y="5903"/>
                    <a:pt x="26497" y="3799"/>
                    <a:pt x="23540" y="3166"/>
                  </a:cubicBezTo>
                  <a:cubicBezTo>
                    <a:pt x="21578" y="2749"/>
                    <a:pt x="19561" y="2594"/>
                    <a:pt x="17562" y="2355"/>
                  </a:cubicBezTo>
                  <a:cubicBezTo>
                    <a:pt x="16802" y="2268"/>
                    <a:pt x="16022" y="2277"/>
                    <a:pt x="15170" y="2240"/>
                  </a:cubicBezTo>
                  <a:cubicBezTo>
                    <a:pt x="15767" y="1648"/>
                    <a:pt x="16421" y="1502"/>
                    <a:pt x="17092" y="1502"/>
                  </a:cubicBezTo>
                  <a:cubicBezTo>
                    <a:pt x="17102" y="1502"/>
                    <a:pt x="17112" y="1502"/>
                    <a:pt x="17122" y="1502"/>
                  </a:cubicBezTo>
                  <a:cubicBezTo>
                    <a:pt x="19327" y="1512"/>
                    <a:pt x="21514" y="1736"/>
                    <a:pt x="23650" y="2287"/>
                  </a:cubicBezTo>
                  <a:cubicBezTo>
                    <a:pt x="26670" y="3057"/>
                    <a:pt x="28925" y="4725"/>
                    <a:pt x="29714" y="7906"/>
                  </a:cubicBezTo>
                  <a:cubicBezTo>
                    <a:pt x="29878" y="8561"/>
                    <a:pt x="30177" y="8854"/>
                    <a:pt x="30787" y="9180"/>
                  </a:cubicBezTo>
                  <a:cubicBezTo>
                    <a:pt x="32739" y="10215"/>
                    <a:pt x="34659" y="11339"/>
                    <a:pt x="36479" y="12586"/>
                  </a:cubicBezTo>
                  <a:cubicBezTo>
                    <a:pt x="38101" y="13699"/>
                    <a:pt x="39573" y="15028"/>
                    <a:pt x="41090" y="16239"/>
                  </a:cubicBezTo>
                  <a:cubicBezTo>
                    <a:pt x="42268" y="15295"/>
                    <a:pt x="43501" y="14300"/>
                    <a:pt x="44738" y="13301"/>
                  </a:cubicBezTo>
                  <a:cubicBezTo>
                    <a:pt x="43696" y="11551"/>
                    <a:pt x="42395" y="9971"/>
                    <a:pt x="40880" y="8611"/>
                  </a:cubicBezTo>
                  <a:cubicBezTo>
                    <a:pt x="37804" y="5847"/>
                    <a:pt x="34266" y="3844"/>
                    <a:pt x="30471" y="2267"/>
                  </a:cubicBezTo>
                  <a:cubicBezTo>
                    <a:pt x="28321" y="1374"/>
                    <a:pt x="26158" y="438"/>
                    <a:pt x="23820" y="228"/>
                  </a:cubicBezTo>
                  <a:cubicBezTo>
                    <a:pt x="21675" y="36"/>
                    <a:pt x="19498" y="127"/>
                    <a:pt x="17344" y="8"/>
                  </a:cubicBezTo>
                  <a:cubicBezTo>
                    <a:pt x="17252" y="3"/>
                    <a:pt x="17161" y="0"/>
                    <a:pt x="1707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73;p43">
              <a:extLst>
                <a:ext uri="{FF2B5EF4-FFF2-40B4-BE49-F238E27FC236}">
                  <a16:creationId xmlns:a16="http://schemas.microsoft.com/office/drawing/2014/main" id="{4CD203C5-6E86-C6FD-B981-F790E55A3A82}"/>
                </a:ext>
              </a:extLst>
            </p:cNvPr>
            <p:cNvSpPr/>
            <p:nvPr/>
          </p:nvSpPr>
          <p:spPr>
            <a:xfrm>
              <a:off x="6334777" y="1096523"/>
              <a:ext cx="705378" cy="310085"/>
            </a:xfrm>
            <a:custGeom>
              <a:avLst/>
              <a:gdLst/>
              <a:ahLst/>
              <a:cxnLst/>
              <a:rect l="l" t="t" r="r" b="b"/>
              <a:pathLst>
                <a:path w="17550" h="7715" extrusionOk="0">
                  <a:moveTo>
                    <a:pt x="17385" y="1"/>
                  </a:moveTo>
                  <a:lnTo>
                    <a:pt x="17385" y="1"/>
                  </a:lnTo>
                  <a:cubicBezTo>
                    <a:pt x="17267" y="138"/>
                    <a:pt x="17183" y="249"/>
                    <a:pt x="17092" y="349"/>
                  </a:cubicBezTo>
                  <a:cubicBezTo>
                    <a:pt x="16246" y="1284"/>
                    <a:pt x="15088" y="2000"/>
                    <a:pt x="13745" y="2000"/>
                  </a:cubicBezTo>
                  <a:cubicBezTo>
                    <a:pt x="13220" y="2000"/>
                    <a:pt x="12666" y="1890"/>
                    <a:pt x="12092" y="1642"/>
                  </a:cubicBezTo>
                  <a:cubicBezTo>
                    <a:pt x="11679" y="1459"/>
                    <a:pt x="11221" y="1371"/>
                    <a:pt x="10780" y="1261"/>
                  </a:cubicBezTo>
                  <a:cubicBezTo>
                    <a:pt x="10666" y="1233"/>
                    <a:pt x="10557" y="1219"/>
                    <a:pt x="10452" y="1219"/>
                  </a:cubicBezTo>
                  <a:cubicBezTo>
                    <a:pt x="10086" y="1219"/>
                    <a:pt x="9781" y="1393"/>
                    <a:pt x="9524" y="1724"/>
                  </a:cubicBezTo>
                  <a:cubicBezTo>
                    <a:pt x="9288" y="2027"/>
                    <a:pt x="9032" y="2311"/>
                    <a:pt x="8754" y="2576"/>
                  </a:cubicBezTo>
                  <a:cubicBezTo>
                    <a:pt x="7891" y="3401"/>
                    <a:pt x="6926" y="3878"/>
                    <a:pt x="5808" y="3878"/>
                  </a:cubicBezTo>
                  <a:cubicBezTo>
                    <a:pt x="5496" y="3878"/>
                    <a:pt x="5172" y="3841"/>
                    <a:pt x="4835" y="3764"/>
                  </a:cubicBezTo>
                  <a:cubicBezTo>
                    <a:pt x="4359" y="3653"/>
                    <a:pt x="3855" y="3636"/>
                    <a:pt x="3365" y="3617"/>
                  </a:cubicBezTo>
                  <a:cubicBezTo>
                    <a:pt x="3339" y="3616"/>
                    <a:pt x="3314" y="3616"/>
                    <a:pt x="3289" y="3616"/>
                  </a:cubicBezTo>
                  <a:cubicBezTo>
                    <a:pt x="2668" y="3616"/>
                    <a:pt x="2160" y="3891"/>
                    <a:pt x="1848" y="4438"/>
                  </a:cubicBezTo>
                  <a:cubicBezTo>
                    <a:pt x="1486" y="5070"/>
                    <a:pt x="1146" y="5725"/>
                    <a:pt x="862" y="6395"/>
                  </a:cubicBezTo>
                  <a:cubicBezTo>
                    <a:pt x="647" y="6917"/>
                    <a:pt x="358" y="7325"/>
                    <a:pt x="1" y="7637"/>
                  </a:cubicBezTo>
                  <a:lnTo>
                    <a:pt x="693" y="7715"/>
                  </a:lnTo>
                  <a:cubicBezTo>
                    <a:pt x="1141" y="7284"/>
                    <a:pt x="1705" y="6867"/>
                    <a:pt x="2292" y="6707"/>
                  </a:cubicBezTo>
                  <a:cubicBezTo>
                    <a:pt x="4387" y="6124"/>
                    <a:pt x="6495" y="5542"/>
                    <a:pt x="8631" y="5176"/>
                  </a:cubicBezTo>
                  <a:cubicBezTo>
                    <a:pt x="11037" y="4763"/>
                    <a:pt x="13348" y="4122"/>
                    <a:pt x="15552" y="3108"/>
                  </a:cubicBezTo>
                  <a:cubicBezTo>
                    <a:pt x="16996" y="2444"/>
                    <a:pt x="17550" y="1472"/>
                    <a:pt x="1738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74;p43">
              <a:extLst>
                <a:ext uri="{FF2B5EF4-FFF2-40B4-BE49-F238E27FC236}">
                  <a16:creationId xmlns:a16="http://schemas.microsoft.com/office/drawing/2014/main" id="{74B4B78E-BBF0-CCB0-072C-3D56860BF37D}"/>
                </a:ext>
              </a:extLst>
            </p:cNvPr>
            <p:cNvSpPr/>
            <p:nvPr/>
          </p:nvSpPr>
          <p:spPr>
            <a:xfrm>
              <a:off x="6089921" y="969031"/>
              <a:ext cx="950472" cy="535244"/>
            </a:xfrm>
            <a:custGeom>
              <a:avLst/>
              <a:gdLst/>
              <a:ahLst/>
              <a:cxnLst/>
              <a:rect l="l" t="t" r="r" b="b"/>
              <a:pathLst>
                <a:path w="23648" h="13317" extrusionOk="0">
                  <a:moveTo>
                    <a:pt x="23290" y="1"/>
                  </a:moveTo>
                  <a:cubicBezTo>
                    <a:pt x="22680" y="432"/>
                    <a:pt x="22166" y="908"/>
                    <a:pt x="21557" y="1202"/>
                  </a:cubicBezTo>
                  <a:cubicBezTo>
                    <a:pt x="20921" y="1509"/>
                    <a:pt x="20238" y="1631"/>
                    <a:pt x="19544" y="1631"/>
                  </a:cubicBezTo>
                  <a:cubicBezTo>
                    <a:pt x="19213" y="1631"/>
                    <a:pt x="18879" y="1604"/>
                    <a:pt x="18546" y="1555"/>
                  </a:cubicBezTo>
                  <a:cubicBezTo>
                    <a:pt x="17730" y="1431"/>
                    <a:pt x="16923" y="1248"/>
                    <a:pt x="16112" y="1115"/>
                  </a:cubicBezTo>
                  <a:cubicBezTo>
                    <a:pt x="15800" y="1065"/>
                    <a:pt x="15496" y="1033"/>
                    <a:pt x="15203" y="1033"/>
                  </a:cubicBezTo>
                  <a:cubicBezTo>
                    <a:pt x="14377" y="1033"/>
                    <a:pt x="13631" y="1284"/>
                    <a:pt x="12995" y="2073"/>
                  </a:cubicBezTo>
                  <a:cubicBezTo>
                    <a:pt x="12477" y="2710"/>
                    <a:pt x="11758" y="3219"/>
                    <a:pt x="11051" y="3659"/>
                  </a:cubicBezTo>
                  <a:cubicBezTo>
                    <a:pt x="10358" y="4087"/>
                    <a:pt x="9578" y="4179"/>
                    <a:pt x="8785" y="4179"/>
                  </a:cubicBezTo>
                  <a:cubicBezTo>
                    <a:pt x="8525" y="4179"/>
                    <a:pt x="8264" y="4169"/>
                    <a:pt x="8003" y="4158"/>
                  </a:cubicBezTo>
                  <a:cubicBezTo>
                    <a:pt x="7675" y="4145"/>
                    <a:pt x="7403" y="4134"/>
                    <a:pt x="7175" y="4134"/>
                  </a:cubicBezTo>
                  <a:cubicBezTo>
                    <a:pt x="6100" y="4134"/>
                    <a:pt x="5994" y="4381"/>
                    <a:pt x="5620" y="5858"/>
                  </a:cubicBezTo>
                  <a:cubicBezTo>
                    <a:pt x="5308" y="7092"/>
                    <a:pt x="4530" y="7807"/>
                    <a:pt x="3470" y="8320"/>
                  </a:cubicBezTo>
                  <a:cubicBezTo>
                    <a:pt x="3173" y="8463"/>
                    <a:pt x="2856" y="8558"/>
                    <a:pt x="2549" y="8682"/>
                  </a:cubicBezTo>
                  <a:cubicBezTo>
                    <a:pt x="2141" y="8847"/>
                    <a:pt x="1720" y="8989"/>
                    <a:pt x="1335" y="9191"/>
                  </a:cubicBezTo>
                  <a:cubicBezTo>
                    <a:pt x="523" y="9617"/>
                    <a:pt x="1" y="11056"/>
                    <a:pt x="395" y="11863"/>
                  </a:cubicBezTo>
                  <a:cubicBezTo>
                    <a:pt x="634" y="12349"/>
                    <a:pt x="981" y="12780"/>
                    <a:pt x="1330" y="13316"/>
                  </a:cubicBezTo>
                  <a:cubicBezTo>
                    <a:pt x="1839" y="11877"/>
                    <a:pt x="2658" y="10937"/>
                    <a:pt x="4167" y="10786"/>
                  </a:cubicBezTo>
                  <a:cubicBezTo>
                    <a:pt x="5212" y="10685"/>
                    <a:pt x="5849" y="10104"/>
                    <a:pt x="6253" y="9155"/>
                  </a:cubicBezTo>
                  <a:cubicBezTo>
                    <a:pt x="6560" y="8431"/>
                    <a:pt x="6922" y="7732"/>
                    <a:pt x="7334" y="7064"/>
                  </a:cubicBezTo>
                  <a:cubicBezTo>
                    <a:pt x="7762" y="6373"/>
                    <a:pt x="8429" y="6006"/>
                    <a:pt x="9255" y="6006"/>
                  </a:cubicBezTo>
                  <a:cubicBezTo>
                    <a:pt x="9261" y="6006"/>
                    <a:pt x="9267" y="6006"/>
                    <a:pt x="9273" y="6006"/>
                  </a:cubicBezTo>
                  <a:cubicBezTo>
                    <a:pt x="9337" y="6007"/>
                    <a:pt x="9401" y="6007"/>
                    <a:pt x="9464" y="6007"/>
                  </a:cubicBezTo>
                  <a:cubicBezTo>
                    <a:pt x="9496" y="6007"/>
                    <a:pt x="9528" y="6007"/>
                    <a:pt x="9560" y="6007"/>
                  </a:cubicBezTo>
                  <a:cubicBezTo>
                    <a:pt x="9944" y="6007"/>
                    <a:pt x="10331" y="6010"/>
                    <a:pt x="10694" y="6101"/>
                  </a:cubicBezTo>
                  <a:cubicBezTo>
                    <a:pt x="11071" y="6199"/>
                    <a:pt x="11429" y="6246"/>
                    <a:pt x="11768" y="6246"/>
                  </a:cubicBezTo>
                  <a:cubicBezTo>
                    <a:pt x="13032" y="6246"/>
                    <a:pt x="14043" y="5595"/>
                    <a:pt x="14874" y="4511"/>
                  </a:cubicBezTo>
                  <a:cubicBezTo>
                    <a:pt x="15361" y="3872"/>
                    <a:pt x="15930" y="3585"/>
                    <a:pt x="16597" y="3585"/>
                  </a:cubicBezTo>
                  <a:cubicBezTo>
                    <a:pt x="16834" y="3585"/>
                    <a:pt x="17083" y="3621"/>
                    <a:pt x="17345" y="3691"/>
                  </a:cubicBezTo>
                  <a:cubicBezTo>
                    <a:pt x="17665" y="3778"/>
                    <a:pt x="17986" y="3856"/>
                    <a:pt x="18289" y="3989"/>
                  </a:cubicBezTo>
                  <a:cubicBezTo>
                    <a:pt x="18849" y="4240"/>
                    <a:pt x="19372" y="4367"/>
                    <a:pt x="19875" y="4367"/>
                  </a:cubicBezTo>
                  <a:cubicBezTo>
                    <a:pt x="20850" y="4367"/>
                    <a:pt x="21745" y="3887"/>
                    <a:pt x="22661" y="2898"/>
                  </a:cubicBezTo>
                  <a:cubicBezTo>
                    <a:pt x="22928" y="2614"/>
                    <a:pt x="23248" y="2376"/>
                    <a:pt x="23647" y="2027"/>
                  </a:cubicBezTo>
                  <a:cubicBezTo>
                    <a:pt x="23537" y="1404"/>
                    <a:pt x="23404" y="651"/>
                    <a:pt x="2329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75;p43">
              <a:extLst>
                <a:ext uri="{FF2B5EF4-FFF2-40B4-BE49-F238E27FC236}">
                  <a16:creationId xmlns:a16="http://schemas.microsoft.com/office/drawing/2014/main" id="{D1D5E12F-824B-8CAC-2A1F-E171CB03F88C}"/>
                </a:ext>
              </a:extLst>
            </p:cNvPr>
            <p:cNvSpPr/>
            <p:nvPr/>
          </p:nvSpPr>
          <p:spPr>
            <a:xfrm>
              <a:off x="6025090" y="887279"/>
              <a:ext cx="981220" cy="488942"/>
            </a:xfrm>
            <a:custGeom>
              <a:avLst/>
              <a:gdLst/>
              <a:ahLst/>
              <a:cxnLst/>
              <a:rect l="l" t="t" r="r" b="b"/>
              <a:pathLst>
                <a:path w="24413" h="12165" extrusionOk="0">
                  <a:moveTo>
                    <a:pt x="15355" y="1"/>
                  </a:moveTo>
                  <a:cubicBezTo>
                    <a:pt x="15061" y="1"/>
                    <a:pt x="14768" y="145"/>
                    <a:pt x="14393" y="443"/>
                  </a:cubicBezTo>
                  <a:cubicBezTo>
                    <a:pt x="13695" y="1003"/>
                    <a:pt x="13123" y="1709"/>
                    <a:pt x="12445" y="2291"/>
                  </a:cubicBezTo>
                  <a:cubicBezTo>
                    <a:pt x="10953" y="3586"/>
                    <a:pt x="10725" y="3893"/>
                    <a:pt x="9645" y="3893"/>
                  </a:cubicBezTo>
                  <a:cubicBezTo>
                    <a:pt x="9264" y="3893"/>
                    <a:pt x="8779" y="3855"/>
                    <a:pt x="8095" y="3809"/>
                  </a:cubicBezTo>
                  <a:cubicBezTo>
                    <a:pt x="7926" y="3798"/>
                    <a:pt x="7766" y="3792"/>
                    <a:pt x="7614" y="3792"/>
                  </a:cubicBezTo>
                  <a:cubicBezTo>
                    <a:pt x="5784" y="3792"/>
                    <a:pt x="5087" y="4585"/>
                    <a:pt x="4799" y="6261"/>
                  </a:cubicBezTo>
                  <a:cubicBezTo>
                    <a:pt x="4557" y="7654"/>
                    <a:pt x="4378" y="7764"/>
                    <a:pt x="3002" y="8052"/>
                  </a:cubicBezTo>
                  <a:cubicBezTo>
                    <a:pt x="1224" y="8428"/>
                    <a:pt x="0" y="10486"/>
                    <a:pt x="1229" y="12164"/>
                  </a:cubicBezTo>
                  <a:cubicBezTo>
                    <a:pt x="1476" y="11228"/>
                    <a:pt x="2118" y="10665"/>
                    <a:pt x="2961" y="10303"/>
                  </a:cubicBezTo>
                  <a:cubicBezTo>
                    <a:pt x="3465" y="10088"/>
                    <a:pt x="3988" y="9909"/>
                    <a:pt x="4492" y="9693"/>
                  </a:cubicBezTo>
                  <a:cubicBezTo>
                    <a:pt x="5495" y="9267"/>
                    <a:pt x="6307" y="8672"/>
                    <a:pt x="6495" y="7494"/>
                  </a:cubicBezTo>
                  <a:cubicBezTo>
                    <a:pt x="6545" y="7191"/>
                    <a:pt x="6698" y="6902"/>
                    <a:pt x="6793" y="6609"/>
                  </a:cubicBezTo>
                  <a:cubicBezTo>
                    <a:pt x="7074" y="5749"/>
                    <a:pt x="7680" y="5367"/>
                    <a:pt x="8552" y="5367"/>
                  </a:cubicBezTo>
                  <a:cubicBezTo>
                    <a:pt x="8563" y="5367"/>
                    <a:pt x="8574" y="5367"/>
                    <a:pt x="8585" y="5367"/>
                  </a:cubicBezTo>
                  <a:cubicBezTo>
                    <a:pt x="8767" y="5370"/>
                    <a:pt x="8949" y="5392"/>
                    <a:pt x="9128" y="5392"/>
                  </a:cubicBezTo>
                  <a:cubicBezTo>
                    <a:pt x="9184" y="5392"/>
                    <a:pt x="9240" y="5390"/>
                    <a:pt x="9296" y="5385"/>
                  </a:cubicBezTo>
                  <a:cubicBezTo>
                    <a:pt x="10184" y="5307"/>
                    <a:pt x="11088" y="5297"/>
                    <a:pt x="11949" y="5105"/>
                  </a:cubicBezTo>
                  <a:cubicBezTo>
                    <a:pt x="12940" y="4881"/>
                    <a:pt x="13590" y="4075"/>
                    <a:pt x="14223" y="3350"/>
                  </a:cubicBezTo>
                  <a:cubicBezTo>
                    <a:pt x="14920" y="2559"/>
                    <a:pt x="15745" y="2245"/>
                    <a:pt x="16674" y="2245"/>
                  </a:cubicBezTo>
                  <a:cubicBezTo>
                    <a:pt x="16874" y="2245"/>
                    <a:pt x="17080" y="2260"/>
                    <a:pt x="17290" y="2287"/>
                  </a:cubicBezTo>
                  <a:cubicBezTo>
                    <a:pt x="18435" y="2434"/>
                    <a:pt x="19563" y="2718"/>
                    <a:pt x="20708" y="2801"/>
                  </a:cubicBezTo>
                  <a:cubicBezTo>
                    <a:pt x="20901" y="2815"/>
                    <a:pt x="21093" y="2823"/>
                    <a:pt x="21283" y="2823"/>
                  </a:cubicBezTo>
                  <a:cubicBezTo>
                    <a:pt x="22421" y="2823"/>
                    <a:pt x="23484" y="2524"/>
                    <a:pt x="24210" y="1448"/>
                  </a:cubicBezTo>
                  <a:cubicBezTo>
                    <a:pt x="24330" y="1279"/>
                    <a:pt x="24412" y="967"/>
                    <a:pt x="24339" y="798"/>
                  </a:cubicBezTo>
                  <a:cubicBezTo>
                    <a:pt x="24222" y="534"/>
                    <a:pt x="24006" y="326"/>
                    <a:pt x="23704" y="326"/>
                  </a:cubicBezTo>
                  <a:cubicBezTo>
                    <a:pt x="23638" y="326"/>
                    <a:pt x="23569" y="336"/>
                    <a:pt x="23495" y="357"/>
                  </a:cubicBezTo>
                  <a:cubicBezTo>
                    <a:pt x="23234" y="430"/>
                    <a:pt x="22982" y="544"/>
                    <a:pt x="22716" y="622"/>
                  </a:cubicBezTo>
                  <a:cubicBezTo>
                    <a:pt x="21661" y="925"/>
                    <a:pt x="20617" y="1265"/>
                    <a:pt x="19549" y="1498"/>
                  </a:cubicBezTo>
                  <a:cubicBezTo>
                    <a:pt x="19337" y="1545"/>
                    <a:pt x="19132" y="1566"/>
                    <a:pt x="18933" y="1566"/>
                  </a:cubicBezTo>
                  <a:cubicBezTo>
                    <a:pt x="17972" y="1566"/>
                    <a:pt x="17154" y="1058"/>
                    <a:pt x="16368" y="462"/>
                  </a:cubicBezTo>
                  <a:cubicBezTo>
                    <a:pt x="15968" y="158"/>
                    <a:pt x="15661" y="1"/>
                    <a:pt x="1535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76;p43">
              <a:extLst>
                <a:ext uri="{FF2B5EF4-FFF2-40B4-BE49-F238E27FC236}">
                  <a16:creationId xmlns:a16="http://schemas.microsoft.com/office/drawing/2014/main" id="{ECF13DCF-97C9-A890-4427-A3AA17F519EF}"/>
                </a:ext>
              </a:extLst>
            </p:cNvPr>
            <p:cNvSpPr/>
            <p:nvPr/>
          </p:nvSpPr>
          <p:spPr>
            <a:xfrm>
              <a:off x="6866610" y="1580767"/>
              <a:ext cx="121462" cy="137941"/>
            </a:xfrm>
            <a:custGeom>
              <a:avLst/>
              <a:gdLst/>
              <a:ahLst/>
              <a:cxnLst/>
              <a:rect l="l" t="t" r="r" b="b"/>
              <a:pathLst>
                <a:path w="3022" h="3432" extrusionOk="0">
                  <a:moveTo>
                    <a:pt x="1470" y="0"/>
                  </a:moveTo>
                  <a:cubicBezTo>
                    <a:pt x="1271" y="0"/>
                    <a:pt x="1075" y="62"/>
                    <a:pt x="894" y="236"/>
                  </a:cubicBezTo>
                  <a:cubicBezTo>
                    <a:pt x="345" y="778"/>
                    <a:pt x="1" y="1437"/>
                    <a:pt x="28" y="2235"/>
                  </a:cubicBezTo>
                  <a:cubicBezTo>
                    <a:pt x="52" y="2950"/>
                    <a:pt x="571" y="3432"/>
                    <a:pt x="1235" y="3432"/>
                  </a:cubicBezTo>
                  <a:cubicBezTo>
                    <a:pt x="1332" y="3432"/>
                    <a:pt x="1433" y="3421"/>
                    <a:pt x="1536" y="3399"/>
                  </a:cubicBezTo>
                  <a:cubicBezTo>
                    <a:pt x="2380" y="3225"/>
                    <a:pt x="3012" y="2419"/>
                    <a:pt x="3012" y="1529"/>
                  </a:cubicBezTo>
                  <a:cubicBezTo>
                    <a:pt x="3021" y="934"/>
                    <a:pt x="2811" y="438"/>
                    <a:pt x="2237" y="204"/>
                  </a:cubicBezTo>
                  <a:cubicBezTo>
                    <a:pt x="1992" y="104"/>
                    <a:pt x="1728" y="0"/>
                    <a:pt x="1470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77;p43">
              <a:extLst>
                <a:ext uri="{FF2B5EF4-FFF2-40B4-BE49-F238E27FC236}">
                  <a16:creationId xmlns:a16="http://schemas.microsoft.com/office/drawing/2014/main" id="{96025354-FCBD-D422-483B-5C96E8F260A7}"/>
                </a:ext>
              </a:extLst>
            </p:cNvPr>
            <p:cNvSpPr/>
            <p:nvPr/>
          </p:nvSpPr>
          <p:spPr>
            <a:xfrm>
              <a:off x="5287268" y="3041054"/>
              <a:ext cx="1673294" cy="1500064"/>
            </a:xfrm>
            <a:custGeom>
              <a:avLst/>
              <a:gdLst/>
              <a:ahLst/>
              <a:cxnLst/>
              <a:rect l="l" t="t" r="r" b="b"/>
              <a:pathLst>
                <a:path w="41632" h="37322" extrusionOk="0">
                  <a:moveTo>
                    <a:pt x="6770" y="5302"/>
                  </a:moveTo>
                  <a:cubicBezTo>
                    <a:pt x="6864" y="5302"/>
                    <a:pt x="7000" y="5364"/>
                    <a:pt x="7045" y="5431"/>
                  </a:cubicBezTo>
                  <a:cubicBezTo>
                    <a:pt x="7095" y="5513"/>
                    <a:pt x="7085" y="5697"/>
                    <a:pt x="7026" y="5784"/>
                  </a:cubicBezTo>
                  <a:lnTo>
                    <a:pt x="7027" y="5784"/>
                  </a:lnTo>
                  <a:cubicBezTo>
                    <a:pt x="6158" y="6984"/>
                    <a:pt x="5285" y="8177"/>
                    <a:pt x="4408" y="9364"/>
                  </a:cubicBezTo>
                  <a:cubicBezTo>
                    <a:pt x="4363" y="9428"/>
                    <a:pt x="4275" y="9465"/>
                    <a:pt x="4207" y="9515"/>
                  </a:cubicBezTo>
                  <a:lnTo>
                    <a:pt x="4056" y="9460"/>
                  </a:lnTo>
                  <a:cubicBezTo>
                    <a:pt x="4144" y="9066"/>
                    <a:pt x="4148" y="8630"/>
                    <a:pt x="4336" y="8296"/>
                  </a:cubicBezTo>
                  <a:cubicBezTo>
                    <a:pt x="4817" y="7420"/>
                    <a:pt x="5347" y="6574"/>
                    <a:pt x="5922" y="5757"/>
                  </a:cubicBezTo>
                  <a:cubicBezTo>
                    <a:pt x="6078" y="5527"/>
                    <a:pt x="6435" y="5426"/>
                    <a:pt x="6715" y="5312"/>
                  </a:cubicBezTo>
                  <a:cubicBezTo>
                    <a:pt x="6730" y="5305"/>
                    <a:pt x="6749" y="5302"/>
                    <a:pt x="6770" y="5302"/>
                  </a:cubicBezTo>
                  <a:close/>
                  <a:moveTo>
                    <a:pt x="6657" y="8539"/>
                  </a:moveTo>
                  <a:cubicBezTo>
                    <a:pt x="6676" y="8539"/>
                    <a:pt x="6694" y="8542"/>
                    <a:pt x="6710" y="8548"/>
                  </a:cubicBezTo>
                  <a:cubicBezTo>
                    <a:pt x="6797" y="8580"/>
                    <a:pt x="6885" y="8787"/>
                    <a:pt x="6866" y="8897"/>
                  </a:cubicBezTo>
                  <a:cubicBezTo>
                    <a:pt x="6779" y="9343"/>
                    <a:pt x="6669" y="9785"/>
                    <a:pt x="6536" y="10221"/>
                  </a:cubicBezTo>
                  <a:cubicBezTo>
                    <a:pt x="6138" y="11504"/>
                    <a:pt x="5821" y="12787"/>
                    <a:pt x="6073" y="14148"/>
                  </a:cubicBezTo>
                  <a:cubicBezTo>
                    <a:pt x="6092" y="14236"/>
                    <a:pt x="6023" y="14341"/>
                    <a:pt x="5995" y="14437"/>
                  </a:cubicBezTo>
                  <a:cubicBezTo>
                    <a:pt x="5922" y="14451"/>
                    <a:pt x="5849" y="14470"/>
                    <a:pt x="5776" y="14483"/>
                  </a:cubicBezTo>
                  <a:cubicBezTo>
                    <a:pt x="5593" y="13969"/>
                    <a:pt x="5312" y="13466"/>
                    <a:pt x="5244" y="12938"/>
                  </a:cubicBezTo>
                  <a:cubicBezTo>
                    <a:pt x="5056" y="11508"/>
                    <a:pt x="5514" y="10198"/>
                    <a:pt x="6138" y="8937"/>
                  </a:cubicBezTo>
                  <a:cubicBezTo>
                    <a:pt x="6187" y="8841"/>
                    <a:pt x="6242" y="8726"/>
                    <a:pt x="6330" y="8671"/>
                  </a:cubicBezTo>
                  <a:cubicBezTo>
                    <a:pt x="6425" y="8610"/>
                    <a:pt x="6557" y="8539"/>
                    <a:pt x="6657" y="8539"/>
                  </a:cubicBezTo>
                  <a:close/>
                  <a:moveTo>
                    <a:pt x="3915" y="11449"/>
                  </a:moveTo>
                  <a:cubicBezTo>
                    <a:pt x="3974" y="11683"/>
                    <a:pt x="4098" y="11921"/>
                    <a:pt x="4079" y="12145"/>
                  </a:cubicBezTo>
                  <a:lnTo>
                    <a:pt x="4080" y="12147"/>
                  </a:lnTo>
                  <a:cubicBezTo>
                    <a:pt x="3997" y="13489"/>
                    <a:pt x="3883" y="14832"/>
                    <a:pt x="3776" y="16174"/>
                  </a:cubicBezTo>
                  <a:cubicBezTo>
                    <a:pt x="3754" y="16445"/>
                    <a:pt x="3713" y="16710"/>
                    <a:pt x="3681" y="16981"/>
                  </a:cubicBezTo>
                  <a:cubicBezTo>
                    <a:pt x="3616" y="17009"/>
                    <a:pt x="3557" y="17036"/>
                    <a:pt x="3493" y="17064"/>
                  </a:cubicBezTo>
                  <a:cubicBezTo>
                    <a:pt x="3342" y="16839"/>
                    <a:pt x="3107" y="16637"/>
                    <a:pt x="3052" y="16390"/>
                  </a:cubicBezTo>
                  <a:cubicBezTo>
                    <a:pt x="2714" y="14813"/>
                    <a:pt x="2888" y="13269"/>
                    <a:pt x="3479" y="11775"/>
                  </a:cubicBezTo>
                  <a:cubicBezTo>
                    <a:pt x="3534" y="11632"/>
                    <a:pt x="3764" y="11554"/>
                    <a:pt x="3915" y="11449"/>
                  </a:cubicBezTo>
                  <a:close/>
                  <a:moveTo>
                    <a:pt x="34652" y="22871"/>
                  </a:moveTo>
                  <a:lnTo>
                    <a:pt x="34858" y="22953"/>
                  </a:lnTo>
                  <a:lnTo>
                    <a:pt x="34858" y="22955"/>
                  </a:lnTo>
                  <a:cubicBezTo>
                    <a:pt x="34546" y="23866"/>
                    <a:pt x="34248" y="24787"/>
                    <a:pt x="33904" y="25690"/>
                  </a:cubicBezTo>
                  <a:cubicBezTo>
                    <a:pt x="33853" y="25818"/>
                    <a:pt x="33592" y="25911"/>
                    <a:pt x="33418" y="25934"/>
                  </a:cubicBezTo>
                  <a:cubicBezTo>
                    <a:pt x="33417" y="25934"/>
                    <a:pt x="33415" y="25934"/>
                    <a:pt x="33414" y="25934"/>
                  </a:cubicBezTo>
                  <a:cubicBezTo>
                    <a:pt x="33339" y="25934"/>
                    <a:pt x="33153" y="25693"/>
                    <a:pt x="33171" y="25599"/>
                  </a:cubicBezTo>
                  <a:cubicBezTo>
                    <a:pt x="33377" y="24531"/>
                    <a:pt x="33776" y="23563"/>
                    <a:pt x="34652" y="22871"/>
                  </a:cubicBezTo>
                  <a:close/>
                  <a:moveTo>
                    <a:pt x="37801" y="22793"/>
                  </a:moveTo>
                  <a:lnTo>
                    <a:pt x="37801" y="22793"/>
                  </a:lnTo>
                  <a:cubicBezTo>
                    <a:pt x="37641" y="23976"/>
                    <a:pt x="37374" y="25094"/>
                    <a:pt x="36540" y="25975"/>
                  </a:cubicBezTo>
                  <a:cubicBezTo>
                    <a:pt x="36430" y="26089"/>
                    <a:pt x="36192" y="26089"/>
                    <a:pt x="36013" y="26140"/>
                  </a:cubicBezTo>
                  <a:cubicBezTo>
                    <a:pt x="35985" y="25988"/>
                    <a:pt x="35880" y="25791"/>
                    <a:pt x="35939" y="25690"/>
                  </a:cubicBezTo>
                  <a:cubicBezTo>
                    <a:pt x="36457" y="24777"/>
                    <a:pt x="37003" y="23879"/>
                    <a:pt x="37548" y="22981"/>
                  </a:cubicBezTo>
                  <a:cubicBezTo>
                    <a:pt x="37599" y="22899"/>
                    <a:pt x="37713" y="22858"/>
                    <a:pt x="37801" y="22793"/>
                  </a:cubicBezTo>
                  <a:close/>
                  <a:moveTo>
                    <a:pt x="34776" y="28921"/>
                  </a:moveTo>
                  <a:cubicBezTo>
                    <a:pt x="34804" y="28921"/>
                    <a:pt x="34847" y="28933"/>
                    <a:pt x="34923" y="28940"/>
                  </a:cubicBezTo>
                  <a:cubicBezTo>
                    <a:pt x="34894" y="29096"/>
                    <a:pt x="34908" y="29270"/>
                    <a:pt x="34835" y="29394"/>
                  </a:cubicBezTo>
                  <a:cubicBezTo>
                    <a:pt x="34418" y="30141"/>
                    <a:pt x="34001" y="30883"/>
                    <a:pt x="33543" y="31603"/>
                  </a:cubicBezTo>
                  <a:cubicBezTo>
                    <a:pt x="33432" y="31777"/>
                    <a:pt x="33171" y="31906"/>
                    <a:pt x="32956" y="31956"/>
                  </a:cubicBezTo>
                  <a:cubicBezTo>
                    <a:pt x="32928" y="31963"/>
                    <a:pt x="32900" y="31966"/>
                    <a:pt x="32873" y="31966"/>
                  </a:cubicBezTo>
                  <a:cubicBezTo>
                    <a:pt x="32651" y="31966"/>
                    <a:pt x="32473" y="31763"/>
                    <a:pt x="32617" y="31571"/>
                  </a:cubicBezTo>
                  <a:cubicBezTo>
                    <a:pt x="33299" y="30667"/>
                    <a:pt x="33676" y="29508"/>
                    <a:pt x="34753" y="28926"/>
                  </a:cubicBezTo>
                  <a:cubicBezTo>
                    <a:pt x="34759" y="28922"/>
                    <a:pt x="34767" y="28921"/>
                    <a:pt x="34776" y="28921"/>
                  </a:cubicBezTo>
                  <a:close/>
                  <a:moveTo>
                    <a:pt x="13226" y="0"/>
                  </a:moveTo>
                  <a:cubicBezTo>
                    <a:pt x="12865" y="0"/>
                    <a:pt x="12500" y="17"/>
                    <a:pt x="12133" y="45"/>
                  </a:cubicBezTo>
                  <a:cubicBezTo>
                    <a:pt x="10721" y="151"/>
                    <a:pt x="9497" y="798"/>
                    <a:pt x="8282" y="1430"/>
                  </a:cubicBezTo>
                  <a:cubicBezTo>
                    <a:pt x="5821" y="2708"/>
                    <a:pt x="3782" y="4446"/>
                    <a:pt x="2535" y="6972"/>
                  </a:cubicBezTo>
                  <a:cubicBezTo>
                    <a:pt x="2068" y="7921"/>
                    <a:pt x="1710" y="8928"/>
                    <a:pt x="1343" y="9923"/>
                  </a:cubicBezTo>
                  <a:cubicBezTo>
                    <a:pt x="0" y="13604"/>
                    <a:pt x="793" y="17073"/>
                    <a:pt x="2627" y="20319"/>
                  </a:cubicBezTo>
                  <a:cubicBezTo>
                    <a:pt x="4162" y="23027"/>
                    <a:pt x="6458" y="25113"/>
                    <a:pt x="8906" y="27019"/>
                  </a:cubicBezTo>
                  <a:cubicBezTo>
                    <a:pt x="11738" y="29224"/>
                    <a:pt x="14828" y="31094"/>
                    <a:pt x="17417" y="33606"/>
                  </a:cubicBezTo>
                  <a:cubicBezTo>
                    <a:pt x="17472" y="33657"/>
                    <a:pt x="17541" y="33689"/>
                    <a:pt x="17592" y="33740"/>
                  </a:cubicBezTo>
                  <a:cubicBezTo>
                    <a:pt x="18210" y="34335"/>
                    <a:pt x="18825" y="34935"/>
                    <a:pt x="19443" y="35532"/>
                  </a:cubicBezTo>
                  <a:cubicBezTo>
                    <a:pt x="19801" y="35875"/>
                    <a:pt x="20131" y="36246"/>
                    <a:pt x="20520" y="36549"/>
                  </a:cubicBezTo>
                  <a:cubicBezTo>
                    <a:pt x="21139" y="37023"/>
                    <a:pt x="21867" y="37321"/>
                    <a:pt x="22584" y="37321"/>
                  </a:cubicBezTo>
                  <a:cubicBezTo>
                    <a:pt x="23434" y="37321"/>
                    <a:pt x="24269" y="36902"/>
                    <a:pt x="24893" y="35861"/>
                  </a:cubicBezTo>
                  <a:cubicBezTo>
                    <a:pt x="25163" y="35412"/>
                    <a:pt x="25630" y="35055"/>
                    <a:pt x="26076" y="34752"/>
                  </a:cubicBezTo>
                  <a:cubicBezTo>
                    <a:pt x="26291" y="34606"/>
                    <a:pt x="26490" y="34537"/>
                    <a:pt x="26680" y="34537"/>
                  </a:cubicBezTo>
                  <a:cubicBezTo>
                    <a:pt x="26966" y="34537"/>
                    <a:pt x="27229" y="34697"/>
                    <a:pt x="27483" y="34995"/>
                  </a:cubicBezTo>
                  <a:cubicBezTo>
                    <a:pt x="27671" y="35219"/>
                    <a:pt x="27817" y="35481"/>
                    <a:pt x="28009" y="35696"/>
                  </a:cubicBezTo>
                  <a:cubicBezTo>
                    <a:pt x="28239" y="35953"/>
                    <a:pt x="28464" y="36260"/>
                    <a:pt x="28756" y="36411"/>
                  </a:cubicBezTo>
                  <a:cubicBezTo>
                    <a:pt x="29679" y="36879"/>
                    <a:pt x="30674" y="37095"/>
                    <a:pt x="31718" y="37122"/>
                  </a:cubicBezTo>
                  <a:cubicBezTo>
                    <a:pt x="31745" y="37123"/>
                    <a:pt x="31772" y="37123"/>
                    <a:pt x="31798" y="37123"/>
                  </a:cubicBezTo>
                  <a:cubicBezTo>
                    <a:pt x="32941" y="37123"/>
                    <a:pt x="33517" y="36458"/>
                    <a:pt x="34023" y="35509"/>
                  </a:cubicBezTo>
                  <a:cubicBezTo>
                    <a:pt x="35083" y="33505"/>
                    <a:pt x="36219" y="31544"/>
                    <a:pt x="37356" y="29586"/>
                  </a:cubicBezTo>
                  <a:cubicBezTo>
                    <a:pt x="38264" y="28019"/>
                    <a:pt x="39235" y="26493"/>
                    <a:pt x="40147" y="24930"/>
                  </a:cubicBezTo>
                  <a:cubicBezTo>
                    <a:pt x="40473" y="24379"/>
                    <a:pt x="40596" y="23664"/>
                    <a:pt x="41023" y="23233"/>
                  </a:cubicBezTo>
                  <a:cubicBezTo>
                    <a:pt x="41527" y="22720"/>
                    <a:pt x="41454" y="22139"/>
                    <a:pt x="41632" y="21592"/>
                  </a:cubicBezTo>
                  <a:cubicBezTo>
                    <a:pt x="41252" y="21428"/>
                    <a:pt x="40904" y="21308"/>
                    <a:pt x="40591" y="21125"/>
                  </a:cubicBezTo>
                  <a:cubicBezTo>
                    <a:pt x="40444" y="21038"/>
                    <a:pt x="40289" y="20822"/>
                    <a:pt x="40280" y="20662"/>
                  </a:cubicBezTo>
                  <a:cubicBezTo>
                    <a:pt x="40256" y="20218"/>
                    <a:pt x="40334" y="19773"/>
                    <a:pt x="40330" y="19329"/>
                  </a:cubicBezTo>
                  <a:cubicBezTo>
                    <a:pt x="40294" y="15807"/>
                    <a:pt x="40258" y="12288"/>
                    <a:pt x="40220" y="8773"/>
                  </a:cubicBezTo>
                  <a:cubicBezTo>
                    <a:pt x="40220" y="8571"/>
                    <a:pt x="40220" y="8350"/>
                    <a:pt x="40303" y="8182"/>
                  </a:cubicBezTo>
                  <a:cubicBezTo>
                    <a:pt x="40350" y="8072"/>
                    <a:pt x="40464" y="7948"/>
                    <a:pt x="40569" y="7888"/>
                  </a:cubicBezTo>
                  <a:lnTo>
                    <a:pt x="40504" y="7595"/>
                  </a:lnTo>
                  <a:cubicBezTo>
                    <a:pt x="40036" y="7688"/>
                    <a:pt x="39566" y="7774"/>
                    <a:pt x="39097" y="7774"/>
                  </a:cubicBezTo>
                  <a:cubicBezTo>
                    <a:pt x="39062" y="7774"/>
                    <a:pt x="39027" y="7773"/>
                    <a:pt x="38992" y="7772"/>
                  </a:cubicBezTo>
                  <a:cubicBezTo>
                    <a:pt x="35862" y="7704"/>
                    <a:pt x="32721" y="7713"/>
                    <a:pt x="29605" y="7443"/>
                  </a:cubicBezTo>
                  <a:cubicBezTo>
                    <a:pt x="26131" y="7145"/>
                    <a:pt x="22977" y="5931"/>
                    <a:pt x="20548" y="3262"/>
                  </a:cubicBezTo>
                  <a:cubicBezTo>
                    <a:pt x="20489" y="3194"/>
                    <a:pt x="20411" y="3140"/>
                    <a:pt x="20333" y="3093"/>
                  </a:cubicBezTo>
                  <a:cubicBezTo>
                    <a:pt x="19246" y="2383"/>
                    <a:pt x="18164" y="1663"/>
                    <a:pt x="17064" y="980"/>
                  </a:cubicBezTo>
                  <a:cubicBezTo>
                    <a:pt x="15869" y="233"/>
                    <a:pt x="14569" y="0"/>
                    <a:pt x="1322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8;p43">
              <a:extLst>
                <a:ext uri="{FF2B5EF4-FFF2-40B4-BE49-F238E27FC236}">
                  <a16:creationId xmlns:a16="http://schemas.microsoft.com/office/drawing/2014/main" id="{5DDAAFFB-A33A-6074-F7BC-D207FE262EDD}"/>
                </a:ext>
              </a:extLst>
            </p:cNvPr>
            <p:cNvSpPr/>
            <p:nvPr/>
          </p:nvSpPr>
          <p:spPr>
            <a:xfrm>
              <a:off x="6794785" y="1424939"/>
              <a:ext cx="81832" cy="122105"/>
            </a:xfrm>
            <a:custGeom>
              <a:avLst/>
              <a:gdLst/>
              <a:ahLst/>
              <a:cxnLst/>
              <a:rect l="l" t="t" r="r" b="b"/>
              <a:pathLst>
                <a:path w="2036" h="3038" extrusionOk="0">
                  <a:moveTo>
                    <a:pt x="720" y="0"/>
                  </a:moveTo>
                  <a:cubicBezTo>
                    <a:pt x="420" y="0"/>
                    <a:pt x="152" y="197"/>
                    <a:pt x="92" y="557"/>
                  </a:cubicBezTo>
                  <a:cubicBezTo>
                    <a:pt x="1" y="1079"/>
                    <a:pt x="18" y="1648"/>
                    <a:pt x="111" y="2171"/>
                  </a:cubicBezTo>
                  <a:cubicBezTo>
                    <a:pt x="213" y="2763"/>
                    <a:pt x="534" y="3038"/>
                    <a:pt x="1003" y="3038"/>
                  </a:cubicBezTo>
                  <a:cubicBezTo>
                    <a:pt x="1075" y="3038"/>
                    <a:pt x="1150" y="3031"/>
                    <a:pt x="1228" y="3019"/>
                  </a:cubicBezTo>
                  <a:cubicBezTo>
                    <a:pt x="1765" y="2931"/>
                    <a:pt x="2035" y="2550"/>
                    <a:pt x="2027" y="1735"/>
                  </a:cubicBezTo>
                  <a:cubicBezTo>
                    <a:pt x="2008" y="1217"/>
                    <a:pt x="1760" y="640"/>
                    <a:pt x="1242" y="204"/>
                  </a:cubicBezTo>
                  <a:cubicBezTo>
                    <a:pt x="1080" y="66"/>
                    <a:pt x="894" y="0"/>
                    <a:pt x="7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9;p43">
              <a:extLst>
                <a:ext uri="{FF2B5EF4-FFF2-40B4-BE49-F238E27FC236}">
                  <a16:creationId xmlns:a16="http://schemas.microsoft.com/office/drawing/2014/main" id="{F1673C84-06FF-CF56-B7D9-372D0701F28E}"/>
                </a:ext>
              </a:extLst>
            </p:cNvPr>
            <p:cNvSpPr/>
            <p:nvPr/>
          </p:nvSpPr>
          <p:spPr>
            <a:xfrm>
              <a:off x="6647558" y="1750461"/>
              <a:ext cx="175239" cy="120055"/>
            </a:xfrm>
            <a:custGeom>
              <a:avLst/>
              <a:gdLst/>
              <a:ahLst/>
              <a:cxnLst/>
              <a:rect l="l" t="t" r="r" b="b"/>
              <a:pathLst>
                <a:path w="4360" h="2987" extrusionOk="0">
                  <a:moveTo>
                    <a:pt x="3768" y="1"/>
                  </a:moveTo>
                  <a:cubicBezTo>
                    <a:pt x="3629" y="1"/>
                    <a:pt x="3428" y="148"/>
                    <a:pt x="3333" y="278"/>
                  </a:cubicBezTo>
                  <a:cubicBezTo>
                    <a:pt x="3223" y="429"/>
                    <a:pt x="3242" y="677"/>
                    <a:pt x="3141" y="841"/>
                  </a:cubicBezTo>
                  <a:cubicBezTo>
                    <a:pt x="2716" y="1542"/>
                    <a:pt x="2329" y="2027"/>
                    <a:pt x="1856" y="2027"/>
                  </a:cubicBezTo>
                  <a:cubicBezTo>
                    <a:pt x="1552" y="2027"/>
                    <a:pt x="1214" y="1828"/>
                    <a:pt x="808" y="1359"/>
                  </a:cubicBezTo>
                  <a:cubicBezTo>
                    <a:pt x="770" y="1317"/>
                    <a:pt x="739" y="1254"/>
                    <a:pt x="693" y="1239"/>
                  </a:cubicBezTo>
                  <a:cubicBezTo>
                    <a:pt x="501" y="1189"/>
                    <a:pt x="308" y="1153"/>
                    <a:pt x="110" y="1111"/>
                  </a:cubicBezTo>
                  <a:cubicBezTo>
                    <a:pt x="88" y="1294"/>
                    <a:pt x="0" y="1500"/>
                    <a:pt x="55" y="1657"/>
                  </a:cubicBezTo>
                  <a:cubicBezTo>
                    <a:pt x="294" y="2340"/>
                    <a:pt x="1262" y="2987"/>
                    <a:pt x="1990" y="2987"/>
                  </a:cubicBezTo>
                  <a:cubicBezTo>
                    <a:pt x="2958" y="2987"/>
                    <a:pt x="4359" y="1327"/>
                    <a:pt x="4159" y="396"/>
                  </a:cubicBezTo>
                  <a:cubicBezTo>
                    <a:pt x="4121" y="241"/>
                    <a:pt x="3934" y="25"/>
                    <a:pt x="3791" y="2"/>
                  </a:cubicBezTo>
                  <a:cubicBezTo>
                    <a:pt x="3784" y="1"/>
                    <a:pt x="3776" y="1"/>
                    <a:pt x="3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80;p43">
              <a:extLst>
                <a:ext uri="{FF2B5EF4-FFF2-40B4-BE49-F238E27FC236}">
                  <a16:creationId xmlns:a16="http://schemas.microsoft.com/office/drawing/2014/main" id="{744380CA-6F92-4580-442D-71DB5E344F5F}"/>
                </a:ext>
              </a:extLst>
            </p:cNvPr>
            <p:cNvSpPr/>
            <p:nvPr/>
          </p:nvSpPr>
          <p:spPr>
            <a:xfrm>
              <a:off x="6729391" y="3957170"/>
              <a:ext cx="77210" cy="134484"/>
            </a:xfrm>
            <a:custGeom>
              <a:avLst/>
              <a:gdLst/>
              <a:ahLst/>
              <a:cxnLst/>
              <a:rect l="l" t="t" r="r" b="b"/>
              <a:pathLst>
                <a:path w="1921" h="3346" extrusionOk="0">
                  <a:moveTo>
                    <a:pt x="1921" y="0"/>
                  </a:moveTo>
                  <a:lnTo>
                    <a:pt x="1921" y="0"/>
                  </a:lnTo>
                  <a:cubicBezTo>
                    <a:pt x="1833" y="65"/>
                    <a:pt x="1719" y="107"/>
                    <a:pt x="1668" y="189"/>
                  </a:cubicBezTo>
                  <a:cubicBezTo>
                    <a:pt x="1123" y="1087"/>
                    <a:pt x="577" y="1986"/>
                    <a:pt x="59" y="2897"/>
                  </a:cubicBezTo>
                  <a:cubicBezTo>
                    <a:pt x="0" y="2998"/>
                    <a:pt x="105" y="3195"/>
                    <a:pt x="133" y="3346"/>
                  </a:cubicBezTo>
                  <a:cubicBezTo>
                    <a:pt x="312" y="3296"/>
                    <a:pt x="551" y="3296"/>
                    <a:pt x="660" y="3181"/>
                  </a:cubicBezTo>
                  <a:cubicBezTo>
                    <a:pt x="1494" y="2301"/>
                    <a:pt x="1761" y="1183"/>
                    <a:pt x="19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81;p43">
              <a:extLst>
                <a:ext uri="{FF2B5EF4-FFF2-40B4-BE49-F238E27FC236}">
                  <a16:creationId xmlns:a16="http://schemas.microsoft.com/office/drawing/2014/main" id="{83EF93FE-C77D-6403-F54E-F0540C296794}"/>
                </a:ext>
              </a:extLst>
            </p:cNvPr>
            <p:cNvSpPr/>
            <p:nvPr/>
          </p:nvSpPr>
          <p:spPr>
            <a:xfrm>
              <a:off x="6685500" y="1586755"/>
              <a:ext cx="93448" cy="122105"/>
            </a:xfrm>
            <a:custGeom>
              <a:avLst/>
              <a:gdLst/>
              <a:ahLst/>
              <a:cxnLst/>
              <a:rect l="l" t="t" r="r" b="b"/>
              <a:pathLst>
                <a:path w="2325" h="3038" extrusionOk="0">
                  <a:moveTo>
                    <a:pt x="391" y="0"/>
                  </a:moveTo>
                  <a:cubicBezTo>
                    <a:pt x="369" y="0"/>
                    <a:pt x="349" y="2"/>
                    <a:pt x="331" y="5"/>
                  </a:cubicBezTo>
                  <a:cubicBezTo>
                    <a:pt x="211" y="28"/>
                    <a:pt x="47" y="146"/>
                    <a:pt x="24" y="247"/>
                  </a:cubicBezTo>
                  <a:cubicBezTo>
                    <a:pt x="1" y="353"/>
                    <a:pt x="89" y="541"/>
                    <a:pt x="184" y="605"/>
                  </a:cubicBezTo>
                  <a:cubicBezTo>
                    <a:pt x="455" y="794"/>
                    <a:pt x="748" y="945"/>
                    <a:pt x="1042" y="1095"/>
                  </a:cubicBezTo>
                  <a:cubicBezTo>
                    <a:pt x="1339" y="1247"/>
                    <a:pt x="1362" y="1440"/>
                    <a:pt x="1197" y="1715"/>
                  </a:cubicBezTo>
                  <a:cubicBezTo>
                    <a:pt x="1046" y="1962"/>
                    <a:pt x="886" y="2223"/>
                    <a:pt x="821" y="2498"/>
                  </a:cubicBezTo>
                  <a:cubicBezTo>
                    <a:pt x="780" y="2654"/>
                    <a:pt x="872" y="2933"/>
                    <a:pt x="996" y="3007"/>
                  </a:cubicBezTo>
                  <a:cubicBezTo>
                    <a:pt x="1032" y="3028"/>
                    <a:pt x="1089" y="3038"/>
                    <a:pt x="1151" y="3038"/>
                  </a:cubicBezTo>
                  <a:cubicBezTo>
                    <a:pt x="1293" y="3038"/>
                    <a:pt x="1466" y="2989"/>
                    <a:pt x="1513" y="2915"/>
                  </a:cubicBezTo>
                  <a:cubicBezTo>
                    <a:pt x="1816" y="2448"/>
                    <a:pt x="2058" y="1943"/>
                    <a:pt x="2325" y="1453"/>
                  </a:cubicBezTo>
                  <a:cubicBezTo>
                    <a:pt x="2292" y="1435"/>
                    <a:pt x="2259" y="1415"/>
                    <a:pt x="2228" y="1394"/>
                  </a:cubicBezTo>
                  <a:cubicBezTo>
                    <a:pt x="2205" y="1288"/>
                    <a:pt x="2197" y="1179"/>
                    <a:pt x="2159" y="1078"/>
                  </a:cubicBezTo>
                  <a:cubicBezTo>
                    <a:pt x="2010" y="700"/>
                    <a:pt x="859" y="0"/>
                    <a:pt x="3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82;p43">
              <a:extLst>
                <a:ext uri="{FF2B5EF4-FFF2-40B4-BE49-F238E27FC236}">
                  <a16:creationId xmlns:a16="http://schemas.microsoft.com/office/drawing/2014/main" id="{514D07A5-43D5-A449-3C7B-49D66B6D810E}"/>
                </a:ext>
              </a:extLst>
            </p:cNvPr>
            <p:cNvSpPr/>
            <p:nvPr/>
          </p:nvSpPr>
          <p:spPr>
            <a:xfrm>
              <a:off x="6592454" y="4203471"/>
              <a:ext cx="98472" cy="122386"/>
            </a:xfrm>
            <a:custGeom>
              <a:avLst/>
              <a:gdLst/>
              <a:ahLst/>
              <a:cxnLst/>
              <a:rect l="l" t="t" r="r" b="b"/>
              <a:pathLst>
                <a:path w="2450" h="3045" extrusionOk="0">
                  <a:moveTo>
                    <a:pt x="2305" y="1"/>
                  </a:moveTo>
                  <a:cubicBezTo>
                    <a:pt x="2295" y="1"/>
                    <a:pt x="2287" y="2"/>
                    <a:pt x="2280" y="6"/>
                  </a:cubicBezTo>
                  <a:cubicBezTo>
                    <a:pt x="1203" y="587"/>
                    <a:pt x="826" y="1747"/>
                    <a:pt x="144" y="2650"/>
                  </a:cubicBezTo>
                  <a:cubicBezTo>
                    <a:pt x="0" y="2842"/>
                    <a:pt x="178" y="3045"/>
                    <a:pt x="400" y="3045"/>
                  </a:cubicBezTo>
                  <a:cubicBezTo>
                    <a:pt x="427" y="3045"/>
                    <a:pt x="455" y="3042"/>
                    <a:pt x="483" y="3035"/>
                  </a:cubicBezTo>
                  <a:cubicBezTo>
                    <a:pt x="698" y="2985"/>
                    <a:pt x="960" y="2856"/>
                    <a:pt x="1070" y="2682"/>
                  </a:cubicBezTo>
                  <a:cubicBezTo>
                    <a:pt x="1528" y="1962"/>
                    <a:pt x="1945" y="1220"/>
                    <a:pt x="2362" y="473"/>
                  </a:cubicBezTo>
                  <a:cubicBezTo>
                    <a:pt x="2435" y="349"/>
                    <a:pt x="2422" y="175"/>
                    <a:pt x="2450" y="19"/>
                  </a:cubicBezTo>
                  <a:cubicBezTo>
                    <a:pt x="2375" y="12"/>
                    <a:pt x="2333" y="1"/>
                    <a:pt x="2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83;p43">
              <a:extLst>
                <a:ext uri="{FF2B5EF4-FFF2-40B4-BE49-F238E27FC236}">
                  <a16:creationId xmlns:a16="http://schemas.microsoft.com/office/drawing/2014/main" id="{6F5B3C76-79EC-FA33-B0EE-94E93B31115D}"/>
                </a:ext>
              </a:extLst>
            </p:cNvPr>
            <p:cNvSpPr/>
            <p:nvPr/>
          </p:nvSpPr>
          <p:spPr>
            <a:xfrm>
              <a:off x="6619745" y="3960305"/>
              <a:ext cx="68568" cy="123110"/>
            </a:xfrm>
            <a:custGeom>
              <a:avLst/>
              <a:gdLst/>
              <a:ahLst/>
              <a:cxnLst/>
              <a:rect l="l" t="t" r="r" b="b"/>
              <a:pathLst>
                <a:path w="1706" h="3063" extrusionOk="0">
                  <a:moveTo>
                    <a:pt x="1500" y="0"/>
                  </a:moveTo>
                  <a:cubicBezTo>
                    <a:pt x="624" y="692"/>
                    <a:pt x="225" y="1660"/>
                    <a:pt x="20" y="2728"/>
                  </a:cubicBezTo>
                  <a:cubicBezTo>
                    <a:pt x="1" y="2822"/>
                    <a:pt x="187" y="3063"/>
                    <a:pt x="263" y="3063"/>
                  </a:cubicBezTo>
                  <a:cubicBezTo>
                    <a:pt x="264" y="3063"/>
                    <a:pt x="266" y="3063"/>
                    <a:pt x="267" y="3063"/>
                  </a:cubicBezTo>
                  <a:cubicBezTo>
                    <a:pt x="441" y="3040"/>
                    <a:pt x="702" y="2947"/>
                    <a:pt x="753" y="2819"/>
                  </a:cubicBezTo>
                  <a:cubicBezTo>
                    <a:pt x="1096" y="1916"/>
                    <a:pt x="1394" y="995"/>
                    <a:pt x="1706" y="82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84;p43">
              <a:extLst>
                <a:ext uri="{FF2B5EF4-FFF2-40B4-BE49-F238E27FC236}">
                  <a16:creationId xmlns:a16="http://schemas.microsoft.com/office/drawing/2014/main" id="{362CEB60-C44E-65B6-1540-7E7B21067618}"/>
                </a:ext>
              </a:extLst>
            </p:cNvPr>
            <p:cNvSpPr/>
            <p:nvPr/>
          </p:nvSpPr>
          <p:spPr>
            <a:xfrm>
              <a:off x="6610339" y="2287518"/>
              <a:ext cx="43006" cy="80666"/>
            </a:xfrm>
            <a:custGeom>
              <a:avLst/>
              <a:gdLst/>
              <a:ahLst/>
              <a:cxnLst/>
              <a:rect l="l" t="t" r="r" b="b"/>
              <a:pathLst>
                <a:path w="1070" h="2007" extrusionOk="0">
                  <a:moveTo>
                    <a:pt x="568" y="1"/>
                  </a:moveTo>
                  <a:cubicBezTo>
                    <a:pt x="564" y="1"/>
                    <a:pt x="560" y="1"/>
                    <a:pt x="556" y="2"/>
                  </a:cubicBezTo>
                  <a:cubicBezTo>
                    <a:pt x="377" y="33"/>
                    <a:pt x="148" y="235"/>
                    <a:pt x="89" y="414"/>
                  </a:cubicBezTo>
                  <a:cubicBezTo>
                    <a:pt x="1" y="679"/>
                    <a:pt x="24" y="991"/>
                    <a:pt x="47" y="1281"/>
                  </a:cubicBezTo>
                  <a:cubicBezTo>
                    <a:pt x="77" y="1618"/>
                    <a:pt x="155" y="2007"/>
                    <a:pt x="560" y="2007"/>
                  </a:cubicBezTo>
                  <a:cubicBezTo>
                    <a:pt x="578" y="2007"/>
                    <a:pt x="596" y="2006"/>
                    <a:pt x="615" y="2004"/>
                  </a:cubicBezTo>
                  <a:cubicBezTo>
                    <a:pt x="1069" y="1973"/>
                    <a:pt x="1005" y="1559"/>
                    <a:pt x="1010" y="1230"/>
                  </a:cubicBezTo>
                  <a:cubicBezTo>
                    <a:pt x="1014" y="1174"/>
                    <a:pt x="1010" y="1119"/>
                    <a:pt x="1010" y="995"/>
                  </a:cubicBezTo>
                  <a:cubicBezTo>
                    <a:pt x="1000" y="849"/>
                    <a:pt x="1037" y="610"/>
                    <a:pt x="959" y="418"/>
                  </a:cubicBezTo>
                  <a:cubicBezTo>
                    <a:pt x="888" y="246"/>
                    <a:pt x="685" y="1"/>
                    <a:pt x="5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85;p43">
              <a:extLst>
                <a:ext uri="{FF2B5EF4-FFF2-40B4-BE49-F238E27FC236}">
                  <a16:creationId xmlns:a16="http://schemas.microsoft.com/office/drawing/2014/main" id="{BF6D07E6-B11D-1284-9EF9-DE9C499782BD}"/>
                </a:ext>
              </a:extLst>
            </p:cNvPr>
            <p:cNvSpPr/>
            <p:nvPr/>
          </p:nvSpPr>
          <p:spPr>
            <a:xfrm>
              <a:off x="6562992" y="2685467"/>
              <a:ext cx="44573" cy="81470"/>
            </a:xfrm>
            <a:custGeom>
              <a:avLst/>
              <a:gdLst/>
              <a:ahLst/>
              <a:cxnLst/>
              <a:rect l="l" t="t" r="r" b="b"/>
              <a:pathLst>
                <a:path w="1109" h="2027" extrusionOk="0">
                  <a:moveTo>
                    <a:pt x="523" y="0"/>
                  </a:moveTo>
                  <a:cubicBezTo>
                    <a:pt x="386" y="0"/>
                    <a:pt x="180" y="198"/>
                    <a:pt x="120" y="354"/>
                  </a:cubicBezTo>
                  <a:cubicBezTo>
                    <a:pt x="28" y="583"/>
                    <a:pt x="10" y="854"/>
                    <a:pt x="15" y="1105"/>
                  </a:cubicBezTo>
                  <a:cubicBezTo>
                    <a:pt x="28" y="1495"/>
                    <a:pt x="1" y="2022"/>
                    <a:pt x="537" y="2026"/>
                  </a:cubicBezTo>
                  <a:cubicBezTo>
                    <a:pt x="540" y="2026"/>
                    <a:pt x="543" y="2026"/>
                    <a:pt x="545" y="2026"/>
                  </a:cubicBezTo>
                  <a:cubicBezTo>
                    <a:pt x="1108" y="2026"/>
                    <a:pt x="969" y="1466"/>
                    <a:pt x="1059" y="1087"/>
                  </a:cubicBezTo>
                  <a:cubicBezTo>
                    <a:pt x="1023" y="848"/>
                    <a:pt x="1032" y="579"/>
                    <a:pt x="936" y="354"/>
                  </a:cubicBezTo>
                  <a:cubicBezTo>
                    <a:pt x="872" y="198"/>
                    <a:pt x="670" y="5"/>
                    <a:pt x="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86;p43">
              <a:extLst>
                <a:ext uri="{FF2B5EF4-FFF2-40B4-BE49-F238E27FC236}">
                  <a16:creationId xmlns:a16="http://schemas.microsoft.com/office/drawing/2014/main" id="{A2D31F7F-A955-5E14-310F-BFA3BAA4247B}"/>
                </a:ext>
              </a:extLst>
            </p:cNvPr>
            <p:cNvSpPr/>
            <p:nvPr/>
          </p:nvSpPr>
          <p:spPr>
            <a:xfrm>
              <a:off x="6548643" y="2372245"/>
              <a:ext cx="47186" cy="69935"/>
            </a:xfrm>
            <a:custGeom>
              <a:avLst/>
              <a:gdLst/>
              <a:ahLst/>
              <a:cxnLst/>
              <a:rect l="l" t="t" r="r" b="b"/>
              <a:pathLst>
                <a:path w="1174" h="1740" extrusionOk="0">
                  <a:moveTo>
                    <a:pt x="589" y="1"/>
                  </a:moveTo>
                  <a:cubicBezTo>
                    <a:pt x="579" y="1"/>
                    <a:pt x="570" y="1"/>
                    <a:pt x="560" y="2"/>
                  </a:cubicBezTo>
                  <a:cubicBezTo>
                    <a:pt x="362" y="10"/>
                    <a:pt x="184" y="492"/>
                    <a:pt x="0" y="757"/>
                  </a:cubicBezTo>
                  <a:cubicBezTo>
                    <a:pt x="146" y="1218"/>
                    <a:pt x="52" y="1739"/>
                    <a:pt x="574" y="1739"/>
                  </a:cubicBezTo>
                  <a:cubicBezTo>
                    <a:pt x="578" y="1739"/>
                    <a:pt x="583" y="1739"/>
                    <a:pt x="587" y="1739"/>
                  </a:cubicBezTo>
                  <a:cubicBezTo>
                    <a:pt x="1174" y="1729"/>
                    <a:pt x="1050" y="1188"/>
                    <a:pt x="1014" y="799"/>
                  </a:cubicBezTo>
                  <a:cubicBezTo>
                    <a:pt x="983" y="476"/>
                    <a:pt x="999" y="1"/>
                    <a:pt x="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87;p43">
              <a:extLst>
                <a:ext uri="{FF2B5EF4-FFF2-40B4-BE49-F238E27FC236}">
                  <a16:creationId xmlns:a16="http://schemas.microsoft.com/office/drawing/2014/main" id="{0A010073-5C54-A539-C59F-EDEF09109BC8}"/>
                </a:ext>
              </a:extLst>
            </p:cNvPr>
            <p:cNvSpPr/>
            <p:nvPr/>
          </p:nvSpPr>
          <p:spPr>
            <a:xfrm>
              <a:off x="6519021" y="2166658"/>
              <a:ext cx="49397" cy="79862"/>
            </a:xfrm>
            <a:custGeom>
              <a:avLst/>
              <a:gdLst/>
              <a:ahLst/>
              <a:cxnLst/>
              <a:rect l="l" t="t" r="r" b="b"/>
              <a:pathLst>
                <a:path w="1229" h="1987" extrusionOk="0">
                  <a:moveTo>
                    <a:pt x="301" y="1"/>
                  </a:moveTo>
                  <a:cubicBezTo>
                    <a:pt x="205" y="1"/>
                    <a:pt x="0" y="182"/>
                    <a:pt x="14" y="249"/>
                  </a:cubicBezTo>
                  <a:cubicBezTo>
                    <a:pt x="115" y="790"/>
                    <a:pt x="234" y="1335"/>
                    <a:pt x="408" y="1858"/>
                  </a:cubicBezTo>
                  <a:cubicBezTo>
                    <a:pt x="433" y="1929"/>
                    <a:pt x="640" y="1987"/>
                    <a:pt x="805" y="1987"/>
                  </a:cubicBezTo>
                  <a:cubicBezTo>
                    <a:pt x="852" y="1987"/>
                    <a:pt x="895" y="1982"/>
                    <a:pt x="930" y="1972"/>
                  </a:cubicBezTo>
                  <a:cubicBezTo>
                    <a:pt x="1054" y="1936"/>
                    <a:pt x="1128" y="1711"/>
                    <a:pt x="1229" y="1564"/>
                  </a:cubicBezTo>
                  <a:cubicBezTo>
                    <a:pt x="1063" y="1092"/>
                    <a:pt x="939" y="653"/>
                    <a:pt x="751" y="240"/>
                  </a:cubicBezTo>
                  <a:cubicBezTo>
                    <a:pt x="697" y="111"/>
                    <a:pt x="467" y="20"/>
                    <a:pt x="307" y="1"/>
                  </a:cubicBezTo>
                  <a:cubicBezTo>
                    <a:pt x="305" y="1"/>
                    <a:pt x="303" y="1"/>
                    <a:pt x="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88;p43">
              <a:extLst>
                <a:ext uri="{FF2B5EF4-FFF2-40B4-BE49-F238E27FC236}">
                  <a16:creationId xmlns:a16="http://schemas.microsoft.com/office/drawing/2014/main" id="{17875182-801C-A789-4CEB-7209D7A54694}"/>
                </a:ext>
              </a:extLst>
            </p:cNvPr>
            <p:cNvSpPr/>
            <p:nvPr/>
          </p:nvSpPr>
          <p:spPr>
            <a:xfrm>
              <a:off x="6449166" y="1511112"/>
              <a:ext cx="111494" cy="137338"/>
            </a:xfrm>
            <a:custGeom>
              <a:avLst/>
              <a:gdLst/>
              <a:ahLst/>
              <a:cxnLst/>
              <a:rect l="l" t="t" r="r" b="b"/>
              <a:pathLst>
                <a:path w="2774" h="3417" extrusionOk="0">
                  <a:moveTo>
                    <a:pt x="998" y="1"/>
                  </a:moveTo>
                  <a:cubicBezTo>
                    <a:pt x="630" y="1"/>
                    <a:pt x="327" y="249"/>
                    <a:pt x="184" y="722"/>
                  </a:cubicBezTo>
                  <a:cubicBezTo>
                    <a:pt x="102" y="979"/>
                    <a:pt x="74" y="1254"/>
                    <a:pt x="24" y="1525"/>
                  </a:cubicBezTo>
                  <a:cubicBezTo>
                    <a:pt x="1" y="2190"/>
                    <a:pt x="317" y="2674"/>
                    <a:pt x="761" y="3124"/>
                  </a:cubicBezTo>
                  <a:cubicBezTo>
                    <a:pt x="955" y="3325"/>
                    <a:pt x="1144" y="3417"/>
                    <a:pt x="1340" y="3417"/>
                  </a:cubicBezTo>
                  <a:cubicBezTo>
                    <a:pt x="1512" y="3417"/>
                    <a:pt x="1689" y="3346"/>
                    <a:pt x="1880" y="3216"/>
                  </a:cubicBezTo>
                  <a:cubicBezTo>
                    <a:pt x="2774" y="2598"/>
                    <a:pt x="2604" y="819"/>
                    <a:pt x="1591" y="191"/>
                  </a:cubicBezTo>
                  <a:cubicBezTo>
                    <a:pt x="1385" y="63"/>
                    <a:pt x="1183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89;p43">
              <a:extLst>
                <a:ext uri="{FF2B5EF4-FFF2-40B4-BE49-F238E27FC236}">
                  <a16:creationId xmlns:a16="http://schemas.microsoft.com/office/drawing/2014/main" id="{AB58F040-5FA8-8BFC-029B-EDDE75DB66F7}"/>
                </a:ext>
              </a:extLst>
            </p:cNvPr>
            <p:cNvSpPr/>
            <p:nvPr/>
          </p:nvSpPr>
          <p:spPr>
            <a:xfrm>
              <a:off x="6407526" y="1701667"/>
              <a:ext cx="132675" cy="129983"/>
            </a:xfrm>
            <a:custGeom>
              <a:avLst/>
              <a:gdLst/>
              <a:ahLst/>
              <a:cxnLst/>
              <a:rect l="l" t="t" r="r" b="b"/>
              <a:pathLst>
                <a:path w="3301" h="3234" extrusionOk="0">
                  <a:moveTo>
                    <a:pt x="1563" y="1"/>
                  </a:moveTo>
                  <a:cubicBezTo>
                    <a:pt x="652" y="1"/>
                    <a:pt x="0" y="644"/>
                    <a:pt x="15" y="1536"/>
                  </a:cubicBezTo>
                  <a:cubicBezTo>
                    <a:pt x="28" y="2573"/>
                    <a:pt x="629" y="3233"/>
                    <a:pt x="1555" y="3233"/>
                  </a:cubicBezTo>
                  <a:cubicBezTo>
                    <a:pt x="2567" y="3229"/>
                    <a:pt x="3301" y="2476"/>
                    <a:pt x="3301" y="1437"/>
                  </a:cubicBezTo>
                  <a:cubicBezTo>
                    <a:pt x="3301" y="661"/>
                    <a:pt x="2518" y="11"/>
                    <a:pt x="1582" y="1"/>
                  </a:cubicBezTo>
                  <a:cubicBezTo>
                    <a:pt x="1576" y="1"/>
                    <a:pt x="1570" y="1"/>
                    <a:pt x="1563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0;p43">
              <a:extLst>
                <a:ext uri="{FF2B5EF4-FFF2-40B4-BE49-F238E27FC236}">
                  <a16:creationId xmlns:a16="http://schemas.microsoft.com/office/drawing/2014/main" id="{12E806A9-F8BB-63B5-C214-3275DB1F2D96}"/>
                </a:ext>
              </a:extLst>
            </p:cNvPr>
            <p:cNvSpPr/>
            <p:nvPr/>
          </p:nvSpPr>
          <p:spPr>
            <a:xfrm>
              <a:off x="6479029" y="2283659"/>
              <a:ext cx="46463" cy="84806"/>
            </a:xfrm>
            <a:custGeom>
              <a:avLst/>
              <a:gdLst/>
              <a:ahLst/>
              <a:cxnLst/>
              <a:rect l="l" t="t" r="r" b="b"/>
              <a:pathLst>
                <a:path w="1156" h="2110" extrusionOk="0">
                  <a:moveTo>
                    <a:pt x="471" y="0"/>
                  </a:moveTo>
                  <a:cubicBezTo>
                    <a:pt x="349" y="0"/>
                    <a:pt x="144" y="209"/>
                    <a:pt x="97" y="363"/>
                  </a:cubicBezTo>
                  <a:cubicBezTo>
                    <a:pt x="9" y="611"/>
                    <a:pt x="0" y="895"/>
                    <a:pt x="9" y="1165"/>
                  </a:cubicBezTo>
                  <a:cubicBezTo>
                    <a:pt x="14" y="1581"/>
                    <a:pt x="5" y="2109"/>
                    <a:pt x="566" y="2109"/>
                  </a:cubicBezTo>
                  <a:cubicBezTo>
                    <a:pt x="568" y="2109"/>
                    <a:pt x="571" y="2109"/>
                    <a:pt x="573" y="2109"/>
                  </a:cubicBezTo>
                  <a:cubicBezTo>
                    <a:pt x="1155" y="2100"/>
                    <a:pt x="990" y="1545"/>
                    <a:pt x="1050" y="1188"/>
                  </a:cubicBezTo>
                  <a:cubicBezTo>
                    <a:pt x="1017" y="905"/>
                    <a:pt x="1036" y="611"/>
                    <a:pt x="939" y="367"/>
                  </a:cubicBezTo>
                  <a:cubicBezTo>
                    <a:pt x="871" y="203"/>
                    <a:pt x="655" y="20"/>
                    <a:pt x="486" y="1"/>
                  </a:cubicBezTo>
                  <a:cubicBezTo>
                    <a:pt x="481" y="0"/>
                    <a:pt x="477" y="0"/>
                    <a:pt x="4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91;p43">
              <a:extLst>
                <a:ext uri="{FF2B5EF4-FFF2-40B4-BE49-F238E27FC236}">
                  <a16:creationId xmlns:a16="http://schemas.microsoft.com/office/drawing/2014/main" id="{556885B6-8F95-5823-5D9E-4AF1E0C9924F}"/>
                </a:ext>
              </a:extLst>
            </p:cNvPr>
            <p:cNvSpPr/>
            <p:nvPr/>
          </p:nvSpPr>
          <p:spPr>
            <a:xfrm>
              <a:off x="6468700" y="2775339"/>
              <a:ext cx="42765" cy="114669"/>
            </a:xfrm>
            <a:custGeom>
              <a:avLst/>
              <a:gdLst/>
              <a:ahLst/>
              <a:cxnLst/>
              <a:rect l="l" t="t" r="r" b="b"/>
              <a:pathLst>
                <a:path w="1064" h="2853" extrusionOk="0">
                  <a:moveTo>
                    <a:pt x="454" y="1"/>
                  </a:moveTo>
                  <a:cubicBezTo>
                    <a:pt x="449" y="1"/>
                    <a:pt x="445" y="1"/>
                    <a:pt x="441" y="1"/>
                  </a:cubicBezTo>
                  <a:cubicBezTo>
                    <a:pt x="308" y="15"/>
                    <a:pt x="92" y="204"/>
                    <a:pt x="79" y="327"/>
                  </a:cubicBezTo>
                  <a:cubicBezTo>
                    <a:pt x="28" y="1033"/>
                    <a:pt x="1" y="1743"/>
                    <a:pt x="18" y="2453"/>
                  </a:cubicBezTo>
                  <a:cubicBezTo>
                    <a:pt x="24" y="2594"/>
                    <a:pt x="250" y="2853"/>
                    <a:pt x="357" y="2853"/>
                  </a:cubicBezTo>
                  <a:cubicBezTo>
                    <a:pt x="359" y="2853"/>
                    <a:pt x="361" y="2853"/>
                    <a:pt x="363" y="2853"/>
                  </a:cubicBezTo>
                  <a:cubicBezTo>
                    <a:pt x="537" y="2838"/>
                    <a:pt x="779" y="2664"/>
                    <a:pt x="830" y="2508"/>
                  </a:cubicBezTo>
                  <a:cubicBezTo>
                    <a:pt x="958" y="2114"/>
                    <a:pt x="990" y="1688"/>
                    <a:pt x="1064" y="1262"/>
                  </a:cubicBezTo>
                  <a:cubicBezTo>
                    <a:pt x="1004" y="922"/>
                    <a:pt x="977" y="575"/>
                    <a:pt x="867" y="253"/>
                  </a:cubicBezTo>
                  <a:cubicBezTo>
                    <a:pt x="823" y="133"/>
                    <a:pt x="596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92;p43">
              <a:extLst>
                <a:ext uri="{FF2B5EF4-FFF2-40B4-BE49-F238E27FC236}">
                  <a16:creationId xmlns:a16="http://schemas.microsoft.com/office/drawing/2014/main" id="{A313DEAC-0974-C034-9DB7-1BCB2A17DFFE}"/>
                </a:ext>
              </a:extLst>
            </p:cNvPr>
            <p:cNvSpPr/>
            <p:nvPr/>
          </p:nvSpPr>
          <p:spPr>
            <a:xfrm>
              <a:off x="6410701" y="2177470"/>
              <a:ext cx="39268" cy="77692"/>
            </a:xfrm>
            <a:custGeom>
              <a:avLst/>
              <a:gdLst/>
              <a:ahLst/>
              <a:cxnLst/>
              <a:rect l="l" t="t" r="r" b="b"/>
              <a:pathLst>
                <a:path w="977" h="1933" extrusionOk="0">
                  <a:moveTo>
                    <a:pt x="478" y="1"/>
                  </a:moveTo>
                  <a:cubicBezTo>
                    <a:pt x="460" y="1"/>
                    <a:pt x="441" y="1"/>
                    <a:pt x="421" y="3"/>
                  </a:cubicBezTo>
                  <a:cubicBezTo>
                    <a:pt x="0" y="35"/>
                    <a:pt x="78" y="443"/>
                    <a:pt x="60" y="741"/>
                  </a:cubicBezTo>
                  <a:cubicBezTo>
                    <a:pt x="55" y="796"/>
                    <a:pt x="60" y="851"/>
                    <a:pt x="60" y="906"/>
                  </a:cubicBezTo>
                  <a:lnTo>
                    <a:pt x="46" y="906"/>
                  </a:lnTo>
                  <a:cubicBezTo>
                    <a:pt x="60" y="1103"/>
                    <a:pt x="19" y="1332"/>
                    <a:pt x="101" y="1497"/>
                  </a:cubicBezTo>
                  <a:cubicBezTo>
                    <a:pt x="197" y="1671"/>
                    <a:pt x="403" y="1791"/>
                    <a:pt x="564" y="1932"/>
                  </a:cubicBezTo>
                  <a:cubicBezTo>
                    <a:pt x="687" y="1777"/>
                    <a:pt x="871" y="1634"/>
                    <a:pt x="916" y="1456"/>
                  </a:cubicBezTo>
                  <a:cubicBezTo>
                    <a:pt x="976" y="1217"/>
                    <a:pt x="944" y="952"/>
                    <a:pt x="922" y="700"/>
                  </a:cubicBezTo>
                  <a:cubicBezTo>
                    <a:pt x="895" y="384"/>
                    <a:pt x="87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93;p43">
              <a:extLst>
                <a:ext uri="{FF2B5EF4-FFF2-40B4-BE49-F238E27FC236}">
                  <a16:creationId xmlns:a16="http://schemas.microsoft.com/office/drawing/2014/main" id="{8FBEE706-62C4-4235-8D91-27CC4BCB4A74}"/>
                </a:ext>
              </a:extLst>
            </p:cNvPr>
            <p:cNvSpPr/>
            <p:nvPr/>
          </p:nvSpPr>
          <p:spPr>
            <a:xfrm>
              <a:off x="6364640" y="2643627"/>
              <a:ext cx="41479" cy="104742"/>
            </a:xfrm>
            <a:custGeom>
              <a:avLst/>
              <a:gdLst/>
              <a:ahLst/>
              <a:cxnLst/>
              <a:rect l="l" t="t" r="r" b="b"/>
              <a:pathLst>
                <a:path w="1032" h="2606" extrusionOk="0">
                  <a:moveTo>
                    <a:pt x="515" y="0"/>
                  </a:moveTo>
                  <a:cubicBezTo>
                    <a:pt x="390" y="0"/>
                    <a:pt x="173" y="140"/>
                    <a:pt x="160" y="235"/>
                  </a:cubicBezTo>
                  <a:cubicBezTo>
                    <a:pt x="73" y="909"/>
                    <a:pt x="13" y="1592"/>
                    <a:pt x="0" y="2274"/>
                  </a:cubicBezTo>
                  <a:cubicBezTo>
                    <a:pt x="0" y="2389"/>
                    <a:pt x="261" y="2586"/>
                    <a:pt x="417" y="2604"/>
                  </a:cubicBezTo>
                  <a:cubicBezTo>
                    <a:pt x="422" y="2605"/>
                    <a:pt x="427" y="2606"/>
                    <a:pt x="433" y="2606"/>
                  </a:cubicBezTo>
                  <a:cubicBezTo>
                    <a:pt x="551" y="2606"/>
                    <a:pt x="753" y="2424"/>
                    <a:pt x="792" y="2293"/>
                  </a:cubicBezTo>
                  <a:cubicBezTo>
                    <a:pt x="912" y="1912"/>
                    <a:pt x="962" y="1514"/>
                    <a:pt x="1031" y="1161"/>
                  </a:cubicBezTo>
                  <a:cubicBezTo>
                    <a:pt x="999" y="840"/>
                    <a:pt x="1008" y="556"/>
                    <a:pt x="926" y="303"/>
                  </a:cubicBezTo>
                  <a:cubicBezTo>
                    <a:pt x="880" y="166"/>
                    <a:pt x="682" y="24"/>
                    <a:pt x="536" y="2"/>
                  </a:cubicBezTo>
                  <a:cubicBezTo>
                    <a:pt x="530" y="1"/>
                    <a:pt x="522" y="0"/>
                    <a:pt x="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94;p43">
              <a:extLst>
                <a:ext uri="{FF2B5EF4-FFF2-40B4-BE49-F238E27FC236}">
                  <a16:creationId xmlns:a16="http://schemas.microsoft.com/office/drawing/2014/main" id="{8225345C-6900-DA5E-B5AA-DD86C491BDCC}"/>
                </a:ext>
              </a:extLst>
            </p:cNvPr>
            <p:cNvSpPr/>
            <p:nvPr/>
          </p:nvSpPr>
          <p:spPr>
            <a:xfrm>
              <a:off x="6161224" y="1403436"/>
              <a:ext cx="201405" cy="323389"/>
            </a:xfrm>
            <a:custGeom>
              <a:avLst/>
              <a:gdLst/>
              <a:ahLst/>
              <a:cxnLst/>
              <a:rect l="l" t="t" r="r" b="b"/>
              <a:pathLst>
                <a:path w="5011" h="8046" extrusionOk="0">
                  <a:moveTo>
                    <a:pt x="4319" y="1"/>
                  </a:moveTo>
                  <a:cubicBezTo>
                    <a:pt x="3851" y="405"/>
                    <a:pt x="3269" y="638"/>
                    <a:pt x="2558" y="716"/>
                  </a:cubicBezTo>
                  <a:cubicBezTo>
                    <a:pt x="1990" y="785"/>
                    <a:pt x="1462" y="927"/>
                    <a:pt x="1041" y="1385"/>
                  </a:cubicBezTo>
                  <a:cubicBezTo>
                    <a:pt x="166" y="2330"/>
                    <a:pt x="0" y="3384"/>
                    <a:pt x="505" y="4539"/>
                  </a:cubicBezTo>
                  <a:cubicBezTo>
                    <a:pt x="743" y="5084"/>
                    <a:pt x="986" y="5666"/>
                    <a:pt x="1380" y="6097"/>
                  </a:cubicBezTo>
                  <a:cubicBezTo>
                    <a:pt x="1917" y="6684"/>
                    <a:pt x="2595" y="7147"/>
                    <a:pt x="3227" y="7641"/>
                  </a:cubicBezTo>
                  <a:cubicBezTo>
                    <a:pt x="3402" y="7780"/>
                    <a:pt x="3631" y="7853"/>
                    <a:pt x="4003" y="8045"/>
                  </a:cubicBezTo>
                  <a:cubicBezTo>
                    <a:pt x="4052" y="7147"/>
                    <a:pt x="4157" y="6386"/>
                    <a:pt x="4126" y="5634"/>
                  </a:cubicBezTo>
                  <a:cubicBezTo>
                    <a:pt x="4066" y="4195"/>
                    <a:pt x="3928" y="2761"/>
                    <a:pt x="4359" y="1358"/>
                  </a:cubicBezTo>
                  <a:cubicBezTo>
                    <a:pt x="4497" y="904"/>
                    <a:pt x="4681" y="395"/>
                    <a:pt x="5011" y="79"/>
                  </a:cubicBezTo>
                  <a:lnTo>
                    <a:pt x="4319" y="1"/>
                  </a:ln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95;p43">
              <a:extLst>
                <a:ext uri="{FF2B5EF4-FFF2-40B4-BE49-F238E27FC236}">
                  <a16:creationId xmlns:a16="http://schemas.microsoft.com/office/drawing/2014/main" id="{066013D5-3123-CB9C-F58B-7ACF41F94660}"/>
                </a:ext>
              </a:extLst>
            </p:cNvPr>
            <p:cNvSpPr/>
            <p:nvPr/>
          </p:nvSpPr>
          <p:spPr>
            <a:xfrm>
              <a:off x="6253265" y="2785829"/>
              <a:ext cx="42082" cy="97909"/>
            </a:xfrm>
            <a:custGeom>
              <a:avLst/>
              <a:gdLst/>
              <a:ahLst/>
              <a:cxnLst/>
              <a:rect l="l" t="t" r="r" b="b"/>
              <a:pathLst>
                <a:path w="1047" h="2436" extrusionOk="0">
                  <a:moveTo>
                    <a:pt x="593" y="1"/>
                  </a:moveTo>
                  <a:cubicBezTo>
                    <a:pt x="437" y="157"/>
                    <a:pt x="190" y="291"/>
                    <a:pt x="153" y="468"/>
                  </a:cubicBezTo>
                  <a:cubicBezTo>
                    <a:pt x="49" y="932"/>
                    <a:pt x="1" y="1406"/>
                    <a:pt x="12" y="1881"/>
                  </a:cubicBezTo>
                  <a:cubicBezTo>
                    <a:pt x="16" y="2068"/>
                    <a:pt x="222" y="2252"/>
                    <a:pt x="337" y="2436"/>
                  </a:cubicBezTo>
                  <a:cubicBezTo>
                    <a:pt x="520" y="2289"/>
                    <a:pt x="773" y="2174"/>
                    <a:pt x="859" y="1986"/>
                  </a:cubicBezTo>
                  <a:cubicBezTo>
                    <a:pt x="983" y="1711"/>
                    <a:pt x="983" y="1385"/>
                    <a:pt x="1020" y="1166"/>
                  </a:cubicBezTo>
                  <a:cubicBezTo>
                    <a:pt x="1011" y="890"/>
                    <a:pt x="1047" y="690"/>
                    <a:pt x="979" y="533"/>
                  </a:cubicBezTo>
                  <a:cubicBezTo>
                    <a:pt x="896" y="337"/>
                    <a:pt x="727" y="175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96;p43">
              <a:extLst>
                <a:ext uri="{FF2B5EF4-FFF2-40B4-BE49-F238E27FC236}">
                  <a16:creationId xmlns:a16="http://schemas.microsoft.com/office/drawing/2014/main" id="{CFB3A55D-E320-454B-2BE0-78C2118F74E2}"/>
                </a:ext>
              </a:extLst>
            </p:cNvPr>
            <p:cNvSpPr/>
            <p:nvPr/>
          </p:nvSpPr>
          <p:spPr>
            <a:xfrm>
              <a:off x="6188675" y="2600178"/>
              <a:ext cx="54742" cy="117764"/>
            </a:xfrm>
            <a:custGeom>
              <a:avLst/>
              <a:gdLst/>
              <a:ahLst/>
              <a:cxnLst/>
              <a:rect l="l" t="t" r="r" b="b"/>
              <a:pathLst>
                <a:path w="1362" h="2930" extrusionOk="0">
                  <a:moveTo>
                    <a:pt x="918" y="0"/>
                  </a:moveTo>
                  <a:cubicBezTo>
                    <a:pt x="752" y="193"/>
                    <a:pt x="509" y="358"/>
                    <a:pt x="441" y="578"/>
                  </a:cubicBezTo>
                  <a:cubicBezTo>
                    <a:pt x="257" y="1153"/>
                    <a:pt x="119" y="1742"/>
                    <a:pt x="28" y="2339"/>
                  </a:cubicBezTo>
                  <a:cubicBezTo>
                    <a:pt x="1" y="2516"/>
                    <a:pt x="193" y="2732"/>
                    <a:pt x="285" y="2930"/>
                  </a:cubicBezTo>
                  <a:cubicBezTo>
                    <a:pt x="468" y="2810"/>
                    <a:pt x="756" y="2732"/>
                    <a:pt x="811" y="2572"/>
                  </a:cubicBezTo>
                  <a:cubicBezTo>
                    <a:pt x="1027" y="1971"/>
                    <a:pt x="1164" y="1348"/>
                    <a:pt x="1362" y="623"/>
                  </a:cubicBezTo>
                  <a:cubicBezTo>
                    <a:pt x="1219" y="427"/>
                    <a:pt x="1068" y="216"/>
                    <a:pt x="9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97;p43">
              <a:extLst>
                <a:ext uri="{FF2B5EF4-FFF2-40B4-BE49-F238E27FC236}">
                  <a16:creationId xmlns:a16="http://schemas.microsoft.com/office/drawing/2014/main" id="{72D0F0DE-2D2D-8935-589F-7DD6B90BDB06}"/>
                </a:ext>
              </a:extLst>
            </p:cNvPr>
            <p:cNvSpPr/>
            <p:nvPr/>
          </p:nvSpPr>
          <p:spPr>
            <a:xfrm>
              <a:off x="6111505" y="2794109"/>
              <a:ext cx="57274" cy="76768"/>
            </a:xfrm>
            <a:custGeom>
              <a:avLst/>
              <a:gdLst/>
              <a:ahLst/>
              <a:cxnLst/>
              <a:rect l="l" t="t" r="r" b="b"/>
              <a:pathLst>
                <a:path w="1425" h="1910" extrusionOk="0">
                  <a:moveTo>
                    <a:pt x="1075" y="1"/>
                  </a:moveTo>
                  <a:cubicBezTo>
                    <a:pt x="986" y="1"/>
                    <a:pt x="871" y="30"/>
                    <a:pt x="844" y="76"/>
                  </a:cubicBezTo>
                  <a:cubicBezTo>
                    <a:pt x="554" y="547"/>
                    <a:pt x="280" y="1038"/>
                    <a:pt x="36" y="1538"/>
                  </a:cubicBezTo>
                  <a:cubicBezTo>
                    <a:pt x="0" y="1611"/>
                    <a:pt x="114" y="1836"/>
                    <a:pt x="211" y="1885"/>
                  </a:cubicBezTo>
                  <a:cubicBezTo>
                    <a:pt x="243" y="1902"/>
                    <a:pt x="290" y="1910"/>
                    <a:pt x="340" y="1910"/>
                  </a:cubicBezTo>
                  <a:cubicBezTo>
                    <a:pt x="443" y="1910"/>
                    <a:pt x="561" y="1878"/>
                    <a:pt x="600" y="1826"/>
                  </a:cubicBezTo>
                  <a:cubicBezTo>
                    <a:pt x="903" y="1409"/>
                    <a:pt x="1168" y="964"/>
                    <a:pt x="1425" y="566"/>
                  </a:cubicBezTo>
                  <a:cubicBezTo>
                    <a:pt x="1311" y="299"/>
                    <a:pt x="1275" y="131"/>
                    <a:pt x="1174" y="25"/>
                  </a:cubicBezTo>
                  <a:cubicBezTo>
                    <a:pt x="1158" y="8"/>
                    <a:pt x="1120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98;p43">
              <a:extLst>
                <a:ext uri="{FF2B5EF4-FFF2-40B4-BE49-F238E27FC236}">
                  <a16:creationId xmlns:a16="http://schemas.microsoft.com/office/drawing/2014/main" id="{6B0FC40A-C0F1-6D7B-21C2-6782931F0860}"/>
                </a:ext>
              </a:extLst>
            </p:cNvPr>
            <p:cNvSpPr/>
            <p:nvPr/>
          </p:nvSpPr>
          <p:spPr>
            <a:xfrm>
              <a:off x="5450331" y="3254156"/>
              <a:ext cx="122145" cy="169371"/>
            </a:xfrm>
            <a:custGeom>
              <a:avLst/>
              <a:gdLst/>
              <a:ahLst/>
              <a:cxnLst/>
              <a:rect l="l" t="t" r="r" b="b"/>
              <a:pathLst>
                <a:path w="3039" h="4214" extrusionOk="0">
                  <a:moveTo>
                    <a:pt x="2714" y="0"/>
                  </a:moveTo>
                  <a:cubicBezTo>
                    <a:pt x="2693" y="0"/>
                    <a:pt x="2674" y="3"/>
                    <a:pt x="2659" y="10"/>
                  </a:cubicBezTo>
                  <a:cubicBezTo>
                    <a:pt x="2379" y="124"/>
                    <a:pt x="2022" y="225"/>
                    <a:pt x="1866" y="455"/>
                  </a:cubicBezTo>
                  <a:cubicBezTo>
                    <a:pt x="1291" y="1272"/>
                    <a:pt x="762" y="2118"/>
                    <a:pt x="280" y="2994"/>
                  </a:cubicBezTo>
                  <a:cubicBezTo>
                    <a:pt x="92" y="3328"/>
                    <a:pt x="88" y="3764"/>
                    <a:pt x="0" y="4158"/>
                  </a:cubicBezTo>
                  <a:lnTo>
                    <a:pt x="152" y="4213"/>
                  </a:lnTo>
                  <a:cubicBezTo>
                    <a:pt x="221" y="4163"/>
                    <a:pt x="307" y="4127"/>
                    <a:pt x="353" y="4062"/>
                  </a:cubicBezTo>
                  <a:cubicBezTo>
                    <a:pt x="1232" y="2876"/>
                    <a:pt x="2104" y="1683"/>
                    <a:pt x="2970" y="482"/>
                  </a:cubicBezTo>
                  <a:cubicBezTo>
                    <a:pt x="3030" y="395"/>
                    <a:pt x="3038" y="212"/>
                    <a:pt x="2989" y="130"/>
                  </a:cubicBezTo>
                  <a:cubicBezTo>
                    <a:pt x="2944" y="62"/>
                    <a:pt x="2807" y="0"/>
                    <a:pt x="27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99;p43">
              <a:extLst>
                <a:ext uri="{FF2B5EF4-FFF2-40B4-BE49-F238E27FC236}">
                  <a16:creationId xmlns:a16="http://schemas.microsoft.com/office/drawing/2014/main" id="{6B8173B8-9004-7BE5-E74C-B8F3B43BF778}"/>
                </a:ext>
              </a:extLst>
            </p:cNvPr>
            <p:cNvSpPr/>
            <p:nvPr/>
          </p:nvSpPr>
          <p:spPr>
            <a:xfrm>
              <a:off x="5490484" y="3384301"/>
              <a:ext cx="73512" cy="238904"/>
            </a:xfrm>
            <a:custGeom>
              <a:avLst/>
              <a:gdLst/>
              <a:ahLst/>
              <a:cxnLst/>
              <a:rect l="l" t="t" r="r" b="b"/>
              <a:pathLst>
                <a:path w="1829" h="5944" extrusionOk="0">
                  <a:moveTo>
                    <a:pt x="1600" y="0"/>
                  </a:moveTo>
                  <a:cubicBezTo>
                    <a:pt x="1500" y="0"/>
                    <a:pt x="1370" y="71"/>
                    <a:pt x="1274" y="132"/>
                  </a:cubicBezTo>
                  <a:cubicBezTo>
                    <a:pt x="1187" y="188"/>
                    <a:pt x="1132" y="302"/>
                    <a:pt x="1082" y="398"/>
                  </a:cubicBezTo>
                  <a:cubicBezTo>
                    <a:pt x="458" y="1659"/>
                    <a:pt x="0" y="2969"/>
                    <a:pt x="188" y="4400"/>
                  </a:cubicBezTo>
                  <a:cubicBezTo>
                    <a:pt x="257" y="4927"/>
                    <a:pt x="537" y="5431"/>
                    <a:pt x="720" y="5944"/>
                  </a:cubicBezTo>
                  <a:cubicBezTo>
                    <a:pt x="792" y="5931"/>
                    <a:pt x="866" y="5912"/>
                    <a:pt x="939" y="5898"/>
                  </a:cubicBezTo>
                  <a:cubicBezTo>
                    <a:pt x="967" y="5801"/>
                    <a:pt x="1036" y="5697"/>
                    <a:pt x="1017" y="5609"/>
                  </a:cubicBezTo>
                  <a:cubicBezTo>
                    <a:pt x="765" y="4248"/>
                    <a:pt x="1082" y="2965"/>
                    <a:pt x="1480" y="1682"/>
                  </a:cubicBezTo>
                  <a:cubicBezTo>
                    <a:pt x="1613" y="1246"/>
                    <a:pt x="1723" y="804"/>
                    <a:pt x="1810" y="357"/>
                  </a:cubicBezTo>
                  <a:cubicBezTo>
                    <a:pt x="1829" y="247"/>
                    <a:pt x="1742" y="41"/>
                    <a:pt x="1654" y="9"/>
                  </a:cubicBezTo>
                  <a:cubicBezTo>
                    <a:pt x="1638" y="3"/>
                    <a:pt x="1619" y="0"/>
                    <a:pt x="1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00;p43">
              <a:extLst>
                <a:ext uri="{FF2B5EF4-FFF2-40B4-BE49-F238E27FC236}">
                  <a16:creationId xmlns:a16="http://schemas.microsoft.com/office/drawing/2014/main" id="{01E8544C-8EDF-AA9C-49B3-08476CBEF17B}"/>
                </a:ext>
              </a:extLst>
            </p:cNvPr>
            <p:cNvSpPr/>
            <p:nvPr/>
          </p:nvSpPr>
          <p:spPr>
            <a:xfrm>
              <a:off x="5396312" y="3501182"/>
              <a:ext cx="55667" cy="225721"/>
            </a:xfrm>
            <a:custGeom>
              <a:avLst/>
              <a:gdLst/>
              <a:ahLst/>
              <a:cxnLst/>
              <a:rect l="l" t="t" r="r" b="b"/>
              <a:pathLst>
                <a:path w="1385" h="5616" extrusionOk="0">
                  <a:moveTo>
                    <a:pt x="1202" y="1"/>
                  </a:moveTo>
                  <a:cubicBezTo>
                    <a:pt x="1050" y="107"/>
                    <a:pt x="821" y="185"/>
                    <a:pt x="766" y="327"/>
                  </a:cubicBezTo>
                  <a:cubicBezTo>
                    <a:pt x="175" y="1821"/>
                    <a:pt x="1" y="3366"/>
                    <a:pt x="339" y="4942"/>
                  </a:cubicBezTo>
                  <a:cubicBezTo>
                    <a:pt x="394" y="5190"/>
                    <a:pt x="629" y="5392"/>
                    <a:pt x="779" y="5616"/>
                  </a:cubicBezTo>
                  <a:cubicBezTo>
                    <a:pt x="844" y="5588"/>
                    <a:pt x="903" y="5561"/>
                    <a:pt x="968" y="5533"/>
                  </a:cubicBezTo>
                  <a:cubicBezTo>
                    <a:pt x="1000" y="5264"/>
                    <a:pt x="1040" y="4997"/>
                    <a:pt x="1063" y="4727"/>
                  </a:cubicBezTo>
                  <a:cubicBezTo>
                    <a:pt x="1169" y="3384"/>
                    <a:pt x="1284" y="2042"/>
                    <a:pt x="1366" y="699"/>
                  </a:cubicBezTo>
                  <a:cubicBezTo>
                    <a:pt x="1385" y="474"/>
                    <a:pt x="1261" y="23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2543396" y="3780460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5A0B8"/>
                </a:solidFill>
                <a:sym typeface="Wingdings" panose="05000000000000000000" pitchFamily="2" charset="2"/>
              </a:rPr>
              <a:t> It’s under the window.</a:t>
            </a:r>
            <a:endParaRPr lang="en-US" sz="3200" b="1" i="1" dirty="0">
              <a:solidFill>
                <a:srgbClr val="05A0B8"/>
              </a:solidFill>
            </a:endParaRPr>
          </a:p>
        </p:txBody>
      </p:sp>
      <p:sp>
        <p:nvSpPr>
          <p:cNvPr id="46" name="TextBox 45">
            <a:hlinkClick r:id="rId3" action="ppaction://hlinksldjump"/>
            <a:extLst>
              <a:ext uri="{FF2B5EF4-FFF2-40B4-BE49-F238E27FC236}">
                <a16:creationId xmlns:a16="http://schemas.microsoft.com/office/drawing/2014/main" id="{67BEE04F-C538-BDD8-0C68-30B32016C5C6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6896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2382833" y="1441976"/>
            <a:ext cx="9324388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2989089" y="2172497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Question 8: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4619763" y="3041985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Why is the room called the Tiger room?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4350056" y="3935695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5A0B8"/>
                </a:solidFill>
                <a:sym typeface="Wingdings" panose="05000000000000000000" pitchFamily="2" charset="2"/>
              </a:rPr>
              <a:t> Because there’s a big tiger on the wall.</a:t>
            </a:r>
            <a:endParaRPr lang="en-US" sz="3200" b="1" i="1" dirty="0">
              <a:solidFill>
                <a:srgbClr val="05A0B8"/>
              </a:solidFill>
            </a:endParaRPr>
          </a:p>
        </p:txBody>
      </p:sp>
      <p:grpSp>
        <p:nvGrpSpPr>
          <p:cNvPr id="74" name="Google Shape;2241;p45">
            <a:extLst>
              <a:ext uri="{FF2B5EF4-FFF2-40B4-BE49-F238E27FC236}">
                <a16:creationId xmlns:a16="http://schemas.microsoft.com/office/drawing/2014/main" id="{A637FA8A-96CF-B279-FD9A-5F0158BAEC49}"/>
              </a:ext>
            </a:extLst>
          </p:cNvPr>
          <p:cNvGrpSpPr/>
          <p:nvPr/>
        </p:nvGrpSpPr>
        <p:grpSpPr>
          <a:xfrm>
            <a:off x="286665" y="3047726"/>
            <a:ext cx="2094308" cy="3042587"/>
            <a:chOff x="2205175" y="238100"/>
            <a:chExt cx="3235150" cy="5238450"/>
          </a:xfrm>
        </p:grpSpPr>
        <p:sp>
          <p:nvSpPr>
            <p:cNvPr id="75" name="Google Shape;2242;p45">
              <a:extLst>
                <a:ext uri="{FF2B5EF4-FFF2-40B4-BE49-F238E27FC236}">
                  <a16:creationId xmlns:a16="http://schemas.microsoft.com/office/drawing/2014/main" id="{90BC81AC-D0B2-5B4B-C303-46D483D32E81}"/>
                </a:ext>
              </a:extLst>
            </p:cNvPr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43;p45">
              <a:extLst>
                <a:ext uri="{FF2B5EF4-FFF2-40B4-BE49-F238E27FC236}">
                  <a16:creationId xmlns:a16="http://schemas.microsoft.com/office/drawing/2014/main" id="{19681E62-F508-831B-A28D-3E800A3DE431}"/>
                </a:ext>
              </a:extLst>
            </p:cNvPr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44;p45">
              <a:extLst>
                <a:ext uri="{FF2B5EF4-FFF2-40B4-BE49-F238E27FC236}">
                  <a16:creationId xmlns:a16="http://schemas.microsoft.com/office/drawing/2014/main" id="{8796FAFD-22F7-8208-766A-689A30949E45}"/>
                </a:ext>
              </a:extLst>
            </p:cNvPr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5;p45">
              <a:extLst>
                <a:ext uri="{FF2B5EF4-FFF2-40B4-BE49-F238E27FC236}">
                  <a16:creationId xmlns:a16="http://schemas.microsoft.com/office/drawing/2014/main" id="{F17AD9DC-604D-A56A-D3EE-42D3FD91B7CB}"/>
                </a:ext>
              </a:extLst>
            </p:cNvPr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46;p45">
              <a:extLst>
                <a:ext uri="{FF2B5EF4-FFF2-40B4-BE49-F238E27FC236}">
                  <a16:creationId xmlns:a16="http://schemas.microsoft.com/office/drawing/2014/main" id="{64223F75-1B9C-1779-0AB6-09E209CDDC3A}"/>
                </a:ext>
              </a:extLst>
            </p:cNvPr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47;p45">
              <a:extLst>
                <a:ext uri="{FF2B5EF4-FFF2-40B4-BE49-F238E27FC236}">
                  <a16:creationId xmlns:a16="http://schemas.microsoft.com/office/drawing/2014/main" id="{66A8DF93-3A09-2E9D-9340-A2CB593D6F17}"/>
                </a:ext>
              </a:extLst>
            </p:cNvPr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48;p45">
              <a:extLst>
                <a:ext uri="{FF2B5EF4-FFF2-40B4-BE49-F238E27FC236}">
                  <a16:creationId xmlns:a16="http://schemas.microsoft.com/office/drawing/2014/main" id="{6D416F31-6499-B8BF-3D37-E113998DBAEF}"/>
                </a:ext>
              </a:extLst>
            </p:cNvPr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49;p45">
              <a:extLst>
                <a:ext uri="{FF2B5EF4-FFF2-40B4-BE49-F238E27FC236}">
                  <a16:creationId xmlns:a16="http://schemas.microsoft.com/office/drawing/2014/main" id="{96000465-BBA1-E57B-E4B9-59406C2D2AE9}"/>
                </a:ext>
              </a:extLst>
            </p:cNvPr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50;p45">
              <a:extLst>
                <a:ext uri="{FF2B5EF4-FFF2-40B4-BE49-F238E27FC236}">
                  <a16:creationId xmlns:a16="http://schemas.microsoft.com/office/drawing/2014/main" id="{3E9A6708-15C8-DE1C-FA73-B70EC10D284D}"/>
                </a:ext>
              </a:extLst>
            </p:cNvPr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51;p45">
              <a:extLst>
                <a:ext uri="{FF2B5EF4-FFF2-40B4-BE49-F238E27FC236}">
                  <a16:creationId xmlns:a16="http://schemas.microsoft.com/office/drawing/2014/main" id="{BC17310B-8D6F-1CBB-CDAB-30DED06F9486}"/>
                </a:ext>
              </a:extLst>
            </p:cNvPr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2;p45">
              <a:extLst>
                <a:ext uri="{FF2B5EF4-FFF2-40B4-BE49-F238E27FC236}">
                  <a16:creationId xmlns:a16="http://schemas.microsoft.com/office/drawing/2014/main" id="{24FF06F6-D3AA-4EBA-764B-ECD0DA289350}"/>
                </a:ext>
              </a:extLst>
            </p:cNvPr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253;p45">
              <a:extLst>
                <a:ext uri="{FF2B5EF4-FFF2-40B4-BE49-F238E27FC236}">
                  <a16:creationId xmlns:a16="http://schemas.microsoft.com/office/drawing/2014/main" id="{1262BDA2-4001-4E1E-0582-3DD0D4FB4FB9}"/>
                </a:ext>
              </a:extLst>
            </p:cNvPr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254;p45">
              <a:extLst>
                <a:ext uri="{FF2B5EF4-FFF2-40B4-BE49-F238E27FC236}">
                  <a16:creationId xmlns:a16="http://schemas.microsoft.com/office/drawing/2014/main" id="{6E206EA9-20AA-EF8A-EF35-5957D4902B6A}"/>
                </a:ext>
              </a:extLst>
            </p:cNvPr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55;p45">
              <a:extLst>
                <a:ext uri="{FF2B5EF4-FFF2-40B4-BE49-F238E27FC236}">
                  <a16:creationId xmlns:a16="http://schemas.microsoft.com/office/drawing/2014/main" id="{C159F61B-495B-A5E8-8B14-9356554CEE7D}"/>
                </a:ext>
              </a:extLst>
            </p:cNvPr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56;p45">
              <a:extLst>
                <a:ext uri="{FF2B5EF4-FFF2-40B4-BE49-F238E27FC236}">
                  <a16:creationId xmlns:a16="http://schemas.microsoft.com/office/drawing/2014/main" id="{E0921F32-C7C4-CDBC-B62D-C9DB012714FC}"/>
                </a:ext>
              </a:extLst>
            </p:cNvPr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57;p45">
              <a:extLst>
                <a:ext uri="{FF2B5EF4-FFF2-40B4-BE49-F238E27FC236}">
                  <a16:creationId xmlns:a16="http://schemas.microsoft.com/office/drawing/2014/main" id="{DC79C211-E69F-B534-9AD4-B4A3EE161E14}"/>
                </a:ext>
              </a:extLst>
            </p:cNvPr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58;p45">
              <a:extLst>
                <a:ext uri="{FF2B5EF4-FFF2-40B4-BE49-F238E27FC236}">
                  <a16:creationId xmlns:a16="http://schemas.microsoft.com/office/drawing/2014/main" id="{4A2BE482-1821-0BDA-90E2-4BFEFDB47A24}"/>
                </a:ext>
              </a:extLst>
            </p:cNvPr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59;p45">
              <a:extLst>
                <a:ext uri="{FF2B5EF4-FFF2-40B4-BE49-F238E27FC236}">
                  <a16:creationId xmlns:a16="http://schemas.microsoft.com/office/drawing/2014/main" id="{E6EEF390-3BE2-5972-1906-CD2D6D1CC436}"/>
                </a:ext>
              </a:extLst>
            </p:cNvPr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60;p45">
              <a:extLst>
                <a:ext uri="{FF2B5EF4-FFF2-40B4-BE49-F238E27FC236}">
                  <a16:creationId xmlns:a16="http://schemas.microsoft.com/office/drawing/2014/main" id="{D38F6CCE-1765-59A1-67B5-10B8CB0845AD}"/>
                </a:ext>
              </a:extLst>
            </p:cNvPr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1;p45">
              <a:extLst>
                <a:ext uri="{FF2B5EF4-FFF2-40B4-BE49-F238E27FC236}">
                  <a16:creationId xmlns:a16="http://schemas.microsoft.com/office/drawing/2014/main" id="{8E5BA863-9891-D437-77DA-597A537E216A}"/>
                </a:ext>
              </a:extLst>
            </p:cNvPr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62;p45">
              <a:extLst>
                <a:ext uri="{FF2B5EF4-FFF2-40B4-BE49-F238E27FC236}">
                  <a16:creationId xmlns:a16="http://schemas.microsoft.com/office/drawing/2014/main" id="{0D3865EC-8B51-C52E-973B-335A5014D4F1}"/>
                </a:ext>
              </a:extLst>
            </p:cNvPr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63;p45">
              <a:extLst>
                <a:ext uri="{FF2B5EF4-FFF2-40B4-BE49-F238E27FC236}">
                  <a16:creationId xmlns:a16="http://schemas.microsoft.com/office/drawing/2014/main" id="{A3DF3FEF-0DE3-D056-46BF-54E827725CE7}"/>
                </a:ext>
              </a:extLst>
            </p:cNvPr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64;p45">
              <a:extLst>
                <a:ext uri="{FF2B5EF4-FFF2-40B4-BE49-F238E27FC236}">
                  <a16:creationId xmlns:a16="http://schemas.microsoft.com/office/drawing/2014/main" id="{1E38D351-0DA3-F47F-043A-4371379E9D69}"/>
                </a:ext>
              </a:extLst>
            </p:cNvPr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65;p45">
              <a:extLst>
                <a:ext uri="{FF2B5EF4-FFF2-40B4-BE49-F238E27FC236}">
                  <a16:creationId xmlns:a16="http://schemas.microsoft.com/office/drawing/2014/main" id="{B8E63091-9217-D6BF-98FA-D2DAB4F8E6CA}"/>
                </a:ext>
              </a:extLst>
            </p:cNvPr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66;p45">
              <a:extLst>
                <a:ext uri="{FF2B5EF4-FFF2-40B4-BE49-F238E27FC236}">
                  <a16:creationId xmlns:a16="http://schemas.microsoft.com/office/drawing/2014/main" id="{26B698BF-0BEA-6526-7F8B-38003149ACFC}"/>
                </a:ext>
              </a:extLst>
            </p:cNvPr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67;p45">
              <a:extLst>
                <a:ext uri="{FF2B5EF4-FFF2-40B4-BE49-F238E27FC236}">
                  <a16:creationId xmlns:a16="http://schemas.microsoft.com/office/drawing/2014/main" id="{16218E37-3416-06A5-7A0E-15DE3340D2B7}"/>
                </a:ext>
              </a:extLst>
            </p:cNvPr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68;p45">
              <a:extLst>
                <a:ext uri="{FF2B5EF4-FFF2-40B4-BE49-F238E27FC236}">
                  <a16:creationId xmlns:a16="http://schemas.microsoft.com/office/drawing/2014/main" id="{800E6B39-E962-39B0-707F-A50810A28440}"/>
                </a:ext>
              </a:extLst>
            </p:cNvPr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2269;p45">
            <a:extLst>
              <a:ext uri="{FF2B5EF4-FFF2-40B4-BE49-F238E27FC236}">
                <a16:creationId xmlns:a16="http://schemas.microsoft.com/office/drawing/2014/main" id="{02B95523-82A7-2310-2ABC-A77805E6D4A8}"/>
              </a:ext>
            </a:extLst>
          </p:cNvPr>
          <p:cNvGrpSpPr/>
          <p:nvPr/>
        </p:nvGrpSpPr>
        <p:grpSpPr>
          <a:xfrm rot="844541" flipH="1">
            <a:off x="1144358" y="3673405"/>
            <a:ext cx="421747" cy="296722"/>
            <a:chOff x="1285325" y="2237436"/>
            <a:chExt cx="342015" cy="240626"/>
          </a:xfrm>
        </p:grpSpPr>
        <p:sp>
          <p:nvSpPr>
            <p:cNvPr id="112" name="Google Shape;2270;p45">
              <a:extLst>
                <a:ext uri="{FF2B5EF4-FFF2-40B4-BE49-F238E27FC236}">
                  <a16:creationId xmlns:a16="http://schemas.microsoft.com/office/drawing/2014/main" id="{1056FC82-5A19-B8FC-6251-A7D2C6DFC102}"/>
                </a:ext>
              </a:extLst>
            </p:cNvPr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71;p45">
              <a:extLst>
                <a:ext uri="{FF2B5EF4-FFF2-40B4-BE49-F238E27FC236}">
                  <a16:creationId xmlns:a16="http://schemas.microsoft.com/office/drawing/2014/main" id="{B5596D7B-9B37-9C01-0073-A7C834401ABA}"/>
                </a:ext>
              </a:extLst>
            </p:cNvPr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272;p45">
              <a:extLst>
                <a:ext uri="{FF2B5EF4-FFF2-40B4-BE49-F238E27FC236}">
                  <a16:creationId xmlns:a16="http://schemas.microsoft.com/office/drawing/2014/main" id="{D0B3D4B8-00E4-FBAA-0EFD-3A64587EB671}"/>
                </a:ext>
              </a:extLst>
            </p:cNvPr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73;p45">
              <a:extLst>
                <a:ext uri="{FF2B5EF4-FFF2-40B4-BE49-F238E27FC236}">
                  <a16:creationId xmlns:a16="http://schemas.microsoft.com/office/drawing/2014/main" id="{3A1BA72D-3FAB-B755-91EF-169572EC3209}"/>
                </a:ext>
              </a:extLst>
            </p:cNvPr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4;p45">
              <a:extLst>
                <a:ext uri="{FF2B5EF4-FFF2-40B4-BE49-F238E27FC236}">
                  <a16:creationId xmlns:a16="http://schemas.microsoft.com/office/drawing/2014/main" id="{06009A72-10B6-55ED-9CE3-D2DD4B370B05}"/>
                </a:ext>
              </a:extLst>
            </p:cNvPr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F1656D3C-AE20-62F8-8845-90E175DA8E8D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14328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3" y="1815112"/>
            <a:ext cx="9324388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2544639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Question 9: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2575727" y="3426475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Who is Nick staying with?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2424675" y="4364696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5A0B8"/>
                </a:solidFill>
                <a:sym typeface="Wingdings" panose="05000000000000000000" pitchFamily="2" charset="2"/>
              </a:rPr>
              <a:t> He is staying with his parents.</a:t>
            </a:r>
            <a:endParaRPr lang="en-US" sz="3200" b="1" i="1" dirty="0">
              <a:solidFill>
                <a:srgbClr val="05A0B8"/>
              </a:solidFill>
            </a:endParaRPr>
          </a:p>
        </p:txBody>
      </p:sp>
      <p:grpSp>
        <p:nvGrpSpPr>
          <p:cNvPr id="46" name="Google Shape;1972;p45">
            <a:extLst>
              <a:ext uri="{FF2B5EF4-FFF2-40B4-BE49-F238E27FC236}">
                <a16:creationId xmlns:a16="http://schemas.microsoft.com/office/drawing/2014/main" id="{C2217318-D9A5-6237-68E1-B19F53616401}"/>
              </a:ext>
            </a:extLst>
          </p:cNvPr>
          <p:cNvGrpSpPr/>
          <p:nvPr/>
        </p:nvGrpSpPr>
        <p:grpSpPr>
          <a:xfrm flipH="1">
            <a:off x="10310530" y="4003893"/>
            <a:ext cx="1620911" cy="1569172"/>
            <a:chOff x="1142423" y="2075513"/>
            <a:chExt cx="1464544" cy="1408352"/>
          </a:xfrm>
        </p:grpSpPr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5D6E9509-6A1D-07E3-4E48-D864862AE337}"/>
                </a:ext>
              </a:extLst>
            </p:cNvPr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93F854A5-CF92-9BDF-D5BE-72E1A065858A}"/>
                </a:ext>
              </a:extLst>
            </p:cNvPr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A85ED15F-A492-F6C4-0245-6B909FDC30F2}"/>
                </a:ext>
              </a:extLst>
            </p:cNvPr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37F40240-EFBD-2208-3FB7-F3E91458E2FC}"/>
                </a:ext>
              </a:extLst>
            </p:cNvPr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6C8D4B64-2DE3-773A-C082-D1FD9A471503}"/>
                </a:ext>
              </a:extLst>
            </p:cNvPr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B8D54DC5-3750-27F9-0FC5-71AD33FC1EF2}"/>
                </a:ext>
              </a:extLst>
            </p:cNvPr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59;p45">
            <a:extLst>
              <a:ext uri="{FF2B5EF4-FFF2-40B4-BE49-F238E27FC236}">
                <a16:creationId xmlns:a16="http://schemas.microsoft.com/office/drawing/2014/main" id="{A3AFAE31-9CB2-6B98-3D72-66668C16761A}"/>
              </a:ext>
            </a:extLst>
          </p:cNvPr>
          <p:cNvGrpSpPr/>
          <p:nvPr/>
        </p:nvGrpSpPr>
        <p:grpSpPr>
          <a:xfrm flipH="1">
            <a:off x="9909986" y="1935869"/>
            <a:ext cx="1765118" cy="2963700"/>
            <a:chOff x="3676859" y="1785855"/>
            <a:chExt cx="1447727" cy="2414596"/>
          </a:xfrm>
        </p:grpSpPr>
        <p:grpSp>
          <p:nvGrpSpPr>
            <p:cNvPr id="54" name="Google Shape;2060;p45">
              <a:extLst>
                <a:ext uri="{FF2B5EF4-FFF2-40B4-BE49-F238E27FC236}">
                  <a16:creationId xmlns:a16="http://schemas.microsoft.com/office/drawing/2014/main" id="{4B40A440-7AA7-AEE9-AA72-C25869DF0672}"/>
                </a:ext>
              </a:extLst>
            </p:cNvPr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61" name="Google Shape;2061;p45">
                <a:extLst>
                  <a:ext uri="{FF2B5EF4-FFF2-40B4-BE49-F238E27FC236}">
                    <a16:creationId xmlns:a16="http://schemas.microsoft.com/office/drawing/2014/main" id="{11090843-B684-14B5-5605-4231EA03CDA9}"/>
                  </a:ext>
                </a:extLst>
              </p:cNvPr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62;p45">
                <a:extLst>
                  <a:ext uri="{FF2B5EF4-FFF2-40B4-BE49-F238E27FC236}">
                    <a16:creationId xmlns:a16="http://schemas.microsoft.com/office/drawing/2014/main" id="{C283A2E5-E5CB-445C-91B6-743D5393ACB8}"/>
                  </a:ext>
                </a:extLst>
              </p:cNvPr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63;p45">
                <a:extLst>
                  <a:ext uri="{FF2B5EF4-FFF2-40B4-BE49-F238E27FC236}">
                    <a16:creationId xmlns:a16="http://schemas.microsoft.com/office/drawing/2014/main" id="{428F4B81-2EB8-8892-9066-25A1304D4738}"/>
                  </a:ext>
                </a:extLst>
              </p:cNvPr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64;p45">
                <a:extLst>
                  <a:ext uri="{FF2B5EF4-FFF2-40B4-BE49-F238E27FC236}">
                    <a16:creationId xmlns:a16="http://schemas.microsoft.com/office/drawing/2014/main" id="{22E2DCC3-AFBB-BB8E-D5D9-070E38601FDF}"/>
                  </a:ext>
                </a:extLst>
              </p:cNvPr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65;p45">
                <a:extLst>
                  <a:ext uri="{FF2B5EF4-FFF2-40B4-BE49-F238E27FC236}">
                    <a16:creationId xmlns:a16="http://schemas.microsoft.com/office/drawing/2014/main" id="{51EB1349-9912-0B22-7BF7-37791554A93E}"/>
                  </a:ext>
                </a:extLst>
              </p:cNvPr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66;p45">
                <a:extLst>
                  <a:ext uri="{FF2B5EF4-FFF2-40B4-BE49-F238E27FC236}">
                    <a16:creationId xmlns:a16="http://schemas.microsoft.com/office/drawing/2014/main" id="{7923E196-1E37-C0AF-410F-576DF2435FEA}"/>
                  </a:ext>
                </a:extLst>
              </p:cNvPr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67;p45">
                <a:extLst>
                  <a:ext uri="{FF2B5EF4-FFF2-40B4-BE49-F238E27FC236}">
                    <a16:creationId xmlns:a16="http://schemas.microsoft.com/office/drawing/2014/main" id="{FCF45897-A4A1-CC3C-3F0B-7E918056E71A}"/>
                  </a:ext>
                </a:extLst>
              </p:cNvPr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68;p45">
                <a:extLst>
                  <a:ext uri="{FF2B5EF4-FFF2-40B4-BE49-F238E27FC236}">
                    <a16:creationId xmlns:a16="http://schemas.microsoft.com/office/drawing/2014/main" id="{6587346B-4ED4-2068-61DD-8E2F7E1F9782}"/>
                  </a:ext>
                </a:extLst>
              </p:cNvPr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69;p45">
                <a:extLst>
                  <a:ext uri="{FF2B5EF4-FFF2-40B4-BE49-F238E27FC236}">
                    <a16:creationId xmlns:a16="http://schemas.microsoft.com/office/drawing/2014/main" id="{1DF1FE60-241C-989F-32E3-3891B1A27373}"/>
                  </a:ext>
                </a:extLst>
              </p:cNvPr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70;p45">
                <a:extLst>
                  <a:ext uri="{FF2B5EF4-FFF2-40B4-BE49-F238E27FC236}">
                    <a16:creationId xmlns:a16="http://schemas.microsoft.com/office/drawing/2014/main" id="{C3EC1E29-091E-A592-8CA8-44FC00AEAE2D}"/>
                  </a:ext>
                </a:extLst>
              </p:cNvPr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71;p45">
                <a:extLst>
                  <a:ext uri="{FF2B5EF4-FFF2-40B4-BE49-F238E27FC236}">
                    <a16:creationId xmlns:a16="http://schemas.microsoft.com/office/drawing/2014/main" id="{1C20FD9F-974A-1178-6967-2394593E9FE2}"/>
                  </a:ext>
                </a:extLst>
              </p:cNvPr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72;p45">
                <a:extLst>
                  <a:ext uri="{FF2B5EF4-FFF2-40B4-BE49-F238E27FC236}">
                    <a16:creationId xmlns:a16="http://schemas.microsoft.com/office/drawing/2014/main" id="{484FEC7B-6F0B-EB1A-8B02-37F408DC674F}"/>
                  </a:ext>
                </a:extLst>
              </p:cNvPr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73;p45">
                <a:extLst>
                  <a:ext uri="{FF2B5EF4-FFF2-40B4-BE49-F238E27FC236}">
                    <a16:creationId xmlns:a16="http://schemas.microsoft.com/office/drawing/2014/main" id="{5AD1E120-1BCD-0FEA-1353-FF69AE5EE36C}"/>
                  </a:ext>
                </a:extLst>
              </p:cNvPr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74;p45">
                <a:extLst>
                  <a:ext uri="{FF2B5EF4-FFF2-40B4-BE49-F238E27FC236}">
                    <a16:creationId xmlns:a16="http://schemas.microsoft.com/office/drawing/2014/main" id="{91534510-A7C6-9E6A-8C32-CF39B558AA4A}"/>
                  </a:ext>
                </a:extLst>
              </p:cNvPr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75;p45">
                <a:extLst>
                  <a:ext uri="{FF2B5EF4-FFF2-40B4-BE49-F238E27FC236}">
                    <a16:creationId xmlns:a16="http://schemas.microsoft.com/office/drawing/2014/main" id="{88B1AD21-A228-A6CD-74C8-1D2372087C0F}"/>
                  </a:ext>
                </a:extLst>
              </p:cNvPr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76;p45">
                <a:extLst>
                  <a:ext uri="{FF2B5EF4-FFF2-40B4-BE49-F238E27FC236}">
                    <a16:creationId xmlns:a16="http://schemas.microsoft.com/office/drawing/2014/main" id="{2BECCFB2-5B51-3FCC-2B20-E3BF1BD51209}"/>
                  </a:ext>
                </a:extLst>
              </p:cNvPr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77;p45">
                <a:extLst>
                  <a:ext uri="{FF2B5EF4-FFF2-40B4-BE49-F238E27FC236}">
                    <a16:creationId xmlns:a16="http://schemas.microsoft.com/office/drawing/2014/main" id="{D6707F4C-D389-3BB5-493B-DC1B37ACE006}"/>
                  </a:ext>
                </a:extLst>
              </p:cNvPr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78;p45">
                <a:extLst>
                  <a:ext uri="{FF2B5EF4-FFF2-40B4-BE49-F238E27FC236}">
                    <a16:creationId xmlns:a16="http://schemas.microsoft.com/office/drawing/2014/main" id="{CB4D376C-8670-DE4C-E68B-FF3607CBE528}"/>
                  </a:ext>
                </a:extLst>
              </p:cNvPr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79;p45">
                <a:extLst>
                  <a:ext uri="{FF2B5EF4-FFF2-40B4-BE49-F238E27FC236}">
                    <a16:creationId xmlns:a16="http://schemas.microsoft.com/office/drawing/2014/main" id="{3FDE6435-6E3D-8A29-497E-411EA19FBD2B}"/>
                  </a:ext>
                </a:extLst>
              </p:cNvPr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80;p45">
                <a:extLst>
                  <a:ext uri="{FF2B5EF4-FFF2-40B4-BE49-F238E27FC236}">
                    <a16:creationId xmlns:a16="http://schemas.microsoft.com/office/drawing/2014/main" id="{C0E13415-2330-D31E-2DBD-A95C322DF3D9}"/>
                  </a:ext>
                </a:extLst>
              </p:cNvPr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081;p45">
                <a:extLst>
                  <a:ext uri="{FF2B5EF4-FFF2-40B4-BE49-F238E27FC236}">
                    <a16:creationId xmlns:a16="http://schemas.microsoft.com/office/drawing/2014/main" id="{46CAB92E-6222-A17B-2267-D14BF9C272E1}"/>
                  </a:ext>
                </a:extLst>
              </p:cNvPr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082;p45">
                <a:extLst>
                  <a:ext uri="{FF2B5EF4-FFF2-40B4-BE49-F238E27FC236}">
                    <a16:creationId xmlns:a16="http://schemas.microsoft.com/office/drawing/2014/main" id="{DBAD817B-CECC-7DA3-BED7-72B85C1501E9}"/>
                  </a:ext>
                </a:extLst>
              </p:cNvPr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083;p45">
                <a:extLst>
                  <a:ext uri="{FF2B5EF4-FFF2-40B4-BE49-F238E27FC236}">
                    <a16:creationId xmlns:a16="http://schemas.microsoft.com/office/drawing/2014/main" id="{CF7632EC-FE7B-AC03-CF7A-1DAF3810CAEC}"/>
                  </a:ext>
                </a:extLst>
              </p:cNvPr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084;p45">
                <a:extLst>
                  <a:ext uri="{FF2B5EF4-FFF2-40B4-BE49-F238E27FC236}">
                    <a16:creationId xmlns:a16="http://schemas.microsoft.com/office/drawing/2014/main" id="{10177937-4CC5-363B-CE04-B15AE21383F8}"/>
                  </a:ext>
                </a:extLst>
              </p:cNvPr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085;p45">
                <a:extLst>
                  <a:ext uri="{FF2B5EF4-FFF2-40B4-BE49-F238E27FC236}">
                    <a16:creationId xmlns:a16="http://schemas.microsoft.com/office/drawing/2014/main" id="{BB448A99-4260-E030-870B-F54B4DDDE499}"/>
                  </a:ext>
                </a:extLst>
              </p:cNvPr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86;p45">
                <a:extLst>
                  <a:ext uri="{FF2B5EF4-FFF2-40B4-BE49-F238E27FC236}">
                    <a16:creationId xmlns:a16="http://schemas.microsoft.com/office/drawing/2014/main" id="{E228987D-AC26-D1F8-4A38-99FFAC233238}"/>
                  </a:ext>
                </a:extLst>
              </p:cNvPr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87;p45">
                <a:extLst>
                  <a:ext uri="{FF2B5EF4-FFF2-40B4-BE49-F238E27FC236}">
                    <a16:creationId xmlns:a16="http://schemas.microsoft.com/office/drawing/2014/main" id="{2C95BDA7-59F0-161A-7121-FFF763F27B41}"/>
                  </a:ext>
                </a:extLst>
              </p:cNvPr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88;p45">
                <a:extLst>
                  <a:ext uri="{FF2B5EF4-FFF2-40B4-BE49-F238E27FC236}">
                    <a16:creationId xmlns:a16="http://schemas.microsoft.com/office/drawing/2014/main" id="{726CDA4D-E36F-D61E-1F14-40AB51928A1A}"/>
                  </a:ext>
                </a:extLst>
              </p:cNvPr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089;p45">
                <a:extLst>
                  <a:ext uri="{FF2B5EF4-FFF2-40B4-BE49-F238E27FC236}">
                    <a16:creationId xmlns:a16="http://schemas.microsoft.com/office/drawing/2014/main" id="{252AD182-94A6-1176-3155-76235C26A57D}"/>
                  </a:ext>
                </a:extLst>
              </p:cNvPr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090;p45">
                <a:extLst>
                  <a:ext uri="{FF2B5EF4-FFF2-40B4-BE49-F238E27FC236}">
                    <a16:creationId xmlns:a16="http://schemas.microsoft.com/office/drawing/2014/main" id="{1F06025A-45D5-7172-4162-A50720952E00}"/>
                  </a:ext>
                </a:extLst>
              </p:cNvPr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091;p45">
                <a:extLst>
                  <a:ext uri="{FF2B5EF4-FFF2-40B4-BE49-F238E27FC236}">
                    <a16:creationId xmlns:a16="http://schemas.microsoft.com/office/drawing/2014/main" id="{B8944109-590F-9BED-A19B-7911ECEC7A4B}"/>
                  </a:ext>
                </a:extLst>
              </p:cNvPr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092;p45">
                <a:extLst>
                  <a:ext uri="{FF2B5EF4-FFF2-40B4-BE49-F238E27FC236}">
                    <a16:creationId xmlns:a16="http://schemas.microsoft.com/office/drawing/2014/main" id="{4F69CF47-646A-F2BD-1F1D-B41B89D14859}"/>
                  </a:ext>
                </a:extLst>
              </p:cNvPr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093;p45">
                <a:extLst>
                  <a:ext uri="{FF2B5EF4-FFF2-40B4-BE49-F238E27FC236}">
                    <a16:creationId xmlns:a16="http://schemas.microsoft.com/office/drawing/2014/main" id="{E79D8369-13CD-6D02-EE85-0B9AB5F9C50B}"/>
                  </a:ext>
                </a:extLst>
              </p:cNvPr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094;p45">
                <a:extLst>
                  <a:ext uri="{FF2B5EF4-FFF2-40B4-BE49-F238E27FC236}">
                    <a16:creationId xmlns:a16="http://schemas.microsoft.com/office/drawing/2014/main" id="{E3405E29-746E-6C93-836B-A0F4B528EB58}"/>
                  </a:ext>
                </a:extLst>
              </p:cNvPr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095;p45">
                <a:extLst>
                  <a:ext uri="{FF2B5EF4-FFF2-40B4-BE49-F238E27FC236}">
                    <a16:creationId xmlns:a16="http://schemas.microsoft.com/office/drawing/2014/main" id="{4B8F2207-020F-2725-A50F-F64687C79953}"/>
                  </a:ext>
                </a:extLst>
              </p:cNvPr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096;p45">
                <a:extLst>
                  <a:ext uri="{FF2B5EF4-FFF2-40B4-BE49-F238E27FC236}">
                    <a16:creationId xmlns:a16="http://schemas.microsoft.com/office/drawing/2014/main" id="{9ED57561-7866-29B9-0A91-B93485813950}"/>
                  </a:ext>
                </a:extLst>
              </p:cNvPr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097;p45">
                <a:extLst>
                  <a:ext uri="{FF2B5EF4-FFF2-40B4-BE49-F238E27FC236}">
                    <a16:creationId xmlns:a16="http://schemas.microsoft.com/office/drawing/2014/main" id="{7C7F2A23-17D0-9B4D-B820-3FF15719B655}"/>
                  </a:ext>
                </a:extLst>
              </p:cNvPr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098;p45">
                <a:extLst>
                  <a:ext uri="{FF2B5EF4-FFF2-40B4-BE49-F238E27FC236}">
                    <a16:creationId xmlns:a16="http://schemas.microsoft.com/office/drawing/2014/main" id="{705453E3-F885-D91C-28BC-81BE571F0EB7}"/>
                  </a:ext>
                </a:extLst>
              </p:cNvPr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099;p45">
                <a:extLst>
                  <a:ext uri="{FF2B5EF4-FFF2-40B4-BE49-F238E27FC236}">
                    <a16:creationId xmlns:a16="http://schemas.microsoft.com/office/drawing/2014/main" id="{9772C56F-E283-F38C-AB68-268BF4581519}"/>
                  </a:ext>
                </a:extLst>
              </p:cNvPr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00;p45">
                <a:extLst>
                  <a:ext uri="{FF2B5EF4-FFF2-40B4-BE49-F238E27FC236}">
                    <a16:creationId xmlns:a16="http://schemas.microsoft.com/office/drawing/2014/main" id="{52EBF691-33B9-9889-46E4-9E0D79C155D3}"/>
                  </a:ext>
                </a:extLst>
              </p:cNvPr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01;p45">
                <a:extLst>
                  <a:ext uri="{FF2B5EF4-FFF2-40B4-BE49-F238E27FC236}">
                    <a16:creationId xmlns:a16="http://schemas.microsoft.com/office/drawing/2014/main" id="{0F9B38DD-9F26-FDC8-3F82-28F93697FD25}"/>
                  </a:ext>
                </a:extLst>
              </p:cNvPr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02;p45">
                <a:extLst>
                  <a:ext uri="{FF2B5EF4-FFF2-40B4-BE49-F238E27FC236}">
                    <a16:creationId xmlns:a16="http://schemas.microsoft.com/office/drawing/2014/main" id="{D3188503-F4B3-2595-63B4-CF748B53D54F}"/>
                  </a:ext>
                </a:extLst>
              </p:cNvPr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03;p45">
                <a:extLst>
                  <a:ext uri="{FF2B5EF4-FFF2-40B4-BE49-F238E27FC236}">
                    <a16:creationId xmlns:a16="http://schemas.microsoft.com/office/drawing/2014/main" id="{35E43A6F-E000-EB7F-64B4-B06CAD343AC2}"/>
                  </a:ext>
                </a:extLst>
              </p:cNvPr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04;p45">
                <a:extLst>
                  <a:ext uri="{FF2B5EF4-FFF2-40B4-BE49-F238E27FC236}">
                    <a16:creationId xmlns:a16="http://schemas.microsoft.com/office/drawing/2014/main" id="{98C3FD54-84F5-C33B-859E-8E49FBF99DA4}"/>
                  </a:ext>
                </a:extLst>
              </p:cNvPr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05;p45">
                <a:extLst>
                  <a:ext uri="{FF2B5EF4-FFF2-40B4-BE49-F238E27FC236}">
                    <a16:creationId xmlns:a16="http://schemas.microsoft.com/office/drawing/2014/main" id="{BB84358C-7FF6-2101-2AFB-C07AFA3A3104}"/>
                  </a:ext>
                </a:extLst>
              </p:cNvPr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06;p45">
                <a:extLst>
                  <a:ext uri="{FF2B5EF4-FFF2-40B4-BE49-F238E27FC236}">
                    <a16:creationId xmlns:a16="http://schemas.microsoft.com/office/drawing/2014/main" id="{F4C32DE6-1D15-1F9B-9A3A-C5077D28B90E}"/>
                  </a:ext>
                </a:extLst>
              </p:cNvPr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07;p45">
                <a:extLst>
                  <a:ext uri="{FF2B5EF4-FFF2-40B4-BE49-F238E27FC236}">
                    <a16:creationId xmlns:a16="http://schemas.microsoft.com/office/drawing/2014/main" id="{039F5E6C-7059-D263-1BEF-3FB2D92A2219}"/>
                  </a:ext>
                </a:extLst>
              </p:cNvPr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08;p45">
                <a:extLst>
                  <a:ext uri="{FF2B5EF4-FFF2-40B4-BE49-F238E27FC236}">
                    <a16:creationId xmlns:a16="http://schemas.microsoft.com/office/drawing/2014/main" id="{FDACE106-BCBD-059E-6252-C26F3BF027CD}"/>
                  </a:ext>
                </a:extLst>
              </p:cNvPr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09;p45">
                <a:extLst>
                  <a:ext uri="{FF2B5EF4-FFF2-40B4-BE49-F238E27FC236}">
                    <a16:creationId xmlns:a16="http://schemas.microsoft.com/office/drawing/2014/main" id="{2BABE020-ECC3-885B-4119-2DCDC4072BAC}"/>
                  </a:ext>
                </a:extLst>
              </p:cNvPr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10;p45">
                <a:extLst>
                  <a:ext uri="{FF2B5EF4-FFF2-40B4-BE49-F238E27FC236}">
                    <a16:creationId xmlns:a16="http://schemas.microsoft.com/office/drawing/2014/main" id="{39477CE6-CD4F-2063-12A1-C774791AB9C8}"/>
                  </a:ext>
                </a:extLst>
              </p:cNvPr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11;p45">
                <a:extLst>
                  <a:ext uri="{FF2B5EF4-FFF2-40B4-BE49-F238E27FC236}">
                    <a16:creationId xmlns:a16="http://schemas.microsoft.com/office/drawing/2014/main" id="{0FBA3C9B-0602-E8EE-AD1D-4A22892A50CD}"/>
                  </a:ext>
                </a:extLst>
              </p:cNvPr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12;p45">
                <a:extLst>
                  <a:ext uri="{FF2B5EF4-FFF2-40B4-BE49-F238E27FC236}">
                    <a16:creationId xmlns:a16="http://schemas.microsoft.com/office/drawing/2014/main" id="{EF04B839-424B-6D68-A410-4C6C1D417FA3}"/>
                  </a:ext>
                </a:extLst>
              </p:cNvPr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13;p45">
                <a:extLst>
                  <a:ext uri="{FF2B5EF4-FFF2-40B4-BE49-F238E27FC236}">
                    <a16:creationId xmlns:a16="http://schemas.microsoft.com/office/drawing/2014/main" id="{6D825DA2-4F1D-EB58-AE8F-B8DA4438AD46}"/>
                  </a:ext>
                </a:extLst>
              </p:cNvPr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14;p45">
                <a:extLst>
                  <a:ext uri="{FF2B5EF4-FFF2-40B4-BE49-F238E27FC236}">
                    <a16:creationId xmlns:a16="http://schemas.microsoft.com/office/drawing/2014/main" id="{6DA531AF-A9CF-2A6A-6A4E-981938CDCD5C}"/>
                  </a:ext>
                </a:extLst>
              </p:cNvPr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15;p45">
                <a:extLst>
                  <a:ext uri="{FF2B5EF4-FFF2-40B4-BE49-F238E27FC236}">
                    <a16:creationId xmlns:a16="http://schemas.microsoft.com/office/drawing/2014/main" id="{A6FCC2E2-F294-72D5-2D42-CF865BDBC812}"/>
                  </a:ext>
                </a:extLst>
              </p:cNvPr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16;p45">
                <a:extLst>
                  <a:ext uri="{FF2B5EF4-FFF2-40B4-BE49-F238E27FC236}">
                    <a16:creationId xmlns:a16="http://schemas.microsoft.com/office/drawing/2014/main" id="{E8693E38-2FFC-8478-7413-57C3C020EC08}"/>
                  </a:ext>
                </a:extLst>
              </p:cNvPr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17;p45">
                <a:extLst>
                  <a:ext uri="{FF2B5EF4-FFF2-40B4-BE49-F238E27FC236}">
                    <a16:creationId xmlns:a16="http://schemas.microsoft.com/office/drawing/2014/main" id="{3C1B878E-6479-D906-ACC2-346DB9A951C4}"/>
                  </a:ext>
                </a:extLst>
              </p:cNvPr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18;p45">
                <a:extLst>
                  <a:ext uri="{FF2B5EF4-FFF2-40B4-BE49-F238E27FC236}">
                    <a16:creationId xmlns:a16="http://schemas.microsoft.com/office/drawing/2014/main" id="{052F67F0-BD17-BA4E-100E-46BDC36F9FA1}"/>
                  </a:ext>
                </a:extLst>
              </p:cNvPr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19;p45">
                <a:extLst>
                  <a:ext uri="{FF2B5EF4-FFF2-40B4-BE49-F238E27FC236}">
                    <a16:creationId xmlns:a16="http://schemas.microsoft.com/office/drawing/2014/main" id="{0998AC6D-34F9-A6C1-9D1A-6F2329ADA73B}"/>
                  </a:ext>
                </a:extLst>
              </p:cNvPr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0;p45">
                <a:extLst>
                  <a:ext uri="{FF2B5EF4-FFF2-40B4-BE49-F238E27FC236}">
                    <a16:creationId xmlns:a16="http://schemas.microsoft.com/office/drawing/2014/main" id="{61B305B3-7767-BFA9-7D42-2B67153A2168}"/>
                  </a:ext>
                </a:extLst>
              </p:cNvPr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1;p45">
                <a:extLst>
                  <a:ext uri="{FF2B5EF4-FFF2-40B4-BE49-F238E27FC236}">
                    <a16:creationId xmlns:a16="http://schemas.microsoft.com/office/drawing/2014/main" id="{EDB73F5B-AB87-E43A-D907-F79748D792B2}"/>
                  </a:ext>
                </a:extLst>
              </p:cNvPr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2122;p45">
              <a:extLst>
                <a:ext uri="{FF2B5EF4-FFF2-40B4-BE49-F238E27FC236}">
                  <a16:creationId xmlns:a16="http://schemas.microsoft.com/office/drawing/2014/main" id="{475A4A77-4FE2-6F24-2178-4AE99A4B52D8}"/>
                </a:ext>
              </a:extLst>
            </p:cNvPr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56" name="Google Shape;2123;p45">
                <a:extLst>
                  <a:ext uri="{FF2B5EF4-FFF2-40B4-BE49-F238E27FC236}">
                    <a16:creationId xmlns:a16="http://schemas.microsoft.com/office/drawing/2014/main" id="{54AB718E-2B8F-49A3-5F4D-010453090D22}"/>
                  </a:ext>
                </a:extLst>
              </p:cNvPr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24;p45">
                <a:extLst>
                  <a:ext uri="{FF2B5EF4-FFF2-40B4-BE49-F238E27FC236}">
                    <a16:creationId xmlns:a16="http://schemas.microsoft.com/office/drawing/2014/main" id="{851C7F64-2DFD-7882-1AA9-EF4517376B1D}"/>
                  </a:ext>
                </a:extLst>
              </p:cNvPr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25;p45">
                <a:extLst>
                  <a:ext uri="{FF2B5EF4-FFF2-40B4-BE49-F238E27FC236}">
                    <a16:creationId xmlns:a16="http://schemas.microsoft.com/office/drawing/2014/main" id="{1140E797-3E61-773D-8E61-B4FE1B4293B4}"/>
                  </a:ext>
                </a:extLst>
              </p:cNvPr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26;p45">
                <a:extLst>
                  <a:ext uri="{FF2B5EF4-FFF2-40B4-BE49-F238E27FC236}">
                    <a16:creationId xmlns:a16="http://schemas.microsoft.com/office/drawing/2014/main" id="{4810D961-0C3E-15A2-FFCC-B7901EA6C0BD}"/>
                  </a:ext>
                </a:extLst>
              </p:cNvPr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27;p45">
                <a:extLst>
                  <a:ext uri="{FF2B5EF4-FFF2-40B4-BE49-F238E27FC236}">
                    <a16:creationId xmlns:a16="http://schemas.microsoft.com/office/drawing/2014/main" id="{4698F320-638C-8158-642B-4EABDF923FDD}"/>
                  </a:ext>
                </a:extLst>
              </p:cNvPr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CE3B120C-EBCE-D697-AD2E-C7BDE11CEF2E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296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pic>
        <p:nvPicPr>
          <p:cNvPr id="47" name="Picture 46" descr="A pink and blue starfish&#10;&#10;Description automatically generated">
            <a:extLst>
              <a:ext uri="{FF2B5EF4-FFF2-40B4-BE49-F238E27FC236}">
                <a16:creationId xmlns:a16="http://schemas.microsoft.com/office/drawing/2014/main" id="{F2A8E2C4-3955-FE2A-03B6-997683D1C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03" y="684226"/>
            <a:ext cx="6434233" cy="60144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74EF5DA-371F-7F7C-4E46-EB1250927D24}"/>
              </a:ext>
            </a:extLst>
          </p:cNvPr>
          <p:cNvSpPr txBox="1"/>
          <p:nvPr/>
        </p:nvSpPr>
        <p:spPr>
          <a:xfrm>
            <a:off x="4241822" y="5675815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You have </a:t>
            </a:r>
            <a:r>
              <a:rPr lang="en-US" sz="4000" b="1"/>
              <a:t>2 </a:t>
            </a:r>
            <a:r>
              <a:rPr lang="en-US" sz="4000" b="1" smtClean="0"/>
              <a:t>points.</a:t>
            </a:r>
            <a:endParaRPr lang="en-US" sz="4000" b="1" dirty="0"/>
          </a:p>
        </p:txBody>
      </p:sp>
      <p:sp>
        <p:nvSpPr>
          <p:cNvPr id="49" name="TextBox 48">
            <a:hlinkClick r:id="rId4" action="ppaction://hlinksldjump"/>
            <a:extLst>
              <a:ext uri="{FF2B5EF4-FFF2-40B4-BE49-F238E27FC236}">
                <a16:creationId xmlns:a16="http://schemas.microsoft.com/office/drawing/2014/main" id="{ACCD1462-C208-E50F-AD52-6378BFC63B1C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36748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15692" y="2084773"/>
            <a:ext cx="4954515" cy="777611"/>
            <a:chOff x="2100847" y="1826837"/>
            <a:chExt cx="4954515" cy="7776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29932"/>
              <a:ext cx="4176100" cy="7329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grpSp>
        <p:nvGrpSpPr>
          <p:cNvPr id="2" name="Google Shape;396;p31">
            <a:extLst>
              <a:ext uri="{FF2B5EF4-FFF2-40B4-BE49-F238E27FC236}">
                <a16:creationId xmlns:a16="http://schemas.microsoft.com/office/drawing/2014/main" id="{8DA0AD7B-2419-A603-150A-A30D8495C041}"/>
              </a:ext>
            </a:extLst>
          </p:cNvPr>
          <p:cNvGrpSpPr/>
          <p:nvPr/>
        </p:nvGrpSpPr>
        <p:grpSpPr>
          <a:xfrm>
            <a:off x="4555055" y="3318413"/>
            <a:ext cx="3422372" cy="2364666"/>
            <a:chOff x="1593297" y="936869"/>
            <a:chExt cx="6153131" cy="3157098"/>
          </a:xfrm>
        </p:grpSpPr>
        <p:sp>
          <p:nvSpPr>
            <p:cNvPr id="3" name="Google Shape;397;p31">
              <a:extLst>
                <a:ext uri="{FF2B5EF4-FFF2-40B4-BE49-F238E27FC236}">
                  <a16:creationId xmlns:a16="http://schemas.microsoft.com/office/drawing/2014/main" id="{C1CBBE68-C5B4-6935-B63F-8264F44CF90E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98;p31">
              <a:extLst>
                <a:ext uri="{FF2B5EF4-FFF2-40B4-BE49-F238E27FC236}">
                  <a16:creationId xmlns:a16="http://schemas.microsoft.com/office/drawing/2014/main" id="{5492D797-5B14-572E-6CD6-7042D173B5D3}"/>
                </a:ext>
              </a:extLst>
            </p:cNvPr>
            <p:cNvSpPr/>
            <p:nvPr/>
          </p:nvSpPr>
          <p:spPr>
            <a:xfrm rot="21470825">
              <a:off x="1593297" y="936869"/>
              <a:ext cx="5957404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/>
                <a:t>I. Listening</a:t>
              </a:r>
              <a:endParaRPr sz="4000" b="1" dirty="0"/>
            </a:p>
          </p:txBody>
        </p:sp>
      </p:grpSp>
      <p:sp>
        <p:nvSpPr>
          <p:cNvPr id="8" name="Google Shape;416;p31">
            <a:extLst>
              <a:ext uri="{FF2B5EF4-FFF2-40B4-BE49-F238E27FC236}">
                <a16:creationId xmlns:a16="http://schemas.microsoft.com/office/drawing/2014/main" id="{DCF13FCA-A3F8-FA2F-ABEA-A172CB5B4B62}"/>
              </a:ext>
            </a:extLst>
          </p:cNvPr>
          <p:cNvSpPr/>
          <p:nvPr/>
        </p:nvSpPr>
        <p:spPr>
          <a:xfrm rot="2006702">
            <a:off x="6149273" y="551901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49D817C6-B76A-038A-F8A0-6F05999B7589}"/>
              </a:ext>
            </a:extLst>
          </p:cNvPr>
          <p:cNvSpPr/>
          <p:nvPr/>
        </p:nvSpPr>
        <p:spPr>
          <a:xfrm>
            <a:off x="1577894" y="3937977"/>
            <a:ext cx="1722474" cy="595673"/>
          </a:xfrm>
          <a:prstGeom prst="ellipse">
            <a:avLst/>
          </a:prstGeom>
          <a:noFill/>
          <a:ln w="28575">
            <a:solidFill>
              <a:srgbClr val="FEB8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74894"/>
            <a:ext cx="97919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pictures. Name each of them. Guess if they are mentioned in the listening text.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E70B2F7-5432-93F2-AB2F-8E98973D8C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"/>
          <a:stretch/>
        </p:blipFill>
        <p:spPr>
          <a:xfrm>
            <a:off x="1464398" y="1976417"/>
            <a:ext cx="1970995" cy="20882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649F7D-B423-37CD-CFCB-27B1E33B1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21" y="2239101"/>
            <a:ext cx="2844574" cy="1392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CF8965-738A-FEAA-5BDF-91B31EB2D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93" y="2166788"/>
            <a:ext cx="3113995" cy="1594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A4F403-BD63-416F-6B18-D078192F5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30" y="3915380"/>
            <a:ext cx="1672319" cy="1873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0EAA14-0CBF-A683-19FE-C12764E09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53" y="3893295"/>
            <a:ext cx="2290082" cy="18153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ED8DC16-9440-AE0D-197E-CD6AC7154884}"/>
              </a:ext>
            </a:extLst>
          </p:cNvPr>
          <p:cNvSpPr/>
          <p:nvPr/>
        </p:nvSpPr>
        <p:spPr>
          <a:xfrm>
            <a:off x="1064022" y="2001735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FEEE30E-BFA9-2EA2-B630-3581CB8F2E65}"/>
              </a:ext>
            </a:extLst>
          </p:cNvPr>
          <p:cNvSpPr/>
          <p:nvPr/>
        </p:nvSpPr>
        <p:spPr>
          <a:xfrm>
            <a:off x="4343180" y="1960757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CDAF0B8-440A-968C-76A5-C7F224CACF17}"/>
              </a:ext>
            </a:extLst>
          </p:cNvPr>
          <p:cNvSpPr/>
          <p:nvPr/>
        </p:nvSpPr>
        <p:spPr>
          <a:xfrm>
            <a:off x="8023962" y="186932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4C18042-C93D-8846-7A83-A11AB2F0BBF1}"/>
              </a:ext>
            </a:extLst>
          </p:cNvPr>
          <p:cNvSpPr/>
          <p:nvPr/>
        </p:nvSpPr>
        <p:spPr>
          <a:xfrm>
            <a:off x="3621411" y="416266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5F7C72A-B831-62AF-7CBD-6032EC78436B}"/>
              </a:ext>
            </a:extLst>
          </p:cNvPr>
          <p:cNvSpPr/>
          <p:nvPr/>
        </p:nvSpPr>
        <p:spPr>
          <a:xfrm>
            <a:off x="6308038" y="418752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5DA850-12DC-41F8-C4DC-FE2575638B6D}"/>
              </a:ext>
            </a:extLst>
          </p:cNvPr>
          <p:cNvSpPr txBox="1"/>
          <p:nvPr/>
        </p:nvSpPr>
        <p:spPr>
          <a:xfrm>
            <a:off x="1730743" y="3919491"/>
            <a:ext cx="1599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</a:rPr>
              <a:t>bookself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808D1B-45F6-8A5E-AD26-23104FFDE6F3}"/>
              </a:ext>
            </a:extLst>
          </p:cNvPr>
          <p:cNvSpPr txBox="1"/>
          <p:nvPr/>
        </p:nvSpPr>
        <p:spPr>
          <a:xfrm>
            <a:off x="5373827" y="3440707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3E2A80-7F5E-390D-DE07-34E005ED8837}"/>
              </a:ext>
            </a:extLst>
          </p:cNvPr>
          <p:cNvSpPr txBox="1"/>
          <p:nvPr/>
        </p:nvSpPr>
        <p:spPr>
          <a:xfrm>
            <a:off x="9139077" y="3473665"/>
            <a:ext cx="95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desk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0C6C11-6770-3F21-6337-D39A2761F5E1}"/>
              </a:ext>
            </a:extLst>
          </p:cNvPr>
          <p:cNvSpPr txBox="1"/>
          <p:nvPr/>
        </p:nvSpPr>
        <p:spPr>
          <a:xfrm>
            <a:off x="4472850" y="5540615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clock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A4822D-0133-94F1-8076-227BCCF41DB6}"/>
              </a:ext>
            </a:extLst>
          </p:cNvPr>
          <p:cNvSpPr txBox="1"/>
          <p:nvPr/>
        </p:nvSpPr>
        <p:spPr>
          <a:xfrm>
            <a:off x="7396565" y="5565472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window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A4E8AE-9D8C-022F-25E9-9CA6383911B0}"/>
              </a:ext>
            </a:extLst>
          </p:cNvPr>
          <p:cNvSpPr txBox="1"/>
          <p:nvPr/>
        </p:nvSpPr>
        <p:spPr>
          <a:xfrm>
            <a:off x="706235" y="6137821"/>
            <a:ext cx="524809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Now listen and check your guess</a:t>
            </a:r>
          </a:p>
        </p:txBody>
      </p:sp>
      <p:pic>
        <p:nvPicPr>
          <p:cNvPr id="43" name="B1_14">
            <a:hlinkClick r:id="" action="ppaction://media"/>
            <a:extLst>
              <a:ext uri="{FF2B5EF4-FFF2-40B4-BE49-F238E27FC236}">
                <a16:creationId xmlns:a16="http://schemas.microsoft.com/office/drawing/2014/main" id="{FD63BE9D-4C58-C419-BB94-6BF24356D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5334" y="6083084"/>
            <a:ext cx="588099" cy="588099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2DC8A436-ED46-CA5A-5D63-180E4D6961E8}"/>
              </a:ext>
            </a:extLst>
          </p:cNvPr>
          <p:cNvSpPr/>
          <p:nvPr/>
        </p:nvSpPr>
        <p:spPr>
          <a:xfrm>
            <a:off x="8739254" y="3477037"/>
            <a:ext cx="1722474" cy="595673"/>
          </a:xfrm>
          <a:prstGeom prst="ellipse">
            <a:avLst/>
          </a:prstGeom>
          <a:noFill/>
          <a:ln w="28575">
            <a:solidFill>
              <a:srgbClr val="FEB8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CE9DE00-83D5-DB30-4CD3-14FD65FC85C2}"/>
              </a:ext>
            </a:extLst>
          </p:cNvPr>
          <p:cNvSpPr/>
          <p:nvPr/>
        </p:nvSpPr>
        <p:spPr>
          <a:xfrm>
            <a:off x="4165917" y="5598301"/>
            <a:ext cx="1607498" cy="537987"/>
          </a:xfrm>
          <a:prstGeom prst="ellipse">
            <a:avLst/>
          </a:prstGeom>
          <a:noFill/>
          <a:ln w="28575">
            <a:solidFill>
              <a:srgbClr val="FEB8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7E2F65F-AA7F-2AB9-9400-7929465C0AA8}"/>
              </a:ext>
            </a:extLst>
          </p:cNvPr>
          <p:cNvSpPr/>
          <p:nvPr/>
        </p:nvSpPr>
        <p:spPr>
          <a:xfrm>
            <a:off x="7230542" y="5577793"/>
            <a:ext cx="1722474" cy="595673"/>
          </a:xfrm>
          <a:prstGeom prst="ellipse">
            <a:avLst/>
          </a:prstGeom>
          <a:noFill/>
          <a:ln w="28575">
            <a:solidFill>
              <a:srgbClr val="FEB8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4" grpId="0" animBg="1"/>
      <p:bldP spid="36" grpId="0"/>
      <p:bldP spid="37" grpId="0"/>
      <p:bldP spid="38" grpId="0"/>
      <p:bldP spid="39" grpId="0"/>
      <p:bldP spid="40" grpId="0"/>
      <p:bldP spid="41" grpId="0"/>
      <p:bldP spid="45" grpId="0" animBg="1"/>
      <p:bldP spid="46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079687"/>
            <a:ext cx="10338245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3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Mai talking about her house. Tick </a:t>
            </a:r>
            <a:r>
              <a:rPr kumimoji="0" lang="en-US" sz="23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cs typeface="Arial" panose="020B0604020202020204" pitchFamily="34" charset="0"/>
              </a:rPr>
              <a:t>(</a:t>
            </a:r>
            <a:r>
              <a:rPr kumimoji="0" lang="en-US" sz="23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kumimoji="0" lang="en-US" sz="23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cs typeface="Arial" panose="020B0604020202020204" pitchFamily="34" charset="0"/>
              </a:rPr>
              <a:t>) T (True) or F (False)</a:t>
            </a:r>
            <a:endParaRPr lang="en-US" sz="23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053618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9333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E81665-123C-3A15-1621-315B943BA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396307"/>
              </p:ext>
            </p:extLst>
          </p:nvPr>
        </p:nvGraphicFramePr>
        <p:xfrm>
          <a:off x="445427" y="1631767"/>
          <a:ext cx="9721311" cy="509964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903828">
                  <a:extLst>
                    <a:ext uri="{9D8B030D-6E8A-4147-A177-3AD203B41FA5}">
                      <a16:colId xmlns:a16="http://schemas.microsoft.com/office/drawing/2014/main" val="1238990789"/>
                    </a:ext>
                  </a:extLst>
                </a:gridCol>
                <a:gridCol w="6903623">
                  <a:extLst>
                    <a:ext uri="{9D8B030D-6E8A-4147-A177-3AD203B41FA5}">
                      <a16:colId xmlns:a16="http://schemas.microsoft.com/office/drawing/2014/main" val="3100935600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3693132542"/>
                    </a:ext>
                  </a:extLst>
                </a:gridCol>
                <a:gridCol w="967562">
                  <a:extLst>
                    <a:ext uri="{9D8B030D-6E8A-4147-A177-3AD203B41FA5}">
                      <a16:colId xmlns:a16="http://schemas.microsoft.com/office/drawing/2014/main" val="3376780154"/>
                    </a:ext>
                  </a:extLst>
                </a:gridCol>
              </a:tblGrid>
              <a:tr h="50762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10862"/>
                  </a:ext>
                </a:extLst>
              </a:tr>
              <a:tr h="91629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There</a:t>
                      </a:r>
                      <a:r>
                        <a:rPr lang="en-US" sz="3000" baseline="0" dirty="0"/>
                        <a:t> are four people in Mai’s family.</a:t>
                      </a:r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479571"/>
                  </a:ext>
                </a:extLst>
              </a:tr>
              <a:tr h="91629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Mai’s house has</a:t>
                      </a:r>
                      <a:r>
                        <a:rPr lang="en-US" sz="3000" baseline="0" dirty="0"/>
                        <a:t> seven rooms.</a:t>
                      </a:r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804847"/>
                  </a:ext>
                </a:extLst>
              </a:tr>
              <a:tr h="91629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The living room</a:t>
                      </a:r>
                      <a:r>
                        <a:rPr lang="en-US" sz="3000" baseline="0" dirty="0"/>
                        <a:t> is next to the kitchen.</a:t>
                      </a:r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479090"/>
                  </a:ext>
                </a:extLst>
              </a:tr>
              <a:tr h="916297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In her</a:t>
                      </a:r>
                      <a:r>
                        <a:rPr lang="en-US" sz="3000" baseline="0" dirty="0"/>
                        <a:t> bedroom, there’s a clock on the wall.</a:t>
                      </a:r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784093"/>
                  </a:ext>
                </a:extLst>
              </a:tr>
              <a:tr h="91629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She often</a:t>
                      </a:r>
                      <a:r>
                        <a:rPr lang="en-US" sz="3000" baseline="0" dirty="0"/>
                        <a:t> listens to music in her bedroom.</a:t>
                      </a:r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675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ADF93FC-66BC-023E-999B-EF87871FDC4A}"/>
              </a:ext>
            </a:extLst>
          </p:cNvPr>
          <p:cNvSpPr txBox="1"/>
          <p:nvPr/>
        </p:nvSpPr>
        <p:spPr>
          <a:xfrm>
            <a:off x="9275147" y="2016661"/>
            <a:ext cx="891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3082C-336C-6A8C-CBCE-F233EB6CDAF4}"/>
              </a:ext>
            </a:extLst>
          </p:cNvPr>
          <p:cNvSpPr txBox="1"/>
          <p:nvPr/>
        </p:nvSpPr>
        <p:spPr>
          <a:xfrm>
            <a:off x="9275147" y="2997480"/>
            <a:ext cx="891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CD617-309B-DE5E-7706-B613ABECD736}"/>
              </a:ext>
            </a:extLst>
          </p:cNvPr>
          <p:cNvSpPr txBox="1"/>
          <p:nvPr/>
        </p:nvSpPr>
        <p:spPr>
          <a:xfrm>
            <a:off x="8296077" y="3881371"/>
            <a:ext cx="891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2FE8D0-50BF-F035-2A4D-2D148827BDCC}"/>
              </a:ext>
            </a:extLst>
          </p:cNvPr>
          <p:cNvSpPr txBox="1"/>
          <p:nvPr/>
        </p:nvSpPr>
        <p:spPr>
          <a:xfrm>
            <a:off x="8296077" y="4865275"/>
            <a:ext cx="891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86D36-53D7-3241-82EE-F9150067AECB}"/>
              </a:ext>
            </a:extLst>
          </p:cNvPr>
          <p:cNvSpPr txBox="1"/>
          <p:nvPr/>
        </p:nvSpPr>
        <p:spPr>
          <a:xfrm>
            <a:off x="9275147" y="5799596"/>
            <a:ext cx="891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1746EC-3330-D31C-47B4-5D8C3AF06390}"/>
              </a:ext>
            </a:extLst>
          </p:cNvPr>
          <p:cNvSpPr txBox="1"/>
          <p:nvPr/>
        </p:nvSpPr>
        <p:spPr>
          <a:xfrm>
            <a:off x="1367311" y="2616826"/>
            <a:ext cx="6171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There are </a:t>
            </a:r>
            <a:r>
              <a:rPr lang="en-US" sz="3000" dirty="0">
                <a:solidFill>
                  <a:srgbClr val="FF0000"/>
                </a:solidFill>
              </a:rPr>
              <a:t>three</a:t>
            </a:r>
            <a:r>
              <a:rPr lang="en-US" sz="3000" dirty="0"/>
              <a:t> people in Mai’s family.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D829DC-8469-4B79-3F79-C50772510531}"/>
              </a:ext>
            </a:extLst>
          </p:cNvPr>
          <p:cNvSpPr txBox="1"/>
          <p:nvPr/>
        </p:nvSpPr>
        <p:spPr>
          <a:xfrm>
            <a:off x="1335357" y="3540167"/>
            <a:ext cx="43429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Mai’s house has </a:t>
            </a:r>
            <a:r>
              <a:rPr lang="en-US" sz="3000" dirty="0">
                <a:solidFill>
                  <a:srgbClr val="FF0000"/>
                </a:solidFill>
              </a:rPr>
              <a:t>six</a:t>
            </a:r>
            <a:r>
              <a:rPr lang="en-US" sz="3000" dirty="0"/>
              <a:t> rooms.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5DD1B1-227C-F7A7-CB6B-CC552C4BAA2C}"/>
              </a:ext>
            </a:extLst>
          </p:cNvPr>
          <p:cNvSpPr txBox="1"/>
          <p:nvPr/>
        </p:nvSpPr>
        <p:spPr>
          <a:xfrm>
            <a:off x="1350685" y="6286209"/>
            <a:ext cx="62522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She often </a:t>
            </a:r>
            <a:r>
              <a:rPr lang="en-US" sz="3000" dirty="0">
                <a:solidFill>
                  <a:srgbClr val="FF0000"/>
                </a:solidFill>
              </a:rPr>
              <a:t>reads books </a:t>
            </a:r>
            <a:r>
              <a:rPr lang="en-US" sz="3000" dirty="0"/>
              <a:t>in her bedroom.</a:t>
            </a:r>
          </a:p>
        </p:txBody>
      </p:sp>
      <p:pic>
        <p:nvPicPr>
          <p:cNvPr id="34" name="B1_15">
            <a:hlinkClick r:id="" action="ppaction://media"/>
            <a:extLst>
              <a:ext uri="{FF2B5EF4-FFF2-40B4-BE49-F238E27FC236}">
                <a16:creationId xmlns:a16="http://schemas.microsoft.com/office/drawing/2014/main" id="{5082D71E-F9EC-7C71-5DD0-994A60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8029" y="999257"/>
            <a:ext cx="630300" cy="6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7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0" name="Group 829">
            <a:extLst>
              <a:ext uri="{FF2B5EF4-FFF2-40B4-BE49-F238E27FC236}">
                <a16:creationId xmlns:a16="http://schemas.microsoft.com/office/drawing/2014/main" id="{64E68E8D-1683-B1B8-0494-9AE557A9ED70}"/>
              </a:ext>
            </a:extLst>
          </p:cNvPr>
          <p:cNvGrpSpPr/>
          <p:nvPr/>
        </p:nvGrpSpPr>
        <p:grpSpPr>
          <a:xfrm rot="636636">
            <a:off x="8129131" y="997166"/>
            <a:ext cx="2467669" cy="2656619"/>
            <a:chOff x="5196291" y="539490"/>
            <a:chExt cx="2072446" cy="2124917"/>
          </a:xfrm>
        </p:grpSpPr>
        <p:sp>
          <p:nvSpPr>
            <p:cNvPr id="831" name="Google Shape;1564;p49">
              <a:extLst>
                <a:ext uri="{FF2B5EF4-FFF2-40B4-BE49-F238E27FC236}">
                  <a16:creationId xmlns:a16="http://schemas.microsoft.com/office/drawing/2014/main" id="{30483A35-7F10-1121-6E8A-6223FC59F8E8}"/>
                </a:ext>
              </a:extLst>
            </p:cNvPr>
            <p:cNvSpPr/>
            <p:nvPr/>
          </p:nvSpPr>
          <p:spPr>
            <a:xfrm>
              <a:off x="5196314" y="539649"/>
              <a:ext cx="2072400" cy="2124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32" name="Google Shape;1565;p49">
              <a:extLst>
                <a:ext uri="{FF2B5EF4-FFF2-40B4-BE49-F238E27FC236}">
                  <a16:creationId xmlns:a16="http://schemas.microsoft.com/office/drawing/2014/main" id="{98DA4338-5851-EABA-2ADD-284427E19455}"/>
                </a:ext>
              </a:extLst>
            </p:cNvPr>
            <p:cNvGrpSpPr/>
            <p:nvPr/>
          </p:nvGrpSpPr>
          <p:grpSpPr>
            <a:xfrm>
              <a:off x="5196291" y="539490"/>
              <a:ext cx="2072446" cy="2124917"/>
              <a:chOff x="5134225" y="296825"/>
              <a:chExt cx="1179000" cy="1208850"/>
            </a:xfrm>
          </p:grpSpPr>
          <p:sp>
            <p:nvSpPr>
              <p:cNvPr id="833" name="Google Shape;1566;p49">
                <a:extLst>
                  <a:ext uri="{FF2B5EF4-FFF2-40B4-BE49-F238E27FC236}">
                    <a16:creationId xmlns:a16="http://schemas.microsoft.com/office/drawing/2014/main" id="{692E7127-CEC7-38FE-9C77-0C01FEB7EC4B}"/>
                  </a:ext>
                </a:extLst>
              </p:cNvPr>
              <p:cNvSpPr/>
              <p:nvPr/>
            </p:nvSpPr>
            <p:spPr>
              <a:xfrm>
                <a:off x="5134225" y="296825"/>
                <a:ext cx="1179000" cy="12087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1567;p49">
                <a:extLst>
                  <a:ext uri="{FF2B5EF4-FFF2-40B4-BE49-F238E27FC236}">
                    <a16:creationId xmlns:a16="http://schemas.microsoft.com/office/drawing/2014/main" id="{46C70FF1-FB0F-E020-6F22-3AE3AED84CA0}"/>
                  </a:ext>
                </a:extLst>
              </p:cNvPr>
              <p:cNvSpPr/>
              <p:nvPr/>
            </p:nvSpPr>
            <p:spPr>
              <a:xfrm>
                <a:off x="5609350" y="339100"/>
                <a:ext cx="266625" cy="266625"/>
              </a:xfrm>
              <a:custGeom>
                <a:avLst/>
                <a:gdLst/>
                <a:ahLst/>
                <a:cxnLst/>
                <a:rect l="l" t="t" r="r" b="b"/>
                <a:pathLst>
                  <a:path w="10665" h="10665" extrusionOk="0">
                    <a:moveTo>
                      <a:pt x="5331" y="1"/>
                    </a:moveTo>
                    <a:cubicBezTo>
                      <a:pt x="2387" y="1"/>
                      <a:pt x="0" y="2387"/>
                      <a:pt x="0" y="5332"/>
                    </a:cubicBezTo>
                    <a:cubicBezTo>
                      <a:pt x="0" y="8276"/>
                      <a:pt x="2387" y="10665"/>
                      <a:pt x="5331" y="10665"/>
                    </a:cubicBezTo>
                    <a:cubicBezTo>
                      <a:pt x="8277" y="10665"/>
                      <a:pt x="10664" y="8276"/>
                      <a:pt x="10664" y="5332"/>
                    </a:cubicBezTo>
                    <a:cubicBezTo>
                      <a:pt x="10664" y="2387"/>
                      <a:pt x="8277" y="1"/>
                      <a:pt x="5331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1568;p49">
                <a:extLst>
                  <a:ext uri="{FF2B5EF4-FFF2-40B4-BE49-F238E27FC236}">
                    <a16:creationId xmlns:a16="http://schemas.microsoft.com/office/drawing/2014/main" id="{863A9C3B-AF0D-48C2-E9C1-68EF2021EC96}"/>
                  </a:ext>
                </a:extLst>
              </p:cNvPr>
              <p:cNvSpPr/>
              <p:nvPr/>
            </p:nvSpPr>
            <p:spPr>
              <a:xfrm>
                <a:off x="6172775" y="882175"/>
                <a:ext cx="115225" cy="17075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6830" extrusionOk="0">
                    <a:moveTo>
                      <a:pt x="167" y="1"/>
                    </a:moveTo>
                    <a:cubicBezTo>
                      <a:pt x="76" y="1"/>
                      <a:pt x="1" y="76"/>
                      <a:pt x="1" y="167"/>
                    </a:cubicBezTo>
                    <a:lnTo>
                      <a:pt x="1" y="6663"/>
                    </a:lnTo>
                    <a:cubicBezTo>
                      <a:pt x="1" y="6756"/>
                      <a:pt x="76" y="6829"/>
                      <a:pt x="167" y="6829"/>
                    </a:cubicBezTo>
                    <a:lnTo>
                      <a:pt x="4440" y="6829"/>
                    </a:lnTo>
                    <a:cubicBezTo>
                      <a:pt x="4533" y="6829"/>
                      <a:pt x="4608" y="6756"/>
                      <a:pt x="4608" y="6663"/>
                    </a:cubicBezTo>
                    <a:lnTo>
                      <a:pt x="4608" y="167"/>
                    </a:lnTo>
                    <a:cubicBezTo>
                      <a:pt x="4608" y="76"/>
                      <a:pt x="4533" y="1"/>
                      <a:pt x="4440" y="1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1569;p49">
                <a:extLst>
                  <a:ext uri="{FF2B5EF4-FFF2-40B4-BE49-F238E27FC236}">
                    <a16:creationId xmlns:a16="http://schemas.microsoft.com/office/drawing/2014/main" id="{456AC2D1-2CC5-CB90-B901-C623435493C8}"/>
                  </a:ext>
                </a:extLst>
              </p:cNvPr>
              <p:cNvSpPr/>
              <p:nvPr/>
            </p:nvSpPr>
            <p:spPr>
              <a:xfrm>
                <a:off x="6154100" y="1050300"/>
                <a:ext cx="151375" cy="224375"/>
              </a:xfrm>
              <a:custGeom>
                <a:avLst/>
                <a:gdLst/>
                <a:ahLst/>
                <a:cxnLst/>
                <a:rect l="l" t="t" r="r" b="b"/>
                <a:pathLst>
                  <a:path w="6055" h="8975" extrusionOk="0">
                    <a:moveTo>
                      <a:pt x="219" y="1"/>
                    </a:moveTo>
                    <a:cubicBezTo>
                      <a:pt x="97" y="1"/>
                      <a:pt x="0" y="98"/>
                      <a:pt x="0" y="220"/>
                    </a:cubicBezTo>
                    <a:lnTo>
                      <a:pt x="0" y="8756"/>
                    </a:lnTo>
                    <a:cubicBezTo>
                      <a:pt x="0" y="8878"/>
                      <a:pt x="97" y="8975"/>
                      <a:pt x="219" y="8975"/>
                    </a:cubicBezTo>
                    <a:lnTo>
                      <a:pt x="5836" y="8975"/>
                    </a:lnTo>
                    <a:cubicBezTo>
                      <a:pt x="5957" y="8975"/>
                      <a:pt x="6054" y="8878"/>
                      <a:pt x="6054" y="8756"/>
                    </a:cubicBezTo>
                    <a:lnTo>
                      <a:pt x="6054" y="220"/>
                    </a:lnTo>
                    <a:cubicBezTo>
                      <a:pt x="6054" y="98"/>
                      <a:pt x="5957" y="1"/>
                      <a:pt x="5836" y="1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1570;p49">
                <a:extLst>
                  <a:ext uri="{FF2B5EF4-FFF2-40B4-BE49-F238E27FC236}">
                    <a16:creationId xmlns:a16="http://schemas.microsoft.com/office/drawing/2014/main" id="{3DD921A6-9B0F-5044-A209-6D314547602C}"/>
                  </a:ext>
                </a:extLst>
              </p:cNvPr>
              <p:cNvSpPr/>
              <p:nvPr/>
            </p:nvSpPr>
            <p:spPr>
              <a:xfrm>
                <a:off x="6229950" y="894925"/>
                <a:ext cx="3600" cy="61075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4430" extrusionOk="0">
                    <a:moveTo>
                      <a:pt x="71" y="1"/>
                    </a:moveTo>
                    <a:cubicBezTo>
                      <a:pt x="35" y="1"/>
                      <a:pt x="0" y="25"/>
                      <a:pt x="1" y="72"/>
                    </a:cubicBezTo>
                    <a:lnTo>
                      <a:pt x="1" y="24358"/>
                    </a:lnTo>
                    <a:cubicBezTo>
                      <a:pt x="1" y="24397"/>
                      <a:pt x="32" y="24429"/>
                      <a:pt x="72" y="24429"/>
                    </a:cubicBezTo>
                    <a:cubicBezTo>
                      <a:pt x="111" y="24429"/>
                      <a:pt x="143" y="24397"/>
                      <a:pt x="143" y="24358"/>
                    </a:cubicBezTo>
                    <a:lnTo>
                      <a:pt x="143" y="72"/>
                    </a:lnTo>
                    <a:cubicBezTo>
                      <a:pt x="142" y="25"/>
                      <a:pt x="106" y="1"/>
                      <a:pt x="71" y="1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1571;p49">
                <a:extLst>
                  <a:ext uri="{FF2B5EF4-FFF2-40B4-BE49-F238E27FC236}">
                    <a16:creationId xmlns:a16="http://schemas.microsoft.com/office/drawing/2014/main" id="{6EE053E9-111C-090E-8F1E-E164E6D1BE75}"/>
                  </a:ext>
                </a:extLst>
              </p:cNvPr>
              <p:cNvSpPr/>
              <p:nvPr/>
            </p:nvSpPr>
            <p:spPr>
              <a:xfrm>
                <a:off x="6185700" y="951100"/>
                <a:ext cx="48350" cy="63475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2539" extrusionOk="0">
                    <a:moveTo>
                      <a:pt x="101" y="0"/>
                    </a:moveTo>
                    <a:cubicBezTo>
                      <a:pt x="49" y="0"/>
                      <a:pt x="1" y="60"/>
                      <a:pt x="43" y="115"/>
                    </a:cubicBezTo>
                    <a:lnTo>
                      <a:pt x="1784" y="2510"/>
                    </a:lnTo>
                    <a:cubicBezTo>
                      <a:pt x="1798" y="2528"/>
                      <a:pt x="1818" y="2538"/>
                      <a:pt x="1842" y="2538"/>
                    </a:cubicBezTo>
                    <a:cubicBezTo>
                      <a:pt x="1899" y="2538"/>
                      <a:pt x="1933" y="2473"/>
                      <a:pt x="1899" y="2425"/>
                    </a:cubicBezTo>
                    <a:lnTo>
                      <a:pt x="158" y="32"/>
                    </a:lnTo>
                    <a:cubicBezTo>
                      <a:pt x="142" y="9"/>
                      <a:pt x="122" y="0"/>
                      <a:pt x="101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1572;p49">
                <a:extLst>
                  <a:ext uri="{FF2B5EF4-FFF2-40B4-BE49-F238E27FC236}">
                    <a16:creationId xmlns:a16="http://schemas.microsoft.com/office/drawing/2014/main" id="{D9305535-59D5-4494-8DAA-0E9452FA2B99}"/>
                  </a:ext>
                </a:extLst>
              </p:cNvPr>
              <p:cNvSpPr/>
              <p:nvPr/>
            </p:nvSpPr>
            <p:spPr>
              <a:xfrm>
                <a:off x="6177800" y="982275"/>
                <a:ext cx="34100" cy="362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45" extrusionOk="0">
                    <a:moveTo>
                      <a:pt x="89" y="0"/>
                    </a:moveTo>
                    <a:cubicBezTo>
                      <a:pt x="0" y="7"/>
                      <a:pt x="0" y="138"/>
                      <a:pt x="89" y="144"/>
                    </a:cubicBezTo>
                    <a:lnTo>
                      <a:pt x="1275" y="144"/>
                    </a:lnTo>
                    <a:cubicBezTo>
                      <a:pt x="1364" y="138"/>
                      <a:pt x="1364" y="7"/>
                      <a:pt x="1275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1573;p49">
                <a:extLst>
                  <a:ext uri="{FF2B5EF4-FFF2-40B4-BE49-F238E27FC236}">
                    <a16:creationId xmlns:a16="http://schemas.microsoft.com/office/drawing/2014/main" id="{5B929C24-47B7-8B9E-38F0-F32CA9D9103F}"/>
                  </a:ext>
                </a:extLst>
              </p:cNvPr>
              <p:cNvSpPr/>
              <p:nvPr/>
            </p:nvSpPr>
            <p:spPr>
              <a:xfrm>
                <a:off x="6229825" y="990025"/>
                <a:ext cx="48800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3316" extrusionOk="0">
                    <a:moveTo>
                      <a:pt x="1853" y="0"/>
                    </a:moveTo>
                    <a:cubicBezTo>
                      <a:pt x="1829" y="0"/>
                      <a:pt x="1806" y="12"/>
                      <a:pt x="1791" y="41"/>
                    </a:cubicBezTo>
                    <a:lnTo>
                      <a:pt x="27" y="3210"/>
                    </a:lnTo>
                    <a:cubicBezTo>
                      <a:pt x="0" y="3257"/>
                      <a:pt x="35" y="3315"/>
                      <a:pt x="89" y="3315"/>
                    </a:cubicBezTo>
                    <a:cubicBezTo>
                      <a:pt x="114" y="3315"/>
                      <a:pt x="138" y="3301"/>
                      <a:pt x="150" y="3279"/>
                    </a:cubicBezTo>
                    <a:lnTo>
                      <a:pt x="1917" y="110"/>
                    </a:lnTo>
                    <a:cubicBezTo>
                      <a:pt x="1951" y="52"/>
                      <a:pt x="1902" y="0"/>
                      <a:pt x="1853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1574;p49">
                <a:extLst>
                  <a:ext uri="{FF2B5EF4-FFF2-40B4-BE49-F238E27FC236}">
                    <a16:creationId xmlns:a16="http://schemas.microsoft.com/office/drawing/2014/main" id="{5F6F250D-03D3-22A0-745F-7A308D4A684C}"/>
                  </a:ext>
                </a:extLst>
              </p:cNvPr>
              <p:cNvSpPr/>
              <p:nvPr/>
            </p:nvSpPr>
            <p:spPr>
              <a:xfrm>
                <a:off x="6251300" y="1021550"/>
                <a:ext cx="2992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55" extrusionOk="0">
                    <a:moveTo>
                      <a:pt x="1093" y="0"/>
                    </a:moveTo>
                    <a:cubicBezTo>
                      <a:pt x="1084" y="0"/>
                      <a:pt x="1074" y="2"/>
                      <a:pt x="1064" y="6"/>
                    </a:cubicBezTo>
                    <a:lnTo>
                      <a:pt x="73" y="417"/>
                    </a:lnTo>
                    <a:cubicBezTo>
                      <a:pt x="0" y="448"/>
                      <a:pt x="23" y="555"/>
                      <a:pt x="100" y="555"/>
                    </a:cubicBezTo>
                    <a:cubicBezTo>
                      <a:pt x="110" y="555"/>
                      <a:pt x="118" y="553"/>
                      <a:pt x="128" y="549"/>
                    </a:cubicBezTo>
                    <a:lnTo>
                      <a:pt x="1119" y="138"/>
                    </a:lnTo>
                    <a:cubicBezTo>
                      <a:pt x="1196" y="107"/>
                      <a:pt x="1162" y="0"/>
                      <a:pt x="1093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1575;p49">
                <a:extLst>
                  <a:ext uri="{FF2B5EF4-FFF2-40B4-BE49-F238E27FC236}">
                    <a16:creationId xmlns:a16="http://schemas.microsoft.com/office/drawing/2014/main" id="{6F637C8F-F17B-08F4-5DA5-174D5EB15993}"/>
                  </a:ext>
                </a:extLst>
              </p:cNvPr>
              <p:cNvSpPr/>
              <p:nvPr/>
            </p:nvSpPr>
            <p:spPr>
              <a:xfrm>
                <a:off x="6176925" y="1083225"/>
                <a:ext cx="5742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2660" extrusionOk="0">
                    <a:moveTo>
                      <a:pt x="102" y="0"/>
                    </a:moveTo>
                    <a:cubicBezTo>
                      <a:pt x="49" y="0"/>
                      <a:pt x="0" y="64"/>
                      <a:pt x="45" y="118"/>
                    </a:cubicBezTo>
                    <a:lnTo>
                      <a:pt x="2151" y="2633"/>
                    </a:lnTo>
                    <a:cubicBezTo>
                      <a:pt x="2163" y="2649"/>
                      <a:pt x="2183" y="2659"/>
                      <a:pt x="2205" y="2659"/>
                    </a:cubicBezTo>
                    <a:cubicBezTo>
                      <a:pt x="2264" y="2659"/>
                      <a:pt x="2297" y="2588"/>
                      <a:pt x="2260" y="2542"/>
                    </a:cubicBezTo>
                    <a:lnTo>
                      <a:pt x="155" y="27"/>
                    </a:lnTo>
                    <a:cubicBezTo>
                      <a:pt x="139" y="8"/>
                      <a:pt x="120" y="0"/>
                      <a:pt x="102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1576;p49">
                <a:extLst>
                  <a:ext uri="{FF2B5EF4-FFF2-40B4-BE49-F238E27FC236}">
                    <a16:creationId xmlns:a16="http://schemas.microsoft.com/office/drawing/2014/main" id="{8F74D986-732C-E64B-2812-8A9A770E1BB4}"/>
                  </a:ext>
                </a:extLst>
              </p:cNvPr>
              <p:cNvSpPr/>
              <p:nvPr/>
            </p:nvSpPr>
            <p:spPr>
              <a:xfrm>
                <a:off x="6230275" y="1132275"/>
                <a:ext cx="44050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051" extrusionOk="0">
                    <a:moveTo>
                      <a:pt x="1663" y="0"/>
                    </a:moveTo>
                    <a:cubicBezTo>
                      <a:pt x="1645" y="0"/>
                      <a:pt x="1627" y="7"/>
                      <a:pt x="1611" y="24"/>
                    </a:cubicBezTo>
                    <a:lnTo>
                      <a:pt x="39" y="1935"/>
                    </a:lnTo>
                    <a:cubicBezTo>
                      <a:pt x="1" y="1980"/>
                      <a:pt x="35" y="2051"/>
                      <a:pt x="94" y="2051"/>
                    </a:cubicBezTo>
                    <a:cubicBezTo>
                      <a:pt x="116" y="2051"/>
                      <a:pt x="136" y="2041"/>
                      <a:pt x="148" y="2024"/>
                    </a:cubicBezTo>
                    <a:lnTo>
                      <a:pt x="1721" y="114"/>
                    </a:lnTo>
                    <a:cubicBezTo>
                      <a:pt x="1761" y="61"/>
                      <a:pt x="1715" y="0"/>
                      <a:pt x="1663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44" name="Google Shape;1577;p49">
                <a:extLst>
                  <a:ext uri="{FF2B5EF4-FFF2-40B4-BE49-F238E27FC236}">
                    <a16:creationId xmlns:a16="http://schemas.microsoft.com/office/drawing/2014/main" id="{FD6C2EF1-2593-78D0-01AC-C3B1F527825E}"/>
                  </a:ext>
                </a:extLst>
              </p:cNvPr>
              <p:cNvGrpSpPr/>
              <p:nvPr/>
            </p:nvGrpSpPr>
            <p:grpSpPr>
              <a:xfrm>
                <a:off x="5323350" y="538625"/>
                <a:ext cx="842725" cy="960400"/>
                <a:chOff x="6379300" y="3178925"/>
                <a:chExt cx="842725" cy="960400"/>
              </a:xfrm>
            </p:grpSpPr>
            <p:sp>
              <p:nvSpPr>
                <p:cNvPr id="854" name="Google Shape;1578;p49">
                  <a:extLst>
                    <a:ext uri="{FF2B5EF4-FFF2-40B4-BE49-F238E27FC236}">
                      <a16:creationId xmlns:a16="http://schemas.microsoft.com/office/drawing/2014/main" id="{EBEE2C36-E1CD-ADD0-7BC9-3F495411C4F9}"/>
                    </a:ext>
                  </a:extLst>
                </p:cNvPr>
                <p:cNvSpPr/>
                <p:nvPr/>
              </p:nvSpPr>
              <p:spPr>
                <a:xfrm>
                  <a:off x="6547675" y="3178925"/>
                  <a:ext cx="666200" cy="95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8" h="38380" extrusionOk="0">
                      <a:moveTo>
                        <a:pt x="0" y="1"/>
                      </a:moveTo>
                      <a:lnTo>
                        <a:pt x="0" y="38379"/>
                      </a:lnTo>
                      <a:lnTo>
                        <a:pt x="26647" y="38379"/>
                      </a:lnTo>
                      <a:lnTo>
                        <a:pt x="26647" y="1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1579;p49">
                  <a:extLst>
                    <a:ext uri="{FF2B5EF4-FFF2-40B4-BE49-F238E27FC236}">
                      <a16:creationId xmlns:a16="http://schemas.microsoft.com/office/drawing/2014/main" id="{24E24416-BFE8-7180-EB3B-D8368E95E6B2}"/>
                    </a:ext>
                  </a:extLst>
                </p:cNvPr>
                <p:cNvSpPr/>
                <p:nvPr/>
              </p:nvSpPr>
              <p:spPr>
                <a:xfrm>
                  <a:off x="6506625" y="3953700"/>
                  <a:ext cx="707250" cy="18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0" h="7391" extrusionOk="0">
                      <a:moveTo>
                        <a:pt x="1" y="1"/>
                      </a:moveTo>
                      <a:lnTo>
                        <a:pt x="1" y="7390"/>
                      </a:lnTo>
                      <a:lnTo>
                        <a:pt x="28289" y="7390"/>
                      </a:lnTo>
                      <a:lnTo>
                        <a:pt x="2828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1580;p49">
                  <a:extLst>
                    <a:ext uri="{FF2B5EF4-FFF2-40B4-BE49-F238E27FC236}">
                      <a16:creationId xmlns:a16="http://schemas.microsoft.com/office/drawing/2014/main" id="{5FA3B910-1D0D-BC7E-DD18-F7F25A7723EB}"/>
                    </a:ext>
                  </a:extLst>
                </p:cNvPr>
                <p:cNvSpPr/>
                <p:nvPr/>
              </p:nvSpPr>
              <p:spPr>
                <a:xfrm>
                  <a:off x="6535975" y="3178925"/>
                  <a:ext cx="677950" cy="9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18" h="3839" extrusionOk="0">
                      <a:moveTo>
                        <a:pt x="468" y="1"/>
                      </a:moveTo>
                      <a:lnTo>
                        <a:pt x="0" y="3839"/>
                      </a:lnTo>
                      <a:lnTo>
                        <a:pt x="27117" y="3839"/>
                      </a:lnTo>
                      <a:lnTo>
                        <a:pt x="27117" y="1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1581;p49">
                  <a:extLst>
                    <a:ext uri="{FF2B5EF4-FFF2-40B4-BE49-F238E27FC236}">
                      <a16:creationId xmlns:a16="http://schemas.microsoft.com/office/drawing/2014/main" id="{402B9EA9-355A-BF3F-3378-266FE48377CB}"/>
                    </a:ext>
                  </a:extLst>
                </p:cNvPr>
                <p:cNvSpPr/>
                <p:nvPr/>
              </p:nvSpPr>
              <p:spPr>
                <a:xfrm>
                  <a:off x="6379300" y="3273050"/>
                  <a:ext cx="834625" cy="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5" h="599" extrusionOk="0">
                      <a:moveTo>
                        <a:pt x="0" y="1"/>
                      </a:moveTo>
                      <a:lnTo>
                        <a:pt x="0" y="598"/>
                      </a:lnTo>
                      <a:lnTo>
                        <a:pt x="33384" y="598"/>
                      </a:lnTo>
                      <a:lnTo>
                        <a:pt x="3338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1582;p49">
                  <a:extLst>
                    <a:ext uri="{FF2B5EF4-FFF2-40B4-BE49-F238E27FC236}">
                      <a16:creationId xmlns:a16="http://schemas.microsoft.com/office/drawing/2014/main" id="{0A55F225-AF89-BEAA-AD4F-C68F654CCA41}"/>
                    </a:ext>
                  </a:extLst>
                </p:cNvPr>
                <p:cNvSpPr/>
                <p:nvPr/>
              </p:nvSpPr>
              <p:spPr>
                <a:xfrm>
                  <a:off x="6379350" y="3178925"/>
                  <a:ext cx="168350" cy="95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38380" extrusionOk="0">
                      <a:moveTo>
                        <a:pt x="0" y="1"/>
                      </a:moveTo>
                      <a:lnTo>
                        <a:pt x="0" y="38379"/>
                      </a:lnTo>
                      <a:lnTo>
                        <a:pt x="6733" y="38379"/>
                      </a:lnTo>
                      <a:lnTo>
                        <a:pt x="6733" y="1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1583;p49">
                  <a:extLst>
                    <a:ext uri="{FF2B5EF4-FFF2-40B4-BE49-F238E27FC236}">
                      <a16:creationId xmlns:a16="http://schemas.microsoft.com/office/drawing/2014/main" id="{112056C5-136D-7C90-60DA-5428C6571F9C}"/>
                    </a:ext>
                  </a:extLst>
                </p:cNvPr>
                <p:cNvSpPr/>
                <p:nvPr/>
              </p:nvSpPr>
              <p:spPr>
                <a:xfrm>
                  <a:off x="6607450" y="3349075"/>
                  <a:ext cx="204550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2" h="9778" extrusionOk="0">
                      <a:moveTo>
                        <a:pt x="0" y="1"/>
                      </a:moveTo>
                      <a:lnTo>
                        <a:pt x="0" y="9777"/>
                      </a:lnTo>
                      <a:lnTo>
                        <a:pt x="8182" y="9777"/>
                      </a:lnTo>
                      <a:lnTo>
                        <a:pt x="818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1584;p49">
                  <a:extLst>
                    <a:ext uri="{FF2B5EF4-FFF2-40B4-BE49-F238E27FC236}">
                      <a16:creationId xmlns:a16="http://schemas.microsoft.com/office/drawing/2014/main" id="{A76D6086-3EAF-8317-2CD6-675BDB42C9DC}"/>
                    </a:ext>
                  </a:extLst>
                </p:cNvPr>
                <p:cNvSpPr/>
                <p:nvPr/>
              </p:nvSpPr>
              <p:spPr>
                <a:xfrm>
                  <a:off x="6618275" y="3362050"/>
                  <a:ext cx="182850" cy="2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4" h="8740" extrusionOk="0">
                      <a:moveTo>
                        <a:pt x="1" y="1"/>
                      </a:moveTo>
                      <a:lnTo>
                        <a:pt x="1" y="8740"/>
                      </a:lnTo>
                      <a:lnTo>
                        <a:pt x="7313" y="8740"/>
                      </a:lnTo>
                      <a:lnTo>
                        <a:pt x="7313" y="1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1585;p49">
                  <a:extLst>
                    <a:ext uri="{FF2B5EF4-FFF2-40B4-BE49-F238E27FC236}">
                      <a16:creationId xmlns:a16="http://schemas.microsoft.com/office/drawing/2014/main" id="{2BA23A77-9B45-0B93-6869-D626295BA30E}"/>
                    </a:ext>
                  </a:extLst>
                </p:cNvPr>
                <p:cNvSpPr/>
                <p:nvPr/>
              </p:nvSpPr>
              <p:spPr>
                <a:xfrm>
                  <a:off x="6618275" y="3368475"/>
                  <a:ext cx="176425" cy="21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7" h="8483" extrusionOk="0">
                      <a:moveTo>
                        <a:pt x="1" y="1"/>
                      </a:moveTo>
                      <a:lnTo>
                        <a:pt x="1" y="8483"/>
                      </a:lnTo>
                      <a:lnTo>
                        <a:pt x="7056" y="8483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1586;p49">
                  <a:extLst>
                    <a:ext uri="{FF2B5EF4-FFF2-40B4-BE49-F238E27FC236}">
                      <a16:creationId xmlns:a16="http://schemas.microsoft.com/office/drawing/2014/main" id="{E17CC53A-78AD-5D7A-372D-649E7CDE39E2}"/>
                    </a:ext>
                  </a:extLst>
                </p:cNvPr>
                <p:cNvSpPr/>
                <p:nvPr/>
              </p:nvSpPr>
              <p:spPr>
                <a:xfrm>
                  <a:off x="6609475" y="3465200"/>
                  <a:ext cx="199600" cy="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4" h="544" extrusionOk="0">
                      <a:moveTo>
                        <a:pt x="0" y="0"/>
                      </a:moveTo>
                      <a:lnTo>
                        <a:pt x="0" y="543"/>
                      </a:lnTo>
                      <a:lnTo>
                        <a:pt x="7983" y="543"/>
                      </a:lnTo>
                      <a:lnTo>
                        <a:pt x="798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1587;p49">
                  <a:extLst>
                    <a:ext uri="{FF2B5EF4-FFF2-40B4-BE49-F238E27FC236}">
                      <a16:creationId xmlns:a16="http://schemas.microsoft.com/office/drawing/2014/main" id="{9F645C47-057B-177A-3BEA-93772F70BE75}"/>
                    </a:ext>
                  </a:extLst>
                </p:cNvPr>
                <p:cNvSpPr/>
                <p:nvPr/>
              </p:nvSpPr>
              <p:spPr>
                <a:xfrm>
                  <a:off x="6673950" y="3357700"/>
                  <a:ext cx="8175" cy="2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9287" extrusionOk="0">
                      <a:moveTo>
                        <a:pt x="1" y="0"/>
                      </a:moveTo>
                      <a:lnTo>
                        <a:pt x="1" y="9287"/>
                      </a:lnTo>
                      <a:lnTo>
                        <a:pt x="327" y="9287"/>
                      </a:lnTo>
                      <a:lnTo>
                        <a:pt x="32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1588;p49">
                  <a:extLst>
                    <a:ext uri="{FF2B5EF4-FFF2-40B4-BE49-F238E27FC236}">
                      <a16:creationId xmlns:a16="http://schemas.microsoft.com/office/drawing/2014/main" id="{960A4749-F7ED-6FD2-66E6-22CED2DF1600}"/>
                    </a:ext>
                  </a:extLst>
                </p:cNvPr>
                <p:cNvSpPr/>
                <p:nvPr/>
              </p:nvSpPr>
              <p:spPr>
                <a:xfrm>
                  <a:off x="6747700" y="3357700"/>
                  <a:ext cx="8175" cy="2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9287" extrusionOk="0">
                      <a:moveTo>
                        <a:pt x="1" y="0"/>
                      </a:moveTo>
                      <a:lnTo>
                        <a:pt x="1" y="9287"/>
                      </a:lnTo>
                      <a:lnTo>
                        <a:pt x="327" y="9287"/>
                      </a:lnTo>
                      <a:lnTo>
                        <a:pt x="32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1589;p49">
                  <a:extLst>
                    <a:ext uri="{FF2B5EF4-FFF2-40B4-BE49-F238E27FC236}">
                      <a16:creationId xmlns:a16="http://schemas.microsoft.com/office/drawing/2014/main" id="{5F8E75DF-4C3A-65D4-280F-C5385B1E5977}"/>
                    </a:ext>
                  </a:extLst>
                </p:cNvPr>
                <p:cNvSpPr/>
                <p:nvPr/>
              </p:nvSpPr>
              <p:spPr>
                <a:xfrm>
                  <a:off x="6612400" y="3413375"/>
                  <a:ext cx="1960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1" h="290" extrusionOk="0">
                      <a:moveTo>
                        <a:pt x="1" y="0"/>
                      </a:moveTo>
                      <a:lnTo>
                        <a:pt x="1" y="290"/>
                      </a:lnTo>
                      <a:lnTo>
                        <a:pt x="7840" y="290"/>
                      </a:lnTo>
                      <a:lnTo>
                        <a:pt x="784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1590;p49">
                  <a:extLst>
                    <a:ext uri="{FF2B5EF4-FFF2-40B4-BE49-F238E27FC236}">
                      <a16:creationId xmlns:a16="http://schemas.microsoft.com/office/drawing/2014/main" id="{31BB6158-64E6-04D6-877B-D3843EF597C2}"/>
                    </a:ext>
                  </a:extLst>
                </p:cNvPr>
                <p:cNvSpPr/>
                <p:nvPr/>
              </p:nvSpPr>
              <p:spPr>
                <a:xfrm>
                  <a:off x="6612400" y="3522875"/>
                  <a:ext cx="196025" cy="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1" h="291" extrusionOk="0">
                      <a:moveTo>
                        <a:pt x="1" y="1"/>
                      </a:moveTo>
                      <a:lnTo>
                        <a:pt x="1" y="291"/>
                      </a:lnTo>
                      <a:lnTo>
                        <a:pt x="7840" y="291"/>
                      </a:lnTo>
                      <a:lnTo>
                        <a:pt x="784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1591;p49">
                  <a:extLst>
                    <a:ext uri="{FF2B5EF4-FFF2-40B4-BE49-F238E27FC236}">
                      <a16:creationId xmlns:a16="http://schemas.microsoft.com/office/drawing/2014/main" id="{512F8222-828F-9D90-91FF-3F65926BAF87}"/>
                    </a:ext>
                  </a:extLst>
                </p:cNvPr>
                <p:cNvSpPr/>
                <p:nvPr/>
              </p:nvSpPr>
              <p:spPr>
                <a:xfrm>
                  <a:off x="6594525" y="3586700"/>
                  <a:ext cx="228125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5" h="788" extrusionOk="0">
                      <a:moveTo>
                        <a:pt x="0" y="1"/>
                      </a:moveTo>
                      <a:lnTo>
                        <a:pt x="0" y="787"/>
                      </a:lnTo>
                      <a:lnTo>
                        <a:pt x="9125" y="787"/>
                      </a:lnTo>
                      <a:lnTo>
                        <a:pt x="91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1592;p49">
                  <a:extLst>
                    <a:ext uri="{FF2B5EF4-FFF2-40B4-BE49-F238E27FC236}">
                      <a16:creationId xmlns:a16="http://schemas.microsoft.com/office/drawing/2014/main" id="{4F2D6B45-CFB3-3A2D-536D-9CD0D8211218}"/>
                    </a:ext>
                  </a:extLst>
                </p:cNvPr>
                <p:cNvSpPr/>
                <p:nvPr/>
              </p:nvSpPr>
              <p:spPr>
                <a:xfrm>
                  <a:off x="6607450" y="3654600"/>
                  <a:ext cx="204550" cy="24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2" h="9775" extrusionOk="0">
                      <a:moveTo>
                        <a:pt x="0" y="0"/>
                      </a:moveTo>
                      <a:lnTo>
                        <a:pt x="0" y="9775"/>
                      </a:lnTo>
                      <a:lnTo>
                        <a:pt x="8182" y="9775"/>
                      </a:lnTo>
                      <a:lnTo>
                        <a:pt x="818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1593;p49">
                  <a:extLst>
                    <a:ext uri="{FF2B5EF4-FFF2-40B4-BE49-F238E27FC236}">
                      <a16:creationId xmlns:a16="http://schemas.microsoft.com/office/drawing/2014/main" id="{7E9F1FE7-594B-83A9-9B74-98165F8EDF90}"/>
                    </a:ext>
                  </a:extLst>
                </p:cNvPr>
                <p:cNvSpPr/>
                <p:nvPr/>
              </p:nvSpPr>
              <p:spPr>
                <a:xfrm>
                  <a:off x="6618275" y="3667550"/>
                  <a:ext cx="182850" cy="2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4" h="8738" extrusionOk="0">
                      <a:moveTo>
                        <a:pt x="1" y="1"/>
                      </a:moveTo>
                      <a:lnTo>
                        <a:pt x="1" y="8738"/>
                      </a:lnTo>
                      <a:lnTo>
                        <a:pt x="7313" y="8738"/>
                      </a:lnTo>
                      <a:lnTo>
                        <a:pt x="7313" y="1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1594;p49">
                  <a:extLst>
                    <a:ext uri="{FF2B5EF4-FFF2-40B4-BE49-F238E27FC236}">
                      <a16:creationId xmlns:a16="http://schemas.microsoft.com/office/drawing/2014/main" id="{598EB456-A486-975B-C324-A735E6CCC957}"/>
                    </a:ext>
                  </a:extLst>
                </p:cNvPr>
                <p:cNvSpPr/>
                <p:nvPr/>
              </p:nvSpPr>
              <p:spPr>
                <a:xfrm>
                  <a:off x="6618275" y="3674000"/>
                  <a:ext cx="176425" cy="2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7" h="8482" extrusionOk="0">
                      <a:moveTo>
                        <a:pt x="1" y="0"/>
                      </a:moveTo>
                      <a:lnTo>
                        <a:pt x="1" y="8482"/>
                      </a:lnTo>
                      <a:lnTo>
                        <a:pt x="7056" y="8482"/>
                      </a:lnTo>
                      <a:lnTo>
                        <a:pt x="7056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1595;p49">
                  <a:extLst>
                    <a:ext uri="{FF2B5EF4-FFF2-40B4-BE49-F238E27FC236}">
                      <a16:creationId xmlns:a16="http://schemas.microsoft.com/office/drawing/2014/main" id="{1738505D-45BC-662F-DBEB-FAD8C80767CF}"/>
                    </a:ext>
                  </a:extLst>
                </p:cNvPr>
                <p:cNvSpPr/>
                <p:nvPr/>
              </p:nvSpPr>
              <p:spPr>
                <a:xfrm>
                  <a:off x="6609475" y="3770700"/>
                  <a:ext cx="199600" cy="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4" h="544" extrusionOk="0">
                      <a:moveTo>
                        <a:pt x="0" y="0"/>
                      </a:moveTo>
                      <a:lnTo>
                        <a:pt x="0" y="543"/>
                      </a:lnTo>
                      <a:lnTo>
                        <a:pt x="7983" y="543"/>
                      </a:lnTo>
                      <a:lnTo>
                        <a:pt x="798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1596;p49">
                  <a:extLst>
                    <a:ext uri="{FF2B5EF4-FFF2-40B4-BE49-F238E27FC236}">
                      <a16:creationId xmlns:a16="http://schemas.microsoft.com/office/drawing/2014/main" id="{E9A15B3F-0874-82DE-D066-EE988287E176}"/>
                    </a:ext>
                  </a:extLst>
                </p:cNvPr>
                <p:cNvSpPr/>
                <p:nvPr/>
              </p:nvSpPr>
              <p:spPr>
                <a:xfrm>
                  <a:off x="6673950" y="3663200"/>
                  <a:ext cx="8175" cy="2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9287" extrusionOk="0">
                      <a:moveTo>
                        <a:pt x="1" y="1"/>
                      </a:moveTo>
                      <a:lnTo>
                        <a:pt x="1" y="9287"/>
                      </a:lnTo>
                      <a:lnTo>
                        <a:pt x="327" y="9287"/>
                      </a:lnTo>
                      <a:lnTo>
                        <a:pt x="32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1597;p49">
                  <a:extLst>
                    <a:ext uri="{FF2B5EF4-FFF2-40B4-BE49-F238E27FC236}">
                      <a16:creationId xmlns:a16="http://schemas.microsoft.com/office/drawing/2014/main" id="{C375ECF5-23EF-7418-D30E-00741CDB92DD}"/>
                    </a:ext>
                  </a:extLst>
                </p:cNvPr>
                <p:cNvSpPr/>
                <p:nvPr/>
              </p:nvSpPr>
              <p:spPr>
                <a:xfrm>
                  <a:off x="6747700" y="3663200"/>
                  <a:ext cx="8175" cy="2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9287" extrusionOk="0">
                      <a:moveTo>
                        <a:pt x="1" y="1"/>
                      </a:moveTo>
                      <a:lnTo>
                        <a:pt x="1" y="9287"/>
                      </a:lnTo>
                      <a:lnTo>
                        <a:pt x="327" y="9287"/>
                      </a:lnTo>
                      <a:lnTo>
                        <a:pt x="32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1598;p49">
                  <a:extLst>
                    <a:ext uri="{FF2B5EF4-FFF2-40B4-BE49-F238E27FC236}">
                      <a16:creationId xmlns:a16="http://schemas.microsoft.com/office/drawing/2014/main" id="{C02A53D1-3A29-8CDA-21F3-33EC3F05F031}"/>
                    </a:ext>
                  </a:extLst>
                </p:cNvPr>
                <p:cNvSpPr/>
                <p:nvPr/>
              </p:nvSpPr>
              <p:spPr>
                <a:xfrm>
                  <a:off x="6612400" y="3718875"/>
                  <a:ext cx="196025" cy="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1" h="291" extrusionOk="0">
                      <a:moveTo>
                        <a:pt x="1" y="0"/>
                      </a:moveTo>
                      <a:lnTo>
                        <a:pt x="1" y="290"/>
                      </a:lnTo>
                      <a:lnTo>
                        <a:pt x="7840" y="290"/>
                      </a:lnTo>
                      <a:lnTo>
                        <a:pt x="784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1599;p49">
                  <a:extLst>
                    <a:ext uri="{FF2B5EF4-FFF2-40B4-BE49-F238E27FC236}">
                      <a16:creationId xmlns:a16="http://schemas.microsoft.com/office/drawing/2014/main" id="{0FE1DE1D-D4BC-FF8A-D273-FACF9BE048A3}"/>
                    </a:ext>
                  </a:extLst>
                </p:cNvPr>
                <p:cNvSpPr/>
                <p:nvPr/>
              </p:nvSpPr>
              <p:spPr>
                <a:xfrm>
                  <a:off x="6612400" y="3828400"/>
                  <a:ext cx="1960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1" h="290" extrusionOk="0">
                      <a:moveTo>
                        <a:pt x="1" y="0"/>
                      </a:moveTo>
                      <a:lnTo>
                        <a:pt x="1" y="290"/>
                      </a:lnTo>
                      <a:lnTo>
                        <a:pt x="7840" y="290"/>
                      </a:lnTo>
                      <a:lnTo>
                        <a:pt x="784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1600;p49">
                  <a:extLst>
                    <a:ext uri="{FF2B5EF4-FFF2-40B4-BE49-F238E27FC236}">
                      <a16:creationId xmlns:a16="http://schemas.microsoft.com/office/drawing/2014/main" id="{5B574B2C-E29F-FF2E-2890-8AEBCE87A9A0}"/>
                    </a:ext>
                  </a:extLst>
                </p:cNvPr>
                <p:cNvSpPr/>
                <p:nvPr/>
              </p:nvSpPr>
              <p:spPr>
                <a:xfrm>
                  <a:off x="6593600" y="3892175"/>
                  <a:ext cx="2281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6" h="789" extrusionOk="0">
                      <a:moveTo>
                        <a:pt x="1" y="0"/>
                      </a:moveTo>
                      <a:lnTo>
                        <a:pt x="1" y="788"/>
                      </a:lnTo>
                      <a:lnTo>
                        <a:pt x="9125" y="788"/>
                      </a:lnTo>
                      <a:lnTo>
                        <a:pt x="91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1601;p49">
                  <a:extLst>
                    <a:ext uri="{FF2B5EF4-FFF2-40B4-BE49-F238E27FC236}">
                      <a16:creationId xmlns:a16="http://schemas.microsoft.com/office/drawing/2014/main" id="{489AB08E-16BC-3F9C-CB5B-A65AB6BA17EC}"/>
                    </a:ext>
                  </a:extLst>
                </p:cNvPr>
                <p:cNvSpPr/>
                <p:nvPr/>
              </p:nvSpPr>
              <p:spPr>
                <a:xfrm>
                  <a:off x="6949575" y="3349075"/>
                  <a:ext cx="204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5" h="9778" extrusionOk="0">
                      <a:moveTo>
                        <a:pt x="0" y="1"/>
                      </a:moveTo>
                      <a:lnTo>
                        <a:pt x="0" y="9777"/>
                      </a:lnTo>
                      <a:lnTo>
                        <a:pt x="8184" y="9777"/>
                      </a:lnTo>
                      <a:lnTo>
                        <a:pt x="818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1602;p49">
                  <a:extLst>
                    <a:ext uri="{FF2B5EF4-FFF2-40B4-BE49-F238E27FC236}">
                      <a16:creationId xmlns:a16="http://schemas.microsoft.com/office/drawing/2014/main" id="{98A0FAD2-0030-2184-1DCC-197873FADA72}"/>
                    </a:ext>
                  </a:extLst>
                </p:cNvPr>
                <p:cNvSpPr/>
                <p:nvPr/>
              </p:nvSpPr>
              <p:spPr>
                <a:xfrm>
                  <a:off x="6960450" y="3362050"/>
                  <a:ext cx="182850" cy="2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4" h="8740" extrusionOk="0">
                      <a:moveTo>
                        <a:pt x="1" y="1"/>
                      </a:moveTo>
                      <a:lnTo>
                        <a:pt x="1" y="8740"/>
                      </a:lnTo>
                      <a:lnTo>
                        <a:pt x="7314" y="8740"/>
                      </a:lnTo>
                      <a:lnTo>
                        <a:pt x="7314" y="1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1603;p49">
                  <a:extLst>
                    <a:ext uri="{FF2B5EF4-FFF2-40B4-BE49-F238E27FC236}">
                      <a16:creationId xmlns:a16="http://schemas.microsoft.com/office/drawing/2014/main" id="{DCCF2315-C7AE-4919-7C96-30FA157065E0}"/>
                    </a:ext>
                  </a:extLst>
                </p:cNvPr>
                <p:cNvSpPr/>
                <p:nvPr/>
              </p:nvSpPr>
              <p:spPr>
                <a:xfrm>
                  <a:off x="6960450" y="3368475"/>
                  <a:ext cx="176425" cy="21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7" h="8483" extrusionOk="0">
                      <a:moveTo>
                        <a:pt x="1" y="1"/>
                      </a:moveTo>
                      <a:lnTo>
                        <a:pt x="1" y="8483"/>
                      </a:lnTo>
                      <a:lnTo>
                        <a:pt x="7056" y="8483"/>
                      </a:lnTo>
                      <a:lnTo>
                        <a:pt x="7056" y="1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1604;p49">
                  <a:extLst>
                    <a:ext uri="{FF2B5EF4-FFF2-40B4-BE49-F238E27FC236}">
                      <a16:creationId xmlns:a16="http://schemas.microsoft.com/office/drawing/2014/main" id="{12E0AA3A-0279-1E8D-F75B-2DAF4A55C3EA}"/>
                    </a:ext>
                  </a:extLst>
                </p:cNvPr>
                <p:cNvSpPr/>
                <p:nvPr/>
              </p:nvSpPr>
              <p:spPr>
                <a:xfrm>
                  <a:off x="6951600" y="3465200"/>
                  <a:ext cx="199600" cy="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4" h="544" extrusionOk="0">
                      <a:moveTo>
                        <a:pt x="0" y="0"/>
                      </a:moveTo>
                      <a:lnTo>
                        <a:pt x="0" y="543"/>
                      </a:lnTo>
                      <a:lnTo>
                        <a:pt x="7984" y="543"/>
                      </a:lnTo>
                      <a:lnTo>
                        <a:pt x="798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1605;p49">
                  <a:extLst>
                    <a:ext uri="{FF2B5EF4-FFF2-40B4-BE49-F238E27FC236}">
                      <a16:creationId xmlns:a16="http://schemas.microsoft.com/office/drawing/2014/main" id="{DCA8FAD1-2121-01B6-D8ED-01C3EA534BF2}"/>
                    </a:ext>
                  </a:extLst>
                </p:cNvPr>
                <p:cNvSpPr/>
                <p:nvPr/>
              </p:nvSpPr>
              <p:spPr>
                <a:xfrm>
                  <a:off x="7016125" y="3357700"/>
                  <a:ext cx="8125" cy="2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9287" extrusionOk="0">
                      <a:moveTo>
                        <a:pt x="1" y="0"/>
                      </a:moveTo>
                      <a:lnTo>
                        <a:pt x="1" y="9287"/>
                      </a:lnTo>
                      <a:lnTo>
                        <a:pt x="325" y="9287"/>
                      </a:lnTo>
                      <a:lnTo>
                        <a:pt x="3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1606;p49">
                  <a:extLst>
                    <a:ext uri="{FF2B5EF4-FFF2-40B4-BE49-F238E27FC236}">
                      <a16:creationId xmlns:a16="http://schemas.microsoft.com/office/drawing/2014/main" id="{8D39CC64-4B5B-6AA5-571F-3D90FADB0346}"/>
                    </a:ext>
                  </a:extLst>
                </p:cNvPr>
                <p:cNvSpPr/>
                <p:nvPr/>
              </p:nvSpPr>
              <p:spPr>
                <a:xfrm>
                  <a:off x="7089875" y="3357700"/>
                  <a:ext cx="8200" cy="2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" h="9287" extrusionOk="0">
                      <a:moveTo>
                        <a:pt x="1" y="0"/>
                      </a:moveTo>
                      <a:lnTo>
                        <a:pt x="1" y="9287"/>
                      </a:lnTo>
                      <a:lnTo>
                        <a:pt x="327" y="9287"/>
                      </a:lnTo>
                      <a:lnTo>
                        <a:pt x="32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1607;p49">
                  <a:extLst>
                    <a:ext uri="{FF2B5EF4-FFF2-40B4-BE49-F238E27FC236}">
                      <a16:creationId xmlns:a16="http://schemas.microsoft.com/office/drawing/2014/main" id="{299547AF-44BE-896F-B2CB-0E98984DB3A3}"/>
                    </a:ext>
                  </a:extLst>
                </p:cNvPr>
                <p:cNvSpPr/>
                <p:nvPr/>
              </p:nvSpPr>
              <p:spPr>
                <a:xfrm>
                  <a:off x="6954575" y="3413375"/>
                  <a:ext cx="19597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9" h="290" extrusionOk="0">
                      <a:moveTo>
                        <a:pt x="1" y="0"/>
                      </a:moveTo>
                      <a:lnTo>
                        <a:pt x="1" y="290"/>
                      </a:lnTo>
                      <a:lnTo>
                        <a:pt x="7838" y="290"/>
                      </a:lnTo>
                      <a:lnTo>
                        <a:pt x="78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1608;p49">
                  <a:extLst>
                    <a:ext uri="{FF2B5EF4-FFF2-40B4-BE49-F238E27FC236}">
                      <a16:creationId xmlns:a16="http://schemas.microsoft.com/office/drawing/2014/main" id="{6B027465-63F1-0AA4-01CB-E77379C534D6}"/>
                    </a:ext>
                  </a:extLst>
                </p:cNvPr>
                <p:cNvSpPr/>
                <p:nvPr/>
              </p:nvSpPr>
              <p:spPr>
                <a:xfrm>
                  <a:off x="6954575" y="3522875"/>
                  <a:ext cx="195975" cy="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9" h="291" extrusionOk="0">
                      <a:moveTo>
                        <a:pt x="1" y="1"/>
                      </a:moveTo>
                      <a:lnTo>
                        <a:pt x="1" y="291"/>
                      </a:lnTo>
                      <a:lnTo>
                        <a:pt x="7838" y="291"/>
                      </a:lnTo>
                      <a:lnTo>
                        <a:pt x="783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1609;p49">
                  <a:extLst>
                    <a:ext uri="{FF2B5EF4-FFF2-40B4-BE49-F238E27FC236}">
                      <a16:creationId xmlns:a16="http://schemas.microsoft.com/office/drawing/2014/main" id="{5FCA852D-9AE4-4920-4F7F-C09E06FF6101}"/>
                    </a:ext>
                  </a:extLst>
                </p:cNvPr>
                <p:cNvSpPr/>
                <p:nvPr/>
              </p:nvSpPr>
              <p:spPr>
                <a:xfrm>
                  <a:off x="6936700" y="3586700"/>
                  <a:ext cx="228075" cy="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3" h="788" extrusionOk="0">
                      <a:moveTo>
                        <a:pt x="1" y="1"/>
                      </a:moveTo>
                      <a:lnTo>
                        <a:pt x="1" y="787"/>
                      </a:lnTo>
                      <a:lnTo>
                        <a:pt x="9123" y="787"/>
                      </a:lnTo>
                      <a:lnTo>
                        <a:pt x="912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1610;p49">
                  <a:extLst>
                    <a:ext uri="{FF2B5EF4-FFF2-40B4-BE49-F238E27FC236}">
                      <a16:creationId xmlns:a16="http://schemas.microsoft.com/office/drawing/2014/main" id="{A922E7FD-82CA-0C8C-70F9-E1A00A58C7BE}"/>
                    </a:ext>
                  </a:extLst>
                </p:cNvPr>
                <p:cNvSpPr/>
                <p:nvPr/>
              </p:nvSpPr>
              <p:spPr>
                <a:xfrm>
                  <a:off x="6420075" y="3382575"/>
                  <a:ext cx="66075" cy="22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8981" extrusionOk="0">
                      <a:moveTo>
                        <a:pt x="0" y="0"/>
                      </a:moveTo>
                      <a:lnTo>
                        <a:pt x="0" y="8980"/>
                      </a:lnTo>
                      <a:lnTo>
                        <a:pt x="2642" y="8980"/>
                      </a:lnTo>
                      <a:lnTo>
                        <a:pt x="26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1611;p49">
                  <a:extLst>
                    <a:ext uri="{FF2B5EF4-FFF2-40B4-BE49-F238E27FC236}">
                      <a16:creationId xmlns:a16="http://schemas.microsoft.com/office/drawing/2014/main" id="{D8280893-E3B0-231F-01B0-906541589E9F}"/>
                    </a:ext>
                  </a:extLst>
                </p:cNvPr>
                <p:cNvSpPr/>
                <p:nvPr/>
              </p:nvSpPr>
              <p:spPr>
                <a:xfrm>
                  <a:off x="6429125" y="3394325"/>
                  <a:ext cx="48000" cy="2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" h="8004" extrusionOk="0">
                      <a:moveTo>
                        <a:pt x="1" y="0"/>
                      </a:moveTo>
                      <a:lnTo>
                        <a:pt x="1" y="8004"/>
                      </a:lnTo>
                      <a:lnTo>
                        <a:pt x="1920" y="8004"/>
                      </a:lnTo>
                      <a:lnTo>
                        <a:pt x="1920" y="0"/>
                      </a:ln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1612;p49">
                  <a:extLst>
                    <a:ext uri="{FF2B5EF4-FFF2-40B4-BE49-F238E27FC236}">
                      <a16:creationId xmlns:a16="http://schemas.microsoft.com/office/drawing/2014/main" id="{1A1A34C5-F2EB-256F-8A93-2E5B658882B7}"/>
                    </a:ext>
                  </a:extLst>
                </p:cNvPr>
                <p:cNvSpPr/>
                <p:nvPr/>
              </p:nvSpPr>
              <p:spPr>
                <a:xfrm>
                  <a:off x="6420075" y="3669075"/>
                  <a:ext cx="66075" cy="2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8979" extrusionOk="0">
                      <a:moveTo>
                        <a:pt x="0" y="1"/>
                      </a:moveTo>
                      <a:lnTo>
                        <a:pt x="0" y="8979"/>
                      </a:lnTo>
                      <a:lnTo>
                        <a:pt x="2642" y="8979"/>
                      </a:lnTo>
                      <a:lnTo>
                        <a:pt x="264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1613;p49">
                  <a:extLst>
                    <a:ext uri="{FF2B5EF4-FFF2-40B4-BE49-F238E27FC236}">
                      <a16:creationId xmlns:a16="http://schemas.microsoft.com/office/drawing/2014/main" id="{55B36A6A-94E1-87A0-9387-0CC4BEB1F4E7}"/>
                    </a:ext>
                  </a:extLst>
                </p:cNvPr>
                <p:cNvSpPr/>
                <p:nvPr/>
              </p:nvSpPr>
              <p:spPr>
                <a:xfrm>
                  <a:off x="6429125" y="3680825"/>
                  <a:ext cx="48000" cy="20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" h="8003" extrusionOk="0">
                      <a:moveTo>
                        <a:pt x="1" y="1"/>
                      </a:moveTo>
                      <a:lnTo>
                        <a:pt x="1" y="8002"/>
                      </a:lnTo>
                      <a:lnTo>
                        <a:pt x="1920" y="8002"/>
                      </a:lnTo>
                      <a:lnTo>
                        <a:pt x="1920" y="1"/>
                      </a:ln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1614;p49">
                  <a:extLst>
                    <a:ext uri="{FF2B5EF4-FFF2-40B4-BE49-F238E27FC236}">
                      <a16:creationId xmlns:a16="http://schemas.microsoft.com/office/drawing/2014/main" id="{7E368BC2-4479-FD6E-036E-A2F3DA2C3266}"/>
                    </a:ext>
                  </a:extLst>
                </p:cNvPr>
                <p:cNvSpPr/>
                <p:nvPr/>
              </p:nvSpPr>
              <p:spPr>
                <a:xfrm>
                  <a:off x="6905250" y="3664050"/>
                  <a:ext cx="259325" cy="4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3" h="18993" extrusionOk="0">
                      <a:moveTo>
                        <a:pt x="0" y="1"/>
                      </a:moveTo>
                      <a:lnTo>
                        <a:pt x="0" y="18993"/>
                      </a:lnTo>
                      <a:lnTo>
                        <a:pt x="10373" y="18993"/>
                      </a:lnTo>
                      <a:lnTo>
                        <a:pt x="1037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" name="Google Shape;1615;p49">
                  <a:extLst>
                    <a:ext uri="{FF2B5EF4-FFF2-40B4-BE49-F238E27FC236}">
                      <a16:creationId xmlns:a16="http://schemas.microsoft.com/office/drawing/2014/main" id="{A6A9B0DD-A35E-4103-A0E3-B7B7F9261A42}"/>
                    </a:ext>
                  </a:extLst>
                </p:cNvPr>
                <p:cNvSpPr/>
                <p:nvPr/>
              </p:nvSpPr>
              <p:spPr>
                <a:xfrm>
                  <a:off x="6917000" y="3680875"/>
                  <a:ext cx="235375" cy="33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5" h="13449" extrusionOk="0">
                      <a:moveTo>
                        <a:pt x="0" y="1"/>
                      </a:moveTo>
                      <a:lnTo>
                        <a:pt x="0" y="13449"/>
                      </a:lnTo>
                      <a:lnTo>
                        <a:pt x="9414" y="13449"/>
                      </a:lnTo>
                      <a:lnTo>
                        <a:pt x="9414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1616;p49">
                  <a:extLst>
                    <a:ext uri="{FF2B5EF4-FFF2-40B4-BE49-F238E27FC236}">
                      <a16:creationId xmlns:a16="http://schemas.microsoft.com/office/drawing/2014/main" id="{5DCE00DB-EA79-ADA7-3876-2FD343A7F5CD}"/>
                    </a:ext>
                  </a:extLst>
                </p:cNvPr>
                <p:cNvSpPr/>
                <p:nvPr/>
              </p:nvSpPr>
              <p:spPr>
                <a:xfrm>
                  <a:off x="6924700" y="3689025"/>
                  <a:ext cx="219975" cy="3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9" h="12852" extrusionOk="0">
                      <a:moveTo>
                        <a:pt x="8691" y="106"/>
                      </a:moveTo>
                      <a:lnTo>
                        <a:pt x="8691" y="12744"/>
                      </a:lnTo>
                      <a:lnTo>
                        <a:pt x="106" y="12744"/>
                      </a:lnTo>
                      <a:lnTo>
                        <a:pt x="106" y="106"/>
                      </a:lnTo>
                      <a:close/>
                      <a:moveTo>
                        <a:pt x="52" y="1"/>
                      </a:moveTo>
                      <a:cubicBezTo>
                        <a:pt x="25" y="1"/>
                        <a:pt x="2" y="24"/>
                        <a:pt x="2" y="52"/>
                      </a:cubicBezTo>
                      <a:lnTo>
                        <a:pt x="2" y="12796"/>
                      </a:lnTo>
                      <a:cubicBezTo>
                        <a:pt x="0" y="12827"/>
                        <a:pt x="25" y="12851"/>
                        <a:pt x="55" y="12851"/>
                      </a:cubicBezTo>
                      <a:lnTo>
                        <a:pt x="8746" y="12851"/>
                      </a:lnTo>
                      <a:cubicBezTo>
                        <a:pt x="8774" y="12851"/>
                        <a:pt x="8798" y="12827"/>
                        <a:pt x="8798" y="12796"/>
                      </a:cubicBezTo>
                      <a:lnTo>
                        <a:pt x="8798" y="52"/>
                      </a:lnTo>
                      <a:cubicBezTo>
                        <a:pt x="8798" y="23"/>
                        <a:pt x="8774" y="1"/>
                        <a:pt x="8746" y="1"/>
                      </a:cubicBezTo>
                      <a:lnTo>
                        <a:pt x="55" y="1"/>
                      </a:lnTo>
                      <a:cubicBezTo>
                        <a:pt x="54" y="1"/>
                        <a:pt x="53" y="1"/>
                        <a:pt x="5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3" name="Google Shape;1617;p49">
                  <a:extLst>
                    <a:ext uri="{FF2B5EF4-FFF2-40B4-BE49-F238E27FC236}">
                      <a16:creationId xmlns:a16="http://schemas.microsoft.com/office/drawing/2014/main" id="{7B28AD60-453F-4DEE-104F-592EF6B3EB1E}"/>
                    </a:ext>
                  </a:extLst>
                </p:cNvPr>
                <p:cNvSpPr/>
                <p:nvPr/>
              </p:nvSpPr>
              <p:spPr>
                <a:xfrm>
                  <a:off x="6941475" y="3706200"/>
                  <a:ext cx="189375" cy="4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5" h="1655" extrusionOk="0">
                      <a:moveTo>
                        <a:pt x="7469" y="106"/>
                      </a:moveTo>
                      <a:lnTo>
                        <a:pt x="7469" y="1549"/>
                      </a:lnTo>
                      <a:lnTo>
                        <a:pt x="105" y="1549"/>
                      </a:lnTo>
                      <a:lnTo>
                        <a:pt x="105" y="106"/>
                      </a:lnTo>
                      <a:close/>
                      <a:moveTo>
                        <a:pt x="53" y="1"/>
                      </a:moveTo>
                      <a:cubicBezTo>
                        <a:pt x="24" y="1"/>
                        <a:pt x="0" y="25"/>
                        <a:pt x="2" y="53"/>
                      </a:cubicBezTo>
                      <a:lnTo>
                        <a:pt x="2" y="1601"/>
                      </a:lnTo>
                      <a:cubicBezTo>
                        <a:pt x="0" y="1630"/>
                        <a:pt x="24" y="1654"/>
                        <a:pt x="53" y="1654"/>
                      </a:cubicBezTo>
                      <a:lnTo>
                        <a:pt x="7521" y="1654"/>
                      </a:lnTo>
                      <a:cubicBezTo>
                        <a:pt x="7550" y="1654"/>
                        <a:pt x="7574" y="1630"/>
                        <a:pt x="7574" y="1601"/>
                      </a:cubicBezTo>
                      <a:lnTo>
                        <a:pt x="7574" y="53"/>
                      </a:lnTo>
                      <a:cubicBezTo>
                        <a:pt x="7574" y="23"/>
                        <a:pt x="7550" y="1"/>
                        <a:pt x="752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" name="Google Shape;1618;p49">
                  <a:extLst>
                    <a:ext uri="{FF2B5EF4-FFF2-40B4-BE49-F238E27FC236}">
                      <a16:creationId xmlns:a16="http://schemas.microsoft.com/office/drawing/2014/main" id="{CA946632-DA51-93E0-BFDC-3755343475FB}"/>
                    </a:ext>
                  </a:extLst>
                </p:cNvPr>
                <p:cNvSpPr/>
                <p:nvPr/>
              </p:nvSpPr>
              <p:spPr>
                <a:xfrm>
                  <a:off x="6941475" y="3772725"/>
                  <a:ext cx="189375" cy="4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5" h="1656" extrusionOk="0">
                      <a:moveTo>
                        <a:pt x="7469" y="108"/>
                      </a:moveTo>
                      <a:lnTo>
                        <a:pt x="7469" y="1548"/>
                      </a:lnTo>
                      <a:lnTo>
                        <a:pt x="105" y="1548"/>
                      </a:lnTo>
                      <a:lnTo>
                        <a:pt x="105" y="108"/>
                      </a:lnTo>
                      <a:close/>
                      <a:moveTo>
                        <a:pt x="53" y="0"/>
                      </a:moveTo>
                      <a:cubicBezTo>
                        <a:pt x="24" y="2"/>
                        <a:pt x="0" y="25"/>
                        <a:pt x="2" y="55"/>
                      </a:cubicBezTo>
                      <a:lnTo>
                        <a:pt x="2" y="1603"/>
                      </a:lnTo>
                      <a:cubicBezTo>
                        <a:pt x="0" y="1631"/>
                        <a:pt x="24" y="1656"/>
                        <a:pt x="53" y="1656"/>
                      </a:cubicBezTo>
                      <a:lnTo>
                        <a:pt x="7521" y="1656"/>
                      </a:lnTo>
                      <a:cubicBezTo>
                        <a:pt x="7550" y="1656"/>
                        <a:pt x="7574" y="1631"/>
                        <a:pt x="7574" y="1603"/>
                      </a:cubicBezTo>
                      <a:lnTo>
                        <a:pt x="7574" y="55"/>
                      </a:lnTo>
                      <a:cubicBezTo>
                        <a:pt x="7574" y="25"/>
                        <a:pt x="7550" y="0"/>
                        <a:pt x="75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5" name="Google Shape;1619;p49">
                  <a:extLst>
                    <a:ext uri="{FF2B5EF4-FFF2-40B4-BE49-F238E27FC236}">
                      <a16:creationId xmlns:a16="http://schemas.microsoft.com/office/drawing/2014/main" id="{982E6F31-DB4E-A0FB-C028-726B8F1BDB9C}"/>
                    </a:ext>
                  </a:extLst>
                </p:cNvPr>
                <p:cNvSpPr/>
                <p:nvPr/>
              </p:nvSpPr>
              <p:spPr>
                <a:xfrm>
                  <a:off x="6941475" y="3839275"/>
                  <a:ext cx="189375" cy="4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5" h="1653" extrusionOk="0">
                      <a:moveTo>
                        <a:pt x="7469" y="108"/>
                      </a:moveTo>
                      <a:lnTo>
                        <a:pt x="7469" y="1549"/>
                      </a:lnTo>
                      <a:lnTo>
                        <a:pt x="105" y="1549"/>
                      </a:lnTo>
                      <a:lnTo>
                        <a:pt x="105" y="108"/>
                      </a:lnTo>
                      <a:close/>
                      <a:moveTo>
                        <a:pt x="53" y="1"/>
                      </a:moveTo>
                      <a:cubicBezTo>
                        <a:pt x="22" y="1"/>
                        <a:pt x="0" y="25"/>
                        <a:pt x="2" y="53"/>
                      </a:cubicBezTo>
                      <a:lnTo>
                        <a:pt x="2" y="1601"/>
                      </a:lnTo>
                      <a:cubicBezTo>
                        <a:pt x="2" y="1630"/>
                        <a:pt x="24" y="1652"/>
                        <a:pt x="53" y="1652"/>
                      </a:cubicBezTo>
                      <a:lnTo>
                        <a:pt x="7521" y="1652"/>
                      </a:lnTo>
                      <a:cubicBezTo>
                        <a:pt x="7523" y="1652"/>
                        <a:pt x="7524" y="1652"/>
                        <a:pt x="7525" y="1652"/>
                      </a:cubicBezTo>
                      <a:cubicBezTo>
                        <a:pt x="7552" y="1652"/>
                        <a:pt x="7574" y="1630"/>
                        <a:pt x="7574" y="1601"/>
                      </a:cubicBezTo>
                      <a:lnTo>
                        <a:pt x="7574" y="53"/>
                      </a:lnTo>
                      <a:cubicBezTo>
                        <a:pt x="7574" y="25"/>
                        <a:pt x="7552" y="1"/>
                        <a:pt x="752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6" name="Google Shape;1620;p49">
                  <a:extLst>
                    <a:ext uri="{FF2B5EF4-FFF2-40B4-BE49-F238E27FC236}">
                      <a16:creationId xmlns:a16="http://schemas.microsoft.com/office/drawing/2014/main" id="{44660221-9B7E-C352-C585-C8CAFDF8F992}"/>
                    </a:ext>
                  </a:extLst>
                </p:cNvPr>
                <p:cNvSpPr/>
                <p:nvPr/>
              </p:nvSpPr>
              <p:spPr>
                <a:xfrm>
                  <a:off x="6941475" y="3905825"/>
                  <a:ext cx="189375" cy="4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5" h="1653" extrusionOk="0">
                      <a:moveTo>
                        <a:pt x="7469" y="104"/>
                      </a:moveTo>
                      <a:lnTo>
                        <a:pt x="7469" y="1545"/>
                      </a:lnTo>
                      <a:lnTo>
                        <a:pt x="105" y="1545"/>
                      </a:lnTo>
                      <a:lnTo>
                        <a:pt x="105" y="104"/>
                      </a:lnTo>
                      <a:close/>
                      <a:moveTo>
                        <a:pt x="7525" y="1"/>
                      </a:moveTo>
                      <a:cubicBezTo>
                        <a:pt x="7524" y="1"/>
                        <a:pt x="7523" y="1"/>
                        <a:pt x="7521" y="1"/>
                      </a:cubicBezTo>
                      <a:lnTo>
                        <a:pt x="53" y="1"/>
                      </a:lnTo>
                      <a:cubicBezTo>
                        <a:pt x="24" y="1"/>
                        <a:pt x="2" y="23"/>
                        <a:pt x="2" y="52"/>
                      </a:cubicBezTo>
                      <a:lnTo>
                        <a:pt x="2" y="1600"/>
                      </a:lnTo>
                      <a:cubicBezTo>
                        <a:pt x="0" y="1628"/>
                        <a:pt x="24" y="1652"/>
                        <a:pt x="53" y="1652"/>
                      </a:cubicBezTo>
                      <a:lnTo>
                        <a:pt x="7521" y="1652"/>
                      </a:lnTo>
                      <a:cubicBezTo>
                        <a:pt x="7550" y="1652"/>
                        <a:pt x="7574" y="1628"/>
                        <a:pt x="7574" y="1600"/>
                      </a:cubicBezTo>
                      <a:lnTo>
                        <a:pt x="7574" y="52"/>
                      </a:lnTo>
                      <a:cubicBezTo>
                        <a:pt x="7574" y="23"/>
                        <a:pt x="7552" y="1"/>
                        <a:pt x="752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" name="Google Shape;1621;p49">
                  <a:extLst>
                    <a:ext uri="{FF2B5EF4-FFF2-40B4-BE49-F238E27FC236}">
                      <a16:creationId xmlns:a16="http://schemas.microsoft.com/office/drawing/2014/main" id="{ADC6EB2D-00CC-7378-0381-6B31FF29DDB1}"/>
                    </a:ext>
                  </a:extLst>
                </p:cNvPr>
                <p:cNvSpPr/>
                <p:nvPr/>
              </p:nvSpPr>
              <p:spPr>
                <a:xfrm>
                  <a:off x="7112675" y="3831425"/>
                  <a:ext cx="2465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845" extrusionOk="0">
                      <a:moveTo>
                        <a:pt x="564" y="1"/>
                      </a:moveTo>
                      <a:cubicBezTo>
                        <a:pt x="189" y="1"/>
                        <a:pt x="1" y="454"/>
                        <a:pt x="266" y="720"/>
                      </a:cubicBezTo>
                      <a:cubicBezTo>
                        <a:pt x="352" y="806"/>
                        <a:pt x="457" y="844"/>
                        <a:pt x="561" y="844"/>
                      </a:cubicBezTo>
                      <a:cubicBezTo>
                        <a:pt x="778" y="844"/>
                        <a:pt x="985" y="676"/>
                        <a:pt x="985" y="422"/>
                      </a:cubicBezTo>
                      <a:cubicBezTo>
                        <a:pt x="985" y="189"/>
                        <a:pt x="797" y="1"/>
                        <a:pt x="564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1622;p49">
                  <a:extLst>
                    <a:ext uri="{FF2B5EF4-FFF2-40B4-BE49-F238E27FC236}">
                      <a16:creationId xmlns:a16="http://schemas.microsoft.com/office/drawing/2014/main" id="{423ECCE5-2C3A-F993-2302-C6C9B1F770CB}"/>
                    </a:ext>
                  </a:extLst>
                </p:cNvPr>
                <p:cNvSpPr/>
                <p:nvPr/>
              </p:nvSpPr>
              <p:spPr>
                <a:xfrm>
                  <a:off x="6917000" y="4017125"/>
                  <a:ext cx="2951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4" h="4888" extrusionOk="0">
                      <a:moveTo>
                        <a:pt x="0" y="1"/>
                      </a:moveTo>
                      <a:lnTo>
                        <a:pt x="533" y="1196"/>
                      </a:lnTo>
                      <a:lnTo>
                        <a:pt x="582" y="1302"/>
                      </a:lnTo>
                      <a:lnTo>
                        <a:pt x="1133" y="2535"/>
                      </a:lnTo>
                      <a:lnTo>
                        <a:pt x="1184" y="2643"/>
                      </a:lnTo>
                      <a:lnTo>
                        <a:pt x="1733" y="3875"/>
                      </a:lnTo>
                      <a:lnTo>
                        <a:pt x="1781" y="3982"/>
                      </a:lnTo>
                      <a:lnTo>
                        <a:pt x="2187" y="4888"/>
                      </a:lnTo>
                      <a:lnTo>
                        <a:pt x="11803" y="4888"/>
                      </a:lnTo>
                      <a:lnTo>
                        <a:pt x="11361" y="3982"/>
                      </a:lnTo>
                      <a:lnTo>
                        <a:pt x="11309" y="3875"/>
                      </a:lnTo>
                      <a:lnTo>
                        <a:pt x="10705" y="2643"/>
                      </a:lnTo>
                      <a:lnTo>
                        <a:pt x="10652" y="2535"/>
                      </a:lnTo>
                      <a:lnTo>
                        <a:pt x="10050" y="1302"/>
                      </a:lnTo>
                      <a:lnTo>
                        <a:pt x="10022" y="1245"/>
                      </a:lnTo>
                      <a:lnTo>
                        <a:pt x="9998" y="1196"/>
                      </a:lnTo>
                      <a:lnTo>
                        <a:pt x="9994" y="1184"/>
                      </a:lnTo>
                      <a:lnTo>
                        <a:pt x="9414" y="1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1623;p49">
                  <a:extLst>
                    <a:ext uri="{FF2B5EF4-FFF2-40B4-BE49-F238E27FC236}">
                      <a16:creationId xmlns:a16="http://schemas.microsoft.com/office/drawing/2014/main" id="{5A869838-ED52-3273-F500-FD41AF26895F}"/>
                    </a:ext>
                  </a:extLst>
                </p:cNvPr>
                <p:cNvSpPr/>
                <p:nvPr/>
              </p:nvSpPr>
              <p:spPr>
                <a:xfrm>
                  <a:off x="7028350" y="4017125"/>
                  <a:ext cx="193675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7" h="4888" extrusionOk="0">
                      <a:moveTo>
                        <a:pt x="4960" y="1"/>
                      </a:moveTo>
                      <a:lnTo>
                        <a:pt x="0" y="53"/>
                      </a:lnTo>
                      <a:lnTo>
                        <a:pt x="0" y="4888"/>
                      </a:lnTo>
                      <a:lnTo>
                        <a:pt x="7746" y="4888"/>
                      </a:lnTo>
                      <a:lnTo>
                        <a:pt x="7746" y="3895"/>
                      </a:lnTo>
                      <a:lnTo>
                        <a:pt x="7025" y="3895"/>
                      </a:lnTo>
                      <a:lnTo>
                        <a:pt x="7025" y="2578"/>
                      </a:lnTo>
                      <a:lnTo>
                        <a:pt x="6318" y="2578"/>
                      </a:lnTo>
                      <a:lnTo>
                        <a:pt x="6318" y="1245"/>
                      </a:lnTo>
                      <a:lnTo>
                        <a:pt x="5540" y="1245"/>
                      </a:lnTo>
                      <a:lnTo>
                        <a:pt x="5540" y="1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1624;p49">
                  <a:extLst>
                    <a:ext uri="{FF2B5EF4-FFF2-40B4-BE49-F238E27FC236}">
                      <a16:creationId xmlns:a16="http://schemas.microsoft.com/office/drawing/2014/main" id="{9032AD7D-DF54-F85B-C873-E581BA999B2D}"/>
                    </a:ext>
                  </a:extLst>
                </p:cNvPr>
                <p:cNvSpPr/>
                <p:nvPr/>
              </p:nvSpPr>
              <p:spPr>
                <a:xfrm>
                  <a:off x="6917000" y="4017125"/>
                  <a:ext cx="58675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4888" extrusionOk="0">
                      <a:moveTo>
                        <a:pt x="0" y="1"/>
                      </a:moveTo>
                      <a:lnTo>
                        <a:pt x="0" y="4888"/>
                      </a:lnTo>
                      <a:lnTo>
                        <a:pt x="2347" y="488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1625;p49">
                  <a:extLst>
                    <a:ext uri="{FF2B5EF4-FFF2-40B4-BE49-F238E27FC236}">
                      <a16:creationId xmlns:a16="http://schemas.microsoft.com/office/drawing/2014/main" id="{4B8D8A1C-31CE-F81C-BE7F-F7BB42C301AC}"/>
                    </a:ext>
                  </a:extLst>
                </p:cNvPr>
                <p:cNvSpPr/>
                <p:nvPr/>
              </p:nvSpPr>
              <p:spPr>
                <a:xfrm>
                  <a:off x="6921500" y="4047025"/>
                  <a:ext cx="264800" cy="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2" h="106" extrusionOk="0">
                      <a:moveTo>
                        <a:pt x="1" y="0"/>
                      </a:moveTo>
                      <a:lnTo>
                        <a:pt x="1" y="106"/>
                      </a:lnTo>
                      <a:lnTo>
                        <a:pt x="10592" y="106"/>
                      </a:lnTo>
                      <a:lnTo>
                        <a:pt x="10592" y="49"/>
                      </a:lnTo>
                      <a:lnTo>
                        <a:pt x="9842" y="49"/>
                      </a:lnTo>
                      <a:lnTo>
                        <a:pt x="9818" y="0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1626;p49">
                  <a:extLst>
                    <a:ext uri="{FF2B5EF4-FFF2-40B4-BE49-F238E27FC236}">
                      <a16:creationId xmlns:a16="http://schemas.microsoft.com/office/drawing/2014/main" id="{5FD1B2F2-CA5F-3E65-33FC-B31ED6C002DE}"/>
                    </a:ext>
                  </a:extLst>
                </p:cNvPr>
                <p:cNvSpPr/>
                <p:nvPr/>
              </p:nvSpPr>
              <p:spPr>
                <a:xfrm>
                  <a:off x="6921500" y="4080500"/>
                  <a:ext cx="282475" cy="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99" h="108" extrusionOk="0">
                      <a:moveTo>
                        <a:pt x="1" y="0"/>
                      </a:moveTo>
                      <a:lnTo>
                        <a:pt x="1" y="108"/>
                      </a:lnTo>
                      <a:lnTo>
                        <a:pt x="11299" y="108"/>
                      </a:lnTo>
                      <a:lnTo>
                        <a:pt x="11299" y="43"/>
                      </a:lnTo>
                      <a:lnTo>
                        <a:pt x="10592" y="43"/>
                      </a:lnTo>
                      <a:lnTo>
                        <a:pt x="10592" y="0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1627;p49">
                  <a:extLst>
                    <a:ext uri="{FF2B5EF4-FFF2-40B4-BE49-F238E27FC236}">
                      <a16:creationId xmlns:a16="http://schemas.microsoft.com/office/drawing/2014/main" id="{FAB408E0-EEBB-5F6D-393E-9DE8CD7A0717}"/>
                    </a:ext>
                  </a:extLst>
                </p:cNvPr>
                <p:cNvSpPr/>
                <p:nvPr/>
              </p:nvSpPr>
              <p:spPr>
                <a:xfrm>
                  <a:off x="6921500" y="4113975"/>
                  <a:ext cx="300525" cy="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1" h="109" extrusionOk="0">
                      <a:moveTo>
                        <a:pt x="1" y="1"/>
                      </a:moveTo>
                      <a:lnTo>
                        <a:pt x="1" y="108"/>
                      </a:lnTo>
                      <a:lnTo>
                        <a:pt x="12020" y="108"/>
                      </a:lnTo>
                      <a:lnTo>
                        <a:pt x="12020" y="21"/>
                      </a:lnTo>
                      <a:lnTo>
                        <a:pt x="11299" y="21"/>
                      </a:lnTo>
                      <a:lnTo>
                        <a:pt x="11299" y="1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1628;p49">
                  <a:extLst>
                    <a:ext uri="{FF2B5EF4-FFF2-40B4-BE49-F238E27FC236}">
                      <a16:creationId xmlns:a16="http://schemas.microsoft.com/office/drawing/2014/main" id="{2EFEE0C1-AA98-F08F-0731-8069A6A8A051}"/>
                    </a:ext>
                  </a:extLst>
                </p:cNvPr>
                <p:cNvSpPr/>
                <p:nvPr/>
              </p:nvSpPr>
              <p:spPr>
                <a:xfrm>
                  <a:off x="6587075" y="3972350"/>
                  <a:ext cx="5400" cy="1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6643" extrusionOk="0">
                      <a:moveTo>
                        <a:pt x="108" y="1"/>
                      </a:moveTo>
                      <a:cubicBezTo>
                        <a:pt x="49" y="1"/>
                        <a:pt x="3" y="47"/>
                        <a:pt x="1" y="106"/>
                      </a:cubicBezTo>
                      <a:lnTo>
                        <a:pt x="1" y="6642"/>
                      </a:lnTo>
                      <a:lnTo>
                        <a:pt x="215" y="6642"/>
                      </a:lnTo>
                      <a:lnTo>
                        <a:pt x="215" y="106"/>
                      </a:lnTo>
                      <a:cubicBezTo>
                        <a:pt x="215" y="47"/>
                        <a:pt x="167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1629;p49">
                  <a:extLst>
                    <a:ext uri="{FF2B5EF4-FFF2-40B4-BE49-F238E27FC236}">
                      <a16:creationId xmlns:a16="http://schemas.microsoft.com/office/drawing/2014/main" id="{C4B08461-FAC2-727F-330C-C72C9FEF2752}"/>
                    </a:ext>
                  </a:extLst>
                </p:cNvPr>
                <p:cNvSpPr/>
                <p:nvPr/>
              </p:nvSpPr>
              <p:spPr>
                <a:xfrm>
                  <a:off x="6887200" y="3972325"/>
                  <a:ext cx="5300" cy="16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6646" extrusionOk="0">
                      <a:moveTo>
                        <a:pt x="106" y="1"/>
                      </a:moveTo>
                      <a:cubicBezTo>
                        <a:pt x="54" y="1"/>
                        <a:pt x="1" y="36"/>
                        <a:pt x="1" y="107"/>
                      </a:cubicBezTo>
                      <a:lnTo>
                        <a:pt x="1" y="6645"/>
                      </a:lnTo>
                      <a:lnTo>
                        <a:pt x="212" y="6645"/>
                      </a:lnTo>
                      <a:lnTo>
                        <a:pt x="212" y="107"/>
                      </a:lnTo>
                      <a:cubicBezTo>
                        <a:pt x="212" y="36"/>
                        <a:pt x="159" y="1"/>
                        <a:pt x="106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1630;p49">
                  <a:extLst>
                    <a:ext uri="{FF2B5EF4-FFF2-40B4-BE49-F238E27FC236}">
                      <a16:creationId xmlns:a16="http://schemas.microsoft.com/office/drawing/2014/main" id="{DC35843E-868B-D3B7-0D20-F82A1009C0C8}"/>
                    </a:ext>
                  </a:extLst>
                </p:cNvPr>
                <p:cNvSpPr/>
                <p:nvPr/>
              </p:nvSpPr>
              <p:spPr>
                <a:xfrm>
                  <a:off x="6535100" y="4005375"/>
                  <a:ext cx="369150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6" h="214" extrusionOk="0">
                      <a:moveTo>
                        <a:pt x="143" y="1"/>
                      </a:moveTo>
                      <a:cubicBezTo>
                        <a:pt x="1" y="1"/>
                        <a:pt x="1" y="213"/>
                        <a:pt x="143" y="213"/>
                      </a:cubicBezTo>
                      <a:lnTo>
                        <a:pt x="14624" y="213"/>
                      </a:lnTo>
                      <a:cubicBezTo>
                        <a:pt x="14766" y="213"/>
                        <a:pt x="14766" y="1"/>
                        <a:pt x="14624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1631;p49">
                  <a:extLst>
                    <a:ext uri="{FF2B5EF4-FFF2-40B4-BE49-F238E27FC236}">
                      <a16:creationId xmlns:a16="http://schemas.microsoft.com/office/drawing/2014/main" id="{E5215BF9-CC67-4437-168B-604577D1CD3C}"/>
                    </a:ext>
                  </a:extLst>
                </p:cNvPr>
                <p:cNvSpPr/>
                <p:nvPr/>
              </p:nvSpPr>
              <p:spPr>
                <a:xfrm>
                  <a:off x="6535100" y="4105875"/>
                  <a:ext cx="369150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6" h="214" extrusionOk="0">
                      <a:moveTo>
                        <a:pt x="141" y="1"/>
                      </a:moveTo>
                      <a:cubicBezTo>
                        <a:pt x="1" y="1"/>
                        <a:pt x="1" y="211"/>
                        <a:pt x="143" y="213"/>
                      </a:cubicBezTo>
                      <a:lnTo>
                        <a:pt x="14624" y="213"/>
                      </a:lnTo>
                      <a:cubicBezTo>
                        <a:pt x="14766" y="213"/>
                        <a:pt x="14766" y="1"/>
                        <a:pt x="14624" y="1"/>
                      </a:cubicBezTo>
                      <a:lnTo>
                        <a:pt x="143" y="1"/>
                      </a:lnTo>
                      <a:cubicBezTo>
                        <a:pt x="142" y="1"/>
                        <a:pt x="141" y="1"/>
                        <a:pt x="141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1632;p49">
                  <a:extLst>
                    <a:ext uri="{FF2B5EF4-FFF2-40B4-BE49-F238E27FC236}">
                      <a16:creationId xmlns:a16="http://schemas.microsoft.com/office/drawing/2014/main" id="{FAFF7FEB-66DD-87EF-EC05-0E4297004D82}"/>
                    </a:ext>
                  </a:extLst>
                </p:cNvPr>
                <p:cNvSpPr/>
                <p:nvPr/>
              </p:nvSpPr>
              <p:spPr>
                <a:xfrm>
                  <a:off x="6614625" y="4004825"/>
                  <a:ext cx="5550" cy="1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4150" extrusionOk="0">
                      <a:moveTo>
                        <a:pt x="111" y="1"/>
                      </a:moveTo>
                      <a:cubicBezTo>
                        <a:pt x="56" y="1"/>
                        <a:pt x="1" y="38"/>
                        <a:pt x="1" y="112"/>
                      </a:cubicBezTo>
                      <a:lnTo>
                        <a:pt x="1" y="4041"/>
                      </a:lnTo>
                      <a:cubicBezTo>
                        <a:pt x="1" y="4099"/>
                        <a:pt x="49" y="4150"/>
                        <a:pt x="110" y="4150"/>
                      </a:cubicBezTo>
                      <a:cubicBezTo>
                        <a:pt x="171" y="4150"/>
                        <a:pt x="222" y="4099"/>
                        <a:pt x="222" y="4041"/>
                      </a:cubicBezTo>
                      <a:lnTo>
                        <a:pt x="222" y="112"/>
                      </a:lnTo>
                      <a:cubicBezTo>
                        <a:pt x="222" y="38"/>
                        <a:pt x="166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1633;p49">
                  <a:extLst>
                    <a:ext uri="{FF2B5EF4-FFF2-40B4-BE49-F238E27FC236}">
                      <a16:creationId xmlns:a16="http://schemas.microsoft.com/office/drawing/2014/main" id="{47DF94DF-E079-2CF5-1200-647DE89692A9}"/>
                    </a:ext>
                  </a:extLst>
                </p:cNvPr>
                <p:cNvSpPr/>
                <p:nvPr/>
              </p:nvSpPr>
              <p:spPr>
                <a:xfrm>
                  <a:off x="6650050" y="4004975"/>
                  <a:ext cx="5550" cy="10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4144" extrusionOk="0">
                      <a:moveTo>
                        <a:pt x="112" y="1"/>
                      </a:moveTo>
                      <a:cubicBezTo>
                        <a:pt x="58" y="1"/>
                        <a:pt x="5" y="36"/>
                        <a:pt x="2" y="106"/>
                      </a:cubicBezTo>
                      <a:lnTo>
                        <a:pt x="2" y="4035"/>
                      </a:lnTo>
                      <a:cubicBezTo>
                        <a:pt x="0" y="4093"/>
                        <a:pt x="51" y="4144"/>
                        <a:pt x="112" y="4144"/>
                      </a:cubicBezTo>
                      <a:cubicBezTo>
                        <a:pt x="172" y="4144"/>
                        <a:pt x="221" y="4093"/>
                        <a:pt x="221" y="4035"/>
                      </a:cubicBezTo>
                      <a:lnTo>
                        <a:pt x="221" y="106"/>
                      </a:lnTo>
                      <a:cubicBezTo>
                        <a:pt x="218" y="36"/>
                        <a:pt x="165" y="1"/>
                        <a:pt x="112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1634;p49">
                  <a:extLst>
                    <a:ext uri="{FF2B5EF4-FFF2-40B4-BE49-F238E27FC236}">
                      <a16:creationId xmlns:a16="http://schemas.microsoft.com/office/drawing/2014/main" id="{1EA188C0-5F7A-0F06-A75D-C82A7CD15894}"/>
                    </a:ext>
                  </a:extLst>
                </p:cNvPr>
                <p:cNvSpPr/>
                <p:nvPr/>
              </p:nvSpPr>
              <p:spPr>
                <a:xfrm>
                  <a:off x="6685500" y="4004825"/>
                  <a:ext cx="5500" cy="1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4150" extrusionOk="0">
                      <a:moveTo>
                        <a:pt x="110" y="1"/>
                      </a:moveTo>
                      <a:cubicBezTo>
                        <a:pt x="55" y="1"/>
                        <a:pt x="1" y="38"/>
                        <a:pt x="1" y="112"/>
                      </a:cubicBezTo>
                      <a:lnTo>
                        <a:pt x="1" y="4041"/>
                      </a:lnTo>
                      <a:cubicBezTo>
                        <a:pt x="1" y="4099"/>
                        <a:pt x="49" y="4150"/>
                        <a:pt x="110" y="4150"/>
                      </a:cubicBezTo>
                      <a:cubicBezTo>
                        <a:pt x="171" y="4150"/>
                        <a:pt x="219" y="4099"/>
                        <a:pt x="219" y="4041"/>
                      </a:cubicBezTo>
                      <a:lnTo>
                        <a:pt x="219" y="112"/>
                      </a:lnTo>
                      <a:cubicBezTo>
                        <a:pt x="219" y="38"/>
                        <a:pt x="165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1635;p49">
                  <a:extLst>
                    <a:ext uri="{FF2B5EF4-FFF2-40B4-BE49-F238E27FC236}">
                      <a16:creationId xmlns:a16="http://schemas.microsoft.com/office/drawing/2014/main" id="{0A199B72-1C15-6572-40CE-0741793AD699}"/>
                    </a:ext>
                  </a:extLst>
                </p:cNvPr>
                <p:cNvSpPr/>
                <p:nvPr/>
              </p:nvSpPr>
              <p:spPr>
                <a:xfrm>
                  <a:off x="6720900" y="4004975"/>
                  <a:ext cx="5550" cy="10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4144" extrusionOk="0">
                      <a:moveTo>
                        <a:pt x="111" y="1"/>
                      </a:moveTo>
                      <a:cubicBezTo>
                        <a:pt x="58" y="1"/>
                        <a:pt x="5" y="36"/>
                        <a:pt x="1" y="106"/>
                      </a:cubicBezTo>
                      <a:lnTo>
                        <a:pt x="1" y="4035"/>
                      </a:lnTo>
                      <a:cubicBezTo>
                        <a:pt x="1" y="4093"/>
                        <a:pt x="52" y="4144"/>
                        <a:pt x="112" y="4144"/>
                      </a:cubicBezTo>
                      <a:cubicBezTo>
                        <a:pt x="171" y="4144"/>
                        <a:pt x="222" y="4093"/>
                        <a:pt x="222" y="4035"/>
                      </a:cubicBezTo>
                      <a:lnTo>
                        <a:pt x="222" y="106"/>
                      </a:lnTo>
                      <a:cubicBezTo>
                        <a:pt x="218" y="36"/>
                        <a:pt x="164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1636;p49">
                  <a:extLst>
                    <a:ext uri="{FF2B5EF4-FFF2-40B4-BE49-F238E27FC236}">
                      <a16:creationId xmlns:a16="http://schemas.microsoft.com/office/drawing/2014/main" id="{1EA4C035-B3B4-9456-63F7-829C474CA0B2}"/>
                    </a:ext>
                  </a:extLst>
                </p:cNvPr>
                <p:cNvSpPr/>
                <p:nvPr/>
              </p:nvSpPr>
              <p:spPr>
                <a:xfrm>
                  <a:off x="6756375" y="4004975"/>
                  <a:ext cx="5500" cy="10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4144" extrusionOk="0">
                      <a:moveTo>
                        <a:pt x="110" y="1"/>
                      </a:moveTo>
                      <a:cubicBezTo>
                        <a:pt x="56" y="1"/>
                        <a:pt x="3" y="36"/>
                        <a:pt x="0" y="106"/>
                      </a:cubicBezTo>
                      <a:lnTo>
                        <a:pt x="0" y="4035"/>
                      </a:lnTo>
                      <a:cubicBezTo>
                        <a:pt x="0" y="4093"/>
                        <a:pt x="49" y="4144"/>
                        <a:pt x="110" y="4144"/>
                      </a:cubicBezTo>
                      <a:cubicBezTo>
                        <a:pt x="170" y="4144"/>
                        <a:pt x="219" y="4093"/>
                        <a:pt x="219" y="4035"/>
                      </a:cubicBezTo>
                      <a:lnTo>
                        <a:pt x="219" y="106"/>
                      </a:lnTo>
                      <a:cubicBezTo>
                        <a:pt x="216" y="36"/>
                        <a:pt x="16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1637;p49">
                  <a:extLst>
                    <a:ext uri="{FF2B5EF4-FFF2-40B4-BE49-F238E27FC236}">
                      <a16:creationId xmlns:a16="http://schemas.microsoft.com/office/drawing/2014/main" id="{C9C1E03B-AA7A-287A-7CD1-7BBAEDE1C41A}"/>
                    </a:ext>
                  </a:extLst>
                </p:cNvPr>
                <p:cNvSpPr/>
                <p:nvPr/>
              </p:nvSpPr>
              <p:spPr>
                <a:xfrm>
                  <a:off x="6791775" y="4004825"/>
                  <a:ext cx="5550" cy="1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4150" extrusionOk="0">
                      <a:moveTo>
                        <a:pt x="111" y="1"/>
                      </a:moveTo>
                      <a:cubicBezTo>
                        <a:pt x="56" y="1"/>
                        <a:pt x="1" y="38"/>
                        <a:pt x="1" y="112"/>
                      </a:cubicBezTo>
                      <a:lnTo>
                        <a:pt x="1" y="4041"/>
                      </a:lnTo>
                      <a:cubicBezTo>
                        <a:pt x="1" y="4099"/>
                        <a:pt x="51" y="4150"/>
                        <a:pt x="112" y="4150"/>
                      </a:cubicBezTo>
                      <a:cubicBezTo>
                        <a:pt x="171" y="4150"/>
                        <a:pt x="221" y="4099"/>
                        <a:pt x="221" y="4041"/>
                      </a:cubicBezTo>
                      <a:lnTo>
                        <a:pt x="221" y="112"/>
                      </a:lnTo>
                      <a:cubicBezTo>
                        <a:pt x="221" y="38"/>
                        <a:pt x="166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1638;p49">
                  <a:extLst>
                    <a:ext uri="{FF2B5EF4-FFF2-40B4-BE49-F238E27FC236}">
                      <a16:creationId xmlns:a16="http://schemas.microsoft.com/office/drawing/2014/main" id="{391EF22D-E816-F87E-6C36-1F7478E7B52A}"/>
                    </a:ext>
                  </a:extLst>
                </p:cNvPr>
                <p:cNvSpPr/>
                <p:nvPr/>
              </p:nvSpPr>
              <p:spPr>
                <a:xfrm>
                  <a:off x="6827225" y="4004975"/>
                  <a:ext cx="5500" cy="10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4144" extrusionOk="0">
                      <a:moveTo>
                        <a:pt x="110" y="1"/>
                      </a:moveTo>
                      <a:cubicBezTo>
                        <a:pt x="57" y="1"/>
                        <a:pt x="4" y="36"/>
                        <a:pt x="1" y="106"/>
                      </a:cubicBezTo>
                      <a:lnTo>
                        <a:pt x="1" y="4035"/>
                      </a:lnTo>
                      <a:cubicBezTo>
                        <a:pt x="1" y="4093"/>
                        <a:pt x="50" y="4144"/>
                        <a:pt x="110" y="4144"/>
                      </a:cubicBezTo>
                      <a:cubicBezTo>
                        <a:pt x="171" y="4144"/>
                        <a:pt x="220" y="4093"/>
                        <a:pt x="220" y="4035"/>
                      </a:cubicBezTo>
                      <a:lnTo>
                        <a:pt x="220" y="106"/>
                      </a:lnTo>
                      <a:cubicBezTo>
                        <a:pt x="217" y="36"/>
                        <a:pt x="164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1639;p49">
                  <a:extLst>
                    <a:ext uri="{FF2B5EF4-FFF2-40B4-BE49-F238E27FC236}">
                      <a16:creationId xmlns:a16="http://schemas.microsoft.com/office/drawing/2014/main" id="{F7BE1B41-AC7A-61B7-6CF9-2303E678771C}"/>
                    </a:ext>
                  </a:extLst>
                </p:cNvPr>
                <p:cNvSpPr/>
                <p:nvPr/>
              </p:nvSpPr>
              <p:spPr>
                <a:xfrm>
                  <a:off x="6862650" y="4004825"/>
                  <a:ext cx="5550" cy="1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4150" extrusionOk="0">
                      <a:moveTo>
                        <a:pt x="111" y="1"/>
                      </a:moveTo>
                      <a:cubicBezTo>
                        <a:pt x="55" y="1"/>
                        <a:pt x="0" y="38"/>
                        <a:pt x="0" y="112"/>
                      </a:cubicBezTo>
                      <a:lnTo>
                        <a:pt x="0" y="4041"/>
                      </a:lnTo>
                      <a:cubicBezTo>
                        <a:pt x="0" y="4099"/>
                        <a:pt x="49" y="4150"/>
                        <a:pt x="110" y="4150"/>
                      </a:cubicBezTo>
                      <a:cubicBezTo>
                        <a:pt x="170" y="4150"/>
                        <a:pt x="221" y="4099"/>
                        <a:pt x="221" y="4041"/>
                      </a:cubicBezTo>
                      <a:lnTo>
                        <a:pt x="221" y="112"/>
                      </a:lnTo>
                      <a:cubicBezTo>
                        <a:pt x="221" y="38"/>
                        <a:pt x="166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5" name="Google Shape;1640;p49">
                <a:extLst>
                  <a:ext uri="{FF2B5EF4-FFF2-40B4-BE49-F238E27FC236}">
                    <a16:creationId xmlns:a16="http://schemas.microsoft.com/office/drawing/2014/main" id="{6C07044D-23AE-79A0-613B-89FFE760A6A6}"/>
                  </a:ext>
                </a:extLst>
              </p:cNvPr>
              <p:cNvSpPr/>
              <p:nvPr/>
            </p:nvSpPr>
            <p:spPr>
              <a:xfrm>
                <a:off x="5182675" y="882175"/>
                <a:ext cx="115200" cy="170750"/>
              </a:xfrm>
              <a:custGeom>
                <a:avLst/>
                <a:gdLst/>
                <a:ahLst/>
                <a:cxnLst/>
                <a:rect l="l" t="t" r="r" b="b"/>
                <a:pathLst>
                  <a:path w="4608" h="6830" extrusionOk="0">
                    <a:moveTo>
                      <a:pt x="168" y="1"/>
                    </a:moveTo>
                    <a:cubicBezTo>
                      <a:pt x="75" y="1"/>
                      <a:pt x="0" y="76"/>
                      <a:pt x="0" y="167"/>
                    </a:cubicBezTo>
                    <a:lnTo>
                      <a:pt x="0" y="6663"/>
                    </a:lnTo>
                    <a:cubicBezTo>
                      <a:pt x="0" y="6756"/>
                      <a:pt x="75" y="6829"/>
                      <a:pt x="168" y="6829"/>
                    </a:cubicBezTo>
                    <a:lnTo>
                      <a:pt x="4442" y="6829"/>
                    </a:lnTo>
                    <a:cubicBezTo>
                      <a:pt x="4533" y="6829"/>
                      <a:pt x="4608" y="6756"/>
                      <a:pt x="4608" y="6663"/>
                    </a:cubicBezTo>
                    <a:lnTo>
                      <a:pt x="4608" y="167"/>
                    </a:lnTo>
                    <a:cubicBezTo>
                      <a:pt x="4608" y="76"/>
                      <a:pt x="4533" y="1"/>
                      <a:pt x="4442" y="1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1641;p49">
                <a:extLst>
                  <a:ext uri="{FF2B5EF4-FFF2-40B4-BE49-F238E27FC236}">
                    <a16:creationId xmlns:a16="http://schemas.microsoft.com/office/drawing/2014/main" id="{AB41CF00-9B1E-A07A-AC13-18DF43314554}"/>
                  </a:ext>
                </a:extLst>
              </p:cNvPr>
              <p:cNvSpPr/>
              <p:nvPr/>
            </p:nvSpPr>
            <p:spPr>
              <a:xfrm>
                <a:off x="5164025" y="1050300"/>
                <a:ext cx="151375" cy="224375"/>
              </a:xfrm>
              <a:custGeom>
                <a:avLst/>
                <a:gdLst/>
                <a:ahLst/>
                <a:cxnLst/>
                <a:rect l="l" t="t" r="r" b="b"/>
                <a:pathLst>
                  <a:path w="6055" h="8975" extrusionOk="0">
                    <a:moveTo>
                      <a:pt x="219" y="1"/>
                    </a:moveTo>
                    <a:cubicBezTo>
                      <a:pt x="98" y="1"/>
                      <a:pt x="1" y="98"/>
                      <a:pt x="1" y="220"/>
                    </a:cubicBezTo>
                    <a:lnTo>
                      <a:pt x="1" y="8756"/>
                    </a:lnTo>
                    <a:cubicBezTo>
                      <a:pt x="1" y="8878"/>
                      <a:pt x="98" y="8975"/>
                      <a:pt x="219" y="8975"/>
                    </a:cubicBezTo>
                    <a:lnTo>
                      <a:pt x="5834" y="8975"/>
                    </a:lnTo>
                    <a:cubicBezTo>
                      <a:pt x="5956" y="8975"/>
                      <a:pt x="6055" y="8878"/>
                      <a:pt x="6055" y="8756"/>
                    </a:cubicBezTo>
                    <a:lnTo>
                      <a:pt x="6055" y="220"/>
                    </a:lnTo>
                    <a:cubicBezTo>
                      <a:pt x="6055" y="98"/>
                      <a:pt x="5956" y="1"/>
                      <a:pt x="5834" y="1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1642;p49">
                <a:extLst>
                  <a:ext uri="{FF2B5EF4-FFF2-40B4-BE49-F238E27FC236}">
                    <a16:creationId xmlns:a16="http://schemas.microsoft.com/office/drawing/2014/main" id="{D73075DB-76BA-32E2-C86C-0481C3AE90E7}"/>
                  </a:ext>
                </a:extLst>
              </p:cNvPr>
              <p:cNvSpPr/>
              <p:nvPr/>
            </p:nvSpPr>
            <p:spPr>
              <a:xfrm>
                <a:off x="5239850" y="894925"/>
                <a:ext cx="3575" cy="61075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4430" extrusionOk="0">
                    <a:moveTo>
                      <a:pt x="72" y="1"/>
                    </a:moveTo>
                    <a:cubicBezTo>
                      <a:pt x="36" y="1"/>
                      <a:pt x="1" y="25"/>
                      <a:pt x="1" y="72"/>
                    </a:cubicBezTo>
                    <a:lnTo>
                      <a:pt x="1" y="24358"/>
                    </a:lnTo>
                    <a:cubicBezTo>
                      <a:pt x="1" y="24397"/>
                      <a:pt x="33" y="24429"/>
                      <a:pt x="72" y="24429"/>
                    </a:cubicBezTo>
                    <a:cubicBezTo>
                      <a:pt x="110" y="24429"/>
                      <a:pt x="143" y="24397"/>
                      <a:pt x="143" y="24358"/>
                    </a:cubicBezTo>
                    <a:lnTo>
                      <a:pt x="143" y="72"/>
                    </a:lnTo>
                    <a:cubicBezTo>
                      <a:pt x="143" y="25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1643;p49">
                <a:extLst>
                  <a:ext uri="{FF2B5EF4-FFF2-40B4-BE49-F238E27FC236}">
                    <a16:creationId xmlns:a16="http://schemas.microsoft.com/office/drawing/2014/main" id="{BD69671F-8E76-DD6C-D1C5-D353C66E09D0}"/>
                  </a:ext>
                </a:extLst>
              </p:cNvPr>
              <p:cNvSpPr/>
              <p:nvPr/>
            </p:nvSpPr>
            <p:spPr>
              <a:xfrm>
                <a:off x="5195700" y="951150"/>
                <a:ext cx="482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2537" extrusionOk="0">
                    <a:moveTo>
                      <a:pt x="98" y="1"/>
                    </a:moveTo>
                    <a:cubicBezTo>
                      <a:pt x="48" y="1"/>
                      <a:pt x="0" y="57"/>
                      <a:pt x="38" y="113"/>
                    </a:cubicBezTo>
                    <a:lnTo>
                      <a:pt x="1781" y="2508"/>
                    </a:lnTo>
                    <a:cubicBezTo>
                      <a:pt x="1793" y="2526"/>
                      <a:pt x="1815" y="2536"/>
                      <a:pt x="1838" y="2536"/>
                    </a:cubicBezTo>
                    <a:cubicBezTo>
                      <a:pt x="1896" y="2536"/>
                      <a:pt x="1929" y="2471"/>
                      <a:pt x="1894" y="2423"/>
                    </a:cubicBezTo>
                    <a:lnTo>
                      <a:pt x="154" y="30"/>
                    </a:lnTo>
                    <a:cubicBezTo>
                      <a:pt x="138" y="9"/>
                      <a:pt x="118" y="1"/>
                      <a:pt x="98" y="1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1644;p49">
                <a:extLst>
                  <a:ext uri="{FF2B5EF4-FFF2-40B4-BE49-F238E27FC236}">
                    <a16:creationId xmlns:a16="http://schemas.microsoft.com/office/drawing/2014/main" id="{BB96C506-7C55-3DC0-F7C0-3184025F69AA}"/>
                  </a:ext>
                </a:extLst>
              </p:cNvPr>
              <p:cNvSpPr/>
              <p:nvPr/>
            </p:nvSpPr>
            <p:spPr>
              <a:xfrm>
                <a:off x="5187675" y="982275"/>
                <a:ext cx="34125" cy="362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45" extrusionOk="0">
                    <a:moveTo>
                      <a:pt x="90" y="0"/>
                    </a:moveTo>
                    <a:cubicBezTo>
                      <a:pt x="1" y="7"/>
                      <a:pt x="1" y="138"/>
                      <a:pt x="90" y="144"/>
                    </a:cubicBezTo>
                    <a:lnTo>
                      <a:pt x="1275" y="144"/>
                    </a:lnTo>
                    <a:cubicBezTo>
                      <a:pt x="1364" y="138"/>
                      <a:pt x="1364" y="7"/>
                      <a:pt x="1275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1645;p49">
                <a:extLst>
                  <a:ext uri="{FF2B5EF4-FFF2-40B4-BE49-F238E27FC236}">
                    <a16:creationId xmlns:a16="http://schemas.microsoft.com/office/drawing/2014/main" id="{95CF57C7-E74C-DB01-B87F-587CBAF27F3B}"/>
                  </a:ext>
                </a:extLst>
              </p:cNvPr>
              <p:cNvSpPr/>
              <p:nvPr/>
            </p:nvSpPr>
            <p:spPr>
              <a:xfrm>
                <a:off x="5239700" y="990025"/>
                <a:ext cx="48850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3316" extrusionOk="0">
                    <a:moveTo>
                      <a:pt x="1854" y="0"/>
                    </a:moveTo>
                    <a:cubicBezTo>
                      <a:pt x="1831" y="0"/>
                      <a:pt x="1808" y="12"/>
                      <a:pt x="1794" y="41"/>
                    </a:cubicBezTo>
                    <a:lnTo>
                      <a:pt x="27" y="3210"/>
                    </a:lnTo>
                    <a:cubicBezTo>
                      <a:pt x="1" y="3257"/>
                      <a:pt x="35" y="3315"/>
                      <a:pt x="90" y="3315"/>
                    </a:cubicBezTo>
                    <a:cubicBezTo>
                      <a:pt x="116" y="3315"/>
                      <a:pt x="141" y="3301"/>
                      <a:pt x="153" y="3279"/>
                    </a:cubicBezTo>
                    <a:lnTo>
                      <a:pt x="1918" y="110"/>
                    </a:lnTo>
                    <a:cubicBezTo>
                      <a:pt x="1953" y="52"/>
                      <a:pt x="1903" y="0"/>
                      <a:pt x="1854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1646;p49">
                <a:extLst>
                  <a:ext uri="{FF2B5EF4-FFF2-40B4-BE49-F238E27FC236}">
                    <a16:creationId xmlns:a16="http://schemas.microsoft.com/office/drawing/2014/main" id="{3CF0C549-246A-9B4B-FBF8-94E55A43EE87}"/>
                  </a:ext>
                </a:extLst>
              </p:cNvPr>
              <p:cNvSpPr/>
              <p:nvPr/>
            </p:nvSpPr>
            <p:spPr>
              <a:xfrm>
                <a:off x="5261225" y="1021550"/>
                <a:ext cx="2992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55" extrusionOk="0">
                    <a:moveTo>
                      <a:pt x="1093" y="0"/>
                    </a:moveTo>
                    <a:cubicBezTo>
                      <a:pt x="1084" y="0"/>
                      <a:pt x="1075" y="2"/>
                      <a:pt x="1065" y="6"/>
                    </a:cubicBezTo>
                    <a:lnTo>
                      <a:pt x="72" y="417"/>
                    </a:lnTo>
                    <a:cubicBezTo>
                      <a:pt x="1" y="448"/>
                      <a:pt x="21" y="555"/>
                      <a:pt x="100" y="555"/>
                    </a:cubicBezTo>
                    <a:cubicBezTo>
                      <a:pt x="108" y="555"/>
                      <a:pt x="118" y="553"/>
                      <a:pt x="126" y="549"/>
                    </a:cubicBezTo>
                    <a:lnTo>
                      <a:pt x="1117" y="138"/>
                    </a:lnTo>
                    <a:cubicBezTo>
                      <a:pt x="1196" y="107"/>
                      <a:pt x="1162" y="0"/>
                      <a:pt x="1093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1647;p49">
                <a:extLst>
                  <a:ext uri="{FF2B5EF4-FFF2-40B4-BE49-F238E27FC236}">
                    <a16:creationId xmlns:a16="http://schemas.microsoft.com/office/drawing/2014/main" id="{B7BB0EE6-6CFB-8F90-DD49-6058B2096572}"/>
                  </a:ext>
                </a:extLst>
              </p:cNvPr>
              <p:cNvSpPr/>
              <p:nvPr/>
            </p:nvSpPr>
            <p:spPr>
              <a:xfrm>
                <a:off x="5186850" y="1083225"/>
                <a:ext cx="57450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660" extrusionOk="0">
                    <a:moveTo>
                      <a:pt x="102" y="0"/>
                    </a:moveTo>
                    <a:cubicBezTo>
                      <a:pt x="49" y="0"/>
                      <a:pt x="1" y="64"/>
                      <a:pt x="46" y="118"/>
                    </a:cubicBezTo>
                    <a:lnTo>
                      <a:pt x="2149" y="2633"/>
                    </a:lnTo>
                    <a:cubicBezTo>
                      <a:pt x="2163" y="2649"/>
                      <a:pt x="2184" y="2659"/>
                      <a:pt x="2204" y="2659"/>
                    </a:cubicBezTo>
                    <a:cubicBezTo>
                      <a:pt x="2265" y="2659"/>
                      <a:pt x="2297" y="2588"/>
                      <a:pt x="2259" y="2542"/>
                    </a:cubicBezTo>
                    <a:lnTo>
                      <a:pt x="155" y="27"/>
                    </a:lnTo>
                    <a:cubicBezTo>
                      <a:pt x="140" y="8"/>
                      <a:pt x="121" y="0"/>
                      <a:pt x="102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1648;p49">
                <a:extLst>
                  <a:ext uri="{FF2B5EF4-FFF2-40B4-BE49-F238E27FC236}">
                    <a16:creationId xmlns:a16="http://schemas.microsoft.com/office/drawing/2014/main" id="{A68CAC69-6006-FB89-3443-6462664F289F}"/>
                  </a:ext>
                </a:extLst>
              </p:cNvPr>
              <p:cNvSpPr/>
              <p:nvPr/>
            </p:nvSpPr>
            <p:spPr>
              <a:xfrm>
                <a:off x="5240200" y="1132275"/>
                <a:ext cx="44025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051" extrusionOk="0">
                    <a:moveTo>
                      <a:pt x="1663" y="0"/>
                    </a:moveTo>
                    <a:cubicBezTo>
                      <a:pt x="1646" y="0"/>
                      <a:pt x="1627" y="7"/>
                      <a:pt x="1612" y="24"/>
                    </a:cubicBezTo>
                    <a:lnTo>
                      <a:pt x="39" y="1935"/>
                    </a:lnTo>
                    <a:cubicBezTo>
                      <a:pt x="1" y="1980"/>
                      <a:pt x="33" y="2051"/>
                      <a:pt x="94" y="2051"/>
                    </a:cubicBezTo>
                    <a:cubicBezTo>
                      <a:pt x="114" y="2051"/>
                      <a:pt x="135" y="2041"/>
                      <a:pt x="149" y="2024"/>
                    </a:cubicBezTo>
                    <a:lnTo>
                      <a:pt x="1721" y="114"/>
                    </a:lnTo>
                    <a:cubicBezTo>
                      <a:pt x="1760" y="61"/>
                      <a:pt x="1714" y="0"/>
                      <a:pt x="1663" y="0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16" name="Google Shape;1652;p49">
            <a:extLst>
              <a:ext uri="{FF2B5EF4-FFF2-40B4-BE49-F238E27FC236}">
                <a16:creationId xmlns:a16="http://schemas.microsoft.com/office/drawing/2014/main" id="{FA79B4E2-7DB9-BE82-38A5-DF4D99EED44F}"/>
              </a:ext>
            </a:extLst>
          </p:cNvPr>
          <p:cNvGrpSpPr/>
          <p:nvPr/>
        </p:nvGrpSpPr>
        <p:grpSpPr>
          <a:xfrm rot="21158274">
            <a:off x="8901926" y="2958221"/>
            <a:ext cx="3091216" cy="3389415"/>
            <a:chOff x="2777050" y="3054350"/>
            <a:chExt cx="2167400" cy="2304575"/>
          </a:xfrm>
        </p:grpSpPr>
        <p:sp>
          <p:nvSpPr>
            <p:cNvPr id="917" name="Google Shape;1653;p49">
              <a:extLst>
                <a:ext uri="{FF2B5EF4-FFF2-40B4-BE49-F238E27FC236}">
                  <a16:creationId xmlns:a16="http://schemas.microsoft.com/office/drawing/2014/main" id="{0EAAFAAE-FBBD-4992-B4D7-ABEDE3A0A663}"/>
                </a:ext>
              </a:extLst>
            </p:cNvPr>
            <p:cNvSpPr/>
            <p:nvPr/>
          </p:nvSpPr>
          <p:spPr>
            <a:xfrm>
              <a:off x="2777050" y="3054350"/>
              <a:ext cx="2026550" cy="2304575"/>
            </a:xfrm>
            <a:custGeom>
              <a:avLst/>
              <a:gdLst/>
              <a:ahLst/>
              <a:cxnLst/>
              <a:rect l="l" t="t" r="r" b="b"/>
              <a:pathLst>
                <a:path w="81062" h="92183" extrusionOk="0">
                  <a:moveTo>
                    <a:pt x="40531" y="1"/>
                  </a:moveTo>
                  <a:cubicBezTo>
                    <a:pt x="30989" y="1"/>
                    <a:pt x="22220" y="3299"/>
                    <a:pt x="15293" y="8823"/>
                  </a:cubicBezTo>
                  <a:cubicBezTo>
                    <a:pt x="15226" y="8871"/>
                    <a:pt x="15159" y="8928"/>
                    <a:pt x="15092" y="8984"/>
                  </a:cubicBezTo>
                  <a:cubicBezTo>
                    <a:pt x="14109" y="9771"/>
                    <a:pt x="13169" y="10606"/>
                    <a:pt x="12272" y="11487"/>
                  </a:cubicBezTo>
                  <a:cubicBezTo>
                    <a:pt x="12221" y="11530"/>
                    <a:pt x="12170" y="11579"/>
                    <a:pt x="12124" y="11627"/>
                  </a:cubicBezTo>
                  <a:cubicBezTo>
                    <a:pt x="4642" y="18975"/>
                    <a:pt x="1" y="29210"/>
                    <a:pt x="1" y="40533"/>
                  </a:cubicBezTo>
                  <a:lnTo>
                    <a:pt x="1" y="92182"/>
                  </a:lnTo>
                  <a:lnTo>
                    <a:pt x="81061" y="92182"/>
                  </a:lnTo>
                  <a:lnTo>
                    <a:pt x="81061" y="40533"/>
                  </a:lnTo>
                  <a:cubicBezTo>
                    <a:pt x="81061" y="29342"/>
                    <a:pt x="76525" y="19209"/>
                    <a:pt x="69193" y="11877"/>
                  </a:cubicBezTo>
                  <a:cubicBezTo>
                    <a:pt x="65879" y="8563"/>
                    <a:pt x="62020" y="5845"/>
                    <a:pt x="57781" y="3846"/>
                  </a:cubicBezTo>
                  <a:cubicBezTo>
                    <a:pt x="57725" y="3820"/>
                    <a:pt x="57663" y="3790"/>
                    <a:pt x="57607" y="3766"/>
                  </a:cubicBezTo>
                  <a:cubicBezTo>
                    <a:pt x="52418" y="1349"/>
                    <a:pt x="46630" y="1"/>
                    <a:pt x="40531" y="1"/>
                  </a:cubicBez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1654;p49">
              <a:extLst>
                <a:ext uri="{FF2B5EF4-FFF2-40B4-BE49-F238E27FC236}">
                  <a16:creationId xmlns:a16="http://schemas.microsoft.com/office/drawing/2014/main" id="{13B8F8C0-E36E-4377-BC6F-8276AC602150}"/>
                </a:ext>
              </a:extLst>
            </p:cNvPr>
            <p:cNvSpPr/>
            <p:nvPr/>
          </p:nvSpPr>
          <p:spPr>
            <a:xfrm>
              <a:off x="2777050" y="4963150"/>
              <a:ext cx="2026550" cy="395775"/>
            </a:xfrm>
            <a:custGeom>
              <a:avLst/>
              <a:gdLst/>
              <a:ahLst/>
              <a:cxnLst/>
              <a:rect l="l" t="t" r="r" b="b"/>
              <a:pathLst>
                <a:path w="81062" h="15831" extrusionOk="0">
                  <a:moveTo>
                    <a:pt x="1" y="1"/>
                  </a:moveTo>
                  <a:lnTo>
                    <a:pt x="1" y="15830"/>
                  </a:lnTo>
                  <a:lnTo>
                    <a:pt x="81061" y="15830"/>
                  </a:lnTo>
                  <a:lnTo>
                    <a:pt x="81061" y="1"/>
                  </a:lnTo>
                  <a:close/>
                </a:path>
              </a:pathLst>
            </a:custGeom>
            <a:solidFill>
              <a:srgbClr val="412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1655;p49">
              <a:extLst>
                <a:ext uri="{FF2B5EF4-FFF2-40B4-BE49-F238E27FC236}">
                  <a16:creationId xmlns:a16="http://schemas.microsoft.com/office/drawing/2014/main" id="{1AF57D7F-C6CA-0EA6-5D87-F40B9644A3ED}"/>
                </a:ext>
              </a:extLst>
            </p:cNvPr>
            <p:cNvSpPr/>
            <p:nvPr/>
          </p:nvSpPr>
          <p:spPr>
            <a:xfrm>
              <a:off x="3317025" y="3260150"/>
              <a:ext cx="688900" cy="761950"/>
            </a:xfrm>
            <a:custGeom>
              <a:avLst/>
              <a:gdLst/>
              <a:ahLst/>
              <a:cxnLst/>
              <a:rect l="l" t="t" r="r" b="b"/>
              <a:pathLst>
                <a:path w="27556" h="30478" extrusionOk="0">
                  <a:moveTo>
                    <a:pt x="0" y="0"/>
                  </a:moveTo>
                  <a:lnTo>
                    <a:pt x="0" y="30478"/>
                  </a:lnTo>
                  <a:lnTo>
                    <a:pt x="27556" y="30478"/>
                  </a:lnTo>
                  <a:lnTo>
                    <a:pt x="27556" y="0"/>
                  </a:lnTo>
                  <a:close/>
                </a:path>
              </a:pathLst>
            </a:custGeom>
            <a:solidFill>
              <a:srgbClr val="412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1656;p49">
              <a:extLst>
                <a:ext uri="{FF2B5EF4-FFF2-40B4-BE49-F238E27FC236}">
                  <a16:creationId xmlns:a16="http://schemas.microsoft.com/office/drawing/2014/main" id="{9AEAF118-F632-C48C-E820-AEC7B98D7BEE}"/>
                </a:ext>
              </a:extLst>
            </p:cNvPr>
            <p:cNvSpPr/>
            <p:nvPr/>
          </p:nvSpPr>
          <p:spPr>
            <a:xfrm>
              <a:off x="3358250" y="3305800"/>
              <a:ext cx="606450" cy="670650"/>
            </a:xfrm>
            <a:custGeom>
              <a:avLst/>
              <a:gdLst/>
              <a:ahLst/>
              <a:cxnLst/>
              <a:rect l="l" t="t" r="r" b="b"/>
              <a:pathLst>
                <a:path w="24258" h="26826" extrusionOk="0">
                  <a:moveTo>
                    <a:pt x="0" y="1"/>
                  </a:moveTo>
                  <a:lnTo>
                    <a:pt x="0" y="26825"/>
                  </a:lnTo>
                  <a:lnTo>
                    <a:pt x="24258" y="26825"/>
                  </a:lnTo>
                  <a:lnTo>
                    <a:pt x="24258" y="1"/>
                  </a:lnTo>
                  <a:close/>
                </a:path>
              </a:pathLst>
            </a:custGeom>
            <a:solidFill>
              <a:srgbClr val="BEB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1657;p49">
              <a:extLst>
                <a:ext uri="{FF2B5EF4-FFF2-40B4-BE49-F238E27FC236}">
                  <a16:creationId xmlns:a16="http://schemas.microsoft.com/office/drawing/2014/main" id="{DC222339-9081-F429-650F-4D66EB3D38B6}"/>
                </a:ext>
              </a:extLst>
            </p:cNvPr>
            <p:cNvSpPr/>
            <p:nvPr/>
          </p:nvSpPr>
          <p:spPr>
            <a:xfrm>
              <a:off x="3513675" y="3494475"/>
              <a:ext cx="54025" cy="520575"/>
            </a:xfrm>
            <a:custGeom>
              <a:avLst/>
              <a:gdLst/>
              <a:ahLst/>
              <a:cxnLst/>
              <a:rect l="l" t="t" r="r" b="b"/>
              <a:pathLst>
                <a:path w="2161" h="20823" extrusionOk="0">
                  <a:moveTo>
                    <a:pt x="1823" y="0"/>
                  </a:moveTo>
                  <a:cubicBezTo>
                    <a:pt x="1782" y="0"/>
                    <a:pt x="1741" y="24"/>
                    <a:pt x="1728" y="78"/>
                  </a:cubicBezTo>
                  <a:cubicBezTo>
                    <a:pt x="1" y="6870"/>
                    <a:pt x="76" y="13996"/>
                    <a:pt x="1948" y="20748"/>
                  </a:cubicBezTo>
                  <a:cubicBezTo>
                    <a:pt x="1961" y="20793"/>
                    <a:pt x="2002" y="20823"/>
                    <a:pt x="2047" y="20823"/>
                  </a:cubicBezTo>
                  <a:cubicBezTo>
                    <a:pt x="2055" y="20823"/>
                    <a:pt x="2064" y="20823"/>
                    <a:pt x="2074" y="20820"/>
                  </a:cubicBezTo>
                  <a:cubicBezTo>
                    <a:pt x="2128" y="20804"/>
                    <a:pt x="2160" y="20748"/>
                    <a:pt x="2144" y="20694"/>
                  </a:cubicBezTo>
                  <a:cubicBezTo>
                    <a:pt x="283" y="13974"/>
                    <a:pt x="205" y="6884"/>
                    <a:pt x="1924" y="127"/>
                  </a:cubicBezTo>
                  <a:cubicBezTo>
                    <a:pt x="1943" y="49"/>
                    <a:pt x="1883" y="0"/>
                    <a:pt x="1823" y="0"/>
                  </a:cubicBezTo>
                  <a:close/>
                </a:path>
              </a:pathLst>
            </a:custGeom>
            <a:solidFill>
              <a:srgbClr val="412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1658;p49">
              <a:extLst>
                <a:ext uri="{FF2B5EF4-FFF2-40B4-BE49-F238E27FC236}">
                  <a16:creationId xmlns:a16="http://schemas.microsoft.com/office/drawing/2014/main" id="{0CC34C62-742E-1B48-F86A-B416D8D8DA97}"/>
                </a:ext>
              </a:extLst>
            </p:cNvPr>
            <p:cNvSpPr/>
            <p:nvPr/>
          </p:nvSpPr>
          <p:spPr>
            <a:xfrm>
              <a:off x="3372550" y="3666750"/>
              <a:ext cx="159300" cy="157825"/>
            </a:xfrm>
            <a:custGeom>
              <a:avLst/>
              <a:gdLst/>
              <a:ahLst/>
              <a:cxnLst/>
              <a:rect l="l" t="t" r="r" b="b"/>
              <a:pathLst>
                <a:path w="6372" h="6313" extrusionOk="0">
                  <a:moveTo>
                    <a:pt x="573" y="1"/>
                  </a:moveTo>
                  <a:cubicBezTo>
                    <a:pt x="1" y="965"/>
                    <a:pt x="132" y="2292"/>
                    <a:pt x="879" y="3130"/>
                  </a:cubicBezTo>
                  <a:cubicBezTo>
                    <a:pt x="1599" y="3938"/>
                    <a:pt x="2721" y="4226"/>
                    <a:pt x="3755" y="4545"/>
                  </a:cubicBezTo>
                  <a:cubicBezTo>
                    <a:pt x="4789" y="4865"/>
                    <a:pt x="5896" y="5337"/>
                    <a:pt x="6371" y="6312"/>
                  </a:cubicBezTo>
                  <a:cubicBezTo>
                    <a:pt x="6213" y="5571"/>
                    <a:pt x="5890" y="4618"/>
                    <a:pt x="5729" y="3876"/>
                  </a:cubicBezTo>
                  <a:cubicBezTo>
                    <a:pt x="5606" y="3302"/>
                    <a:pt x="5479" y="2716"/>
                    <a:pt x="5168" y="2222"/>
                  </a:cubicBezTo>
                  <a:cubicBezTo>
                    <a:pt x="4958" y="1889"/>
                    <a:pt x="4674" y="1610"/>
                    <a:pt x="4376" y="1357"/>
                  </a:cubicBezTo>
                  <a:cubicBezTo>
                    <a:pt x="3855" y="914"/>
                    <a:pt x="3272" y="535"/>
                    <a:pt x="2624" y="318"/>
                  </a:cubicBezTo>
                  <a:cubicBezTo>
                    <a:pt x="1950" y="92"/>
                    <a:pt x="1282" y="47"/>
                    <a:pt x="573" y="1"/>
                  </a:cubicBezTo>
                  <a:close/>
                </a:path>
              </a:pathLst>
            </a:custGeom>
            <a:solidFill>
              <a:srgbClr val="412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1659;p49">
              <a:extLst>
                <a:ext uri="{FF2B5EF4-FFF2-40B4-BE49-F238E27FC236}">
                  <a16:creationId xmlns:a16="http://schemas.microsoft.com/office/drawing/2014/main" id="{135DACEB-5BBF-4506-CD48-2F390749923D}"/>
                </a:ext>
              </a:extLst>
            </p:cNvPr>
            <p:cNvSpPr/>
            <p:nvPr/>
          </p:nvSpPr>
          <p:spPr>
            <a:xfrm>
              <a:off x="3530750" y="3655350"/>
              <a:ext cx="131275" cy="128600"/>
            </a:xfrm>
            <a:custGeom>
              <a:avLst/>
              <a:gdLst/>
              <a:ahLst/>
              <a:cxnLst/>
              <a:rect l="l" t="t" r="r" b="b"/>
              <a:pathLst>
                <a:path w="5251" h="5144" extrusionOk="0">
                  <a:moveTo>
                    <a:pt x="5251" y="0"/>
                  </a:moveTo>
                  <a:lnTo>
                    <a:pt x="5251" y="0"/>
                  </a:lnTo>
                  <a:cubicBezTo>
                    <a:pt x="2484" y="213"/>
                    <a:pt x="269" y="2380"/>
                    <a:pt x="0" y="5143"/>
                  </a:cubicBezTo>
                  <a:cubicBezTo>
                    <a:pt x="521" y="5063"/>
                    <a:pt x="1023" y="4864"/>
                    <a:pt x="1544" y="4784"/>
                  </a:cubicBezTo>
                  <a:cubicBezTo>
                    <a:pt x="2079" y="4703"/>
                    <a:pt x="2616" y="4620"/>
                    <a:pt x="3137" y="4475"/>
                  </a:cubicBezTo>
                  <a:cubicBezTo>
                    <a:pt x="3857" y="4279"/>
                    <a:pt x="4603" y="3905"/>
                    <a:pt x="4885" y="3215"/>
                  </a:cubicBezTo>
                  <a:cubicBezTo>
                    <a:pt x="5006" y="2922"/>
                    <a:pt x="5028" y="2600"/>
                    <a:pt x="5049" y="2286"/>
                  </a:cubicBezTo>
                  <a:cubicBezTo>
                    <a:pt x="5100" y="1512"/>
                    <a:pt x="5200" y="771"/>
                    <a:pt x="5251" y="0"/>
                  </a:cubicBezTo>
                  <a:close/>
                </a:path>
              </a:pathLst>
            </a:custGeom>
            <a:solidFill>
              <a:srgbClr val="412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1660;p49">
              <a:extLst>
                <a:ext uri="{FF2B5EF4-FFF2-40B4-BE49-F238E27FC236}">
                  <a16:creationId xmlns:a16="http://schemas.microsoft.com/office/drawing/2014/main" id="{0DB8A382-F2AF-2D97-489D-53B8496286B9}"/>
                </a:ext>
              </a:extLst>
            </p:cNvPr>
            <p:cNvSpPr/>
            <p:nvPr/>
          </p:nvSpPr>
          <p:spPr>
            <a:xfrm>
              <a:off x="3781850" y="3748350"/>
              <a:ext cx="30250" cy="247225"/>
            </a:xfrm>
            <a:custGeom>
              <a:avLst/>
              <a:gdLst/>
              <a:ahLst/>
              <a:cxnLst/>
              <a:rect l="l" t="t" r="r" b="b"/>
              <a:pathLst>
                <a:path w="1210" h="9889" extrusionOk="0">
                  <a:moveTo>
                    <a:pt x="1000" y="0"/>
                  </a:moveTo>
                  <a:cubicBezTo>
                    <a:pt x="943" y="3"/>
                    <a:pt x="898" y="51"/>
                    <a:pt x="900" y="107"/>
                  </a:cubicBezTo>
                  <a:cubicBezTo>
                    <a:pt x="1008" y="3349"/>
                    <a:pt x="710" y="6596"/>
                    <a:pt x="14" y="9765"/>
                  </a:cubicBezTo>
                  <a:cubicBezTo>
                    <a:pt x="1" y="9822"/>
                    <a:pt x="36" y="9875"/>
                    <a:pt x="92" y="9886"/>
                  </a:cubicBezTo>
                  <a:cubicBezTo>
                    <a:pt x="97" y="9889"/>
                    <a:pt x="105" y="9889"/>
                    <a:pt x="113" y="9889"/>
                  </a:cubicBezTo>
                  <a:cubicBezTo>
                    <a:pt x="162" y="9889"/>
                    <a:pt x="202" y="9857"/>
                    <a:pt x="213" y="9808"/>
                  </a:cubicBezTo>
                  <a:cubicBezTo>
                    <a:pt x="911" y="6623"/>
                    <a:pt x="1209" y="3360"/>
                    <a:pt x="1105" y="99"/>
                  </a:cubicBezTo>
                  <a:cubicBezTo>
                    <a:pt x="1102" y="46"/>
                    <a:pt x="1056" y="0"/>
                    <a:pt x="1002" y="0"/>
                  </a:cubicBezTo>
                  <a:close/>
                </a:path>
              </a:pathLst>
            </a:custGeom>
            <a:solidFill>
              <a:srgbClr val="412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1661;p49">
              <a:extLst>
                <a:ext uri="{FF2B5EF4-FFF2-40B4-BE49-F238E27FC236}">
                  <a16:creationId xmlns:a16="http://schemas.microsoft.com/office/drawing/2014/main" id="{2AA43A57-A1C3-ABE0-EEA3-49BDAC9DCBDB}"/>
                </a:ext>
              </a:extLst>
            </p:cNvPr>
            <p:cNvSpPr/>
            <p:nvPr/>
          </p:nvSpPr>
          <p:spPr>
            <a:xfrm>
              <a:off x="3794350" y="3831200"/>
              <a:ext cx="137725" cy="100325"/>
            </a:xfrm>
            <a:custGeom>
              <a:avLst/>
              <a:gdLst/>
              <a:ahLst/>
              <a:cxnLst/>
              <a:rect l="l" t="t" r="r" b="b"/>
              <a:pathLst>
                <a:path w="5509" h="4013" extrusionOk="0">
                  <a:moveTo>
                    <a:pt x="5134" y="1"/>
                  </a:moveTo>
                  <a:cubicBezTo>
                    <a:pt x="2721" y="1"/>
                    <a:pt x="590" y="1642"/>
                    <a:pt x="0" y="4013"/>
                  </a:cubicBezTo>
                  <a:cubicBezTo>
                    <a:pt x="489" y="4010"/>
                    <a:pt x="975" y="3897"/>
                    <a:pt x="1464" y="3895"/>
                  </a:cubicBezTo>
                  <a:cubicBezTo>
                    <a:pt x="1966" y="3892"/>
                    <a:pt x="2468" y="3886"/>
                    <a:pt x="2965" y="3827"/>
                  </a:cubicBezTo>
                  <a:cubicBezTo>
                    <a:pt x="3650" y="3744"/>
                    <a:pt x="4386" y="3502"/>
                    <a:pt x="4738" y="2909"/>
                  </a:cubicBezTo>
                  <a:cubicBezTo>
                    <a:pt x="4888" y="2656"/>
                    <a:pt x="4950" y="2364"/>
                    <a:pt x="5012" y="2079"/>
                  </a:cubicBezTo>
                  <a:cubicBezTo>
                    <a:pt x="5165" y="1378"/>
                    <a:pt x="5356" y="712"/>
                    <a:pt x="5509" y="14"/>
                  </a:cubicBezTo>
                  <a:cubicBezTo>
                    <a:pt x="5383" y="5"/>
                    <a:pt x="5258" y="1"/>
                    <a:pt x="5134" y="1"/>
                  </a:cubicBezTo>
                  <a:close/>
                </a:path>
              </a:pathLst>
            </a:custGeom>
            <a:solidFill>
              <a:srgbClr val="412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1662;p49">
              <a:extLst>
                <a:ext uri="{FF2B5EF4-FFF2-40B4-BE49-F238E27FC236}">
                  <a16:creationId xmlns:a16="http://schemas.microsoft.com/office/drawing/2014/main" id="{3529A180-AA80-A822-B582-81766B056785}"/>
                </a:ext>
              </a:extLst>
            </p:cNvPr>
            <p:cNvSpPr/>
            <p:nvPr/>
          </p:nvSpPr>
          <p:spPr>
            <a:xfrm>
              <a:off x="3659175" y="3837300"/>
              <a:ext cx="137675" cy="100400"/>
            </a:xfrm>
            <a:custGeom>
              <a:avLst/>
              <a:gdLst/>
              <a:ahLst/>
              <a:cxnLst/>
              <a:rect l="l" t="t" r="r" b="b"/>
              <a:pathLst>
                <a:path w="5507" h="4016" extrusionOk="0">
                  <a:moveTo>
                    <a:pt x="375" y="1"/>
                  </a:moveTo>
                  <a:cubicBezTo>
                    <a:pt x="251" y="1"/>
                    <a:pt x="126" y="5"/>
                    <a:pt x="1" y="14"/>
                  </a:cubicBezTo>
                  <a:cubicBezTo>
                    <a:pt x="151" y="715"/>
                    <a:pt x="342" y="1381"/>
                    <a:pt x="492" y="2079"/>
                  </a:cubicBezTo>
                  <a:cubicBezTo>
                    <a:pt x="557" y="2367"/>
                    <a:pt x="621" y="2657"/>
                    <a:pt x="769" y="2909"/>
                  </a:cubicBezTo>
                  <a:cubicBezTo>
                    <a:pt x="1121" y="3503"/>
                    <a:pt x="1857" y="3745"/>
                    <a:pt x="2542" y="3828"/>
                  </a:cubicBezTo>
                  <a:cubicBezTo>
                    <a:pt x="3038" y="3890"/>
                    <a:pt x="3541" y="3892"/>
                    <a:pt x="4043" y="3895"/>
                  </a:cubicBezTo>
                  <a:cubicBezTo>
                    <a:pt x="4529" y="3898"/>
                    <a:pt x="5018" y="4010"/>
                    <a:pt x="5507" y="4016"/>
                  </a:cubicBezTo>
                  <a:cubicBezTo>
                    <a:pt x="4914" y="1643"/>
                    <a:pt x="2786" y="1"/>
                    <a:pt x="375" y="1"/>
                  </a:cubicBezTo>
                  <a:close/>
                </a:path>
              </a:pathLst>
            </a:custGeom>
            <a:solidFill>
              <a:srgbClr val="412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1663;p49">
              <a:extLst>
                <a:ext uri="{FF2B5EF4-FFF2-40B4-BE49-F238E27FC236}">
                  <a16:creationId xmlns:a16="http://schemas.microsoft.com/office/drawing/2014/main" id="{C311072B-FCFA-5264-0AB6-A8514D9CAB91}"/>
                </a:ext>
              </a:extLst>
            </p:cNvPr>
            <p:cNvSpPr/>
            <p:nvPr/>
          </p:nvSpPr>
          <p:spPr>
            <a:xfrm>
              <a:off x="3786000" y="3592350"/>
              <a:ext cx="68725" cy="137625"/>
            </a:xfrm>
            <a:custGeom>
              <a:avLst/>
              <a:gdLst/>
              <a:ahLst/>
              <a:cxnLst/>
              <a:rect l="l" t="t" r="r" b="b"/>
              <a:pathLst>
                <a:path w="2749" h="5505" extrusionOk="0">
                  <a:moveTo>
                    <a:pt x="1310" y="1"/>
                  </a:moveTo>
                  <a:cubicBezTo>
                    <a:pt x="1" y="1"/>
                    <a:pt x="998" y="5504"/>
                    <a:pt x="998" y="5504"/>
                  </a:cubicBezTo>
                  <a:cubicBezTo>
                    <a:pt x="998" y="5504"/>
                    <a:pt x="2749" y="149"/>
                    <a:pt x="1363" y="4"/>
                  </a:cubicBezTo>
                  <a:cubicBezTo>
                    <a:pt x="1345" y="2"/>
                    <a:pt x="1327" y="1"/>
                    <a:pt x="1310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1664;p49">
              <a:extLst>
                <a:ext uri="{FF2B5EF4-FFF2-40B4-BE49-F238E27FC236}">
                  <a16:creationId xmlns:a16="http://schemas.microsoft.com/office/drawing/2014/main" id="{FEBC619F-48D1-6B50-F390-08FECB01A55D}"/>
                </a:ext>
              </a:extLst>
            </p:cNvPr>
            <p:cNvSpPr/>
            <p:nvPr/>
          </p:nvSpPr>
          <p:spPr>
            <a:xfrm>
              <a:off x="3767550" y="3741550"/>
              <a:ext cx="68750" cy="137600"/>
            </a:xfrm>
            <a:custGeom>
              <a:avLst/>
              <a:gdLst/>
              <a:ahLst/>
              <a:cxnLst/>
              <a:rect l="l" t="t" r="r" b="b"/>
              <a:pathLst>
                <a:path w="2750" h="5504" extrusionOk="0">
                  <a:moveTo>
                    <a:pt x="1752" y="1"/>
                  </a:moveTo>
                  <a:lnTo>
                    <a:pt x="1752" y="1"/>
                  </a:lnTo>
                  <a:cubicBezTo>
                    <a:pt x="1752" y="1"/>
                    <a:pt x="1" y="5356"/>
                    <a:pt x="1386" y="5501"/>
                  </a:cubicBezTo>
                  <a:cubicBezTo>
                    <a:pt x="1404" y="5503"/>
                    <a:pt x="1421" y="5504"/>
                    <a:pt x="1438" y="5504"/>
                  </a:cubicBezTo>
                  <a:cubicBezTo>
                    <a:pt x="2749" y="5504"/>
                    <a:pt x="1752" y="1"/>
                    <a:pt x="1752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1665;p49">
              <a:extLst>
                <a:ext uri="{FF2B5EF4-FFF2-40B4-BE49-F238E27FC236}">
                  <a16:creationId xmlns:a16="http://schemas.microsoft.com/office/drawing/2014/main" id="{3BF3557D-294F-3146-48FC-1518D9A145EB}"/>
                </a:ext>
              </a:extLst>
            </p:cNvPr>
            <p:cNvSpPr/>
            <p:nvPr/>
          </p:nvSpPr>
          <p:spPr>
            <a:xfrm>
              <a:off x="3816500" y="3632625"/>
              <a:ext cx="123500" cy="97950"/>
            </a:xfrm>
            <a:custGeom>
              <a:avLst/>
              <a:gdLst/>
              <a:ahLst/>
              <a:cxnLst/>
              <a:rect l="l" t="t" r="r" b="b"/>
              <a:pathLst>
                <a:path w="4940" h="3918" extrusionOk="0">
                  <a:moveTo>
                    <a:pt x="3697" y="1"/>
                  </a:moveTo>
                  <a:cubicBezTo>
                    <a:pt x="2529" y="1"/>
                    <a:pt x="1" y="3917"/>
                    <a:pt x="1" y="3917"/>
                  </a:cubicBezTo>
                  <a:cubicBezTo>
                    <a:pt x="1" y="3917"/>
                    <a:pt x="4940" y="1207"/>
                    <a:pt x="4026" y="152"/>
                  </a:cubicBezTo>
                  <a:cubicBezTo>
                    <a:pt x="3936" y="48"/>
                    <a:pt x="3825" y="1"/>
                    <a:pt x="3697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1666;p49">
              <a:extLst>
                <a:ext uri="{FF2B5EF4-FFF2-40B4-BE49-F238E27FC236}">
                  <a16:creationId xmlns:a16="http://schemas.microsoft.com/office/drawing/2014/main" id="{324A14CB-DDD7-55F5-5939-A23BBA723AAA}"/>
                </a:ext>
              </a:extLst>
            </p:cNvPr>
            <p:cNvSpPr/>
            <p:nvPr/>
          </p:nvSpPr>
          <p:spPr>
            <a:xfrm>
              <a:off x="3685450" y="3739350"/>
              <a:ext cx="123425" cy="97975"/>
            </a:xfrm>
            <a:custGeom>
              <a:avLst/>
              <a:gdLst/>
              <a:ahLst/>
              <a:cxnLst/>
              <a:rect l="l" t="t" r="r" b="b"/>
              <a:pathLst>
                <a:path w="4937" h="3919" extrusionOk="0">
                  <a:moveTo>
                    <a:pt x="4936" y="0"/>
                  </a:moveTo>
                  <a:cubicBezTo>
                    <a:pt x="4936" y="0"/>
                    <a:pt x="0" y="2713"/>
                    <a:pt x="910" y="3768"/>
                  </a:cubicBezTo>
                  <a:cubicBezTo>
                    <a:pt x="1000" y="3872"/>
                    <a:pt x="1112" y="3919"/>
                    <a:pt x="1239" y="3919"/>
                  </a:cubicBezTo>
                  <a:cubicBezTo>
                    <a:pt x="2406" y="3919"/>
                    <a:pt x="4936" y="0"/>
                    <a:pt x="4936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1667;p49">
              <a:extLst>
                <a:ext uri="{FF2B5EF4-FFF2-40B4-BE49-F238E27FC236}">
                  <a16:creationId xmlns:a16="http://schemas.microsoft.com/office/drawing/2014/main" id="{4AF22E3A-B8D1-2C50-7A40-40E5F4CBEBA7}"/>
                </a:ext>
              </a:extLst>
            </p:cNvPr>
            <p:cNvSpPr/>
            <p:nvPr/>
          </p:nvSpPr>
          <p:spPr>
            <a:xfrm>
              <a:off x="3816175" y="3735150"/>
              <a:ext cx="140500" cy="36625"/>
            </a:xfrm>
            <a:custGeom>
              <a:avLst/>
              <a:gdLst/>
              <a:ahLst/>
              <a:cxnLst/>
              <a:rect l="l" t="t" r="r" b="b"/>
              <a:pathLst>
                <a:path w="5620" h="1465" extrusionOk="0">
                  <a:moveTo>
                    <a:pt x="1594" y="0"/>
                  </a:moveTo>
                  <a:cubicBezTo>
                    <a:pt x="698" y="0"/>
                    <a:pt x="0" y="45"/>
                    <a:pt x="0" y="45"/>
                  </a:cubicBezTo>
                  <a:cubicBezTo>
                    <a:pt x="0" y="45"/>
                    <a:pt x="3081" y="1464"/>
                    <a:pt x="4603" y="1464"/>
                  </a:cubicBezTo>
                  <a:cubicBezTo>
                    <a:pt x="5042" y="1464"/>
                    <a:pt x="5352" y="1346"/>
                    <a:pt x="5420" y="1041"/>
                  </a:cubicBezTo>
                  <a:cubicBezTo>
                    <a:pt x="5619" y="155"/>
                    <a:pt x="3263" y="0"/>
                    <a:pt x="1594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1668;p49">
              <a:extLst>
                <a:ext uri="{FF2B5EF4-FFF2-40B4-BE49-F238E27FC236}">
                  <a16:creationId xmlns:a16="http://schemas.microsoft.com/office/drawing/2014/main" id="{A28DB6AD-843C-48AD-0356-4A2FEFFD9931}"/>
                </a:ext>
              </a:extLst>
            </p:cNvPr>
            <p:cNvSpPr/>
            <p:nvPr/>
          </p:nvSpPr>
          <p:spPr>
            <a:xfrm>
              <a:off x="3664025" y="3699750"/>
              <a:ext cx="140550" cy="36675"/>
            </a:xfrm>
            <a:custGeom>
              <a:avLst/>
              <a:gdLst/>
              <a:ahLst/>
              <a:cxnLst/>
              <a:rect l="l" t="t" r="r" b="b"/>
              <a:pathLst>
                <a:path w="5622" h="1467" extrusionOk="0">
                  <a:moveTo>
                    <a:pt x="1016" y="1"/>
                  </a:moveTo>
                  <a:cubicBezTo>
                    <a:pt x="577" y="1"/>
                    <a:pt x="268" y="119"/>
                    <a:pt x="199" y="424"/>
                  </a:cubicBezTo>
                  <a:cubicBezTo>
                    <a:pt x="1" y="1312"/>
                    <a:pt x="2370" y="1467"/>
                    <a:pt x="4040" y="1467"/>
                  </a:cubicBezTo>
                  <a:cubicBezTo>
                    <a:pt x="4930" y="1467"/>
                    <a:pt x="5621" y="1423"/>
                    <a:pt x="5621" y="1423"/>
                  </a:cubicBezTo>
                  <a:cubicBezTo>
                    <a:pt x="5621" y="1423"/>
                    <a:pt x="2539" y="1"/>
                    <a:pt x="1016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1669;p49">
              <a:extLst>
                <a:ext uri="{FF2B5EF4-FFF2-40B4-BE49-F238E27FC236}">
                  <a16:creationId xmlns:a16="http://schemas.microsoft.com/office/drawing/2014/main" id="{AD90E8A8-ED51-9F5C-FC3C-4102BDAD685F}"/>
                </a:ext>
              </a:extLst>
            </p:cNvPr>
            <p:cNvSpPr/>
            <p:nvPr/>
          </p:nvSpPr>
          <p:spPr>
            <a:xfrm>
              <a:off x="3817100" y="3741825"/>
              <a:ext cx="104775" cy="117475"/>
            </a:xfrm>
            <a:custGeom>
              <a:avLst/>
              <a:gdLst/>
              <a:ahLst/>
              <a:cxnLst/>
              <a:rect l="l" t="t" r="r" b="b"/>
              <a:pathLst>
                <a:path w="4191" h="469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71" y="4699"/>
                    <a:pt x="2758" y="4699"/>
                  </a:cubicBezTo>
                  <a:cubicBezTo>
                    <a:pt x="2837" y="4699"/>
                    <a:pt x="2915" y="4678"/>
                    <a:pt x="2990" y="4633"/>
                  </a:cubicBezTo>
                  <a:cubicBezTo>
                    <a:pt x="4190" y="392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1670;p49">
              <a:extLst>
                <a:ext uri="{FF2B5EF4-FFF2-40B4-BE49-F238E27FC236}">
                  <a16:creationId xmlns:a16="http://schemas.microsoft.com/office/drawing/2014/main" id="{9A0583A5-B397-2F83-5F76-A517084E2311}"/>
                </a:ext>
              </a:extLst>
            </p:cNvPr>
            <p:cNvSpPr/>
            <p:nvPr/>
          </p:nvSpPr>
          <p:spPr>
            <a:xfrm>
              <a:off x="3705050" y="3615300"/>
              <a:ext cx="104750" cy="117475"/>
            </a:xfrm>
            <a:custGeom>
              <a:avLst/>
              <a:gdLst/>
              <a:ahLst/>
              <a:cxnLst/>
              <a:rect l="l" t="t" r="r" b="b"/>
              <a:pathLst>
                <a:path w="4190" h="4699" extrusionOk="0">
                  <a:moveTo>
                    <a:pt x="1435" y="1"/>
                  </a:moveTo>
                  <a:cubicBezTo>
                    <a:pt x="1356" y="1"/>
                    <a:pt x="1278" y="22"/>
                    <a:pt x="1203" y="66"/>
                  </a:cubicBezTo>
                  <a:cubicBezTo>
                    <a:pt x="0" y="778"/>
                    <a:pt x="4190" y="4699"/>
                    <a:pt x="4190" y="4699"/>
                  </a:cubicBezTo>
                  <a:cubicBezTo>
                    <a:pt x="4190" y="4699"/>
                    <a:pt x="2620" y="1"/>
                    <a:pt x="1435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1671;p49">
              <a:extLst>
                <a:ext uri="{FF2B5EF4-FFF2-40B4-BE49-F238E27FC236}">
                  <a16:creationId xmlns:a16="http://schemas.microsoft.com/office/drawing/2014/main" id="{6493DC9A-7A9E-AD69-F9EC-26ABA0BB729A}"/>
                </a:ext>
              </a:extLst>
            </p:cNvPr>
            <p:cNvSpPr/>
            <p:nvPr/>
          </p:nvSpPr>
          <p:spPr>
            <a:xfrm>
              <a:off x="3780650" y="3713700"/>
              <a:ext cx="54350" cy="46450"/>
            </a:xfrm>
            <a:custGeom>
              <a:avLst/>
              <a:gdLst/>
              <a:ahLst/>
              <a:cxnLst/>
              <a:rect l="l" t="t" r="r" b="b"/>
              <a:pathLst>
                <a:path w="2174" h="1858" extrusionOk="0">
                  <a:moveTo>
                    <a:pt x="1244" y="0"/>
                  </a:moveTo>
                  <a:cubicBezTo>
                    <a:pt x="417" y="0"/>
                    <a:pt x="0" y="999"/>
                    <a:pt x="586" y="1585"/>
                  </a:cubicBezTo>
                  <a:cubicBezTo>
                    <a:pt x="764" y="1763"/>
                    <a:pt x="1002" y="1858"/>
                    <a:pt x="1243" y="1858"/>
                  </a:cubicBezTo>
                  <a:cubicBezTo>
                    <a:pt x="1363" y="1858"/>
                    <a:pt x="1484" y="1834"/>
                    <a:pt x="1598" y="1786"/>
                  </a:cubicBezTo>
                  <a:cubicBezTo>
                    <a:pt x="1945" y="1644"/>
                    <a:pt x="2173" y="1305"/>
                    <a:pt x="2173" y="929"/>
                  </a:cubicBezTo>
                  <a:cubicBezTo>
                    <a:pt x="2173" y="417"/>
                    <a:pt x="1757" y="0"/>
                    <a:pt x="1244" y="0"/>
                  </a:cubicBezTo>
                  <a:close/>
                </a:path>
              </a:pathLst>
            </a:custGeom>
            <a:solidFill>
              <a:srgbClr val="FFA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1672;p49">
              <a:extLst>
                <a:ext uri="{FF2B5EF4-FFF2-40B4-BE49-F238E27FC236}">
                  <a16:creationId xmlns:a16="http://schemas.microsoft.com/office/drawing/2014/main" id="{35160044-91AD-86FD-4664-39749B471AD9}"/>
                </a:ext>
              </a:extLst>
            </p:cNvPr>
            <p:cNvSpPr/>
            <p:nvPr/>
          </p:nvSpPr>
          <p:spPr>
            <a:xfrm>
              <a:off x="3540475" y="3322850"/>
              <a:ext cx="77575" cy="155400"/>
            </a:xfrm>
            <a:custGeom>
              <a:avLst/>
              <a:gdLst/>
              <a:ahLst/>
              <a:cxnLst/>
              <a:rect l="l" t="t" r="r" b="b"/>
              <a:pathLst>
                <a:path w="3103" h="6216" extrusionOk="0">
                  <a:moveTo>
                    <a:pt x="1478" y="0"/>
                  </a:moveTo>
                  <a:cubicBezTo>
                    <a:pt x="0" y="0"/>
                    <a:pt x="1123" y="6215"/>
                    <a:pt x="1123" y="6215"/>
                  </a:cubicBezTo>
                  <a:cubicBezTo>
                    <a:pt x="1123" y="6215"/>
                    <a:pt x="3103" y="170"/>
                    <a:pt x="1537" y="3"/>
                  </a:cubicBezTo>
                  <a:cubicBezTo>
                    <a:pt x="1517" y="1"/>
                    <a:pt x="1497" y="0"/>
                    <a:pt x="1478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1673;p49">
              <a:extLst>
                <a:ext uri="{FF2B5EF4-FFF2-40B4-BE49-F238E27FC236}">
                  <a16:creationId xmlns:a16="http://schemas.microsoft.com/office/drawing/2014/main" id="{F3DADD93-714D-4532-65A1-EEF8F207DFEC}"/>
                </a:ext>
              </a:extLst>
            </p:cNvPr>
            <p:cNvSpPr/>
            <p:nvPr/>
          </p:nvSpPr>
          <p:spPr>
            <a:xfrm>
              <a:off x="3519600" y="3491375"/>
              <a:ext cx="77575" cy="155350"/>
            </a:xfrm>
            <a:custGeom>
              <a:avLst/>
              <a:gdLst/>
              <a:ahLst/>
              <a:cxnLst/>
              <a:rect l="l" t="t" r="r" b="b"/>
              <a:pathLst>
                <a:path w="3103" h="6214" extrusionOk="0">
                  <a:moveTo>
                    <a:pt x="1980" y="1"/>
                  </a:moveTo>
                  <a:cubicBezTo>
                    <a:pt x="1979" y="1"/>
                    <a:pt x="0" y="6046"/>
                    <a:pt x="1566" y="6210"/>
                  </a:cubicBezTo>
                  <a:cubicBezTo>
                    <a:pt x="1586" y="6212"/>
                    <a:pt x="1605" y="6213"/>
                    <a:pt x="1624" y="6213"/>
                  </a:cubicBezTo>
                  <a:cubicBezTo>
                    <a:pt x="3103" y="6213"/>
                    <a:pt x="1980" y="1"/>
                    <a:pt x="1980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1674;p49">
              <a:extLst>
                <a:ext uri="{FF2B5EF4-FFF2-40B4-BE49-F238E27FC236}">
                  <a16:creationId xmlns:a16="http://schemas.microsoft.com/office/drawing/2014/main" id="{77AB9BE1-DD11-CE82-2D6D-8C886C19681C}"/>
                </a:ext>
              </a:extLst>
            </p:cNvPr>
            <p:cNvSpPr/>
            <p:nvPr/>
          </p:nvSpPr>
          <p:spPr>
            <a:xfrm>
              <a:off x="3574850" y="3368400"/>
              <a:ext cx="139425" cy="110575"/>
            </a:xfrm>
            <a:custGeom>
              <a:avLst/>
              <a:gdLst/>
              <a:ahLst/>
              <a:cxnLst/>
              <a:rect l="l" t="t" r="r" b="b"/>
              <a:pathLst>
                <a:path w="5577" h="4423" extrusionOk="0">
                  <a:moveTo>
                    <a:pt x="4173" y="1"/>
                  </a:moveTo>
                  <a:cubicBezTo>
                    <a:pt x="2854" y="1"/>
                    <a:pt x="1" y="4423"/>
                    <a:pt x="1" y="4423"/>
                  </a:cubicBezTo>
                  <a:cubicBezTo>
                    <a:pt x="1" y="4423"/>
                    <a:pt x="5576" y="1361"/>
                    <a:pt x="4545" y="171"/>
                  </a:cubicBezTo>
                  <a:cubicBezTo>
                    <a:pt x="4443" y="54"/>
                    <a:pt x="4317" y="1"/>
                    <a:pt x="4173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1675;p49">
              <a:extLst>
                <a:ext uri="{FF2B5EF4-FFF2-40B4-BE49-F238E27FC236}">
                  <a16:creationId xmlns:a16="http://schemas.microsoft.com/office/drawing/2014/main" id="{DF9C1CB4-A98F-51F8-00B3-22AAFF9F05EB}"/>
                </a:ext>
              </a:extLst>
            </p:cNvPr>
            <p:cNvSpPr/>
            <p:nvPr/>
          </p:nvSpPr>
          <p:spPr>
            <a:xfrm>
              <a:off x="3426800" y="3488900"/>
              <a:ext cx="139475" cy="110575"/>
            </a:xfrm>
            <a:custGeom>
              <a:avLst/>
              <a:gdLst/>
              <a:ahLst/>
              <a:cxnLst/>
              <a:rect l="l" t="t" r="r" b="b"/>
              <a:pathLst>
                <a:path w="5579" h="4423" extrusionOk="0">
                  <a:moveTo>
                    <a:pt x="5579" y="0"/>
                  </a:moveTo>
                  <a:cubicBezTo>
                    <a:pt x="5578" y="1"/>
                    <a:pt x="1" y="3060"/>
                    <a:pt x="1032" y="4252"/>
                  </a:cubicBezTo>
                  <a:cubicBezTo>
                    <a:pt x="1134" y="4369"/>
                    <a:pt x="1259" y="4422"/>
                    <a:pt x="1403" y="4422"/>
                  </a:cubicBezTo>
                  <a:cubicBezTo>
                    <a:pt x="2722" y="4422"/>
                    <a:pt x="5579" y="1"/>
                    <a:pt x="5579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1676;p49">
              <a:extLst>
                <a:ext uri="{FF2B5EF4-FFF2-40B4-BE49-F238E27FC236}">
                  <a16:creationId xmlns:a16="http://schemas.microsoft.com/office/drawing/2014/main" id="{B64D4D78-ECD4-9C80-9411-CE4A5608696A}"/>
                </a:ext>
              </a:extLst>
            </p:cNvPr>
            <p:cNvSpPr/>
            <p:nvPr/>
          </p:nvSpPr>
          <p:spPr>
            <a:xfrm>
              <a:off x="3574525" y="3484025"/>
              <a:ext cx="158600" cy="41375"/>
            </a:xfrm>
            <a:custGeom>
              <a:avLst/>
              <a:gdLst/>
              <a:ahLst/>
              <a:cxnLst/>
              <a:rect l="l" t="t" r="r" b="b"/>
              <a:pathLst>
                <a:path w="6344" h="1655" extrusionOk="0">
                  <a:moveTo>
                    <a:pt x="1794" y="1"/>
                  </a:moveTo>
                  <a:cubicBezTo>
                    <a:pt x="785" y="1"/>
                    <a:pt x="0" y="50"/>
                    <a:pt x="0" y="50"/>
                  </a:cubicBezTo>
                  <a:cubicBezTo>
                    <a:pt x="0" y="50"/>
                    <a:pt x="3477" y="1654"/>
                    <a:pt x="5195" y="1654"/>
                  </a:cubicBezTo>
                  <a:cubicBezTo>
                    <a:pt x="5691" y="1654"/>
                    <a:pt x="6041" y="1521"/>
                    <a:pt x="6118" y="1176"/>
                  </a:cubicBezTo>
                  <a:cubicBezTo>
                    <a:pt x="6344" y="175"/>
                    <a:pt x="3679" y="1"/>
                    <a:pt x="1794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1677;p49">
              <a:extLst>
                <a:ext uri="{FF2B5EF4-FFF2-40B4-BE49-F238E27FC236}">
                  <a16:creationId xmlns:a16="http://schemas.microsoft.com/office/drawing/2014/main" id="{689CE9E7-89C4-0C19-A294-2A4F2CB37AA9}"/>
                </a:ext>
              </a:extLst>
            </p:cNvPr>
            <p:cNvSpPr/>
            <p:nvPr/>
          </p:nvSpPr>
          <p:spPr>
            <a:xfrm>
              <a:off x="3402750" y="3444200"/>
              <a:ext cx="158625" cy="41350"/>
            </a:xfrm>
            <a:custGeom>
              <a:avLst/>
              <a:gdLst/>
              <a:ahLst/>
              <a:cxnLst/>
              <a:rect l="l" t="t" r="r" b="b"/>
              <a:pathLst>
                <a:path w="6345" h="1654" extrusionOk="0">
                  <a:moveTo>
                    <a:pt x="1148" y="0"/>
                  </a:moveTo>
                  <a:cubicBezTo>
                    <a:pt x="651" y="0"/>
                    <a:pt x="302" y="134"/>
                    <a:pt x="224" y="478"/>
                  </a:cubicBezTo>
                  <a:cubicBezTo>
                    <a:pt x="0" y="1479"/>
                    <a:pt x="2666" y="1653"/>
                    <a:pt x="4551" y="1653"/>
                  </a:cubicBezTo>
                  <a:cubicBezTo>
                    <a:pt x="5560" y="1653"/>
                    <a:pt x="6345" y="1603"/>
                    <a:pt x="6345" y="1603"/>
                  </a:cubicBezTo>
                  <a:cubicBezTo>
                    <a:pt x="6345" y="1603"/>
                    <a:pt x="2867" y="0"/>
                    <a:pt x="1148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1678;p49">
              <a:extLst>
                <a:ext uri="{FF2B5EF4-FFF2-40B4-BE49-F238E27FC236}">
                  <a16:creationId xmlns:a16="http://schemas.microsoft.com/office/drawing/2014/main" id="{CAF868CA-307A-8CEA-15C3-02AF1311B957}"/>
                </a:ext>
              </a:extLst>
            </p:cNvPr>
            <p:cNvSpPr/>
            <p:nvPr/>
          </p:nvSpPr>
          <p:spPr>
            <a:xfrm>
              <a:off x="3575525" y="3491650"/>
              <a:ext cx="118250" cy="132600"/>
            </a:xfrm>
            <a:custGeom>
              <a:avLst/>
              <a:gdLst/>
              <a:ahLst/>
              <a:cxnLst/>
              <a:rect l="l" t="t" r="r" b="b"/>
              <a:pathLst>
                <a:path w="4730" h="5304" extrusionOk="0">
                  <a:moveTo>
                    <a:pt x="0" y="1"/>
                  </a:moveTo>
                  <a:cubicBezTo>
                    <a:pt x="1" y="1"/>
                    <a:pt x="1776" y="5303"/>
                    <a:pt x="3115" y="5303"/>
                  </a:cubicBezTo>
                  <a:cubicBezTo>
                    <a:pt x="3205" y="5303"/>
                    <a:pt x="3292" y="5280"/>
                    <a:pt x="3376" y="5230"/>
                  </a:cubicBezTo>
                  <a:cubicBezTo>
                    <a:pt x="4730" y="442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1679;p49">
              <a:extLst>
                <a:ext uri="{FF2B5EF4-FFF2-40B4-BE49-F238E27FC236}">
                  <a16:creationId xmlns:a16="http://schemas.microsoft.com/office/drawing/2014/main" id="{20F2FA71-4BCB-4022-4AB7-84A8A4BAF48C}"/>
                </a:ext>
              </a:extLst>
            </p:cNvPr>
            <p:cNvSpPr/>
            <p:nvPr/>
          </p:nvSpPr>
          <p:spPr>
            <a:xfrm>
              <a:off x="3449025" y="3348825"/>
              <a:ext cx="118275" cy="132575"/>
            </a:xfrm>
            <a:custGeom>
              <a:avLst/>
              <a:gdLst/>
              <a:ahLst/>
              <a:cxnLst/>
              <a:rect l="l" t="t" r="r" b="b"/>
              <a:pathLst>
                <a:path w="4731" h="5303" extrusionOk="0">
                  <a:moveTo>
                    <a:pt x="1617" y="0"/>
                  </a:moveTo>
                  <a:cubicBezTo>
                    <a:pt x="1528" y="0"/>
                    <a:pt x="1441" y="24"/>
                    <a:pt x="1357" y="74"/>
                  </a:cubicBezTo>
                  <a:cubicBezTo>
                    <a:pt x="1" y="877"/>
                    <a:pt x="4730" y="5303"/>
                    <a:pt x="4730" y="5303"/>
                  </a:cubicBezTo>
                  <a:cubicBezTo>
                    <a:pt x="4730" y="5303"/>
                    <a:pt x="2956" y="0"/>
                    <a:pt x="1617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1680;p49">
              <a:extLst>
                <a:ext uri="{FF2B5EF4-FFF2-40B4-BE49-F238E27FC236}">
                  <a16:creationId xmlns:a16="http://schemas.microsoft.com/office/drawing/2014/main" id="{3DDEBDDA-3909-138B-9C80-D3758E514894}"/>
                </a:ext>
              </a:extLst>
            </p:cNvPr>
            <p:cNvSpPr/>
            <p:nvPr/>
          </p:nvSpPr>
          <p:spPr>
            <a:xfrm>
              <a:off x="3543225" y="3459900"/>
              <a:ext cx="52475" cy="52450"/>
            </a:xfrm>
            <a:custGeom>
              <a:avLst/>
              <a:gdLst/>
              <a:ahLst/>
              <a:cxnLst/>
              <a:rect l="l" t="t" r="r" b="b"/>
              <a:pathLst>
                <a:path w="2099" h="2098" extrusionOk="0">
                  <a:moveTo>
                    <a:pt x="1051" y="0"/>
                  </a:moveTo>
                  <a:cubicBezTo>
                    <a:pt x="471" y="0"/>
                    <a:pt x="1" y="470"/>
                    <a:pt x="1" y="1048"/>
                  </a:cubicBezTo>
                  <a:cubicBezTo>
                    <a:pt x="1" y="1628"/>
                    <a:pt x="471" y="2098"/>
                    <a:pt x="1051" y="2098"/>
                  </a:cubicBezTo>
                  <a:cubicBezTo>
                    <a:pt x="1628" y="2098"/>
                    <a:pt x="2098" y="1628"/>
                    <a:pt x="2098" y="1048"/>
                  </a:cubicBezTo>
                  <a:cubicBezTo>
                    <a:pt x="2098" y="470"/>
                    <a:pt x="1628" y="0"/>
                    <a:pt x="1051" y="0"/>
                  </a:cubicBezTo>
                  <a:close/>
                </a:path>
              </a:pathLst>
            </a:custGeom>
            <a:solidFill>
              <a:srgbClr val="FFA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1681;p49">
              <a:extLst>
                <a:ext uri="{FF2B5EF4-FFF2-40B4-BE49-F238E27FC236}">
                  <a16:creationId xmlns:a16="http://schemas.microsoft.com/office/drawing/2014/main" id="{D75BAA3D-DB9D-8647-0B64-F1A8706E6722}"/>
                </a:ext>
              </a:extLst>
            </p:cNvPr>
            <p:cNvSpPr/>
            <p:nvPr/>
          </p:nvSpPr>
          <p:spPr>
            <a:xfrm>
              <a:off x="3315550" y="3259075"/>
              <a:ext cx="42925" cy="48775"/>
            </a:xfrm>
            <a:custGeom>
              <a:avLst/>
              <a:gdLst/>
              <a:ahLst/>
              <a:cxnLst/>
              <a:rect l="l" t="t" r="r" b="b"/>
              <a:pathLst>
                <a:path w="1717" h="1951" extrusionOk="0">
                  <a:moveTo>
                    <a:pt x="62" y="1"/>
                  </a:moveTo>
                  <a:cubicBezTo>
                    <a:pt x="30" y="1"/>
                    <a:pt x="0" y="38"/>
                    <a:pt x="25" y="73"/>
                  </a:cubicBezTo>
                  <a:lnTo>
                    <a:pt x="1633" y="1934"/>
                  </a:lnTo>
                  <a:cubicBezTo>
                    <a:pt x="1641" y="1945"/>
                    <a:pt x="1655" y="1950"/>
                    <a:pt x="1668" y="1950"/>
                  </a:cubicBezTo>
                  <a:cubicBezTo>
                    <a:pt x="1679" y="1950"/>
                    <a:pt x="1687" y="1945"/>
                    <a:pt x="1698" y="1939"/>
                  </a:cubicBezTo>
                  <a:cubicBezTo>
                    <a:pt x="1714" y="1923"/>
                    <a:pt x="1717" y="1896"/>
                    <a:pt x="1700" y="1878"/>
                  </a:cubicBezTo>
                  <a:lnTo>
                    <a:pt x="92" y="14"/>
                  </a:lnTo>
                  <a:cubicBezTo>
                    <a:pt x="83" y="5"/>
                    <a:pt x="72" y="1"/>
                    <a:pt x="62" y="1"/>
                  </a:cubicBez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1682;p49">
              <a:extLst>
                <a:ext uri="{FF2B5EF4-FFF2-40B4-BE49-F238E27FC236}">
                  <a16:creationId xmlns:a16="http://schemas.microsoft.com/office/drawing/2014/main" id="{8D936EDD-3F05-4A18-DE83-FC0266753105}"/>
                </a:ext>
              </a:extLst>
            </p:cNvPr>
            <p:cNvSpPr/>
            <p:nvPr/>
          </p:nvSpPr>
          <p:spPr>
            <a:xfrm>
              <a:off x="3963400" y="3259025"/>
              <a:ext cx="43800" cy="47950"/>
            </a:xfrm>
            <a:custGeom>
              <a:avLst/>
              <a:gdLst/>
              <a:ahLst/>
              <a:cxnLst/>
              <a:rect l="l" t="t" r="r" b="b"/>
              <a:pathLst>
                <a:path w="1752" h="1918" extrusionOk="0">
                  <a:moveTo>
                    <a:pt x="1702" y="0"/>
                  </a:moveTo>
                  <a:cubicBezTo>
                    <a:pt x="1690" y="0"/>
                    <a:pt x="1677" y="6"/>
                    <a:pt x="1669" y="16"/>
                  </a:cubicBezTo>
                  <a:lnTo>
                    <a:pt x="20" y="1842"/>
                  </a:lnTo>
                  <a:cubicBezTo>
                    <a:pt x="1" y="1861"/>
                    <a:pt x="4" y="1888"/>
                    <a:pt x="22" y="1906"/>
                  </a:cubicBezTo>
                  <a:cubicBezTo>
                    <a:pt x="30" y="1912"/>
                    <a:pt x="41" y="1917"/>
                    <a:pt x="52" y="1917"/>
                  </a:cubicBezTo>
                  <a:cubicBezTo>
                    <a:pt x="63" y="1917"/>
                    <a:pt x="76" y="1912"/>
                    <a:pt x="84" y="1901"/>
                  </a:cubicBezTo>
                  <a:lnTo>
                    <a:pt x="1736" y="75"/>
                  </a:lnTo>
                  <a:cubicBezTo>
                    <a:pt x="1752" y="56"/>
                    <a:pt x="1749" y="29"/>
                    <a:pt x="1730" y="13"/>
                  </a:cubicBezTo>
                  <a:cubicBezTo>
                    <a:pt x="1723" y="4"/>
                    <a:pt x="1713" y="0"/>
                    <a:pt x="1702" y="0"/>
                  </a:cubicBez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1683;p49">
              <a:extLst>
                <a:ext uri="{FF2B5EF4-FFF2-40B4-BE49-F238E27FC236}">
                  <a16:creationId xmlns:a16="http://schemas.microsoft.com/office/drawing/2014/main" id="{846191C3-72CB-0F56-EED3-E7052ADCB06A}"/>
                </a:ext>
              </a:extLst>
            </p:cNvPr>
            <p:cNvSpPr/>
            <p:nvPr/>
          </p:nvSpPr>
          <p:spPr>
            <a:xfrm>
              <a:off x="3963400" y="3975300"/>
              <a:ext cx="43750" cy="47900"/>
            </a:xfrm>
            <a:custGeom>
              <a:avLst/>
              <a:gdLst/>
              <a:ahLst/>
              <a:cxnLst/>
              <a:rect l="l" t="t" r="r" b="b"/>
              <a:pathLst>
                <a:path w="1750" h="1916" extrusionOk="0">
                  <a:moveTo>
                    <a:pt x="50" y="0"/>
                  </a:moveTo>
                  <a:cubicBezTo>
                    <a:pt x="39" y="0"/>
                    <a:pt x="28" y="4"/>
                    <a:pt x="20" y="13"/>
                  </a:cubicBezTo>
                  <a:cubicBezTo>
                    <a:pt x="4" y="29"/>
                    <a:pt x="1" y="56"/>
                    <a:pt x="17" y="75"/>
                  </a:cubicBezTo>
                  <a:lnTo>
                    <a:pt x="1669" y="1901"/>
                  </a:lnTo>
                  <a:cubicBezTo>
                    <a:pt x="1675" y="1910"/>
                    <a:pt x="1686" y="1915"/>
                    <a:pt x="1695" y="1915"/>
                  </a:cubicBezTo>
                  <a:cubicBezTo>
                    <a:pt x="1697" y="1915"/>
                    <a:pt x="1699" y="1915"/>
                    <a:pt x="1701" y="1915"/>
                  </a:cubicBezTo>
                  <a:cubicBezTo>
                    <a:pt x="1712" y="1915"/>
                    <a:pt x="1722" y="1912"/>
                    <a:pt x="1730" y="1904"/>
                  </a:cubicBezTo>
                  <a:cubicBezTo>
                    <a:pt x="1749" y="1888"/>
                    <a:pt x="1749" y="1861"/>
                    <a:pt x="1733" y="1842"/>
                  </a:cubicBezTo>
                  <a:lnTo>
                    <a:pt x="84" y="16"/>
                  </a:lnTo>
                  <a:cubicBezTo>
                    <a:pt x="76" y="6"/>
                    <a:pt x="63" y="0"/>
                    <a:pt x="50" y="0"/>
                  </a:cubicBez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1684;p49">
              <a:extLst>
                <a:ext uri="{FF2B5EF4-FFF2-40B4-BE49-F238E27FC236}">
                  <a16:creationId xmlns:a16="http://schemas.microsoft.com/office/drawing/2014/main" id="{A4BC7E44-FA05-431B-D94D-265E33E629D0}"/>
                </a:ext>
              </a:extLst>
            </p:cNvPr>
            <p:cNvSpPr/>
            <p:nvPr/>
          </p:nvSpPr>
          <p:spPr>
            <a:xfrm>
              <a:off x="3315825" y="3975275"/>
              <a:ext cx="43725" cy="47900"/>
            </a:xfrm>
            <a:custGeom>
              <a:avLst/>
              <a:gdLst/>
              <a:ahLst/>
              <a:cxnLst/>
              <a:rect l="l" t="t" r="r" b="b"/>
              <a:pathLst>
                <a:path w="1749" h="1916" extrusionOk="0">
                  <a:moveTo>
                    <a:pt x="1700" y="1"/>
                  </a:moveTo>
                  <a:cubicBezTo>
                    <a:pt x="1687" y="1"/>
                    <a:pt x="1674" y="6"/>
                    <a:pt x="1665" y="17"/>
                  </a:cubicBezTo>
                  <a:lnTo>
                    <a:pt x="16" y="1843"/>
                  </a:lnTo>
                  <a:cubicBezTo>
                    <a:pt x="0" y="1862"/>
                    <a:pt x="0" y="1889"/>
                    <a:pt x="19" y="1905"/>
                  </a:cubicBezTo>
                  <a:cubicBezTo>
                    <a:pt x="27" y="1913"/>
                    <a:pt x="38" y="1916"/>
                    <a:pt x="48" y="1916"/>
                  </a:cubicBezTo>
                  <a:cubicBezTo>
                    <a:pt x="62" y="1916"/>
                    <a:pt x="73" y="1910"/>
                    <a:pt x="81" y="1902"/>
                  </a:cubicBezTo>
                  <a:lnTo>
                    <a:pt x="1732" y="76"/>
                  </a:lnTo>
                  <a:cubicBezTo>
                    <a:pt x="1749" y="57"/>
                    <a:pt x="1746" y="30"/>
                    <a:pt x="1727" y="12"/>
                  </a:cubicBezTo>
                  <a:cubicBezTo>
                    <a:pt x="1720" y="4"/>
                    <a:pt x="1710" y="1"/>
                    <a:pt x="1700" y="1"/>
                  </a:cubicBez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1685;p49">
              <a:extLst>
                <a:ext uri="{FF2B5EF4-FFF2-40B4-BE49-F238E27FC236}">
                  <a16:creationId xmlns:a16="http://schemas.microsoft.com/office/drawing/2014/main" id="{FE077E25-DE05-28D1-001F-AC4B75F40D4F}"/>
                </a:ext>
              </a:extLst>
            </p:cNvPr>
            <p:cNvSpPr/>
            <p:nvPr/>
          </p:nvSpPr>
          <p:spPr>
            <a:xfrm>
              <a:off x="3432900" y="4942400"/>
              <a:ext cx="121025" cy="253525"/>
            </a:xfrm>
            <a:custGeom>
              <a:avLst/>
              <a:gdLst/>
              <a:ahLst/>
              <a:cxnLst/>
              <a:rect l="l" t="t" r="r" b="b"/>
              <a:pathLst>
                <a:path w="4841" h="10141" extrusionOk="0">
                  <a:moveTo>
                    <a:pt x="1" y="1"/>
                  </a:moveTo>
                  <a:lnTo>
                    <a:pt x="232" y="1741"/>
                  </a:lnTo>
                  <a:lnTo>
                    <a:pt x="1258" y="9594"/>
                  </a:lnTo>
                  <a:cubicBezTo>
                    <a:pt x="1304" y="9954"/>
                    <a:pt x="1592" y="10141"/>
                    <a:pt x="1880" y="10141"/>
                  </a:cubicBezTo>
                  <a:cubicBezTo>
                    <a:pt x="2140" y="10141"/>
                    <a:pt x="2401" y="9988"/>
                    <a:pt x="2485" y="9672"/>
                  </a:cubicBezTo>
                  <a:lnTo>
                    <a:pt x="4709" y="1212"/>
                  </a:lnTo>
                  <a:lnTo>
                    <a:pt x="4841" y="7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1686;p49">
              <a:extLst>
                <a:ext uri="{FF2B5EF4-FFF2-40B4-BE49-F238E27FC236}">
                  <a16:creationId xmlns:a16="http://schemas.microsoft.com/office/drawing/2014/main" id="{EA7BC76A-56D2-3B18-1F57-ABD549A032A6}"/>
                </a:ext>
              </a:extLst>
            </p:cNvPr>
            <p:cNvSpPr/>
            <p:nvPr/>
          </p:nvSpPr>
          <p:spPr>
            <a:xfrm>
              <a:off x="3432900" y="4942400"/>
              <a:ext cx="121025" cy="43550"/>
            </a:xfrm>
            <a:custGeom>
              <a:avLst/>
              <a:gdLst/>
              <a:ahLst/>
              <a:cxnLst/>
              <a:rect l="l" t="t" r="r" b="b"/>
              <a:pathLst>
                <a:path w="4841" h="1742" extrusionOk="0">
                  <a:moveTo>
                    <a:pt x="1" y="1"/>
                  </a:moveTo>
                  <a:lnTo>
                    <a:pt x="232" y="1741"/>
                  </a:lnTo>
                  <a:lnTo>
                    <a:pt x="4709" y="1212"/>
                  </a:lnTo>
                  <a:lnTo>
                    <a:pt x="4841" y="7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1687;p49">
              <a:extLst>
                <a:ext uri="{FF2B5EF4-FFF2-40B4-BE49-F238E27FC236}">
                  <a16:creationId xmlns:a16="http://schemas.microsoft.com/office/drawing/2014/main" id="{156C4783-048D-77A6-AFD9-C11206A5F6AB}"/>
                </a:ext>
              </a:extLst>
            </p:cNvPr>
            <p:cNvSpPr/>
            <p:nvPr/>
          </p:nvSpPr>
          <p:spPr>
            <a:xfrm>
              <a:off x="4147975" y="5052400"/>
              <a:ext cx="121025" cy="253525"/>
            </a:xfrm>
            <a:custGeom>
              <a:avLst/>
              <a:gdLst/>
              <a:ahLst/>
              <a:cxnLst/>
              <a:rect l="l" t="t" r="r" b="b"/>
              <a:pathLst>
                <a:path w="4841" h="10141" extrusionOk="0">
                  <a:moveTo>
                    <a:pt x="1" y="0"/>
                  </a:moveTo>
                  <a:lnTo>
                    <a:pt x="229" y="1740"/>
                  </a:lnTo>
                  <a:lnTo>
                    <a:pt x="1258" y="9593"/>
                  </a:lnTo>
                  <a:cubicBezTo>
                    <a:pt x="1303" y="9953"/>
                    <a:pt x="1590" y="10140"/>
                    <a:pt x="1879" y="10140"/>
                  </a:cubicBezTo>
                  <a:cubicBezTo>
                    <a:pt x="2140" y="10140"/>
                    <a:pt x="2401" y="9987"/>
                    <a:pt x="2485" y="9671"/>
                  </a:cubicBezTo>
                  <a:lnTo>
                    <a:pt x="4709" y="1214"/>
                  </a:lnTo>
                  <a:lnTo>
                    <a:pt x="4841" y="7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1688;p49">
              <a:extLst>
                <a:ext uri="{FF2B5EF4-FFF2-40B4-BE49-F238E27FC236}">
                  <a16:creationId xmlns:a16="http://schemas.microsoft.com/office/drawing/2014/main" id="{E77EA96E-6991-6AD5-E482-A26BA45E32CA}"/>
                </a:ext>
              </a:extLst>
            </p:cNvPr>
            <p:cNvSpPr/>
            <p:nvPr/>
          </p:nvSpPr>
          <p:spPr>
            <a:xfrm>
              <a:off x="4147975" y="5052400"/>
              <a:ext cx="121025" cy="43600"/>
            </a:xfrm>
            <a:custGeom>
              <a:avLst/>
              <a:gdLst/>
              <a:ahLst/>
              <a:cxnLst/>
              <a:rect l="l" t="t" r="r" b="b"/>
              <a:pathLst>
                <a:path w="4841" h="1744" extrusionOk="0">
                  <a:moveTo>
                    <a:pt x="1" y="0"/>
                  </a:moveTo>
                  <a:lnTo>
                    <a:pt x="229" y="1743"/>
                  </a:lnTo>
                  <a:lnTo>
                    <a:pt x="4709" y="1214"/>
                  </a:lnTo>
                  <a:lnTo>
                    <a:pt x="4841" y="7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1689;p49">
              <a:extLst>
                <a:ext uri="{FF2B5EF4-FFF2-40B4-BE49-F238E27FC236}">
                  <a16:creationId xmlns:a16="http://schemas.microsoft.com/office/drawing/2014/main" id="{60B3433A-E05F-9BDE-54A6-B0F4F548D472}"/>
                </a:ext>
              </a:extLst>
            </p:cNvPr>
            <p:cNvSpPr/>
            <p:nvPr/>
          </p:nvSpPr>
          <p:spPr>
            <a:xfrm>
              <a:off x="4572200" y="4943225"/>
              <a:ext cx="122275" cy="246925"/>
            </a:xfrm>
            <a:custGeom>
              <a:avLst/>
              <a:gdLst/>
              <a:ahLst/>
              <a:cxnLst/>
              <a:rect l="l" t="t" r="r" b="b"/>
              <a:pathLst>
                <a:path w="4891" h="9877" extrusionOk="0">
                  <a:moveTo>
                    <a:pt x="0" y="0"/>
                  </a:moveTo>
                  <a:lnTo>
                    <a:pt x="422" y="1705"/>
                  </a:lnTo>
                  <a:lnTo>
                    <a:pt x="2307" y="9397"/>
                  </a:lnTo>
                  <a:cubicBezTo>
                    <a:pt x="2386" y="9720"/>
                    <a:pt x="2650" y="9877"/>
                    <a:pt x="2913" y="9877"/>
                  </a:cubicBezTo>
                  <a:cubicBezTo>
                    <a:pt x="3198" y="9877"/>
                    <a:pt x="3483" y="9694"/>
                    <a:pt x="3535" y="9341"/>
                  </a:cubicBezTo>
                  <a:lnTo>
                    <a:pt x="4816" y="688"/>
                  </a:lnTo>
                  <a:lnTo>
                    <a:pt x="489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1690;p49">
              <a:extLst>
                <a:ext uri="{FF2B5EF4-FFF2-40B4-BE49-F238E27FC236}">
                  <a16:creationId xmlns:a16="http://schemas.microsoft.com/office/drawing/2014/main" id="{9D72B993-CE58-A575-998F-969A9645FA7D}"/>
                </a:ext>
              </a:extLst>
            </p:cNvPr>
            <p:cNvSpPr/>
            <p:nvPr/>
          </p:nvSpPr>
          <p:spPr>
            <a:xfrm>
              <a:off x="4572200" y="4943225"/>
              <a:ext cx="122275" cy="42650"/>
            </a:xfrm>
            <a:custGeom>
              <a:avLst/>
              <a:gdLst/>
              <a:ahLst/>
              <a:cxnLst/>
              <a:rect l="l" t="t" r="r" b="b"/>
              <a:pathLst>
                <a:path w="4891" h="1706" extrusionOk="0">
                  <a:moveTo>
                    <a:pt x="0" y="0"/>
                  </a:moveTo>
                  <a:lnTo>
                    <a:pt x="422" y="1705"/>
                  </a:lnTo>
                  <a:lnTo>
                    <a:pt x="4816" y="688"/>
                  </a:lnTo>
                  <a:lnTo>
                    <a:pt x="489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07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1691;p49">
              <a:extLst>
                <a:ext uri="{FF2B5EF4-FFF2-40B4-BE49-F238E27FC236}">
                  <a16:creationId xmlns:a16="http://schemas.microsoft.com/office/drawing/2014/main" id="{56932B37-C3C2-EE47-02A4-C1C9263B7FAE}"/>
                </a:ext>
              </a:extLst>
            </p:cNvPr>
            <p:cNvSpPr/>
            <p:nvPr/>
          </p:nvSpPr>
          <p:spPr>
            <a:xfrm>
              <a:off x="3870350" y="4914600"/>
              <a:ext cx="122225" cy="246950"/>
            </a:xfrm>
            <a:custGeom>
              <a:avLst/>
              <a:gdLst/>
              <a:ahLst/>
              <a:cxnLst/>
              <a:rect l="l" t="t" r="r" b="b"/>
              <a:pathLst>
                <a:path w="4889" h="9878" extrusionOk="0">
                  <a:moveTo>
                    <a:pt x="0" y="1"/>
                  </a:moveTo>
                  <a:lnTo>
                    <a:pt x="419" y="1706"/>
                  </a:lnTo>
                  <a:lnTo>
                    <a:pt x="2305" y="9398"/>
                  </a:lnTo>
                  <a:cubicBezTo>
                    <a:pt x="2384" y="9721"/>
                    <a:pt x="2647" y="9877"/>
                    <a:pt x="2911" y="9877"/>
                  </a:cubicBezTo>
                  <a:cubicBezTo>
                    <a:pt x="3196" y="9877"/>
                    <a:pt x="3482" y="9695"/>
                    <a:pt x="3535" y="9342"/>
                  </a:cubicBezTo>
                  <a:lnTo>
                    <a:pt x="4813" y="688"/>
                  </a:lnTo>
                  <a:lnTo>
                    <a:pt x="4888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1692;p49">
              <a:extLst>
                <a:ext uri="{FF2B5EF4-FFF2-40B4-BE49-F238E27FC236}">
                  <a16:creationId xmlns:a16="http://schemas.microsoft.com/office/drawing/2014/main" id="{33EBAD75-7CC7-FA9D-1023-82299AAFEFAB}"/>
                </a:ext>
              </a:extLst>
            </p:cNvPr>
            <p:cNvSpPr/>
            <p:nvPr/>
          </p:nvSpPr>
          <p:spPr>
            <a:xfrm>
              <a:off x="3870350" y="4914600"/>
              <a:ext cx="122225" cy="42675"/>
            </a:xfrm>
            <a:custGeom>
              <a:avLst/>
              <a:gdLst/>
              <a:ahLst/>
              <a:cxnLst/>
              <a:rect l="l" t="t" r="r" b="b"/>
              <a:pathLst>
                <a:path w="4889" h="1707" extrusionOk="0">
                  <a:moveTo>
                    <a:pt x="0" y="1"/>
                  </a:moveTo>
                  <a:lnTo>
                    <a:pt x="422" y="1706"/>
                  </a:lnTo>
                  <a:lnTo>
                    <a:pt x="4813" y="688"/>
                  </a:lnTo>
                  <a:lnTo>
                    <a:pt x="4888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07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1693;p49">
              <a:extLst>
                <a:ext uri="{FF2B5EF4-FFF2-40B4-BE49-F238E27FC236}">
                  <a16:creationId xmlns:a16="http://schemas.microsoft.com/office/drawing/2014/main" id="{E68DE7D2-503B-CFC4-AFD9-426B243E44AD}"/>
                </a:ext>
              </a:extLst>
            </p:cNvPr>
            <p:cNvSpPr/>
            <p:nvPr/>
          </p:nvSpPr>
          <p:spPr>
            <a:xfrm>
              <a:off x="3263500" y="3606075"/>
              <a:ext cx="1680950" cy="1496975"/>
            </a:xfrm>
            <a:custGeom>
              <a:avLst/>
              <a:gdLst/>
              <a:ahLst/>
              <a:cxnLst/>
              <a:rect l="l" t="t" r="r" b="b"/>
              <a:pathLst>
                <a:path w="67238" h="59879" extrusionOk="0">
                  <a:moveTo>
                    <a:pt x="31359" y="0"/>
                  </a:moveTo>
                  <a:cubicBezTo>
                    <a:pt x="30390" y="0"/>
                    <a:pt x="29317" y="108"/>
                    <a:pt x="28163" y="387"/>
                  </a:cubicBezTo>
                  <a:cubicBezTo>
                    <a:pt x="23058" y="1617"/>
                    <a:pt x="24642" y="6548"/>
                    <a:pt x="25875" y="9892"/>
                  </a:cubicBezTo>
                  <a:cubicBezTo>
                    <a:pt x="27108" y="13235"/>
                    <a:pt x="30274" y="14820"/>
                    <a:pt x="28867" y="22211"/>
                  </a:cubicBezTo>
                  <a:cubicBezTo>
                    <a:pt x="27460" y="29602"/>
                    <a:pt x="14434" y="28372"/>
                    <a:pt x="7217" y="30308"/>
                  </a:cubicBezTo>
                  <a:cubicBezTo>
                    <a:pt x="1" y="32245"/>
                    <a:pt x="4929" y="53894"/>
                    <a:pt x="4929" y="53894"/>
                  </a:cubicBezTo>
                  <a:lnTo>
                    <a:pt x="38549" y="59878"/>
                  </a:lnTo>
                  <a:lnTo>
                    <a:pt x="57733" y="54246"/>
                  </a:lnTo>
                  <a:lnTo>
                    <a:pt x="67238" y="1265"/>
                  </a:lnTo>
                  <a:cubicBezTo>
                    <a:pt x="65367" y="576"/>
                    <a:pt x="63950" y="328"/>
                    <a:pt x="62880" y="328"/>
                  </a:cubicBezTo>
                  <a:cubicBezTo>
                    <a:pt x="60126" y="328"/>
                    <a:pt x="59670" y="1971"/>
                    <a:pt x="59670" y="1971"/>
                  </a:cubicBezTo>
                  <a:lnTo>
                    <a:pt x="36787" y="1265"/>
                  </a:lnTo>
                  <a:cubicBezTo>
                    <a:pt x="36787" y="1265"/>
                    <a:pt x="34680" y="0"/>
                    <a:pt x="31359" y="0"/>
                  </a:cubicBezTo>
                  <a:close/>
                </a:path>
              </a:pathLst>
            </a:custGeom>
            <a:solidFill>
              <a:srgbClr val="FFA9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1694;p49">
              <a:extLst>
                <a:ext uri="{FF2B5EF4-FFF2-40B4-BE49-F238E27FC236}">
                  <a16:creationId xmlns:a16="http://schemas.microsoft.com/office/drawing/2014/main" id="{29779731-6134-1D04-6D8F-ECA6B14224A5}"/>
                </a:ext>
              </a:extLst>
            </p:cNvPr>
            <p:cNvSpPr/>
            <p:nvPr/>
          </p:nvSpPr>
          <p:spPr>
            <a:xfrm>
              <a:off x="4239775" y="3611125"/>
              <a:ext cx="590225" cy="1478825"/>
            </a:xfrm>
            <a:custGeom>
              <a:avLst/>
              <a:gdLst/>
              <a:ahLst/>
              <a:cxnLst/>
              <a:rect l="l" t="t" r="r" b="b"/>
              <a:pathLst>
                <a:path w="23609" h="59153" extrusionOk="0">
                  <a:moveTo>
                    <a:pt x="23432" y="0"/>
                  </a:moveTo>
                  <a:cubicBezTo>
                    <a:pt x="23403" y="0"/>
                    <a:pt x="23374" y="11"/>
                    <a:pt x="23347" y="37"/>
                  </a:cubicBezTo>
                  <a:cubicBezTo>
                    <a:pt x="19727" y="3657"/>
                    <a:pt x="21524" y="12211"/>
                    <a:pt x="22485" y="16809"/>
                  </a:cubicBezTo>
                  <a:cubicBezTo>
                    <a:pt x="22727" y="17951"/>
                    <a:pt x="22915" y="18850"/>
                    <a:pt x="22961" y="19380"/>
                  </a:cubicBezTo>
                  <a:cubicBezTo>
                    <a:pt x="23237" y="22562"/>
                    <a:pt x="23132" y="26064"/>
                    <a:pt x="20517" y="30098"/>
                  </a:cubicBezTo>
                  <a:cubicBezTo>
                    <a:pt x="18637" y="32996"/>
                    <a:pt x="13732" y="33447"/>
                    <a:pt x="9403" y="33845"/>
                  </a:cubicBezTo>
                  <a:cubicBezTo>
                    <a:pt x="7389" y="34030"/>
                    <a:pt x="5485" y="34205"/>
                    <a:pt x="4152" y="34624"/>
                  </a:cubicBezTo>
                  <a:cubicBezTo>
                    <a:pt x="0" y="35929"/>
                    <a:pt x="1875" y="58100"/>
                    <a:pt x="1956" y="59042"/>
                  </a:cubicBezTo>
                  <a:cubicBezTo>
                    <a:pt x="1961" y="59104"/>
                    <a:pt x="2015" y="59152"/>
                    <a:pt x="2079" y="59152"/>
                  </a:cubicBezTo>
                  <a:lnTo>
                    <a:pt x="2087" y="59152"/>
                  </a:lnTo>
                  <a:cubicBezTo>
                    <a:pt x="2154" y="59147"/>
                    <a:pt x="2205" y="59088"/>
                    <a:pt x="2200" y="59021"/>
                  </a:cubicBezTo>
                  <a:cubicBezTo>
                    <a:pt x="2178" y="58790"/>
                    <a:pt x="258" y="36104"/>
                    <a:pt x="4225" y="34857"/>
                  </a:cubicBezTo>
                  <a:cubicBezTo>
                    <a:pt x="5530" y="34446"/>
                    <a:pt x="7424" y="34272"/>
                    <a:pt x="9425" y="34089"/>
                  </a:cubicBezTo>
                  <a:cubicBezTo>
                    <a:pt x="13808" y="33686"/>
                    <a:pt x="18776" y="33227"/>
                    <a:pt x="20721" y="30230"/>
                  </a:cubicBezTo>
                  <a:cubicBezTo>
                    <a:pt x="23377" y="26134"/>
                    <a:pt x="23484" y="22584"/>
                    <a:pt x="23205" y="19358"/>
                  </a:cubicBezTo>
                  <a:cubicBezTo>
                    <a:pt x="23157" y="18816"/>
                    <a:pt x="22966" y="17908"/>
                    <a:pt x="22727" y="16758"/>
                  </a:cubicBezTo>
                  <a:cubicBezTo>
                    <a:pt x="21771" y="12209"/>
                    <a:pt x="19996" y="3738"/>
                    <a:pt x="23522" y="212"/>
                  </a:cubicBezTo>
                  <a:cubicBezTo>
                    <a:pt x="23609" y="123"/>
                    <a:pt x="23527" y="0"/>
                    <a:pt x="23432" y="0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1695;p49">
              <a:extLst>
                <a:ext uri="{FF2B5EF4-FFF2-40B4-BE49-F238E27FC236}">
                  <a16:creationId xmlns:a16="http://schemas.microsoft.com/office/drawing/2014/main" id="{3057610E-C892-FAB2-9953-253B2C46B28E}"/>
                </a:ext>
              </a:extLst>
            </p:cNvPr>
            <p:cNvSpPr/>
            <p:nvPr/>
          </p:nvSpPr>
          <p:spPr>
            <a:xfrm>
              <a:off x="4187000" y="3652175"/>
              <a:ext cx="609825" cy="1453950"/>
            </a:xfrm>
            <a:custGeom>
              <a:avLst/>
              <a:gdLst/>
              <a:ahLst/>
              <a:cxnLst/>
              <a:rect l="l" t="t" r="r" b="b"/>
              <a:pathLst>
                <a:path w="24393" h="58158" extrusionOk="0">
                  <a:moveTo>
                    <a:pt x="22727" y="1"/>
                  </a:moveTo>
                  <a:cubicBezTo>
                    <a:pt x="22694" y="1"/>
                    <a:pt x="22660" y="15"/>
                    <a:pt x="22633" y="49"/>
                  </a:cubicBezTo>
                  <a:cubicBezTo>
                    <a:pt x="20444" y="2848"/>
                    <a:pt x="21835" y="11010"/>
                    <a:pt x="22493" y="13650"/>
                  </a:cubicBezTo>
                  <a:cubicBezTo>
                    <a:pt x="23264" y="16725"/>
                    <a:pt x="24148" y="25937"/>
                    <a:pt x="20200" y="28419"/>
                  </a:cubicBezTo>
                  <a:cubicBezTo>
                    <a:pt x="17817" y="29917"/>
                    <a:pt x="13891" y="30186"/>
                    <a:pt x="10424" y="30420"/>
                  </a:cubicBezTo>
                  <a:cubicBezTo>
                    <a:pt x="7907" y="30591"/>
                    <a:pt x="5530" y="30753"/>
                    <a:pt x="3913" y="31341"/>
                  </a:cubicBezTo>
                  <a:cubicBezTo>
                    <a:pt x="0" y="32761"/>
                    <a:pt x="1424" y="57011"/>
                    <a:pt x="1486" y="58042"/>
                  </a:cubicBezTo>
                  <a:cubicBezTo>
                    <a:pt x="1491" y="58107"/>
                    <a:pt x="1542" y="58158"/>
                    <a:pt x="1609" y="58158"/>
                  </a:cubicBezTo>
                  <a:lnTo>
                    <a:pt x="1614" y="58155"/>
                  </a:lnTo>
                  <a:cubicBezTo>
                    <a:pt x="1682" y="58152"/>
                    <a:pt x="1735" y="58093"/>
                    <a:pt x="1730" y="58026"/>
                  </a:cubicBezTo>
                  <a:cubicBezTo>
                    <a:pt x="1727" y="57964"/>
                    <a:pt x="1351" y="51664"/>
                    <a:pt x="1451" y="45274"/>
                  </a:cubicBezTo>
                  <a:cubicBezTo>
                    <a:pt x="1620" y="34652"/>
                    <a:pt x="2928" y="31958"/>
                    <a:pt x="3997" y="31569"/>
                  </a:cubicBezTo>
                  <a:cubicBezTo>
                    <a:pt x="5581" y="30994"/>
                    <a:pt x="7942" y="30833"/>
                    <a:pt x="10440" y="30664"/>
                  </a:cubicBezTo>
                  <a:cubicBezTo>
                    <a:pt x="13934" y="30425"/>
                    <a:pt x="17895" y="30156"/>
                    <a:pt x="20331" y="28625"/>
                  </a:cubicBezTo>
                  <a:cubicBezTo>
                    <a:pt x="24392" y="26074"/>
                    <a:pt x="23511" y="16712"/>
                    <a:pt x="22730" y="13591"/>
                  </a:cubicBezTo>
                  <a:cubicBezTo>
                    <a:pt x="21910" y="10309"/>
                    <a:pt x="20855" y="2719"/>
                    <a:pt x="22826" y="200"/>
                  </a:cubicBezTo>
                  <a:cubicBezTo>
                    <a:pt x="22899" y="107"/>
                    <a:pt x="22816" y="1"/>
                    <a:pt x="22727" y="1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1696;p49">
              <a:extLst>
                <a:ext uri="{FF2B5EF4-FFF2-40B4-BE49-F238E27FC236}">
                  <a16:creationId xmlns:a16="http://schemas.microsoft.com/office/drawing/2014/main" id="{AADFFFDD-A396-C78C-935A-F8D0361336A9}"/>
                </a:ext>
              </a:extLst>
            </p:cNvPr>
            <p:cNvSpPr/>
            <p:nvPr/>
          </p:nvSpPr>
          <p:spPr>
            <a:xfrm>
              <a:off x="3968500" y="3634625"/>
              <a:ext cx="217975" cy="971275"/>
            </a:xfrm>
            <a:custGeom>
              <a:avLst/>
              <a:gdLst/>
              <a:ahLst/>
              <a:cxnLst/>
              <a:rect l="l" t="t" r="r" b="b"/>
              <a:pathLst>
                <a:path w="8719" h="38851" extrusionOk="0">
                  <a:moveTo>
                    <a:pt x="8589" y="1"/>
                  </a:moveTo>
                  <a:cubicBezTo>
                    <a:pt x="8530" y="1"/>
                    <a:pt x="8478" y="44"/>
                    <a:pt x="8466" y="104"/>
                  </a:cubicBezTo>
                  <a:cubicBezTo>
                    <a:pt x="8458" y="150"/>
                    <a:pt x="7615" y="5062"/>
                    <a:pt x="5064" y="17935"/>
                  </a:cubicBezTo>
                  <a:cubicBezTo>
                    <a:pt x="2515" y="30802"/>
                    <a:pt x="47" y="38615"/>
                    <a:pt x="22" y="38693"/>
                  </a:cubicBezTo>
                  <a:cubicBezTo>
                    <a:pt x="1" y="38757"/>
                    <a:pt x="39" y="38824"/>
                    <a:pt x="103" y="38846"/>
                  </a:cubicBezTo>
                  <a:cubicBezTo>
                    <a:pt x="114" y="38848"/>
                    <a:pt x="127" y="38851"/>
                    <a:pt x="138" y="38851"/>
                  </a:cubicBezTo>
                  <a:cubicBezTo>
                    <a:pt x="192" y="38851"/>
                    <a:pt x="240" y="38816"/>
                    <a:pt x="256" y="38765"/>
                  </a:cubicBezTo>
                  <a:cubicBezTo>
                    <a:pt x="280" y="38687"/>
                    <a:pt x="2751" y="30866"/>
                    <a:pt x="5305" y="17983"/>
                  </a:cubicBezTo>
                  <a:cubicBezTo>
                    <a:pt x="7857" y="5105"/>
                    <a:pt x="8700" y="193"/>
                    <a:pt x="8708" y="144"/>
                  </a:cubicBezTo>
                  <a:cubicBezTo>
                    <a:pt x="8719" y="77"/>
                    <a:pt x="8676" y="13"/>
                    <a:pt x="8609" y="2"/>
                  </a:cubicBezTo>
                  <a:cubicBezTo>
                    <a:pt x="8602" y="1"/>
                    <a:pt x="8596" y="1"/>
                    <a:pt x="8589" y="1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1697;p49">
              <a:extLst>
                <a:ext uri="{FF2B5EF4-FFF2-40B4-BE49-F238E27FC236}">
                  <a16:creationId xmlns:a16="http://schemas.microsoft.com/office/drawing/2014/main" id="{1759EBC4-EBD4-907E-FF13-37B106DD8937}"/>
                </a:ext>
              </a:extLst>
            </p:cNvPr>
            <p:cNvSpPr/>
            <p:nvPr/>
          </p:nvSpPr>
          <p:spPr>
            <a:xfrm>
              <a:off x="3411500" y="4602725"/>
              <a:ext cx="816000" cy="358175"/>
            </a:xfrm>
            <a:custGeom>
              <a:avLst/>
              <a:gdLst/>
              <a:ahLst/>
              <a:cxnLst/>
              <a:rect l="l" t="t" r="r" b="b"/>
              <a:pathLst>
                <a:path w="32640" h="14327" extrusionOk="0">
                  <a:moveTo>
                    <a:pt x="22294" y="1"/>
                  </a:moveTo>
                  <a:cubicBezTo>
                    <a:pt x="21537" y="38"/>
                    <a:pt x="3685" y="965"/>
                    <a:pt x="2028" y="2738"/>
                  </a:cubicBezTo>
                  <a:cubicBezTo>
                    <a:pt x="374" y="4513"/>
                    <a:pt x="16" y="13805"/>
                    <a:pt x="3" y="14200"/>
                  </a:cubicBezTo>
                  <a:cubicBezTo>
                    <a:pt x="0" y="14267"/>
                    <a:pt x="51" y="14324"/>
                    <a:pt x="118" y="14326"/>
                  </a:cubicBezTo>
                  <a:lnTo>
                    <a:pt x="124" y="14326"/>
                  </a:lnTo>
                  <a:cubicBezTo>
                    <a:pt x="188" y="14326"/>
                    <a:pt x="242" y="14273"/>
                    <a:pt x="245" y="14208"/>
                  </a:cubicBezTo>
                  <a:cubicBezTo>
                    <a:pt x="247" y="14114"/>
                    <a:pt x="615" y="4609"/>
                    <a:pt x="2205" y="2907"/>
                  </a:cubicBezTo>
                  <a:cubicBezTo>
                    <a:pt x="3798" y="1201"/>
                    <a:pt x="22123" y="256"/>
                    <a:pt x="22284" y="245"/>
                  </a:cubicBezTo>
                  <a:lnTo>
                    <a:pt x="32495" y="1537"/>
                  </a:lnTo>
                  <a:cubicBezTo>
                    <a:pt x="32501" y="1538"/>
                    <a:pt x="32507" y="1539"/>
                    <a:pt x="32514" y="1539"/>
                  </a:cubicBezTo>
                  <a:cubicBezTo>
                    <a:pt x="32573" y="1539"/>
                    <a:pt x="32627" y="1493"/>
                    <a:pt x="32632" y="1430"/>
                  </a:cubicBezTo>
                  <a:cubicBezTo>
                    <a:pt x="32640" y="1362"/>
                    <a:pt x="32591" y="1301"/>
                    <a:pt x="32527" y="1293"/>
                  </a:cubicBezTo>
                  <a:lnTo>
                    <a:pt x="22294" y="1"/>
                  </a:ln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1698;p49">
              <a:extLst>
                <a:ext uri="{FF2B5EF4-FFF2-40B4-BE49-F238E27FC236}">
                  <a16:creationId xmlns:a16="http://schemas.microsoft.com/office/drawing/2014/main" id="{C505F6BB-CDDF-8833-735E-8919970FB6D3}"/>
                </a:ext>
              </a:extLst>
            </p:cNvPr>
            <p:cNvSpPr/>
            <p:nvPr/>
          </p:nvSpPr>
          <p:spPr>
            <a:xfrm>
              <a:off x="3418675" y="4865275"/>
              <a:ext cx="806875" cy="116175"/>
            </a:xfrm>
            <a:custGeom>
              <a:avLst/>
              <a:gdLst/>
              <a:ahLst/>
              <a:cxnLst/>
              <a:rect l="l" t="t" r="r" b="b"/>
              <a:pathLst>
                <a:path w="32275" h="4647" extrusionOk="0">
                  <a:moveTo>
                    <a:pt x="126" y="0"/>
                  </a:moveTo>
                  <a:cubicBezTo>
                    <a:pt x="67" y="0"/>
                    <a:pt x="16" y="45"/>
                    <a:pt x="11" y="107"/>
                  </a:cubicBezTo>
                  <a:cubicBezTo>
                    <a:pt x="1" y="174"/>
                    <a:pt x="49" y="236"/>
                    <a:pt x="116" y="244"/>
                  </a:cubicBezTo>
                  <a:lnTo>
                    <a:pt x="32090" y="4646"/>
                  </a:lnTo>
                  <a:lnTo>
                    <a:pt x="32108" y="4646"/>
                  </a:lnTo>
                  <a:cubicBezTo>
                    <a:pt x="32262" y="4646"/>
                    <a:pt x="32275" y="4421"/>
                    <a:pt x="32125" y="4402"/>
                  </a:cubicBezTo>
                  <a:lnTo>
                    <a:pt x="148" y="3"/>
                  </a:lnTo>
                  <a:cubicBezTo>
                    <a:pt x="141" y="1"/>
                    <a:pt x="133" y="0"/>
                    <a:pt x="126" y="0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1699;p49">
              <a:extLst>
                <a:ext uri="{FF2B5EF4-FFF2-40B4-BE49-F238E27FC236}">
                  <a16:creationId xmlns:a16="http://schemas.microsoft.com/office/drawing/2014/main" id="{ABAD7813-0A47-EF7E-74B9-DAB031911242}"/>
                </a:ext>
              </a:extLst>
            </p:cNvPr>
            <p:cNvSpPr/>
            <p:nvPr/>
          </p:nvSpPr>
          <p:spPr>
            <a:xfrm>
              <a:off x="3356025" y="4341625"/>
              <a:ext cx="174250" cy="622225"/>
            </a:xfrm>
            <a:custGeom>
              <a:avLst/>
              <a:gdLst/>
              <a:ahLst/>
              <a:cxnLst/>
              <a:rect l="l" t="t" r="r" b="b"/>
              <a:pathLst>
                <a:path w="6970" h="24889" extrusionOk="0">
                  <a:moveTo>
                    <a:pt x="6799" y="0"/>
                  </a:moveTo>
                  <a:cubicBezTo>
                    <a:pt x="6791" y="0"/>
                    <a:pt x="6783" y="1"/>
                    <a:pt x="6774" y="3"/>
                  </a:cubicBezTo>
                  <a:cubicBezTo>
                    <a:pt x="3001" y="857"/>
                    <a:pt x="2096" y="3193"/>
                    <a:pt x="1051" y="7958"/>
                  </a:cubicBezTo>
                  <a:cubicBezTo>
                    <a:pt x="1" y="12736"/>
                    <a:pt x="1736" y="24663"/>
                    <a:pt x="1752" y="24784"/>
                  </a:cubicBezTo>
                  <a:cubicBezTo>
                    <a:pt x="1760" y="24843"/>
                    <a:pt x="1814" y="24889"/>
                    <a:pt x="1873" y="24889"/>
                  </a:cubicBezTo>
                  <a:lnTo>
                    <a:pt x="1892" y="24889"/>
                  </a:lnTo>
                  <a:cubicBezTo>
                    <a:pt x="1956" y="24878"/>
                    <a:pt x="2004" y="24816"/>
                    <a:pt x="1994" y="24749"/>
                  </a:cubicBezTo>
                  <a:cubicBezTo>
                    <a:pt x="1978" y="24631"/>
                    <a:pt x="248" y="12746"/>
                    <a:pt x="1290" y="8014"/>
                  </a:cubicBezTo>
                  <a:cubicBezTo>
                    <a:pt x="2313" y="3349"/>
                    <a:pt x="3191" y="1064"/>
                    <a:pt x="6828" y="242"/>
                  </a:cubicBezTo>
                  <a:cubicBezTo>
                    <a:pt x="6970" y="201"/>
                    <a:pt x="6932" y="0"/>
                    <a:pt x="6799" y="0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1700;p49">
              <a:extLst>
                <a:ext uri="{FF2B5EF4-FFF2-40B4-BE49-F238E27FC236}">
                  <a16:creationId xmlns:a16="http://schemas.microsoft.com/office/drawing/2014/main" id="{BC8ED2AA-7861-8230-5A89-9122931AB611}"/>
                </a:ext>
              </a:extLst>
            </p:cNvPr>
            <p:cNvSpPr/>
            <p:nvPr/>
          </p:nvSpPr>
          <p:spPr>
            <a:xfrm>
              <a:off x="4235225" y="4035250"/>
              <a:ext cx="57150" cy="48450"/>
            </a:xfrm>
            <a:custGeom>
              <a:avLst/>
              <a:gdLst/>
              <a:ahLst/>
              <a:cxnLst/>
              <a:rect l="l" t="t" r="r" b="b"/>
              <a:pathLst>
                <a:path w="2286" h="1938" extrusionOk="0">
                  <a:moveTo>
                    <a:pt x="1276" y="0"/>
                  </a:moveTo>
                  <a:cubicBezTo>
                    <a:pt x="462" y="0"/>
                    <a:pt x="0" y="967"/>
                    <a:pt x="548" y="1601"/>
                  </a:cubicBezTo>
                  <a:cubicBezTo>
                    <a:pt x="734" y="1819"/>
                    <a:pt x="1004" y="1938"/>
                    <a:pt x="1280" y="1938"/>
                  </a:cubicBezTo>
                  <a:cubicBezTo>
                    <a:pt x="1382" y="1938"/>
                    <a:pt x="1484" y="1921"/>
                    <a:pt x="1584" y="1888"/>
                  </a:cubicBezTo>
                  <a:cubicBezTo>
                    <a:pt x="1958" y="1765"/>
                    <a:pt x="2218" y="1429"/>
                    <a:pt x="2245" y="1039"/>
                  </a:cubicBezTo>
                  <a:cubicBezTo>
                    <a:pt x="2285" y="505"/>
                    <a:pt x="1882" y="43"/>
                    <a:pt x="1351" y="3"/>
                  </a:cubicBezTo>
                  <a:cubicBezTo>
                    <a:pt x="1325" y="1"/>
                    <a:pt x="1300" y="0"/>
                    <a:pt x="1276" y="0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1701;p49">
              <a:extLst>
                <a:ext uri="{FF2B5EF4-FFF2-40B4-BE49-F238E27FC236}">
                  <a16:creationId xmlns:a16="http://schemas.microsoft.com/office/drawing/2014/main" id="{CF715E30-D950-7D9E-03AA-FACEB816627D}"/>
                </a:ext>
              </a:extLst>
            </p:cNvPr>
            <p:cNvSpPr/>
            <p:nvPr/>
          </p:nvSpPr>
          <p:spPr>
            <a:xfrm>
              <a:off x="4404175" y="4047600"/>
              <a:ext cx="57125" cy="48400"/>
            </a:xfrm>
            <a:custGeom>
              <a:avLst/>
              <a:gdLst/>
              <a:ahLst/>
              <a:cxnLst/>
              <a:rect l="l" t="t" r="r" b="b"/>
              <a:pathLst>
                <a:path w="2285" h="1936" extrusionOk="0">
                  <a:moveTo>
                    <a:pt x="1272" y="0"/>
                  </a:moveTo>
                  <a:cubicBezTo>
                    <a:pt x="460" y="0"/>
                    <a:pt x="0" y="968"/>
                    <a:pt x="547" y="1601"/>
                  </a:cubicBezTo>
                  <a:cubicBezTo>
                    <a:pt x="735" y="1817"/>
                    <a:pt x="1004" y="1935"/>
                    <a:pt x="1280" y="1935"/>
                  </a:cubicBezTo>
                  <a:cubicBezTo>
                    <a:pt x="1382" y="1935"/>
                    <a:pt x="1486" y="1919"/>
                    <a:pt x="1586" y="1886"/>
                  </a:cubicBezTo>
                  <a:cubicBezTo>
                    <a:pt x="1957" y="1762"/>
                    <a:pt x="2217" y="1429"/>
                    <a:pt x="2247" y="1037"/>
                  </a:cubicBezTo>
                  <a:cubicBezTo>
                    <a:pt x="2285" y="505"/>
                    <a:pt x="1884" y="41"/>
                    <a:pt x="1350" y="3"/>
                  </a:cubicBezTo>
                  <a:cubicBezTo>
                    <a:pt x="1324" y="1"/>
                    <a:pt x="1298" y="0"/>
                    <a:pt x="1272" y="0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1702;p49">
              <a:extLst>
                <a:ext uri="{FF2B5EF4-FFF2-40B4-BE49-F238E27FC236}">
                  <a16:creationId xmlns:a16="http://schemas.microsoft.com/office/drawing/2014/main" id="{0E2C03AD-A479-03B8-D0AC-8CC5BC55369B}"/>
                </a:ext>
              </a:extLst>
            </p:cNvPr>
            <p:cNvSpPr/>
            <p:nvPr/>
          </p:nvSpPr>
          <p:spPr>
            <a:xfrm>
              <a:off x="4555550" y="4058600"/>
              <a:ext cx="57150" cy="48475"/>
            </a:xfrm>
            <a:custGeom>
              <a:avLst/>
              <a:gdLst/>
              <a:ahLst/>
              <a:cxnLst/>
              <a:rect l="l" t="t" r="r" b="b"/>
              <a:pathLst>
                <a:path w="2286" h="1939" extrusionOk="0">
                  <a:moveTo>
                    <a:pt x="1279" y="1"/>
                  </a:moveTo>
                  <a:cubicBezTo>
                    <a:pt x="463" y="1"/>
                    <a:pt x="1" y="968"/>
                    <a:pt x="548" y="1601"/>
                  </a:cubicBezTo>
                  <a:cubicBezTo>
                    <a:pt x="737" y="1819"/>
                    <a:pt x="1005" y="1938"/>
                    <a:pt x="1282" y="1938"/>
                  </a:cubicBezTo>
                  <a:cubicBezTo>
                    <a:pt x="1384" y="1938"/>
                    <a:pt x="1487" y="1922"/>
                    <a:pt x="1588" y="1889"/>
                  </a:cubicBezTo>
                  <a:cubicBezTo>
                    <a:pt x="1958" y="1765"/>
                    <a:pt x="2219" y="1430"/>
                    <a:pt x="2248" y="1040"/>
                  </a:cubicBezTo>
                  <a:cubicBezTo>
                    <a:pt x="2286" y="506"/>
                    <a:pt x="1886" y="41"/>
                    <a:pt x="1354" y="3"/>
                  </a:cubicBezTo>
                  <a:cubicBezTo>
                    <a:pt x="1328" y="2"/>
                    <a:pt x="1303" y="1"/>
                    <a:pt x="1279" y="1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1703;p49">
              <a:extLst>
                <a:ext uri="{FF2B5EF4-FFF2-40B4-BE49-F238E27FC236}">
                  <a16:creationId xmlns:a16="http://schemas.microsoft.com/office/drawing/2014/main" id="{7EB0832F-504D-FEED-F5D4-78D42A509D2C}"/>
                </a:ext>
              </a:extLst>
            </p:cNvPr>
            <p:cNvSpPr/>
            <p:nvPr/>
          </p:nvSpPr>
          <p:spPr>
            <a:xfrm>
              <a:off x="3225375" y="4248875"/>
              <a:ext cx="299000" cy="337975"/>
            </a:xfrm>
            <a:custGeom>
              <a:avLst/>
              <a:gdLst/>
              <a:ahLst/>
              <a:cxnLst/>
              <a:rect l="l" t="t" r="r" b="b"/>
              <a:pathLst>
                <a:path w="11960" h="13519" extrusionOk="0">
                  <a:moveTo>
                    <a:pt x="9288" y="0"/>
                  </a:moveTo>
                  <a:cubicBezTo>
                    <a:pt x="8918" y="0"/>
                    <a:pt x="8545" y="80"/>
                    <a:pt x="8197" y="243"/>
                  </a:cubicBezTo>
                  <a:cubicBezTo>
                    <a:pt x="7349" y="638"/>
                    <a:pt x="6782" y="1465"/>
                    <a:pt x="6717" y="2399"/>
                  </a:cubicBezTo>
                  <a:cubicBezTo>
                    <a:pt x="5275" y="2566"/>
                    <a:pt x="4123" y="3680"/>
                    <a:pt x="3914" y="5115"/>
                  </a:cubicBezTo>
                  <a:cubicBezTo>
                    <a:pt x="2195" y="5362"/>
                    <a:pt x="803" y="6632"/>
                    <a:pt x="403" y="8319"/>
                  </a:cubicBezTo>
                  <a:cubicBezTo>
                    <a:pt x="0" y="10005"/>
                    <a:pt x="672" y="11767"/>
                    <a:pt x="2093" y="12758"/>
                  </a:cubicBezTo>
                  <a:cubicBezTo>
                    <a:pt x="2819" y="13265"/>
                    <a:pt x="3665" y="13519"/>
                    <a:pt x="4511" y="13519"/>
                  </a:cubicBezTo>
                  <a:cubicBezTo>
                    <a:pt x="5324" y="13519"/>
                    <a:pt x="6138" y="13284"/>
                    <a:pt x="6846" y="12815"/>
                  </a:cubicBezTo>
                  <a:cubicBezTo>
                    <a:pt x="8291" y="11856"/>
                    <a:pt x="9003" y="10113"/>
                    <a:pt x="8640" y="8415"/>
                  </a:cubicBezTo>
                  <a:cubicBezTo>
                    <a:pt x="9876" y="7744"/>
                    <a:pt x="10528" y="6347"/>
                    <a:pt x="10252" y="4970"/>
                  </a:cubicBezTo>
                  <a:cubicBezTo>
                    <a:pt x="11122" y="4618"/>
                    <a:pt x="11732" y="3823"/>
                    <a:pt x="11844" y="2894"/>
                  </a:cubicBezTo>
                  <a:cubicBezTo>
                    <a:pt x="11960" y="1964"/>
                    <a:pt x="11560" y="1043"/>
                    <a:pt x="10802" y="493"/>
                  </a:cubicBezTo>
                  <a:cubicBezTo>
                    <a:pt x="10355" y="167"/>
                    <a:pt x="9824" y="0"/>
                    <a:pt x="9288" y="0"/>
                  </a:cubicBezTo>
                  <a:close/>
                </a:path>
              </a:pathLst>
            </a:custGeom>
            <a:solidFill>
              <a:srgbClr val="BEB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1704;p49">
              <a:extLst>
                <a:ext uri="{FF2B5EF4-FFF2-40B4-BE49-F238E27FC236}">
                  <a16:creationId xmlns:a16="http://schemas.microsoft.com/office/drawing/2014/main" id="{6CA31119-317E-21B0-3CD7-C18166795D17}"/>
                </a:ext>
              </a:extLst>
            </p:cNvPr>
            <p:cNvSpPr/>
            <p:nvPr/>
          </p:nvSpPr>
          <p:spPr>
            <a:xfrm>
              <a:off x="2793575" y="4230125"/>
              <a:ext cx="297000" cy="339150"/>
            </a:xfrm>
            <a:custGeom>
              <a:avLst/>
              <a:gdLst/>
              <a:ahLst/>
              <a:cxnLst/>
              <a:rect l="l" t="t" r="r" b="b"/>
              <a:pathLst>
                <a:path w="11880" h="13566" extrusionOk="0">
                  <a:moveTo>
                    <a:pt x="2655" y="0"/>
                  </a:moveTo>
                  <a:cubicBezTo>
                    <a:pt x="2146" y="0"/>
                    <a:pt x="1638" y="151"/>
                    <a:pt x="1201" y="448"/>
                  </a:cubicBezTo>
                  <a:cubicBezTo>
                    <a:pt x="428" y="977"/>
                    <a:pt x="1" y="1882"/>
                    <a:pt x="86" y="2816"/>
                  </a:cubicBezTo>
                  <a:cubicBezTo>
                    <a:pt x="172" y="3748"/>
                    <a:pt x="758" y="4562"/>
                    <a:pt x="1617" y="4938"/>
                  </a:cubicBezTo>
                  <a:cubicBezTo>
                    <a:pt x="1284" y="6351"/>
                    <a:pt x="1948" y="7812"/>
                    <a:pt x="3229" y="8494"/>
                  </a:cubicBezTo>
                  <a:cubicBezTo>
                    <a:pt x="2880" y="10194"/>
                    <a:pt x="3605" y="11932"/>
                    <a:pt x="5058" y="12880"/>
                  </a:cubicBezTo>
                  <a:cubicBezTo>
                    <a:pt x="5760" y="13338"/>
                    <a:pt x="6562" y="13566"/>
                    <a:pt x="7364" y="13566"/>
                  </a:cubicBezTo>
                  <a:cubicBezTo>
                    <a:pt x="8221" y="13566"/>
                    <a:pt x="9077" y="13305"/>
                    <a:pt x="9809" y="12786"/>
                  </a:cubicBezTo>
                  <a:cubicBezTo>
                    <a:pt x="11221" y="11784"/>
                    <a:pt x="11880" y="10017"/>
                    <a:pt x="11466" y="8333"/>
                  </a:cubicBezTo>
                  <a:cubicBezTo>
                    <a:pt x="11050" y="6649"/>
                    <a:pt x="9648" y="5389"/>
                    <a:pt x="7931" y="5158"/>
                  </a:cubicBezTo>
                  <a:cubicBezTo>
                    <a:pt x="7714" y="3770"/>
                    <a:pt x="6618" y="2682"/>
                    <a:pt x="5230" y="2478"/>
                  </a:cubicBezTo>
                  <a:cubicBezTo>
                    <a:pt x="5192" y="1541"/>
                    <a:pt x="4650" y="697"/>
                    <a:pt x="3814" y="276"/>
                  </a:cubicBezTo>
                  <a:cubicBezTo>
                    <a:pt x="3448" y="91"/>
                    <a:pt x="3051" y="0"/>
                    <a:pt x="2655" y="0"/>
                  </a:cubicBezTo>
                  <a:close/>
                </a:path>
              </a:pathLst>
            </a:custGeom>
            <a:solidFill>
              <a:srgbClr val="BEB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1705;p49">
              <a:extLst>
                <a:ext uri="{FF2B5EF4-FFF2-40B4-BE49-F238E27FC236}">
                  <a16:creationId xmlns:a16="http://schemas.microsoft.com/office/drawing/2014/main" id="{D3C4D33C-6924-2544-67E3-1035C135EE7D}"/>
                </a:ext>
              </a:extLst>
            </p:cNvPr>
            <p:cNvSpPr/>
            <p:nvPr/>
          </p:nvSpPr>
          <p:spPr>
            <a:xfrm>
              <a:off x="2847150" y="4289475"/>
              <a:ext cx="291575" cy="545400"/>
            </a:xfrm>
            <a:custGeom>
              <a:avLst/>
              <a:gdLst/>
              <a:ahLst/>
              <a:cxnLst/>
              <a:rect l="l" t="t" r="r" b="b"/>
              <a:pathLst>
                <a:path w="11663" h="21816" extrusionOk="0">
                  <a:moveTo>
                    <a:pt x="106" y="0"/>
                  </a:moveTo>
                  <a:cubicBezTo>
                    <a:pt x="87" y="0"/>
                    <a:pt x="68" y="6"/>
                    <a:pt x="52" y="18"/>
                  </a:cubicBezTo>
                  <a:cubicBezTo>
                    <a:pt x="9" y="50"/>
                    <a:pt x="1" y="107"/>
                    <a:pt x="30" y="150"/>
                  </a:cubicBezTo>
                  <a:lnTo>
                    <a:pt x="2415" y="3424"/>
                  </a:lnTo>
                  <a:cubicBezTo>
                    <a:pt x="3976" y="5567"/>
                    <a:pt x="5590" y="7782"/>
                    <a:pt x="6906" y="10138"/>
                  </a:cubicBezTo>
                  <a:cubicBezTo>
                    <a:pt x="8944" y="13796"/>
                    <a:pt x="10306" y="17881"/>
                    <a:pt x="11471" y="21748"/>
                  </a:cubicBezTo>
                  <a:cubicBezTo>
                    <a:pt x="11482" y="21788"/>
                    <a:pt x="11517" y="21815"/>
                    <a:pt x="11560" y="21815"/>
                  </a:cubicBezTo>
                  <a:cubicBezTo>
                    <a:pt x="11568" y="21815"/>
                    <a:pt x="11576" y="21813"/>
                    <a:pt x="11587" y="21810"/>
                  </a:cubicBezTo>
                  <a:cubicBezTo>
                    <a:pt x="11635" y="21796"/>
                    <a:pt x="11662" y="21745"/>
                    <a:pt x="11649" y="21697"/>
                  </a:cubicBezTo>
                  <a:cubicBezTo>
                    <a:pt x="10480" y="17816"/>
                    <a:pt x="9116" y="13721"/>
                    <a:pt x="7067" y="10049"/>
                  </a:cubicBezTo>
                  <a:cubicBezTo>
                    <a:pt x="5746" y="7683"/>
                    <a:pt x="4129" y="5465"/>
                    <a:pt x="2566" y="3316"/>
                  </a:cubicBezTo>
                  <a:lnTo>
                    <a:pt x="181" y="40"/>
                  </a:lnTo>
                  <a:cubicBezTo>
                    <a:pt x="163" y="14"/>
                    <a:pt x="134" y="0"/>
                    <a:pt x="106" y="0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1706;p49">
              <a:extLst>
                <a:ext uri="{FF2B5EF4-FFF2-40B4-BE49-F238E27FC236}">
                  <a16:creationId xmlns:a16="http://schemas.microsoft.com/office/drawing/2014/main" id="{7352E145-2927-33DA-3B6C-6256BE9CFA73}"/>
                </a:ext>
              </a:extLst>
            </p:cNvPr>
            <p:cNvSpPr/>
            <p:nvPr/>
          </p:nvSpPr>
          <p:spPr>
            <a:xfrm>
              <a:off x="3081475" y="4106375"/>
              <a:ext cx="237725" cy="366900"/>
            </a:xfrm>
            <a:custGeom>
              <a:avLst/>
              <a:gdLst/>
              <a:ahLst/>
              <a:cxnLst/>
              <a:rect l="l" t="t" r="r" b="b"/>
              <a:pathLst>
                <a:path w="9509" h="14676" extrusionOk="0">
                  <a:moveTo>
                    <a:pt x="6800" y="0"/>
                  </a:moveTo>
                  <a:cubicBezTo>
                    <a:pt x="6153" y="0"/>
                    <a:pt x="5519" y="243"/>
                    <a:pt x="5034" y="698"/>
                  </a:cubicBezTo>
                  <a:cubicBezTo>
                    <a:pt x="4349" y="1339"/>
                    <a:pt x="4067" y="2301"/>
                    <a:pt x="4298" y="3209"/>
                  </a:cubicBezTo>
                  <a:cubicBezTo>
                    <a:pt x="2979" y="3818"/>
                    <a:pt x="2233" y="5236"/>
                    <a:pt x="2483" y="6668"/>
                  </a:cubicBezTo>
                  <a:cubicBezTo>
                    <a:pt x="928" y="7436"/>
                    <a:pt x="1" y="9077"/>
                    <a:pt x="146" y="10807"/>
                  </a:cubicBezTo>
                  <a:cubicBezTo>
                    <a:pt x="291" y="12534"/>
                    <a:pt x="1478" y="13997"/>
                    <a:pt x="3141" y="14497"/>
                  </a:cubicBezTo>
                  <a:cubicBezTo>
                    <a:pt x="3542" y="14617"/>
                    <a:pt x="3951" y="14676"/>
                    <a:pt x="4355" y="14676"/>
                  </a:cubicBezTo>
                  <a:cubicBezTo>
                    <a:pt x="5626" y="14676"/>
                    <a:pt x="6857" y="14100"/>
                    <a:pt x="7671" y="13065"/>
                  </a:cubicBezTo>
                  <a:cubicBezTo>
                    <a:pt x="8746" y="11704"/>
                    <a:pt x="8877" y="9824"/>
                    <a:pt x="8004" y="8325"/>
                  </a:cubicBezTo>
                  <a:cubicBezTo>
                    <a:pt x="8969" y="7302"/>
                    <a:pt x="9154" y="5771"/>
                    <a:pt x="8461" y="4546"/>
                  </a:cubicBezTo>
                  <a:cubicBezTo>
                    <a:pt x="9175" y="3942"/>
                    <a:pt x="9508" y="2997"/>
                    <a:pt x="9326" y="2078"/>
                  </a:cubicBezTo>
                  <a:cubicBezTo>
                    <a:pt x="9143" y="1160"/>
                    <a:pt x="8477" y="410"/>
                    <a:pt x="7585" y="123"/>
                  </a:cubicBezTo>
                  <a:cubicBezTo>
                    <a:pt x="7328" y="41"/>
                    <a:pt x="7063" y="0"/>
                    <a:pt x="6800" y="0"/>
                  </a:cubicBezTo>
                  <a:close/>
                </a:path>
              </a:pathLst>
            </a:custGeom>
            <a:solidFill>
              <a:srgbClr val="BEB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1707;p49">
              <a:extLst>
                <a:ext uri="{FF2B5EF4-FFF2-40B4-BE49-F238E27FC236}">
                  <a16:creationId xmlns:a16="http://schemas.microsoft.com/office/drawing/2014/main" id="{C98F73CD-A3F7-8830-8AEC-49E8ED34DDCD}"/>
                </a:ext>
              </a:extLst>
            </p:cNvPr>
            <p:cNvSpPr/>
            <p:nvPr/>
          </p:nvSpPr>
          <p:spPr>
            <a:xfrm>
              <a:off x="3152175" y="4160625"/>
              <a:ext cx="103925" cy="607100"/>
            </a:xfrm>
            <a:custGeom>
              <a:avLst/>
              <a:gdLst/>
              <a:ahLst/>
              <a:cxnLst/>
              <a:rect l="l" t="t" r="r" b="b"/>
              <a:pathLst>
                <a:path w="4157" h="24284" extrusionOk="0">
                  <a:moveTo>
                    <a:pt x="4026" y="0"/>
                  </a:moveTo>
                  <a:cubicBezTo>
                    <a:pt x="4002" y="0"/>
                    <a:pt x="3978" y="10"/>
                    <a:pt x="3957" y="34"/>
                  </a:cubicBezTo>
                  <a:cubicBezTo>
                    <a:pt x="1333" y="3066"/>
                    <a:pt x="791" y="7345"/>
                    <a:pt x="490" y="11118"/>
                  </a:cubicBezTo>
                  <a:cubicBezTo>
                    <a:pt x="82" y="16205"/>
                    <a:pt x="1" y="20360"/>
                    <a:pt x="240" y="24198"/>
                  </a:cubicBezTo>
                  <a:cubicBezTo>
                    <a:pt x="245" y="24246"/>
                    <a:pt x="286" y="24284"/>
                    <a:pt x="334" y="24284"/>
                  </a:cubicBezTo>
                  <a:lnTo>
                    <a:pt x="339" y="24284"/>
                  </a:lnTo>
                  <a:cubicBezTo>
                    <a:pt x="390" y="24281"/>
                    <a:pt x="431" y="24238"/>
                    <a:pt x="428" y="24187"/>
                  </a:cubicBezTo>
                  <a:cubicBezTo>
                    <a:pt x="189" y="20357"/>
                    <a:pt x="267" y="16210"/>
                    <a:pt x="672" y="11134"/>
                  </a:cubicBezTo>
                  <a:cubicBezTo>
                    <a:pt x="973" y="7388"/>
                    <a:pt x="1510" y="3144"/>
                    <a:pt x="4097" y="155"/>
                  </a:cubicBezTo>
                  <a:cubicBezTo>
                    <a:pt x="4157" y="85"/>
                    <a:pt x="4095" y="0"/>
                    <a:pt x="4026" y="0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1708;p49">
              <a:extLst>
                <a:ext uri="{FF2B5EF4-FFF2-40B4-BE49-F238E27FC236}">
                  <a16:creationId xmlns:a16="http://schemas.microsoft.com/office/drawing/2014/main" id="{F7BC8C70-A6F0-16FA-5754-EA131859A243}"/>
                </a:ext>
              </a:extLst>
            </p:cNvPr>
            <p:cNvSpPr/>
            <p:nvPr/>
          </p:nvSpPr>
          <p:spPr>
            <a:xfrm>
              <a:off x="3206975" y="4357725"/>
              <a:ext cx="221300" cy="410675"/>
            </a:xfrm>
            <a:custGeom>
              <a:avLst/>
              <a:gdLst/>
              <a:ahLst/>
              <a:cxnLst/>
              <a:rect l="l" t="t" r="r" b="b"/>
              <a:pathLst>
                <a:path w="8852" h="16427" extrusionOk="0">
                  <a:moveTo>
                    <a:pt x="8719" y="1"/>
                  </a:moveTo>
                  <a:cubicBezTo>
                    <a:pt x="8700" y="1"/>
                    <a:pt x="8679" y="8"/>
                    <a:pt x="8659" y="25"/>
                  </a:cubicBezTo>
                  <a:cubicBezTo>
                    <a:pt x="3154" y="4625"/>
                    <a:pt x="916" y="11426"/>
                    <a:pt x="9" y="16316"/>
                  </a:cubicBezTo>
                  <a:cubicBezTo>
                    <a:pt x="1" y="16367"/>
                    <a:pt x="33" y="16416"/>
                    <a:pt x="84" y="16426"/>
                  </a:cubicBezTo>
                  <a:lnTo>
                    <a:pt x="100" y="16426"/>
                  </a:lnTo>
                  <a:cubicBezTo>
                    <a:pt x="146" y="16426"/>
                    <a:pt x="183" y="16394"/>
                    <a:pt x="191" y="16351"/>
                  </a:cubicBezTo>
                  <a:cubicBezTo>
                    <a:pt x="1094" y="11487"/>
                    <a:pt x="3315" y="4733"/>
                    <a:pt x="8777" y="164"/>
                  </a:cubicBezTo>
                  <a:cubicBezTo>
                    <a:pt x="8852" y="103"/>
                    <a:pt x="8793" y="1"/>
                    <a:pt x="8719" y="1"/>
                  </a:cubicBezTo>
                  <a:close/>
                </a:path>
              </a:pathLst>
            </a:custGeom>
            <a:solidFill>
              <a:srgbClr val="16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1709;p49">
              <a:extLst>
                <a:ext uri="{FF2B5EF4-FFF2-40B4-BE49-F238E27FC236}">
                  <a16:creationId xmlns:a16="http://schemas.microsoft.com/office/drawing/2014/main" id="{C0BED482-4BAA-D98E-8362-0A24BA005FA9}"/>
                </a:ext>
              </a:extLst>
            </p:cNvPr>
            <p:cNvSpPr/>
            <p:nvPr/>
          </p:nvSpPr>
          <p:spPr>
            <a:xfrm>
              <a:off x="2999975" y="4719750"/>
              <a:ext cx="332775" cy="583375"/>
            </a:xfrm>
            <a:custGeom>
              <a:avLst/>
              <a:gdLst/>
              <a:ahLst/>
              <a:cxnLst/>
              <a:rect l="l" t="t" r="r" b="b"/>
              <a:pathLst>
                <a:path w="13311" h="23335" extrusionOk="0">
                  <a:moveTo>
                    <a:pt x="991" y="1"/>
                  </a:moveTo>
                  <a:lnTo>
                    <a:pt x="1714" y="1591"/>
                  </a:lnTo>
                  <a:lnTo>
                    <a:pt x="1797" y="1779"/>
                  </a:lnTo>
                  <a:lnTo>
                    <a:pt x="2939" y="4293"/>
                  </a:lnTo>
                  <a:lnTo>
                    <a:pt x="3025" y="4483"/>
                  </a:lnTo>
                  <a:lnTo>
                    <a:pt x="3121" y="4690"/>
                  </a:lnTo>
                  <a:lnTo>
                    <a:pt x="3666" y="5896"/>
                  </a:lnTo>
                  <a:lnTo>
                    <a:pt x="3760" y="6108"/>
                  </a:lnTo>
                  <a:lnTo>
                    <a:pt x="4464" y="7661"/>
                  </a:lnTo>
                  <a:lnTo>
                    <a:pt x="2853" y="11904"/>
                  </a:lnTo>
                  <a:lnTo>
                    <a:pt x="2651" y="12430"/>
                  </a:lnTo>
                  <a:lnTo>
                    <a:pt x="2520" y="12769"/>
                  </a:lnTo>
                  <a:lnTo>
                    <a:pt x="1644" y="15071"/>
                  </a:lnTo>
                  <a:lnTo>
                    <a:pt x="1547" y="15323"/>
                  </a:lnTo>
                  <a:lnTo>
                    <a:pt x="597" y="17815"/>
                  </a:lnTo>
                  <a:lnTo>
                    <a:pt x="597" y="17821"/>
                  </a:lnTo>
                  <a:lnTo>
                    <a:pt x="503" y="18065"/>
                  </a:lnTo>
                  <a:cubicBezTo>
                    <a:pt x="0" y="19384"/>
                    <a:pt x="41" y="20850"/>
                    <a:pt x="621" y="22139"/>
                  </a:cubicBezTo>
                  <a:cubicBezTo>
                    <a:pt x="658" y="22225"/>
                    <a:pt x="693" y="22306"/>
                    <a:pt x="739" y="22389"/>
                  </a:cubicBezTo>
                  <a:cubicBezTo>
                    <a:pt x="863" y="22631"/>
                    <a:pt x="1005" y="22862"/>
                    <a:pt x="1163" y="23082"/>
                  </a:cubicBezTo>
                  <a:lnTo>
                    <a:pt x="1349" y="23334"/>
                  </a:lnTo>
                  <a:lnTo>
                    <a:pt x="5528" y="23267"/>
                  </a:lnTo>
                  <a:lnTo>
                    <a:pt x="5734" y="23265"/>
                  </a:lnTo>
                  <a:lnTo>
                    <a:pt x="7249" y="23238"/>
                  </a:lnTo>
                  <a:lnTo>
                    <a:pt x="9895" y="23197"/>
                  </a:lnTo>
                  <a:lnTo>
                    <a:pt x="10080" y="23192"/>
                  </a:lnTo>
                  <a:lnTo>
                    <a:pt x="12392" y="23157"/>
                  </a:lnTo>
                  <a:cubicBezTo>
                    <a:pt x="12682" y="22722"/>
                    <a:pt x="12905" y="22247"/>
                    <a:pt x="13056" y="21747"/>
                  </a:cubicBezTo>
                  <a:cubicBezTo>
                    <a:pt x="13077" y="21685"/>
                    <a:pt x="13093" y="21626"/>
                    <a:pt x="13107" y="21565"/>
                  </a:cubicBezTo>
                  <a:cubicBezTo>
                    <a:pt x="13187" y="21272"/>
                    <a:pt x="13236" y="20974"/>
                    <a:pt x="13260" y="20673"/>
                  </a:cubicBezTo>
                  <a:cubicBezTo>
                    <a:pt x="13265" y="20657"/>
                    <a:pt x="13268" y="20638"/>
                    <a:pt x="13268" y="20622"/>
                  </a:cubicBezTo>
                  <a:cubicBezTo>
                    <a:pt x="13271" y="20576"/>
                    <a:pt x="13276" y="20531"/>
                    <a:pt x="13276" y="20488"/>
                  </a:cubicBezTo>
                  <a:cubicBezTo>
                    <a:pt x="13311" y="19840"/>
                    <a:pt x="13230" y="19190"/>
                    <a:pt x="13029" y="18573"/>
                  </a:cubicBezTo>
                  <a:lnTo>
                    <a:pt x="11702" y="14316"/>
                  </a:lnTo>
                  <a:lnTo>
                    <a:pt x="11635" y="14096"/>
                  </a:lnTo>
                  <a:lnTo>
                    <a:pt x="11186" y="12661"/>
                  </a:lnTo>
                  <a:lnTo>
                    <a:pt x="10837" y="11547"/>
                  </a:lnTo>
                  <a:lnTo>
                    <a:pt x="10781" y="11364"/>
                  </a:lnTo>
                  <a:lnTo>
                    <a:pt x="9607" y="7615"/>
                  </a:lnTo>
                  <a:lnTo>
                    <a:pt x="9693" y="7338"/>
                  </a:lnTo>
                  <a:lnTo>
                    <a:pt x="9752" y="7145"/>
                  </a:lnTo>
                  <a:lnTo>
                    <a:pt x="10228" y="5598"/>
                  </a:lnTo>
                  <a:lnTo>
                    <a:pt x="10867" y="3519"/>
                  </a:lnTo>
                  <a:lnTo>
                    <a:pt x="10926" y="3323"/>
                  </a:lnTo>
                  <a:lnTo>
                    <a:pt x="11947" y="1"/>
                  </a:lnTo>
                  <a:close/>
                </a:path>
              </a:pathLst>
            </a:custGeom>
            <a:solidFill>
              <a:srgbClr val="B2C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1710;p49">
              <a:extLst>
                <a:ext uri="{FF2B5EF4-FFF2-40B4-BE49-F238E27FC236}">
                  <a16:creationId xmlns:a16="http://schemas.microsoft.com/office/drawing/2014/main" id="{5A103046-E922-2714-46AF-FA32781D76F4}"/>
                </a:ext>
              </a:extLst>
            </p:cNvPr>
            <p:cNvSpPr/>
            <p:nvPr/>
          </p:nvSpPr>
          <p:spPr>
            <a:xfrm>
              <a:off x="3042800" y="4719700"/>
              <a:ext cx="43275" cy="44475"/>
            </a:xfrm>
            <a:custGeom>
              <a:avLst/>
              <a:gdLst/>
              <a:ahLst/>
              <a:cxnLst/>
              <a:rect l="l" t="t" r="r" b="b"/>
              <a:pathLst>
                <a:path w="1731" h="1779" extrusionOk="0">
                  <a:moveTo>
                    <a:pt x="1478" y="0"/>
                  </a:moveTo>
                  <a:cubicBezTo>
                    <a:pt x="979" y="516"/>
                    <a:pt x="476" y="1045"/>
                    <a:pt x="1" y="1593"/>
                  </a:cubicBezTo>
                  <a:lnTo>
                    <a:pt x="84" y="1778"/>
                  </a:lnTo>
                  <a:cubicBezTo>
                    <a:pt x="597" y="1182"/>
                    <a:pt x="1145" y="613"/>
                    <a:pt x="1682" y="54"/>
                  </a:cubicBezTo>
                  <a:cubicBezTo>
                    <a:pt x="1698" y="35"/>
                    <a:pt x="1717" y="19"/>
                    <a:pt x="1731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1711;p49">
              <a:extLst>
                <a:ext uri="{FF2B5EF4-FFF2-40B4-BE49-F238E27FC236}">
                  <a16:creationId xmlns:a16="http://schemas.microsoft.com/office/drawing/2014/main" id="{CEA82884-6C9E-F619-A3E8-CB0F7C0C0CD3}"/>
                </a:ext>
              </a:extLst>
            </p:cNvPr>
            <p:cNvSpPr/>
            <p:nvPr/>
          </p:nvSpPr>
          <p:spPr>
            <a:xfrm>
              <a:off x="3075575" y="4719700"/>
              <a:ext cx="119000" cy="117325"/>
            </a:xfrm>
            <a:custGeom>
              <a:avLst/>
              <a:gdLst/>
              <a:ahLst/>
              <a:cxnLst/>
              <a:rect l="l" t="t" r="r" b="b"/>
              <a:pathLst>
                <a:path w="4760" h="4693" extrusionOk="0">
                  <a:moveTo>
                    <a:pt x="4521" y="0"/>
                  </a:moveTo>
                  <a:cubicBezTo>
                    <a:pt x="4459" y="81"/>
                    <a:pt x="4400" y="164"/>
                    <a:pt x="4343" y="250"/>
                  </a:cubicBezTo>
                  <a:cubicBezTo>
                    <a:pt x="4295" y="320"/>
                    <a:pt x="4249" y="390"/>
                    <a:pt x="4206" y="462"/>
                  </a:cubicBezTo>
                  <a:cubicBezTo>
                    <a:pt x="3879" y="956"/>
                    <a:pt x="3543" y="1469"/>
                    <a:pt x="3006" y="1561"/>
                  </a:cubicBezTo>
                  <a:cubicBezTo>
                    <a:pt x="2927" y="1571"/>
                    <a:pt x="2846" y="1577"/>
                    <a:pt x="2766" y="1577"/>
                  </a:cubicBezTo>
                  <a:cubicBezTo>
                    <a:pt x="2702" y="1577"/>
                    <a:pt x="2638" y="1573"/>
                    <a:pt x="2574" y="1566"/>
                  </a:cubicBezTo>
                  <a:cubicBezTo>
                    <a:pt x="2511" y="1561"/>
                    <a:pt x="2448" y="1559"/>
                    <a:pt x="2385" y="1559"/>
                  </a:cubicBezTo>
                  <a:cubicBezTo>
                    <a:pt x="2309" y="1559"/>
                    <a:pt x="2233" y="1563"/>
                    <a:pt x="2157" y="1571"/>
                  </a:cubicBezTo>
                  <a:cubicBezTo>
                    <a:pt x="1196" y="1682"/>
                    <a:pt x="761" y="2748"/>
                    <a:pt x="409" y="3602"/>
                  </a:cubicBezTo>
                  <a:lnTo>
                    <a:pt x="350" y="3741"/>
                  </a:lnTo>
                  <a:cubicBezTo>
                    <a:pt x="245" y="3994"/>
                    <a:pt x="127" y="4244"/>
                    <a:pt x="1" y="4483"/>
                  </a:cubicBezTo>
                  <a:lnTo>
                    <a:pt x="97" y="4692"/>
                  </a:lnTo>
                  <a:cubicBezTo>
                    <a:pt x="256" y="4408"/>
                    <a:pt x="398" y="4112"/>
                    <a:pt x="524" y="3811"/>
                  </a:cubicBezTo>
                  <a:lnTo>
                    <a:pt x="581" y="3672"/>
                  </a:lnTo>
                  <a:cubicBezTo>
                    <a:pt x="933" y="2818"/>
                    <a:pt x="1327" y="1853"/>
                    <a:pt x="2179" y="1751"/>
                  </a:cubicBezTo>
                  <a:cubicBezTo>
                    <a:pt x="2243" y="1746"/>
                    <a:pt x="2307" y="1743"/>
                    <a:pt x="2371" y="1743"/>
                  </a:cubicBezTo>
                  <a:cubicBezTo>
                    <a:pt x="2435" y="1743"/>
                    <a:pt x="2498" y="1746"/>
                    <a:pt x="2563" y="1751"/>
                  </a:cubicBezTo>
                  <a:cubicBezTo>
                    <a:pt x="2647" y="1756"/>
                    <a:pt x="2732" y="1761"/>
                    <a:pt x="2817" y="1761"/>
                  </a:cubicBezTo>
                  <a:cubicBezTo>
                    <a:pt x="2890" y="1761"/>
                    <a:pt x="2963" y="1757"/>
                    <a:pt x="3035" y="1746"/>
                  </a:cubicBezTo>
                  <a:cubicBezTo>
                    <a:pt x="3656" y="1639"/>
                    <a:pt x="4026" y="1064"/>
                    <a:pt x="4357" y="562"/>
                  </a:cubicBezTo>
                  <a:cubicBezTo>
                    <a:pt x="4405" y="492"/>
                    <a:pt x="4451" y="422"/>
                    <a:pt x="4496" y="355"/>
                  </a:cubicBezTo>
                  <a:cubicBezTo>
                    <a:pt x="4577" y="231"/>
                    <a:pt x="4666" y="116"/>
                    <a:pt x="4760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1712;p49">
              <a:extLst>
                <a:ext uri="{FF2B5EF4-FFF2-40B4-BE49-F238E27FC236}">
                  <a16:creationId xmlns:a16="http://schemas.microsoft.com/office/drawing/2014/main" id="{0915C21E-9EB4-BD78-0686-F8824A4C7E84}"/>
                </a:ext>
              </a:extLst>
            </p:cNvPr>
            <p:cNvSpPr/>
            <p:nvPr/>
          </p:nvSpPr>
          <p:spPr>
            <a:xfrm>
              <a:off x="3091625" y="4802825"/>
              <a:ext cx="181500" cy="69575"/>
            </a:xfrm>
            <a:custGeom>
              <a:avLst/>
              <a:gdLst/>
              <a:ahLst/>
              <a:cxnLst/>
              <a:rect l="l" t="t" r="r" b="b"/>
              <a:pathLst>
                <a:path w="7260" h="2783" extrusionOk="0">
                  <a:moveTo>
                    <a:pt x="7260" y="0"/>
                  </a:moveTo>
                  <a:lnTo>
                    <a:pt x="7260" y="0"/>
                  </a:lnTo>
                  <a:cubicBezTo>
                    <a:pt x="7190" y="16"/>
                    <a:pt x="7115" y="30"/>
                    <a:pt x="7040" y="40"/>
                  </a:cubicBezTo>
                  <a:cubicBezTo>
                    <a:pt x="6406" y="151"/>
                    <a:pt x="5726" y="188"/>
                    <a:pt x="5071" y="226"/>
                  </a:cubicBezTo>
                  <a:cubicBezTo>
                    <a:pt x="3516" y="306"/>
                    <a:pt x="1913" y="398"/>
                    <a:pt x="798" y="1472"/>
                  </a:cubicBezTo>
                  <a:cubicBezTo>
                    <a:pt x="468" y="1792"/>
                    <a:pt x="215" y="2170"/>
                    <a:pt x="0" y="2570"/>
                  </a:cubicBezTo>
                  <a:lnTo>
                    <a:pt x="94" y="2783"/>
                  </a:lnTo>
                  <a:cubicBezTo>
                    <a:pt x="320" y="2353"/>
                    <a:pt x="581" y="1942"/>
                    <a:pt x="930" y="1609"/>
                  </a:cubicBezTo>
                  <a:cubicBezTo>
                    <a:pt x="1988" y="580"/>
                    <a:pt x="3489" y="497"/>
                    <a:pt x="5076" y="414"/>
                  </a:cubicBezTo>
                  <a:cubicBezTo>
                    <a:pt x="5743" y="376"/>
                    <a:pt x="6427" y="339"/>
                    <a:pt x="7075" y="223"/>
                  </a:cubicBezTo>
                  <a:cubicBezTo>
                    <a:pt x="7115" y="215"/>
                    <a:pt x="7161" y="210"/>
                    <a:pt x="7201" y="196"/>
                  </a:cubicBezTo>
                  <a:lnTo>
                    <a:pt x="7260" y="0"/>
                  </a:ln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1713;p49">
              <a:extLst>
                <a:ext uri="{FF2B5EF4-FFF2-40B4-BE49-F238E27FC236}">
                  <a16:creationId xmlns:a16="http://schemas.microsoft.com/office/drawing/2014/main" id="{4A3C7B1D-557B-6B4A-E311-5ECB846977F7}"/>
                </a:ext>
              </a:extLst>
            </p:cNvPr>
            <p:cNvSpPr/>
            <p:nvPr/>
          </p:nvSpPr>
          <p:spPr>
            <a:xfrm>
              <a:off x="3066250" y="4898425"/>
              <a:ext cx="177550" cy="132100"/>
            </a:xfrm>
            <a:custGeom>
              <a:avLst/>
              <a:gdLst/>
              <a:ahLst/>
              <a:cxnLst/>
              <a:rect l="l" t="t" r="r" b="b"/>
              <a:pathLst>
                <a:path w="7102" h="5284" extrusionOk="0">
                  <a:moveTo>
                    <a:pt x="7101" y="1"/>
                  </a:moveTo>
                  <a:lnTo>
                    <a:pt x="7101" y="1"/>
                  </a:lnTo>
                  <a:cubicBezTo>
                    <a:pt x="6352" y="79"/>
                    <a:pt x="5603" y="199"/>
                    <a:pt x="4894" y="476"/>
                  </a:cubicBezTo>
                  <a:cubicBezTo>
                    <a:pt x="3113" y="1169"/>
                    <a:pt x="1867" y="2702"/>
                    <a:pt x="664" y="4185"/>
                  </a:cubicBezTo>
                  <a:cubicBezTo>
                    <a:pt x="513" y="4373"/>
                    <a:pt x="357" y="4566"/>
                    <a:pt x="202" y="4757"/>
                  </a:cubicBezTo>
                  <a:lnTo>
                    <a:pt x="0" y="5283"/>
                  </a:lnTo>
                  <a:cubicBezTo>
                    <a:pt x="272" y="4964"/>
                    <a:pt x="540" y="4628"/>
                    <a:pt x="806" y="4303"/>
                  </a:cubicBezTo>
                  <a:cubicBezTo>
                    <a:pt x="1996" y="2839"/>
                    <a:pt x="3223" y="1319"/>
                    <a:pt x="4961" y="645"/>
                  </a:cubicBezTo>
                  <a:cubicBezTo>
                    <a:pt x="5627" y="390"/>
                    <a:pt x="6333" y="267"/>
                    <a:pt x="7042" y="194"/>
                  </a:cubicBezTo>
                  <a:lnTo>
                    <a:pt x="7101" y="1"/>
                  </a:ln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1714;p49">
              <a:extLst>
                <a:ext uri="{FF2B5EF4-FFF2-40B4-BE49-F238E27FC236}">
                  <a16:creationId xmlns:a16="http://schemas.microsoft.com/office/drawing/2014/main" id="{A78F9777-F374-DD8A-60A8-B362E2AC9D09}"/>
                </a:ext>
              </a:extLst>
            </p:cNvPr>
            <p:cNvSpPr/>
            <p:nvPr/>
          </p:nvSpPr>
          <p:spPr>
            <a:xfrm>
              <a:off x="3038650" y="5003900"/>
              <a:ext cx="232275" cy="98925"/>
            </a:xfrm>
            <a:custGeom>
              <a:avLst/>
              <a:gdLst/>
              <a:ahLst/>
              <a:cxnLst/>
              <a:rect l="l" t="t" r="r" b="b"/>
              <a:pathLst>
                <a:path w="9291" h="3957" extrusionOk="0">
                  <a:moveTo>
                    <a:pt x="9234" y="1"/>
                  </a:moveTo>
                  <a:cubicBezTo>
                    <a:pt x="7878" y="664"/>
                    <a:pt x="6495" y="1258"/>
                    <a:pt x="5090" y="1782"/>
                  </a:cubicBezTo>
                  <a:cubicBezTo>
                    <a:pt x="4623" y="1956"/>
                    <a:pt x="4147" y="2123"/>
                    <a:pt x="3672" y="2292"/>
                  </a:cubicBezTo>
                  <a:cubicBezTo>
                    <a:pt x="2482" y="2716"/>
                    <a:pt x="1260" y="3151"/>
                    <a:pt x="97" y="3702"/>
                  </a:cubicBezTo>
                  <a:lnTo>
                    <a:pt x="0" y="3957"/>
                  </a:lnTo>
                  <a:cubicBezTo>
                    <a:pt x="1206" y="3361"/>
                    <a:pt x="2487" y="2910"/>
                    <a:pt x="3734" y="2466"/>
                  </a:cubicBezTo>
                  <a:cubicBezTo>
                    <a:pt x="4209" y="2297"/>
                    <a:pt x="4687" y="2131"/>
                    <a:pt x="5157" y="1956"/>
                  </a:cubicBezTo>
                  <a:cubicBezTo>
                    <a:pt x="6562" y="1430"/>
                    <a:pt x="7939" y="839"/>
                    <a:pt x="9290" y="181"/>
                  </a:cubicBezTo>
                  <a:lnTo>
                    <a:pt x="9234" y="1"/>
                  </a:ln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1715;p49">
              <a:extLst>
                <a:ext uri="{FF2B5EF4-FFF2-40B4-BE49-F238E27FC236}">
                  <a16:creationId xmlns:a16="http://schemas.microsoft.com/office/drawing/2014/main" id="{372C6378-2997-3224-0E34-B77A7B9CA216}"/>
                </a:ext>
              </a:extLst>
            </p:cNvPr>
            <p:cNvSpPr/>
            <p:nvPr/>
          </p:nvSpPr>
          <p:spPr>
            <a:xfrm>
              <a:off x="3015475" y="5072200"/>
              <a:ext cx="277075" cy="207225"/>
            </a:xfrm>
            <a:custGeom>
              <a:avLst/>
              <a:gdLst/>
              <a:ahLst/>
              <a:cxnLst/>
              <a:rect l="l" t="t" r="r" b="b"/>
              <a:pathLst>
                <a:path w="11083" h="8289" extrusionOk="0">
                  <a:moveTo>
                    <a:pt x="11015" y="0"/>
                  </a:moveTo>
                  <a:cubicBezTo>
                    <a:pt x="10854" y="207"/>
                    <a:pt x="10725" y="438"/>
                    <a:pt x="10631" y="685"/>
                  </a:cubicBezTo>
                  <a:cubicBezTo>
                    <a:pt x="10427" y="1217"/>
                    <a:pt x="10346" y="1821"/>
                    <a:pt x="10271" y="2412"/>
                  </a:cubicBezTo>
                  <a:cubicBezTo>
                    <a:pt x="10131" y="3502"/>
                    <a:pt x="9997" y="4526"/>
                    <a:pt x="9114" y="4988"/>
                  </a:cubicBezTo>
                  <a:cubicBezTo>
                    <a:pt x="8868" y="5116"/>
                    <a:pt x="8619" y="5169"/>
                    <a:pt x="8368" y="5169"/>
                  </a:cubicBezTo>
                  <a:cubicBezTo>
                    <a:pt x="7718" y="5169"/>
                    <a:pt x="7048" y="4807"/>
                    <a:pt x="6353" y="4429"/>
                  </a:cubicBezTo>
                  <a:cubicBezTo>
                    <a:pt x="5684" y="4069"/>
                    <a:pt x="4999" y="3699"/>
                    <a:pt x="4279" y="3621"/>
                  </a:cubicBezTo>
                  <a:cubicBezTo>
                    <a:pt x="4183" y="3610"/>
                    <a:pt x="4087" y="3605"/>
                    <a:pt x="3993" y="3605"/>
                  </a:cubicBezTo>
                  <a:cubicBezTo>
                    <a:pt x="2560" y="3605"/>
                    <a:pt x="1333" y="4807"/>
                    <a:pt x="721" y="6062"/>
                  </a:cubicBezTo>
                  <a:cubicBezTo>
                    <a:pt x="409" y="6693"/>
                    <a:pt x="194" y="7375"/>
                    <a:pt x="1" y="8041"/>
                  </a:cubicBezTo>
                  <a:cubicBezTo>
                    <a:pt x="38" y="8127"/>
                    <a:pt x="73" y="8208"/>
                    <a:pt x="119" y="8288"/>
                  </a:cubicBezTo>
                  <a:cubicBezTo>
                    <a:pt x="326" y="7569"/>
                    <a:pt x="554" y="6822"/>
                    <a:pt x="884" y="6145"/>
                  </a:cubicBezTo>
                  <a:cubicBezTo>
                    <a:pt x="1474" y="4939"/>
                    <a:pt x="2646" y="3790"/>
                    <a:pt x="4003" y="3790"/>
                  </a:cubicBezTo>
                  <a:cubicBezTo>
                    <a:pt x="4087" y="3790"/>
                    <a:pt x="4172" y="3794"/>
                    <a:pt x="4258" y="3803"/>
                  </a:cubicBezTo>
                  <a:cubicBezTo>
                    <a:pt x="4940" y="3881"/>
                    <a:pt x="5614" y="4244"/>
                    <a:pt x="6264" y="4593"/>
                  </a:cubicBezTo>
                  <a:cubicBezTo>
                    <a:pt x="6983" y="4985"/>
                    <a:pt x="7675" y="5358"/>
                    <a:pt x="8364" y="5358"/>
                  </a:cubicBezTo>
                  <a:cubicBezTo>
                    <a:pt x="8642" y="5358"/>
                    <a:pt x="8920" y="5297"/>
                    <a:pt x="9199" y="5151"/>
                  </a:cubicBezTo>
                  <a:cubicBezTo>
                    <a:pt x="10169" y="4649"/>
                    <a:pt x="10311" y="3524"/>
                    <a:pt x="10454" y="2434"/>
                  </a:cubicBezTo>
                  <a:cubicBezTo>
                    <a:pt x="10532" y="1859"/>
                    <a:pt x="10609" y="1260"/>
                    <a:pt x="10803" y="752"/>
                  </a:cubicBezTo>
                  <a:cubicBezTo>
                    <a:pt x="10875" y="564"/>
                    <a:pt x="10967" y="384"/>
                    <a:pt x="11082" y="218"/>
                  </a:cubicBezTo>
                  <a:lnTo>
                    <a:pt x="11015" y="0"/>
                  </a:ln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1716;p49">
              <a:extLst>
                <a:ext uri="{FF2B5EF4-FFF2-40B4-BE49-F238E27FC236}">
                  <a16:creationId xmlns:a16="http://schemas.microsoft.com/office/drawing/2014/main" id="{27C0422B-1DFC-B80E-1B49-6812ED7783FE}"/>
                </a:ext>
              </a:extLst>
            </p:cNvPr>
            <p:cNvSpPr/>
            <p:nvPr/>
          </p:nvSpPr>
          <p:spPr>
            <a:xfrm>
              <a:off x="3247325" y="5249650"/>
              <a:ext cx="80325" cy="50050"/>
            </a:xfrm>
            <a:custGeom>
              <a:avLst/>
              <a:gdLst/>
              <a:ahLst/>
              <a:cxnLst/>
              <a:rect l="l" t="t" r="r" b="b"/>
              <a:pathLst>
                <a:path w="3213" h="2002" extrusionOk="0">
                  <a:moveTo>
                    <a:pt x="1945" y="0"/>
                  </a:moveTo>
                  <a:cubicBezTo>
                    <a:pt x="1842" y="0"/>
                    <a:pt x="1738" y="7"/>
                    <a:pt x="1634" y="22"/>
                  </a:cubicBezTo>
                  <a:cubicBezTo>
                    <a:pt x="938" y="119"/>
                    <a:pt x="301" y="720"/>
                    <a:pt x="79" y="1478"/>
                  </a:cubicBezTo>
                  <a:cubicBezTo>
                    <a:pt x="28" y="1647"/>
                    <a:pt x="1" y="1824"/>
                    <a:pt x="1" y="2001"/>
                  </a:cubicBezTo>
                  <a:lnTo>
                    <a:pt x="186" y="1996"/>
                  </a:lnTo>
                  <a:cubicBezTo>
                    <a:pt x="186" y="1838"/>
                    <a:pt x="210" y="1679"/>
                    <a:pt x="256" y="1529"/>
                  </a:cubicBezTo>
                  <a:cubicBezTo>
                    <a:pt x="457" y="839"/>
                    <a:pt x="1035" y="293"/>
                    <a:pt x="1658" y="205"/>
                  </a:cubicBezTo>
                  <a:cubicBezTo>
                    <a:pt x="1754" y="191"/>
                    <a:pt x="1850" y="185"/>
                    <a:pt x="1945" y="185"/>
                  </a:cubicBezTo>
                  <a:cubicBezTo>
                    <a:pt x="2380" y="185"/>
                    <a:pt x="2794" y="321"/>
                    <a:pt x="3162" y="549"/>
                  </a:cubicBezTo>
                  <a:cubicBezTo>
                    <a:pt x="3183" y="489"/>
                    <a:pt x="3199" y="428"/>
                    <a:pt x="3213" y="369"/>
                  </a:cubicBezTo>
                  <a:cubicBezTo>
                    <a:pt x="2828" y="139"/>
                    <a:pt x="2396" y="0"/>
                    <a:pt x="1945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1717;p49">
              <a:extLst>
                <a:ext uri="{FF2B5EF4-FFF2-40B4-BE49-F238E27FC236}">
                  <a16:creationId xmlns:a16="http://schemas.microsoft.com/office/drawing/2014/main" id="{F9335FAE-E00A-8CE1-F797-9E2BCA06AB34}"/>
                </a:ext>
              </a:extLst>
            </p:cNvPr>
            <p:cNvSpPr/>
            <p:nvPr/>
          </p:nvSpPr>
          <p:spPr>
            <a:xfrm>
              <a:off x="3132575" y="5215250"/>
              <a:ext cx="199300" cy="86200"/>
            </a:xfrm>
            <a:custGeom>
              <a:avLst/>
              <a:gdLst/>
              <a:ahLst/>
              <a:cxnLst/>
              <a:rect l="l" t="t" r="r" b="b"/>
              <a:pathLst>
                <a:path w="7972" h="3448" extrusionOk="0">
                  <a:moveTo>
                    <a:pt x="4285" y="0"/>
                  </a:moveTo>
                  <a:cubicBezTo>
                    <a:pt x="3185" y="0"/>
                    <a:pt x="2103" y="327"/>
                    <a:pt x="1182" y="952"/>
                  </a:cubicBezTo>
                  <a:cubicBezTo>
                    <a:pt x="605" y="1347"/>
                    <a:pt x="242" y="1790"/>
                    <a:pt x="108" y="2266"/>
                  </a:cubicBezTo>
                  <a:cubicBezTo>
                    <a:pt x="1" y="2652"/>
                    <a:pt x="36" y="3058"/>
                    <a:pt x="224" y="3447"/>
                  </a:cubicBezTo>
                  <a:lnTo>
                    <a:pt x="430" y="3442"/>
                  </a:lnTo>
                  <a:cubicBezTo>
                    <a:pt x="229" y="3069"/>
                    <a:pt x="186" y="2682"/>
                    <a:pt x="285" y="2319"/>
                  </a:cubicBezTo>
                  <a:cubicBezTo>
                    <a:pt x="409" y="1884"/>
                    <a:pt x="745" y="1476"/>
                    <a:pt x="1287" y="1105"/>
                  </a:cubicBezTo>
                  <a:cubicBezTo>
                    <a:pt x="2176" y="503"/>
                    <a:pt x="3220" y="187"/>
                    <a:pt x="4280" y="187"/>
                  </a:cubicBezTo>
                  <a:cubicBezTo>
                    <a:pt x="4561" y="187"/>
                    <a:pt x="4844" y="209"/>
                    <a:pt x="5125" y="254"/>
                  </a:cubicBezTo>
                  <a:cubicBezTo>
                    <a:pt x="5504" y="318"/>
                    <a:pt x="5885" y="423"/>
                    <a:pt x="6253" y="523"/>
                  </a:cubicBezTo>
                  <a:cubicBezTo>
                    <a:pt x="6664" y="638"/>
                    <a:pt x="7091" y="756"/>
                    <a:pt x="7526" y="815"/>
                  </a:cubicBezTo>
                  <a:cubicBezTo>
                    <a:pt x="7669" y="837"/>
                    <a:pt x="7811" y="850"/>
                    <a:pt x="7956" y="853"/>
                  </a:cubicBezTo>
                  <a:cubicBezTo>
                    <a:pt x="7961" y="837"/>
                    <a:pt x="7964" y="818"/>
                    <a:pt x="7964" y="802"/>
                  </a:cubicBezTo>
                  <a:cubicBezTo>
                    <a:pt x="7967" y="756"/>
                    <a:pt x="7972" y="711"/>
                    <a:pt x="7972" y="668"/>
                  </a:cubicBezTo>
                  <a:cubicBezTo>
                    <a:pt x="7830" y="665"/>
                    <a:pt x="7690" y="654"/>
                    <a:pt x="7550" y="633"/>
                  </a:cubicBezTo>
                  <a:cubicBezTo>
                    <a:pt x="7129" y="574"/>
                    <a:pt x="6710" y="458"/>
                    <a:pt x="6301" y="343"/>
                  </a:cubicBezTo>
                  <a:cubicBezTo>
                    <a:pt x="5923" y="233"/>
                    <a:pt x="5541" y="141"/>
                    <a:pt x="5155" y="69"/>
                  </a:cubicBezTo>
                  <a:cubicBezTo>
                    <a:pt x="4865" y="23"/>
                    <a:pt x="4574" y="0"/>
                    <a:pt x="4285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1718;p49">
              <a:extLst>
                <a:ext uri="{FF2B5EF4-FFF2-40B4-BE49-F238E27FC236}">
                  <a16:creationId xmlns:a16="http://schemas.microsoft.com/office/drawing/2014/main" id="{ADE5979B-B629-89D6-C006-EB0C2269B878}"/>
                </a:ext>
              </a:extLst>
            </p:cNvPr>
            <p:cNvSpPr/>
            <p:nvPr/>
          </p:nvSpPr>
          <p:spPr>
            <a:xfrm>
              <a:off x="4210025" y="3355225"/>
              <a:ext cx="140025" cy="138650"/>
            </a:xfrm>
            <a:custGeom>
              <a:avLst/>
              <a:gdLst/>
              <a:ahLst/>
              <a:cxnLst/>
              <a:rect l="l" t="t" r="r" b="b"/>
              <a:pathLst>
                <a:path w="5601" h="5546" extrusionOk="0">
                  <a:moveTo>
                    <a:pt x="2800" y="1"/>
                  </a:moveTo>
                  <a:cubicBezTo>
                    <a:pt x="2748" y="1"/>
                    <a:pt x="2696" y="28"/>
                    <a:pt x="2670" y="83"/>
                  </a:cubicBezTo>
                  <a:lnTo>
                    <a:pt x="2187" y="1126"/>
                  </a:lnTo>
                  <a:cubicBezTo>
                    <a:pt x="1975" y="1579"/>
                    <a:pt x="1607" y="1945"/>
                    <a:pt x="1153" y="2160"/>
                  </a:cubicBezTo>
                  <a:lnTo>
                    <a:pt x="111" y="2643"/>
                  </a:lnTo>
                  <a:cubicBezTo>
                    <a:pt x="1" y="2694"/>
                    <a:pt x="1" y="2850"/>
                    <a:pt x="111" y="2903"/>
                  </a:cubicBezTo>
                  <a:lnTo>
                    <a:pt x="1153" y="3387"/>
                  </a:lnTo>
                  <a:cubicBezTo>
                    <a:pt x="1607" y="3599"/>
                    <a:pt x="1975" y="3964"/>
                    <a:pt x="2187" y="4421"/>
                  </a:cubicBezTo>
                  <a:lnTo>
                    <a:pt x="2670" y="5463"/>
                  </a:lnTo>
                  <a:cubicBezTo>
                    <a:pt x="2696" y="5518"/>
                    <a:pt x="2748" y="5546"/>
                    <a:pt x="2800" y="5546"/>
                  </a:cubicBezTo>
                  <a:cubicBezTo>
                    <a:pt x="2853" y="5546"/>
                    <a:pt x="2905" y="5518"/>
                    <a:pt x="2931" y="5463"/>
                  </a:cubicBezTo>
                  <a:lnTo>
                    <a:pt x="3414" y="4421"/>
                  </a:lnTo>
                  <a:cubicBezTo>
                    <a:pt x="3626" y="3964"/>
                    <a:pt x="3994" y="3599"/>
                    <a:pt x="4451" y="3387"/>
                  </a:cubicBezTo>
                  <a:lnTo>
                    <a:pt x="5490" y="2903"/>
                  </a:lnTo>
                  <a:cubicBezTo>
                    <a:pt x="5600" y="2850"/>
                    <a:pt x="5600" y="2694"/>
                    <a:pt x="5490" y="2643"/>
                  </a:cubicBezTo>
                  <a:lnTo>
                    <a:pt x="4451" y="2160"/>
                  </a:lnTo>
                  <a:cubicBezTo>
                    <a:pt x="3994" y="1945"/>
                    <a:pt x="3626" y="1579"/>
                    <a:pt x="3414" y="1126"/>
                  </a:cubicBezTo>
                  <a:lnTo>
                    <a:pt x="2931" y="83"/>
                  </a:lnTo>
                  <a:cubicBezTo>
                    <a:pt x="2905" y="28"/>
                    <a:pt x="2853" y="1"/>
                    <a:pt x="2800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1719;p49">
              <a:extLst>
                <a:ext uri="{FF2B5EF4-FFF2-40B4-BE49-F238E27FC236}">
                  <a16:creationId xmlns:a16="http://schemas.microsoft.com/office/drawing/2014/main" id="{678C5D9E-7629-BCD7-A3A5-8F0A0641B64E}"/>
                </a:ext>
              </a:extLst>
            </p:cNvPr>
            <p:cNvSpPr/>
            <p:nvPr/>
          </p:nvSpPr>
          <p:spPr>
            <a:xfrm>
              <a:off x="4429325" y="5062000"/>
              <a:ext cx="140000" cy="138650"/>
            </a:xfrm>
            <a:custGeom>
              <a:avLst/>
              <a:gdLst/>
              <a:ahLst/>
              <a:cxnLst/>
              <a:rect l="l" t="t" r="r" b="b"/>
              <a:pathLst>
                <a:path w="5600" h="5546" extrusionOk="0">
                  <a:moveTo>
                    <a:pt x="2801" y="1"/>
                  </a:moveTo>
                  <a:cubicBezTo>
                    <a:pt x="2750" y="1"/>
                    <a:pt x="2698" y="28"/>
                    <a:pt x="2672" y="83"/>
                  </a:cubicBezTo>
                  <a:lnTo>
                    <a:pt x="2186" y="1125"/>
                  </a:lnTo>
                  <a:cubicBezTo>
                    <a:pt x="1974" y="1579"/>
                    <a:pt x="1609" y="1945"/>
                    <a:pt x="1152" y="2159"/>
                  </a:cubicBezTo>
                  <a:lnTo>
                    <a:pt x="113" y="2643"/>
                  </a:lnTo>
                  <a:cubicBezTo>
                    <a:pt x="0" y="2694"/>
                    <a:pt x="0" y="2852"/>
                    <a:pt x="113" y="2903"/>
                  </a:cubicBezTo>
                  <a:lnTo>
                    <a:pt x="1152" y="3387"/>
                  </a:lnTo>
                  <a:cubicBezTo>
                    <a:pt x="1609" y="3599"/>
                    <a:pt x="1974" y="3964"/>
                    <a:pt x="2186" y="4421"/>
                  </a:cubicBezTo>
                  <a:lnTo>
                    <a:pt x="2672" y="5463"/>
                  </a:lnTo>
                  <a:cubicBezTo>
                    <a:pt x="2698" y="5518"/>
                    <a:pt x="2750" y="5545"/>
                    <a:pt x="2801" y="5545"/>
                  </a:cubicBezTo>
                  <a:cubicBezTo>
                    <a:pt x="2853" y="5545"/>
                    <a:pt x="2905" y="5518"/>
                    <a:pt x="2930" y="5463"/>
                  </a:cubicBezTo>
                  <a:lnTo>
                    <a:pt x="3416" y="4421"/>
                  </a:lnTo>
                  <a:cubicBezTo>
                    <a:pt x="3629" y="3964"/>
                    <a:pt x="3994" y="3599"/>
                    <a:pt x="4450" y="3387"/>
                  </a:cubicBezTo>
                  <a:lnTo>
                    <a:pt x="5490" y="2903"/>
                  </a:lnTo>
                  <a:cubicBezTo>
                    <a:pt x="5600" y="2852"/>
                    <a:pt x="5600" y="2694"/>
                    <a:pt x="5490" y="2643"/>
                  </a:cubicBezTo>
                  <a:lnTo>
                    <a:pt x="4450" y="2159"/>
                  </a:lnTo>
                  <a:cubicBezTo>
                    <a:pt x="3994" y="1945"/>
                    <a:pt x="3629" y="1579"/>
                    <a:pt x="3416" y="1125"/>
                  </a:cubicBezTo>
                  <a:lnTo>
                    <a:pt x="2930" y="83"/>
                  </a:lnTo>
                  <a:cubicBezTo>
                    <a:pt x="2905" y="28"/>
                    <a:pt x="2853" y="1"/>
                    <a:pt x="2801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1720;p49">
              <a:extLst>
                <a:ext uri="{FF2B5EF4-FFF2-40B4-BE49-F238E27FC236}">
                  <a16:creationId xmlns:a16="http://schemas.microsoft.com/office/drawing/2014/main" id="{FCEC03D9-1013-9955-56AC-2266151600F8}"/>
                </a:ext>
              </a:extLst>
            </p:cNvPr>
            <p:cNvSpPr/>
            <p:nvPr/>
          </p:nvSpPr>
          <p:spPr>
            <a:xfrm>
              <a:off x="3600700" y="4103750"/>
              <a:ext cx="140025" cy="138575"/>
            </a:xfrm>
            <a:custGeom>
              <a:avLst/>
              <a:gdLst/>
              <a:ahLst/>
              <a:cxnLst/>
              <a:rect l="l" t="t" r="r" b="b"/>
              <a:pathLst>
                <a:path w="5601" h="5543" extrusionOk="0">
                  <a:moveTo>
                    <a:pt x="2801" y="0"/>
                  </a:moveTo>
                  <a:cubicBezTo>
                    <a:pt x="2749" y="0"/>
                    <a:pt x="2697" y="28"/>
                    <a:pt x="2670" y="83"/>
                  </a:cubicBezTo>
                  <a:lnTo>
                    <a:pt x="2187" y="1122"/>
                  </a:lnTo>
                  <a:cubicBezTo>
                    <a:pt x="1975" y="1579"/>
                    <a:pt x="1609" y="1944"/>
                    <a:pt x="1153" y="2156"/>
                  </a:cubicBezTo>
                  <a:lnTo>
                    <a:pt x="111" y="2642"/>
                  </a:lnTo>
                  <a:cubicBezTo>
                    <a:pt x="1" y="2693"/>
                    <a:pt x="1" y="2849"/>
                    <a:pt x="111" y="2900"/>
                  </a:cubicBezTo>
                  <a:lnTo>
                    <a:pt x="1153" y="3386"/>
                  </a:lnTo>
                  <a:cubicBezTo>
                    <a:pt x="1609" y="3598"/>
                    <a:pt x="1975" y="3964"/>
                    <a:pt x="2187" y="4420"/>
                  </a:cubicBezTo>
                  <a:lnTo>
                    <a:pt x="2670" y="5460"/>
                  </a:lnTo>
                  <a:cubicBezTo>
                    <a:pt x="2697" y="5515"/>
                    <a:pt x="2749" y="5542"/>
                    <a:pt x="2801" y="5542"/>
                  </a:cubicBezTo>
                  <a:cubicBezTo>
                    <a:pt x="2854" y="5542"/>
                    <a:pt x="2905" y="5515"/>
                    <a:pt x="2931" y="5460"/>
                  </a:cubicBezTo>
                  <a:lnTo>
                    <a:pt x="3417" y="4420"/>
                  </a:lnTo>
                  <a:cubicBezTo>
                    <a:pt x="3626" y="3964"/>
                    <a:pt x="3994" y="3598"/>
                    <a:pt x="4451" y="3386"/>
                  </a:cubicBezTo>
                  <a:lnTo>
                    <a:pt x="5490" y="2900"/>
                  </a:lnTo>
                  <a:cubicBezTo>
                    <a:pt x="5600" y="2849"/>
                    <a:pt x="5600" y="2693"/>
                    <a:pt x="5490" y="2642"/>
                  </a:cubicBezTo>
                  <a:lnTo>
                    <a:pt x="4451" y="2156"/>
                  </a:lnTo>
                  <a:cubicBezTo>
                    <a:pt x="3994" y="1944"/>
                    <a:pt x="3626" y="1579"/>
                    <a:pt x="3417" y="1122"/>
                  </a:cubicBezTo>
                  <a:lnTo>
                    <a:pt x="2931" y="83"/>
                  </a:lnTo>
                  <a:cubicBezTo>
                    <a:pt x="2905" y="28"/>
                    <a:pt x="2854" y="0"/>
                    <a:pt x="2801" y="0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1721;p49">
              <a:extLst>
                <a:ext uri="{FF2B5EF4-FFF2-40B4-BE49-F238E27FC236}">
                  <a16:creationId xmlns:a16="http://schemas.microsoft.com/office/drawing/2014/main" id="{203009A2-7FF7-12C8-D882-E43013174202}"/>
                </a:ext>
              </a:extLst>
            </p:cNvPr>
            <p:cNvSpPr/>
            <p:nvPr/>
          </p:nvSpPr>
          <p:spPr>
            <a:xfrm>
              <a:off x="3600700" y="5105100"/>
              <a:ext cx="140025" cy="138650"/>
            </a:xfrm>
            <a:custGeom>
              <a:avLst/>
              <a:gdLst/>
              <a:ahLst/>
              <a:cxnLst/>
              <a:rect l="l" t="t" r="r" b="b"/>
              <a:pathLst>
                <a:path w="5601" h="5546" extrusionOk="0">
                  <a:moveTo>
                    <a:pt x="2800" y="1"/>
                  </a:moveTo>
                  <a:cubicBezTo>
                    <a:pt x="2748" y="1"/>
                    <a:pt x="2696" y="28"/>
                    <a:pt x="2670" y="84"/>
                  </a:cubicBezTo>
                  <a:lnTo>
                    <a:pt x="2187" y="1126"/>
                  </a:lnTo>
                  <a:cubicBezTo>
                    <a:pt x="1975" y="1579"/>
                    <a:pt x="1609" y="1947"/>
                    <a:pt x="1153" y="2160"/>
                  </a:cubicBezTo>
                  <a:lnTo>
                    <a:pt x="111" y="2643"/>
                  </a:lnTo>
                  <a:cubicBezTo>
                    <a:pt x="1" y="2694"/>
                    <a:pt x="1" y="2853"/>
                    <a:pt x="111" y="2904"/>
                  </a:cubicBezTo>
                  <a:lnTo>
                    <a:pt x="1153" y="3387"/>
                  </a:lnTo>
                  <a:cubicBezTo>
                    <a:pt x="1609" y="3599"/>
                    <a:pt x="1975" y="3967"/>
                    <a:pt x="2187" y="4421"/>
                  </a:cubicBezTo>
                  <a:lnTo>
                    <a:pt x="2670" y="5463"/>
                  </a:lnTo>
                  <a:cubicBezTo>
                    <a:pt x="2696" y="5518"/>
                    <a:pt x="2748" y="5546"/>
                    <a:pt x="2800" y="5546"/>
                  </a:cubicBezTo>
                  <a:cubicBezTo>
                    <a:pt x="2853" y="5546"/>
                    <a:pt x="2905" y="5518"/>
                    <a:pt x="2931" y="5463"/>
                  </a:cubicBezTo>
                  <a:lnTo>
                    <a:pt x="3417" y="4421"/>
                  </a:lnTo>
                  <a:cubicBezTo>
                    <a:pt x="3629" y="3967"/>
                    <a:pt x="3994" y="3599"/>
                    <a:pt x="4451" y="3387"/>
                  </a:cubicBezTo>
                  <a:lnTo>
                    <a:pt x="5490" y="2904"/>
                  </a:lnTo>
                  <a:cubicBezTo>
                    <a:pt x="5600" y="2853"/>
                    <a:pt x="5600" y="2694"/>
                    <a:pt x="5490" y="2643"/>
                  </a:cubicBezTo>
                  <a:lnTo>
                    <a:pt x="4451" y="2160"/>
                  </a:lnTo>
                  <a:cubicBezTo>
                    <a:pt x="3994" y="1947"/>
                    <a:pt x="3629" y="1579"/>
                    <a:pt x="3417" y="1126"/>
                  </a:cubicBezTo>
                  <a:lnTo>
                    <a:pt x="2931" y="84"/>
                  </a:lnTo>
                  <a:cubicBezTo>
                    <a:pt x="2905" y="28"/>
                    <a:pt x="2853" y="1"/>
                    <a:pt x="2800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1722;p49">
              <a:extLst>
                <a:ext uri="{FF2B5EF4-FFF2-40B4-BE49-F238E27FC236}">
                  <a16:creationId xmlns:a16="http://schemas.microsoft.com/office/drawing/2014/main" id="{9A54ED60-EC7A-84B5-CB10-FC7C5777933D}"/>
                </a:ext>
              </a:extLst>
            </p:cNvPr>
            <p:cNvSpPr/>
            <p:nvPr/>
          </p:nvSpPr>
          <p:spPr>
            <a:xfrm>
              <a:off x="2838500" y="4770350"/>
              <a:ext cx="140025" cy="138625"/>
            </a:xfrm>
            <a:custGeom>
              <a:avLst/>
              <a:gdLst/>
              <a:ahLst/>
              <a:cxnLst/>
              <a:rect l="l" t="t" r="r" b="b"/>
              <a:pathLst>
                <a:path w="5601" h="5545" extrusionOk="0">
                  <a:moveTo>
                    <a:pt x="2800" y="1"/>
                  </a:moveTo>
                  <a:cubicBezTo>
                    <a:pt x="2748" y="1"/>
                    <a:pt x="2695" y="29"/>
                    <a:pt x="2670" y="85"/>
                  </a:cubicBezTo>
                  <a:lnTo>
                    <a:pt x="2186" y="1125"/>
                  </a:lnTo>
                  <a:cubicBezTo>
                    <a:pt x="1974" y="1581"/>
                    <a:pt x="1609" y="1946"/>
                    <a:pt x="1152" y="2159"/>
                  </a:cubicBezTo>
                  <a:lnTo>
                    <a:pt x="110" y="2645"/>
                  </a:lnTo>
                  <a:cubicBezTo>
                    <a:pt x="0" y="2696"/>
                    <a:pt x="0" y="2852"/>
                    <a:pt x="110" y="2903"/>
                  </a:cubicBezTo>
                  <a:lnTo>
                    <a:pt x="1152" y="3389"/>
                  </a:lnTo>
                  <a:cubicBezTo>
                    <a:pt x="1609" y="3601"/>
                    <a:pt x="1974" y="3966"/>
                    <a:pt x="2186" y="4423"/>
                  </a:cubicBezTo>
                  <a:lnTo>
                    <a:pt x="2670" y="5462"/>
                  </a:lnTo>
                  <a:cubicBezTo>
                    <a:pt x="2695" y="5517"/>
                    <a:pt x="2748" y="5545"/>
                    <a:pt x="2800" y="5545"/>
                  </a:cubicBezTo>
                  <a:cubicBezTo>
                    <a:pt x="2853" y="5545"/>
                    <a:pt x="2905" y="5517"/>
                    <a:pt x="2930" y="5462"/>
                  </a:cubicBezTo>
                  <a:lnTo>
                    <a:pt x="3417" y="4423"/>
                  </a:lnTo>
                  <a:cubicBezTo>
                    <a:pt x="3629" y="3966"/>
                    <a:pt x="3994" y="3601"/>
                    <a:pt x="4451" y="3389"/>
                  </a:cubicBezTo>
                  <a:lnTo>
                    <a:pt x="5490" y="2903"/>
                  </a:lnTo>
                  <a:cubicBezTo>
                    <a:pt x="5600" y="2852"/>
                    <a:pt x="5600" y="2696"/>
                    <a:pt x="5490" y="2645"/>
                  </a:cubicBezTo>
                  <a:lnTo>
                    <a:pt x="4451" y="2159"/>
                  </a:lnTo>
                  <a:cubicBezTo>
                    <a:pt x="3994" y="1946"/>
                    <a:pt x="3629" y="1581"/>
                    <a:pt x="3417" y="1125"/>
                  </a:cubicBezTo>
                  <a:lnTo>
                    <a:pt x="2930" y="85"/>
                  </a:lnTo>
                  <a:cubicBezTo>
                    <a:pt x="2905" y="29"/>
                    <a:pt x="2853" y="1"/>
                    <a:pt x="2800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1723;p49">
              <a:extLst>
                <a:ext uri="{FF2B5EF4-FFF2-40B4-BE49-F238E27FC236}">
                  <a16:creationId xmlns:a16="http://schemas.microsoft.com/office/drawing/2014/main" id="{DA29F3B8-E881-3ABE-DF4E-D81F2BA26990}"/>
                </a:ext>
              </a:extLst>
            </p:cNvPr>
            <p:cNvSpPr/>
            <p:nvPr/>
          </p:nvSpPr>
          <p:spPr>
            <a:xfrm>
              <a:off x="3004750" y="3551550"/>
              <a:ext cx="140000" cy="138650"/>
            </a:xfrm>
            <a:custGeom>
              <a:avLst/>
              <a:gdLst/>
              <a:ahLst/>
              <a:cxnLst/>
              <a:rect l="l" t="t" r="r" b="b"/>
              <a:pathLst>
                <a:path w="5600" h="5546" extrusionOk="0">
                  <a:moveTo>
                    <a:pt x="2800" y="1"/>
                  </a:moveTo>
                  <a:cubicBezTo>
                    <a:pt x="2748" y="1"/>
                    <a:pt x="2695" y="28"/>
                    <a:pt x="2670" y="83"/>
                  </a:cubicBezTo>
                  <a:lnTo>
                    <a:pt x="2184" y="1126"/>
                  </a:lnTo>
                  <a:cubicBezTo>
                    <a:pt x="1971" y="1579"/>
                    <a:pt x="1606" y="1947"/>
                    <a:pt x="1150" y="2160"/>
                  </a:cubicBezTo>
                  <a:lnTo>
                    <a:pt x="110" y="2643"/>
                  </a:lnTo>
                  <a:cubicBezTo>
                    <a:pt x="0" y="2694"/>
                    <a:pt x="0" y="2852"/>
                    <a:pt x="110" y="2903"/>
                  </a:cubicBezTo>
                  <a:lnTo>
                    <a:pt x="1150" y="3387"/>
                  </a:lnTo>
                  <a:cubicBezTo>
                    <a:pt x="1606" y="3599"/>
                    <a:pt x="1971" y="3967"/>
                    <a:pt x="2184" y="4421"/>
                  </a:cubicBezTo>
                  <a:lnTo>
                    <a:pt x="2670" y="5463"/>
                  </a:lnTo>
                  <a:cubicBezTo>
                    <a:pt x="2695" y="5518"/>
                    <a:pt x="2748" y="5546"/>
                    <a:pt x="2800" y="5546"/>
                  </a:cubicBezTo>
                  <a:cubicBezTo>
                    <a:pt x="2852" y="5546"/>
                    <a:pt x="2905" y="5518"/>
                    <a:pt x="2930" y="5463"/>
                  </a:cubicBezTo>
                  <a:lnTo>
                    <a:pt x="3414" y="4421"/>
                  </a:lnTo>
                  <a:cubicBezTo>
                    <a:pt x="3626" y="3967"/>
                    <a:pt x="3991" y="3599"/>
                    <a:pt x="4448" y="3387"/>
                  </a:cubicBezTo>
                  <a:lnTo>
                    <a:pt x="5490" y="2903"/>
                  </a:lnTo>
                  <a:cubicBezTo>
                    <a:pt x="5600" y="2852"/>
                    <a:pt x="5600" y="2694"/>
                    <a:pt x="5490" y="2643"/>
                  </a:cubicBezTo>
                  <a:lnTo>
                    <a:pt x="4448" y="2160"/>
                  </a:lnTo>
                  <a:cubicBezTo>
                    <a:pt x="3991" y="1947"/>
                    <a:pt x="3626" y="1579"/>
                    <a:pt x="3414" y="1126"/>
                  </a:cubicBezTo>
                  <a:lnTo>
                    <a:pt x="2930" y="83"/>
                  </a:lnTo>
                  <a:cubicBezTo>
                    <a:pt x="2905" y="28"/>
                    <a:pt x="2852" y="1"/>
                    <a:pt x="2800" y="1"/>
                  </a:cubicBezTo>
                  <a:close/>
                </a:path>
              </a:pathLst>
            </a:cu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046842" y="1964044"/>
            <a:ext cx="4800059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33360" y="2008378"/>
            <a:ext cx="4532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4972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19694" y="1810207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grpSp>
        <p:nvGrpSpPr>
          <p:cNvPr id="9" name="Google Shape;396;p31">
            <a:extLst>
              <a:ext uri="{FF2B5EF4-FFF2-40B4-BE49-F238E27FC236}">
                <a16:creationId xmlns:a16="http://schemas.microsoft.com/office/drawing/2014/main" id="{9F06C38E-9F85-9EA9-2ADE-F6A3FD318C79}"/>
              </a:ext>
            </a:extLst>
          </p:cNvPr>
          <p:cNvGrpSpPr/>
          <p:nvPr/>
        </p:nvGrpSpPr>
        <p:grpSpPr>
          <a:xfrm>
            <a:off x="737958" y="3382213"/>
            <a:ext cx="3422372" cy="2364666"/>
            <a:chOff x="1593297" y="936869"/>
            <a:chExt cx="6153131" cy="3157098"/>
          </a:xfrm>
        </p:grpSpPr>
        <p:sp>
          <p:nvSpPr>
            <p:cNvPr id="10" name="Google Shape;397;p31">
              <a:extLst>
                <a:ext uri="{FF2B5EF4-FFF2-40B4-BE49-F238E27FC236}">
                  <a16:creationId xmlns:a16="http://schemas.microsoft.com/office/drawing/2014/main" id="{8E43BE42-369C-F64A-4666-B84EBC6F3BF6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98;p31">
              <a:extLst>
                <a:ext uri="{FF2B5EF4-FFF2-40B4-BE49-F238E27FC236}">
                  <a16:creationId xmlns:a16="http://schemas.microsoft.com/office/drawing/2014/main" id="{24DD3DD9-EE71-DA67-4902-1C53F21D0191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Listening</a:t>
              </a:r>
              <a:endParaRPr sz="3200" b="1" dirty="0"/>
            </a:p>
          </p:txBody>
        </p:sp>
      </p:grpSp>
      <p:grpSp>
        <p:nvGrpSpPr>
          <p:cNvPr id="12" name="Google Shape;399;p31">
            <a:extLst>
              <a:ext uri="{FF2B5EF4-FFF2-40B4-BE49-F238E27FC236}">
                <a16:creationId xmlns:a16="http://schemas.microsoft.com/office/drawing/2014/main" id="{0D5F6CA5-2848-1E90-127F-6EDF1EDC91CA}"/>
              </a:ext>
            </a:extLst>
          </p:cNvPr>
          <p:cNvGrpSpPr/>
          <p:nvPr/>
        </p:nvGrpSpPr>
        <p:grpSpPr>
          <a:xfrm>
            <a:off x="4519049" y="3372099"/>
            <a:ext cx="3433701" cy="2564601"/>
            <a:chOff x="1448913" y="909170"/>
            <a:chExt cx="6173500" cy="3424034"/>
          </a:xfrm>
        </p:grpSpPr>
        <p:sp>
          <p:nvSpPr>
            <p:cNvPr id="13" name="Google Shape;400;p31">
              <a:extLst>
                <a:ext uri="{FF2B5EF4-FFF2-40B4-BE49-F238E27FC236}">
                  <a16:creationId xmlns:a16="http://schemas.microsoft.com/office/drawing/2014/main" id="{6AE26DAA-AE01-AAD2-9029-E9A49B37D11A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01;p31">
              <a:extLst>
                <a:ext uri="{FF2B5EF4-FFF2-40B4-BE49-F238E27FC236}">
                  <a16:creationId xmlns:a16="http://schemas.microsoft.com/office/drawing/2014/main" id="{1C8BE901-34CD-0BBE-D3AF-8A75A08D45EF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smtClean="0"/>
                <a:t>Writing</a:t>
              </a:r>
              <a:endParaRPr sz="3200" b="1" dirty="0"/>
            </a:p>
          </p:txBody>
        </p:sp>
      </p:grpSp>
      <p:sp>
        <p:nvSpPr>
          <p:cNvPr id="18" name="Google Shape;416;p31">
            <a:extLst>
              <a:ext uri="{FF2B5EF4-FFF2-40B4-BE49-F238E27FC236}">
                <a16:creationId xmlns:a16="http://schemas.microsoft.com/office/drawing/2014/main" id="{E6F7BA9E-0319-38A1-B6B6-1E073AB30C69}"/>
              </a:ext>
            </a:extLst>
          </p:cNvPr>
          <p:cNvSpPr/>
          <p:nvPr/>
        </p:nvSpPr>
        <p:spPr>
          <a:xfrm rot="2006702">
            <a:off x="2332176" y="558281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17;p31">
            <a:extLst>
              <a:ext uri="{FF2B5EF4-FFF2-40B4-BE49-F238E27FC236}">
                <a16:creationId xmlns:a16="http://schemas.microsoft.com/office/drawing/2014/main" id="{F906F83D-72BB-5D75-02FA-753F24ABA01F}"/>
              </a:ext>
            </a:extLst>
          </p:cNvPr>
          <p:cNvSpPr/>
          <p:nvPr/>
        </p:nvSpPr>
        <p:spPr>
          <a:xfrm>
            <a:off x="7690177" y="4831898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15692" y="2084773"/>
            <a:ext cx="4954515" cy="777611"/>
            <a:chOff x="2100847" y="1826837"/>
            <a:chExt cx="4954515" cy="7776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29932"/>
              <a:ext cx="4176100" cy="7329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grpSp>
        <p:nvGrpSpPr>
          <p:cNvPr id="2" name="Google Shape;396;p31">
            <a:extLst>
              <a:ext uri="{FF2B5EF4-FFF2-40B4-BE49-F238E27FC236}">
                <a16:creationId xmlns:a16="http://schemas.microsoft.com/office/drawing/2014/main" id="{8DA0AD7B-2419-A603-150A-A30D8495C041}"/>
              </a:ext>
            </a:extLst>
          </p:cNvPr>
          <p:cNvGrpSpPr/>
          <p:nvPr/>
        </p:nvGrpSpPr>
        <p:grpSpPr>
          <a:xfrm>
            <a:off x="4555055" y="3318413"/>
            <a:ext cx="3422372" cy="2364666"/>
            <a:chOff x="1593297" y="936869"/>
            <a:chExt cx="6153131" cy="3157098"/>
          </a:xfrm>
        </p:grpSpPr>
        <p:sp>
          <p:nvSpPr>
            <p:cNvPr id="3" name="Google Shape;397;p31">
              <a:extLst>
                <a:ext uri="{FF2B5EF4-FFF2-40B4-BE49-F238E27FC236}">
                  <a16:creationId xmlns:a16="http://schemas.microsoft.com/office/drawing/2014/main" id="{C1CBBE68-C5B4-6935-B63F-8264F44CF90E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98;p31">
              <a:extLst>
                <a:ext uri="{FF2B5EF4-FFF2-40B4-BE49-F238E27FC236}">
                  <a16:creationId xmlns:a16="http://schemas.microsoft.com/office/drawing/2014/main" id="{5492D797-5B14-572E-6CD6-7042D173B5D3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/>
                <a:t>II. </a:t>
              </a:r>
              <a:r>
                <a:rPr lang="en-US" sz="4000" b="1"/>
                <a:t>Writing</a:t>
              </a:r>
              <a:endParaRPr sz="4000" b="1" dirty="0"/>
            </a:p>
          </p:txBody>
        </p:sp>
      </p:grpSp>
      <p:sp>
        <p:nvSpPr>
          <p:cNvPr id="8" name="Google Shape;416;p31">
            <a:extLst>
              <a:ext uri="{FF2B5EF4-FFF2-40B4-BE49-F238E27FC236}">
                <a16:creationId xmlns:a16="http://schemas.microsoft.com/office/drawing/2014/main" id="{DCF13FCA-A3F8-FA2F-ABEA-A172CB5B4B62}"/>
              </a:ext>
            </a:extLst>
          </p:cNvPr>
          <p:cNvSpPr/>
          <p:nvPr/>
        </p:nvSpPr>
        <p:spPr>
          <a:xfrm rot="2006702">
            <a:off x="6149273" y="551901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47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847" y="-7619"/>
            <a:ext cx="12192000" cy="707886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1407411F-E7D9-FE27-1011-3D12BC51425A}"/>
              </a:ext>
            </a:extLst>
          </p:cNvPr>
          <p:cNvSpPr/>
          <p:nvPr/>
        </p:nvSpPr>
        <p:spPr>
          <a:xfrm>
            <a:off x="225306" y="1405513"/>
            <a:ext cx="7774577" cy="5399314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CA6AC-CCDC-EE19-8E7C-7E4F55968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"/>
          <a:stretch/>
        </p:blipFill>
        <p:spPr>
          <a:xfrm>
            <a:off x="138220" y="1318427"/>
            <a:ext cx="7892143" cy="7326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E2A991-40FB-2A87-3C12-DDC8B68F8F2F}"/>
              </a:ext>
            </a:extLst>
          </p:cNvPr>
          <p:cNvCxnSpPr/>
          <p:nvPr/>
        </p:nvCxnSpPr>
        <p:spPr>
          <a:xfrm>
            <a:off x="410364" y="2374340"/>
            <a:ext cx="7315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66374E8-E8D0-B4E4-7EDF-633759D3FF31}"/>
              </a:ext>
            </a:extLst>
          </p:cNvPr>
          <p:cNvSpPr txBox="1"/>
          <p:nvPr/>
        </p:nvSpPr>
        <p:spPr>
          <a:xfrm>
            <a:off x="410364" y="2029295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To: phong@webmail.com; mi@webmail.com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E21E8-3E24-FB23-0A93-9A4AADB10421}"/>
              </a:ext>
            </a:extLst>
          </p:cNvPr>
          <p:cNvSpPr txBox="1"/>
          <p:nvPr/>
        </p:nvSpPr>
        <p:spPr>
          <a:xfrm>
            <a:off x="410364" y="2417883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Subject: A room at the Crazy House Hotel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A7C4B-63BC-1F5B-65A6-A00D8F4C339D}"/>
              </a:ext>
            </a:extLst>
          </p:cNvPr>
          <p:cNvSpPr txBox="1"/>
          <p:nvPr/>
        </p:nvSpPr>
        <p:spPr>
          <a:xfrm>
            <a:off x="410364" y="2798876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Hi Phong and Mi,</a:t>
            </a:r>
          </a:p>
          <a:p>
            <a:pPr algn="just"/>
            <a:r>
              <a:rPr lang="en-US" sz="2000" dirty="0"/>
              <a:t>How are you? I’m in Da Lat with my parents. We’re staying at the Crazy House Hotel. Wow! It really is crazy. </a:t>
            </a:r>
          </a:p>
          <a:p>
            <a:pPr algn="just"/>
            <a:r>
              <a:rPr lang="en-US" sz="2000" dirty="0"/>
              <a:t>There are ten rooms in the hotel. There’s a Kangaroo Room, an Eagle Room, and even an Ant Room. I’m staying in the Tiger Room. It’s called  the Tiger Room because there’s a big tiger on the wall.</a:t>
            </a:r>
          </a:p>
          <a:p>
            <a:pPr algn="just"/>
            <a:r>
              <a:rPr lang="en-US" sz="2000" dirty="0"/>
              <a:t>The tiger is between the bathroom door  and the window. The bed is next to the window, but the window is a strange shape. I put my bag under the bed. There’s a lamp, a wardrobe and a desk.</a:t>
            </a:r>
          </a:p>
          <a:p>
            <a:pPr algn="just"/>
            <a:r>
              <a:rPr lang="en-US" sz="2000" dirty="0"/>
              <a:t>You should stay here when you visit Da Lat. It’s great.</a:t>
            </a:r>
          </a:p>
          <a:p>
            <a:pPr algn="just"/>
            <a:r>
              <a:rPr lang="en-US" sz="2000" dirty="0"/>
              <a:t>See you soon!</a:t>
            </a:r>
          </a:p>
          <a:p>
            <a:pPr algn="just"/>
            <a:r>
              <a:rPr lang="en-US" sz="2000" dirty="0"/>
              <a:t>Nick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AED77-9A4E-094F-9A25-76B9181BE1E5}"/>
              </a:ext>
            </a:extLst>
          </p:cNvPr>
          <p:cNvSpPr txBox="1"/>
          <p:nvPr/>
        </p:nvSpPr>
        <p:spPr>
          <a:xfrm>
            <a:off x="410364" y="30259"/>
            <a:ext cx="5339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Necessary parts of an email</a:t>
            </a:r>
            <a:endParaRPr lang="en-US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grpSp>
        <p:nvGrpSpPr>
          <p:cNvPr id="18" name="Google Shape;665;p37">
            <a:extLst>
              <a:ext uri="{FF2B5EF4-FFF2-40B4-BE49-F238E27FC236}">
                <a16:creationId xmlns:a16="http://schemas.microsoft.com/office/drawing/2014/main" id="{F5FB6A2F-B9D4-CD5B-74E7-A4645FED6C46}"/>
              </a:ext>
            </a:extLst>
          </p:cNvPr>
          <p:cNvGrpSpPr/>
          <p:nvPr/>
        </p:nvGrpSpPr>
        <p:grpSpPr>
          <a:xfrm>
            <a:off x="2423263" y="612909"/>
            <a:ext cx="2992055" cy="732640"/>
            <a:chOff x="7547925" y="3871775"/>
            <a:chExt cx="3883200" cy="717900"/>
          </a:xfrm>
        </p:grpSpPr>
        <p:sp>
          <p:nvSpPr>
            <p:cNvPr id="19" name="Google Shape;666;p37">
              <a:extLst>
                <a:ext uri="{FF2B5EF4-FFF2-40B4-BE49-F238E27FC236}">
                  <a16:creationId xmlns:a16="http://schemas.microsoft.com/office/drawing/2014/main" id="{2CAD5C68-7B04-7057-FBBA-0E3F03FEDFC3}"/>
                </a:ext>
              </a:extLst>
            </p:cNvPr>
            <p:cNvSpPr/>
            <p:nvPr/>
          </p:nvSpPr>
          <p:spPr>
            <a:xfrm>
              <a:off x="7547925" y="3871775"/>
              <a:ext cx="3883200" cy="717900"/>
            </a:xfrm>
            <a:prstGeom prst="rect">
              <a:avLst/>
            </a:prstGeom>
            <a:solidFill>
              <a:srgbClr val="F9E6AB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67;p37">
              <a:extLst>
                <a:ext uri="{FF2B5EF4-FFF2-40B4-BE49-F238E27FC236}">
                  <a16:creationId xmlns:a16="http://schemas.microsoft.com/office/drawing/2014/main" id="{374F8A64-1A5E-5798-4425-72E45009CBB9}"/>
                </a:ext>
              </a:extLst>
            </p:cNvPr>
            <p:cNvSpPr/>
            <p:nvPr/>
          </p:nvSpPr>
          <p:spPr>
            <a:xfrm>
              <a:off x="7547925" y="38717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F7966F7-24F1-5BDF-1C66-FD5B0D00F76F}"/>
              </a:ext>
            </a:extLst>
          </p:cNvPr>
          <p:cNvSpPr txBox="1"/>
          <p:nvPr/>
        </p:nvSpPr>
        <p:spPr>
          <a:xfrm>
            <a:off x="3080340" y="714647"/>
            <a:ext cx="21189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5A0B8"/>
                </a:solidFill>
              </a:rPr>
              <a:t>address</a:t>
            </a:r>
          </a:p>
        </p:txBody>
      </p:sp>
      <p:grpSp>
        <p:nvGrpSpPr>
          <p:cNvPr id="51" name="Google Shape;665;p37">
            <a:extLst>
              <a:ext uri="{FF2B5EF4-FFF2-40B4-BE49-F238E27FC236}">
                <a16:creationId xmlns:a16="http://schemas.microsoft.com/office/drawing/2014/main" id="{4FAD0639-C68D-1885-C7AE-75A863434DD7}"/>
              </a:ext>
            </a:extLst>
          </p:cNvPr>
          <p:cNvGrpSpPr/>
          <p:nvPr/>
        </p:nvGrpSpPr>
        <p:grpSpPr>
          <a:xfrm>
            <a:off x="5927292" y="1155282"/>
            <a:ext cx="2992055" cy="732640"/>
            <a:chOff x="7547925" y="3871775"/>
            <a:chExt cx="3883200" cy="717900"/>
          </a:xfrm>
        </p:grpSpPr>
        <p:sp>
          <p:nvSpPr>
            <p:cNvPr id="52" name="Google Shape;666;p37">
              <a:extLst>
                <a:ext uri="{FF2B5EF4-FFF2-40B4-BE49-F238E27FC236}">
                  <a16:creationId xmlns:a16="http://schemas.microsoft.com/office/drawing/2014/main" id="{6308934E-7E5D-0670-B8D1-C95A3D579A93}"/>
                </a:ext>
              </a:extLst>
            </p:cNvPr>
            <p:cNvSpPr/>
            <p:nvPr/>
          </p:nvSpPr>
          <p:spPr>
            <a:xfrm>
              <a:off x="7547925" y="3871775"/>
              <a:ext cx="3883200" cy="717900"/>
            </a:xfrm>
            <a:prstGeom prst="rect">
              <a:avLst/>
            </a:prstGeom>
            <a:solidFill>
              <a:srgbClr val="F9E6AB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667;p37">
              <a:extLst>
                <a:ext uri="{FF2B5EF4-FFF2-40B4-BE49-F238E27FC236}">
                  <a16:creationId xmlns:a16="http://schemas.microsoft.com/office/drawing/2014/main" id="{76CEBDB4-929A-EA14-7B15-55553E636451}"/>
                </a:ext>
              </a:extLst>
            </p:cNvPr>
            <p:cNvSpPr/>
            <p:nvPr/>
          </p:nvSpPr>
          <p:spPr>
            <a:xfrm>
              <a:off x="7547925" y="38717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665;p37">
            <a:extLst>
              <a:ext uri="{FF2B5EF4-FFF2-40B4-BE49-F238E27FC236}">
                <a16:creationId xmlns:a16="http://schemas.microsoft.com/office/drawing/2014/main" id="{587A4A63-3CD3-8B7C-7ABE-60D9B59F1E3F}"/>
              </a:ext>
            </a:extLst>
          </p:cNvPr>
          <p:cNvGrpSpPr/>
          <p:nvPr/>
        </p:nvGrpSpPr>
        <p:grpSpPr>
          <a:xfrm>
            <a:off x="8894947" y="2331030"/>
            <a:ext cx="2992055" cy="732640"/>
            <a:chOff x="7547925" y="3871775"/>
            <a:chExt cx="3883200" cy="717900"/>
          </a:xfrm>
        </p:grpSpPr>
        <p:sp>
          <p:nvSpPr>
            <p:cNvPr id="55" name="Google Shape;666;p37">
              <a:extLst>
                <a:ext uri="{FF2B5EF4-FFF2-40B4-BE49-F238E27FC236}">
                  <a16:creationId xmlns:a16="http://schemas.microsoft.com/office/drawing/2014/main" id="{AC1D27CD-5434-0EED-07B8-EB9E52F45456}"/>
                </a:ext>
              </a:extLst>
            </p:cNvPr>
            <p:cNvSpPr/>
            <p:nvPr/>
          </p:nvSpPr>
          <p:spPr>
            <a:xfrm>
              <a:off x="7547925" y="3871775"/>
              <a:ext cx="3883200" cy="717900"/>
            </a:xfrm>
            <a:prstGeom prst="rect">
              <a:avLst/>
            </a:prstGeom>
            <a:solidFill>
              <a:srgbClr val="F9E6AB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67;p37">
              <a:extLst>
                <a:ext uri="{FF2B5EF4-FFF2-40B4-BE49-F238E27FC236}">
                  <a16:creationId xmlns:a16="http://schemas.microsoft.com/office/drawing/2014/main" id="{FFD08DC8-5CC8-2569-1438-35C1B1C9E207}"/>
                </a:ext>
              </a:extLst>
            </p:cNvPr>
            <p:cNvSpPr/>
            <p:nvPr/>
          </p:nvSpPr>
          <p:spPr>
            <a:xfrm>
              <a:off x="7547925" y="38717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665;p37">
            <a:extLst>
              <a:ext uri="{FF2B5EF4-FFF2-40B4-BE49-F238E27FC236}">
                <a16:creationId xmlns:a16="http://schemas.microsoft.com/office/drawing/2014/main" id="{D271B92C-A01C-31AC-122D-FC94C1CFF72E}"/>
              </a:ext>
            </a:extLst>
          </p:cNvPr>
          <p:cNvGrpSpPr/>
          <p:nvPr/>
        </p:nvGrpSpPr>
        <p:grpSpPr>
          <a:xfrm>
            <a:off x="8894947" y="3215769"/>
            <a:ext cx="2992055" cy="732640"/>
            <a:chOff x="7547925" y="3871775"/>
            <a:chExt cx="3883200" cy="717900"/>
          </a:xfrm>
        </p:grpSpPr>
        <p:sp>
          <p:nvSpPr>
            <p:cNvPr id="58" name="Google Shape;666;p37">
              <a:extLst>
                <a:ext uri="{FF2B5EF4-FFF2-40B4-BE49-F238E27FC236}">
                  <a16:creationId xmlns:a16="http://schemas.microsoft.com/office/drawing/2014/main" id="{AB11C74E-35A3-20B4-1237-57B6A1548348}"/>
                </a:ext>
              </a:extLst>
            </p:cNvPr>
            <p:cNvSpPr/>
            <p:nvPr/>
          </p:nvSpPr>
          <p:spPr>
            <a:xfrm>
              <a:off x="7547925" y="3871775"/>
              <a:ext cx="3883200" cy="717900"/>
            </a:xfrm>
            <a:prstGeom prst="rect">
              <a:avLst/>
            </a:prstGeom>
            <a:solidFill>
              <a:srgbClr val="F9E6AB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667;p37">
              <a:extLst>
                <a:ext uri="{FF2B5EF4-FFF2-40B4-BE49-F238E27FC236}">
                  <a16:creationId xmlns:a16="http://schemas.microsoft.com/office/drawing/2014/main" id="{7D247380-6C0A-047D-A14F-2235174D7D1F}"/>
                </a:ext>
              </a:extLst>
            </p:cNvPr>
            <p:cNvSpPr/>
            <p:nvPr/>
          </p:nvSpPr>
          <p:spPr>
            <a:xfrm>
              <a:off x="7547925" y="38717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665;p37">
            <a:extLst>
              <a:ext uri="{FF2B5EF4-FFF2-40B4-BE49-F238E27FC236}">
                <a16:creationId xmlns:a16="http://schemas.microsoft.com/office/drawing/2014/main" id="{391A9A65-7188-66AF-395B-4401F6FCE4D9}"/>
              </a:ext>
            </a:extLst>
          </p:cNvPr>
          <p:cNvGrpSpPr/>
          <p:nvPr/>
        </p:nvGrpSpPr>
        <p:grpSpPr>
          <a:xfrm>
            <a:off x="8974639" y="4324714"/>
            <a:ext cx="2992055" cy="732640"/>
            <a:chOff x="7547925" y="3871775"/>
            <a:chExt cx="3883200" cy="717900"/>
          </a:xfrm>
        </p:grpSpPr>
        <p:sp>
          <p:nvSpPr>
            <p:cNvPr id="61" name="Google Shape;666;p37">
              <a:extLst>
                <a:ext uri="{FF2B5EF4-FFF2-40B4-BE49-F238E27FC236}">
                  <a16:creationId xmlns:a16="http://schemas.microsoft.com/office/drawing/2014/main" id="{95EA0CFA-B5F6-9D0C-782D-423D27A7626D}"/>
                </a:ext>
              </a:extLst>
            </p:cNvPr>
            <p:cNvSpPr/>
            <p:nvPr/>
          </p:nvSpPr>
          <p:spPr>
            <a:xfrm>
              <a:off x="7547925" y="3871775"/>
              <a:ext cx="3883200" cy="717900"/>
            </a:xfrm>
            <a:prstGeom prst="rect">
              <a:avLst/>
            </a:prstGeom>
            <a:solidFill>
              <a:srgbClr val="F9E6AB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67;p37">
              <a:extLst>
                <a:ext uri="{FF2B5EF4-FFF2-40B4-BE49-F238E27FC236}">
                  <a16:creationId xmlns:a16="http://schemas.microsoft.com/office/drawing/2014/main" id="{960E06C1-0AF9-85B6-8859-C52AEFD6AE08}"/>
                </a:ext>
              </a:extLst>
            </p:cNvPr>
            <p:cNvSpPr/>
            <p:nvPr/>
          </p:nvSpPr>
          <p:spPr>
            <a:xfrm>
              <a:off x="7547925" y="38717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665;p37">
            <a:extLst>
              <a:ext uri="{FF2B5EF4-FFF2-40B4-BE49-F238E27FC236}">
                <a16:creationId xmlns:a16="http://schemas.microsoft.com/office/drawing/2014/main" id="{1BF8C156-D034-F633-1B10-7692B8058CC4}"/>
              </a:ext>
            </a:extLst>
          </p:cNvPr>
          <p:cNvGrpSpPr/>
          <p:nvPr/>
        </p:nvGrpSpPr>
        <p:grpSpPr>
          <a:xfrm>
            <a:off x="8974639" y="5933865"/>
            <a:ext cx="2992055" cy="732640"/>
            <a:chOff x="7547925" y="3871775"/>
            <a:chExt cx="3883200" cy="717900"/>
          </a:xfrm>
        </p:grpSpPr>
        <p:sp>
          <p:nvSpPr>
            <p:cNvPr id="64" name="Google Shape;666;p37">
              <a:extLst>
                <a:ext uri="{FF2B5EF4-FFF2-40B4-BE49-F238E27FC236}">
                  <a16:creationId xmlns:a16="http://schemas.microsoft.com/office/drawing/2014/main" id="{A75FB33B-5BA4-30E9-64AB-AE7D4BE89F9D}"/>
                </a:ext>
              </a:extLst>
            </p:cNvPr>
            <p:cNvSpPr/>
            <p:nvPr/>
          </p:nvSpPr>
          <p:spPr>
            <a:xfrm>
              <a:off x="7547925" y="3871775"/>
              <a:ext cx="3883200" cy="717900"/>
            </a:xfrm>
            <a:prstGeom prst="rect">
              <a:avLst/>
            </a:prstGeom>
            <a:solidFill>
              <a:srgbClr val="F9E6AB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67;p37">
              <a:extLst>
                <a:ext uri="{FF2B5EF4-FFF2-40B4-BE49-F238E27FC236}">
                  <a16:creationId xmlns:a16="http://schemas.microsoft.com/office/drawing/2014/main" id="{1002B84A-FF41-5DEA-1948-05FDA25459CE}"/>
                </a:ext>
              </a:extLst>
            </p:cNvPr>
            <p:cNvSpPr/>
            <p:nvPr/>
          </p:nvSpPr>
          <p:spPr>
            <a:xfrm>
              <a:off x="7547925" y="38717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835B349-109D-0537-41D6-9943D3C9602D}"/>
              </a:ext>
            </a:extLst>
          </p:cNvPr>
          <p:cNvSpPr txBox="1"/>
          <p:nvPr/>
        </p:nvSpPr>
        <p:spPr>
          <a:xfrm>
            <a:off x="6443335" y="1239885"/>
            <a:ext cx="2456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5A0B8"/>
                </a:solidFill>
              </a:rPr>
              <a:t>subject (topic)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012F8B8-D26B-6617-AEAA-3F766E5E16B3}"/>
              </a:ext>
            </a:extLst>
          </p:cNvPr>
          <p:cNvSpPr txBox="1"/>
          <p:nvPr/>
        </p:nvSpPr>
        <p:spPr>
          <a:xfrm>
            <a:off x="9356651" y="2420351"/>
            <a:ext cx="2424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5A0B8"/>
                </a:solidFill>
              </a:rPr>
              <a:t>1. greeting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E341B3C-1626-CEEC-C22F-026314D4FB17}"/>
              </a:ext>
            </a:extLst>
          </p:cNvPr>
          <p:cNvSpPr txBox="1"/>
          <p:nvPr/>
        </p:nvSpPr>
        <p:spPr>
          <a:xfrm>
            <a:off x="9446942" y="3284535"/>
            <a:ext cx="2574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5A0B8"/>
                </a:solidFill>
              </a:rPr>
              <a:t>2. introduction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E261243-4011-2D90-E62F-3C917FDBC75E}"/>
              </a:ext>
            </a:extLst>
          </p:cNvPr>
          <p:cNvSpPr txBox="1"/>
          <p:nvPr/>
        </p:nvSpPr>
        <p:spPr>
          <a:xfrm>
            <a:off x="9446943" y="4421663"/>
            <a:ext cx="2334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5A0B8"/>
                </a:solidFill>
              </a:rPr>
              <a:t>3. body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3193D91-0F92-6921-1AEA-8002DBB92068}"/>
              </a:ext>
            </a:extLst>
          </p:cNvPr>
          <p:cNvSpPr txBox="1"/>
          <p:nvPr/>
        </p:nvSpPr>
        <p:spPr>
          <a:xfrm>
            <a:off x="9446943" y="6030530"/>
            <a:ext cx="2334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5A0B8"/>
                </a:solidFill>
              </a:rPr>
              <a:t>4. conclusion</a:t>
            </a:r>
          </a:p>
        </p:txBody>
      </p:sp>
      <p:cxnSp>
        <p:nvCxnSpPr>
          <p:cNvPr id="71" name="Google Shape;2615;p59">
            <a:extLst>
              <a:ext uri="{FF2B5EF4-FFF2-40B4-BE49-F238E27FC236}">
                <a16:creationId xmlns:a16="http://schemas.microsoft.com/office/drawing/2014/main" id="{92DE0159-4F66-DC4D-0F48-A288462536F9}"/>
              </a:ext>
            </a:extLst>
          </p:cNvPr>
          <p:cNvCxnSpPr>
            <a:cxnSpLocks/>
          </p:cNvCxnSpPr>
          <p:nvPr/>
        </p:nvCxnSpPr>
        <p:spPr>
          <a:xfrm flipV="1">
            <a:off x="3080340" y="1405513"/>
            <a:ext cx="481567" cy="71346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4" name="Google Shape;2615;p59">
            <a:extLst>
              <a:ext uri="{FF2B5EF4-FFF2-40B4-BE49-F238E27FC236}">
                <a16:creationId xmlns:a16="http://schemas.microsoft.com/office/drawing/2014/main" id="{F71621FF-AED4-32F3-308A-7B8A9A142405}"/>
              </a:ext>
            </a:extLst>
          </p:cNvPr>
          <p:cNvCxnSpPr>
            <a:cxnSpLocks/>
          </p:cNvCxnSpPr>
          <p:nvPr/>
        </p:nvCxnSpPr>
        <p:spPr>
          <a:xfrm flipV="1">
            <a:off x="4912242" y="1931464"/>
            <a:ext cx="1319641" cy="61197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" name="Google Shape;2615;p59">
            <a:extLst>
              <a:ext uri="{FF2B5EF4-FFF2-40B4-BE49-F238E27FC236}">
                <a16:creationId xmlns:a16="http://schemas.microsoft.com/office/drawing/2014/main" id="{E20251E2-5A05-1D94-EB18-A7D0D1115468}"/>
              </a:ext>
            </a:extLst>
          </p:cNvPr>
          <p:cNvCxnSpPr>
            <a:cxnSpLocks/>
            <a:endCxn id="56" idx="1"/>
          </p:cNvCxnSpPr>
          <p:nvPr/>
        </p:nvCxnSpPr>
        <p:spPr>
          <a:xfrm flipV="1">
            <a:off x="2423263" y="2697350"/>
            <a:ext cx="6471684" cy="26913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80" name="Right Brace 79">
            <a:extLst>
              <a:ext uri="{FF2B5EF4-FFF2-40B4-BE49-F238E27FC236}">
                <a16:creationId xmlns:a16="http://schemas.microsoft.com/office/drawing/2014/main" id="{B2F49FC2-28F6-977B-1AF5-62539BE08290}"/>
              </a:ext>
            </a:extLst>
          </p:cNvPr>
          <p:cNvSpPr/>
          <p:nvPr/>
        </p:nvSpPr>
        <p:spPr>
          <a:xfrm>
            <a:off x="7999883" y="3245951"/>
            <a:ext cx="211804" cy="490591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Google Shape;2615;p59">
            <a:extLst>
              <a:ext uri="{FF2B5EF4-FFF2-40B4-BE49-F238E27FC236}">
                <a16:creationId xmlns:a16="http://schemas.microsoft.com/office/drawing/2014/main" id="{4E1F93A2-B088-4635-A35C-DC89217C516C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8300387" y="3491246"/>
            <a:ext cx="594560" cy="90843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87" name="Right Brace 86">
            <a:extLst>
              <a:ext uri="{FF2B5EF4-FFF2-40B4-BE49-F238E27FC236}">
                <a16:creationId xmlns:a16="http://schemas.microsoft.com/office/drawing/2014/main" id="{6397620F-0FAF-33BA-1F02-35CC190FFD3D}"/>
              </a:ext>
            </a:extLst>
          </p:cNvPr>
          <p:cNvSpPr/>
          <p:nvPr/>
        </p:nvSpPr>
        <p:spPr>
          <a:xfrm>
            <a:off x="8030362" y="3891517"/>
            <a:ext cx="289761" cy="1626409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Google Shape;2615;p59">
            <a:extLst>
              <a:ext uri="{FF2B5EF4-FFF2-40B4-BE49-F238E27FC236}">
                <a16:creationId xmlns:a16="http://schemas.microsoft.com/office/drawing/2014/main" id="{A8E79F3C-38B4-F75B-AEAE-19FA32D0D84D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8472187" y="4691034"/>
            <a:ext cx="502452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91" name="Right Brace 90">
            <a:extLst>
              <a:ext uri="{FF2B5EF4-FFF2-40B4-BE49-F238E27FC236}">
                <a16:creationId xmlns:a16="http://schemas.microsoft.com/office/drawing/2014/main" id="{2EF575D3-0825-EAD1-6FE6-30BB843D007E}"/>
              </a:ext>
            </a:extLst>
          </p:cNvPr>
          <p:cNvSpPr/>
          <p:nvPr/>
        </p:nvSpPr>
        <p:spPr>
          <a:xfrm>
            <a:off x="8030362" y="5810306"/>
            <a:ext cx="211804" cy="490591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Google Shape;2615;p59">
            <a:extLst>
              <a:ext uri="{FF2B5EF4-FFF2-40B4-BE49-F238E27FC236}">
                <a16:creationId xmlns:a16="http://schemas.microsoft.com/office/drawing/2014/main" id="{95F8CB5C-79D6-ED4B-AD3E-6FE66F364882}"/>
              </a:ext>
            </a:extLst>
          </p:cNvPr>
          <p:cNvCxnSpPr>
            <a:cxnSpLocks/>
          </p:cNvCxnSpPr>
          <p:nvPr/>
        </p:nvCxnSpPr>
        <p:spPr>
          <a:xfrm>
            <a:off x="8320123" y="6055601"/>
            <a:ext cx="641507" cy="15611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84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6" grpId="0"/>
      <p:bldP spid="67" grpId="0"/>
      <p:bldP spid="68" grpId="0"/>
      <p:bldP spid="69" grpId="0"/>
      <p:bldP spid="70" grpId="0"/>
      <p:bldP spid="80" grpId="0" animBg="1"/>
      <p:bldP spid="87" grpId="0" animBg="1"/>
      <p:bldP spid="9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526E5B-9ACC-1D97-09E1-4D02CC515DE4}"/>
              </a:ext>
            </a:extLst>
          </p:cNvPr>
          <p:cNvGrpSpPr/>
          <p:nvPr/>
        </p:nvGrpSpPr>
        <p:grpSpPr>
          <a:xfrm>
            <a:off x="-847" y="-7619"/>
            <a:ext cx="12192000" cy="707886"/>
            <a:chOff x="7620" y="-7620"/>
            <a:chExt cx="12192000" cy="1083309"/>
          </a:xfrm>
        </p:grpSpPr>
        <p:sp>
          <p:nvSpPr>
            <p:cNvPr id="6" name="Round Single Corner Rectangle 14">
              <a:extLst>
                <a:ext uri="{FF2B5EF4-FFF2-40B4-BE49-F238E27FC236}">
                  <a16:creationId xmlns:a16="http://schemas.microsoft.com/office/drawing/2014/main" id="{C504B1DA-C910-57A2-8868-D1A4F789CE9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1">
              <a:extLst>
                <a:ext uri="{FF2B5EF4-FFF2-40B4-BE49-F238E27FC236}">
                  <a16:creationId xmlns:a16="http://schemas.microsoft.com/office/drawing/2014/main" id="{32B6259C-945D-E964-D748-3767065AB07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2">
              <a:extLst>
                <a:ext uri="{FF2B5EF4-FFF2-40B4-BE49-F238E27FC236}">
                  <a16:creationId xmlns:a16="http://schemas.microsoft.com/office/drawing/2014/main" id="{64A9ABFE-E224-9B5A-1AC9-6F73F528CA6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C87BECD-C768-9CF9-9C20-8A72D0E0C4A2}"/>
              </a:ext>
            </a:extLst>
          </p:cNvPr>
          <p:cNvSpPr txBox="1"/>
          <p:nvPr/>
        </p:nvSpPr>
        <p:spPr>
          <a:xfrm>
            <a:off x="410364" y="30259"/>
            <a:ext cx="5339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to write email to friend?</a:t>
            </a:r>
            <a:endParaRPr lang="en-US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22" name="Google Shape;8864;p74">
            <a:extLst>
              <a:ext uri="{FF2B5EF4-FFF2-40B4-BE49-F238E27FC236}">
                <a16:creationId xmlns:a16="http://schemas.microsoft.com/office/drawing/2014/main" id="{10F1FFF5-5829-ABB2-B15E-752A9CE027DB}"/>
              </a:ext>
            </a:extLst>
          </p:cNvPr>
          <p:cNvPicPr preferRelativeResize="0"/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 rot="-5399976">
            <a:off x="4734446" y="1967542"/>
            <a:ext cx="1776575" cy="39011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1C7C20-C3E3-E5DB-52DE-F33BFD7FD50E}"/>
              </a:ext>
            </a:extLst>
          </p:cNvPr>
          <p:cNvSpPr txBox="1"/>
          <p:nvPr/>
        </p:nvSpPr>
        <p:spPr>
          <a:xfrm>
            <a:off x="4264194" y="3641099"/>
            <a:ext cx="3423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EMAIL TO A FRIEND</a:t>
            </a:r>
          </a:p>
        </p:txBody>
      </p:sp>
      <p:pic>
        <p:nvPicPr>
          <p:cNvPr id="27" name="Google Shape;9708;p77">
            <a:extLst>
              <a:ext uri="{FF2B5EF4-FFF2-40B4-BE49-F238E27FC236}">
                <a16:creationId xmlns:a16="http://schemas.microsoft.com/office/drawing/2014/main" id="{CCB81B3A-8D64-E2ED-39F6-C0D0B67DD941}"/>
              </a:ext>
            </a:extLst>
          </p:cNvPr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5400000">
            <a:off x="1971462" y="3859911"/>
            <a:ext cx="2217755" cy="375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708;p77">
            <a:extLst>
              <a:ext uri="{FF2B5EF4-FFF2-40B4-BE49-F238E27FC236}">
                <a16:creationId xmlns:a16="http://schemas.microsoft.com/office/drawing/2014/main" id="{0148DFDA-00F6-D509-5924-6D47C7FF44FD}"/>
              </a:ext>
            </a:extLst>
          </p:cNvPr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5400000">
            <a:off x="8493717" y="964403"/>
            <a:ext cx="2664906" cy="4369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708;p77">
            <a:extLst>
              <a:ext uri="{FF2B5EF4-FFF2-40B4-BE49-F238E27FC236}">
                <a16:creationId xmlns:a16="http://schemas.microsoft.com/office/drawing/2014/main" id="{46B2DAB6-96CB-516D-DCE4-7153D506663C}"/>
              </a:ext>
            </a:extLst>
          </p:cNvPr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5400000">
            <a:off x="7585865" y="3576742"/>
            <a:ext cx="2020837" cy="4264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9708;p77">
            <a:extLst>
              <a:ext uri="{FF2B5EF4-FFF2-40B4-BE49-F238E27FC236}">
                <a16:creationId xmlns:a16="http://schemas.microsoft.com/office/drawing/2014/main" id="{B8E933E9-901A-152D-D210-71B9CA9E8B03}"/>
              </a:ext>
            </a:extLst>
          </p:cNvPr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5400000">
            <a:off x="4620284" y="165897"/>
            <a:ext cx="2077286" cy="33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9708;p77">
            <a:extLst>
              <a:ext uri="{FF2B5EF4-FFF2-40B4-BE49-F238E27FC236}">
                <a16:creationId xmlns:a16="http://schemas.microsoft.com/office/drawing/2014/main" id="{5EE36B8F-3D03-EA77-27D3-5946A053536F}"/>
              </a:ext>
            </a:extLst>
          </p:cNvPr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5400000">
            <a:off x="1088956" y="1359390"/>
            <a:ext cx="2262192" cy="361937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BF7910A-7950-FEEF-6C55-407D68A7F918}"/>
              </a:ext>
            </a:extLst>
          </p:cNvPr>
          <p:cNvSpPr txBox="1"/>
          <p:nvPr/>
        </p:nvSpPr>
        <p:spPr>
          <a:xfrm>
            <a:off x="576965" y="1885582"/>
            <a:ext cx="3056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</a:t>
            </a:r>
            <a:r>
              <a:rPr lang="en-US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en-US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</a:t>
            </a:r>
            <a:r>
              <a:rPr lang="en-US" sz="3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subject line, write briefly, what the email is about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14F47F-920C-F73B-6310-1D43DA044256}"/>
              </a:ext>
            </a:extLst>
          </p:cNvPr>
          <p:cNvSpPr txBox="1"/>
          <p:nvPr/>
        </p:nvSpPr>
        <p:spPr>
          <a:xfrm>
            <a:off x="4187616" y="686640"/>
            <a:ext cx="31558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 indent="-107950" algn="ctr">
              <a:spcAft>
                <a:spcPts val="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</a:t>
            </a:r>
            <a:r>
              <a:rPr lang="en-US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6195" marR="36195" indent="-107950"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Begin the email with a greeting (Dear/ Hi/ Hello).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BE57EA-9890-18C2-5817-B0EBD58A139F}"/>
              </a:ext>
            </a:extLst>
          </p:cNvPr>
          <p:cNvSpPr txBox="1"/>
          <p:nvPr/>
        </p:nvSpPr>
        <p:spPr>
          <a:xfrm>
            <a:off x="7802946" y="1760056"/>
            <a:ext cx="4148432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 indent="-107950" algn="ctr">
              <a:spcAft>
                <a:spcPts val="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</a:t>
            </a:r>
            <a:r>
              <a:rPr lang="en-US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6195" marR="36195" indent="-107950" algn="just"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introduction is the first </a:t>
            </a:r>
            <a:b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paragraph. Ask about his/ her health, thank him/ her for the </a:t>
            </a:r>
            <a:b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previous email or write the reasons for the email, etc.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1EAF40-0D31-543A-0157-D89E5AB7944E}"/>
              </a:ext>
            </a:extLst>
          </p:cNvPr>
          <p:cNvSpPr txBox="1"/>
          <p:nvPr/>
        </p:nvSpPr>
        <p:spPr>
          <a:xfrm>
            <a:off x="1151811" y="4318993"/>
            <a:ext cx="390112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 indent="-107950" algn="ctr">
              <a:spcAft>
                <a:spcPts val="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</a:t>
            </a:r>
            <a:r>
              <a:rPr lang="en-US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6195" marR="36195" indent="-107950" algn="just"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body, write the subject(s) of the email. Write each subject in a new paragraph. 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F8681B-AE98-2AEC-3BA3-5C212F7DA31F}"/>
              </a:ext>
            </a:extLst>
          </p:cNvPr>
          <p:cNvSpPr txBox="1"/>
          <p:nvPr/>
        </p:nvSpPr>
        <p:spPr>
          <a:xfrm>
            <a:off x="6232051" y="4642382"/>
            <a:ext cx="47951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</a:t>
            </a:r>
            <a:r>
              <a:rPr lang="en-US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en-US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conclusion is the last paragraph. Say goodbye, ask your friend to write back, etc. </a:t>
            </a:r>
            <a:endParaRPr lang="en-US" sz="3000" dirty="0"/>
          </a:p>
        </p:txBody>
      </p:sp>
      <p:cxnSp>
        <p:nvCxnSpPr>
          <p:cNvPr id="45" name="Google Shape;2615;p59">
            <a:extLst>
              <a:ext uri="{FF2B5EF4-FFF2-40B4-BE49-F238E27FC236}">
                <a16:creationId xmlns:a16="http://schemas.microsoft.com/office/drawing/2014/main" id="{08C56534-A2CD-0585-DBC2-4378307841AE}"/>
              </a:ext>
            </a:extLst>
          </p:cNvPr>
          <p:cNvCxnSpPr>
            <a:cxnSpLocks/>
          </p:cNvCxnSpPr>
          <p:nvPr/>
        </p:nvCxnSpPr>
        <p:spPr>
          <a:xfrm>
            <a:off x="3513930" y="3429000"/>
            <a:ext cx="805616" cy="1556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8" name="Google Shape;2615;p59">
            <a:extLst>
              <a:ext uri="{FF2B5EF4-FFF2-40B4-BE49-F238E27FC236}">
                <a16:creationId xmlns:a16="http://schemas.microsoft.com/office/drawing/2014/main" id="{DA3572EE-04A8-D9D1-D4C7-76D7B2D93046}"/>
              </a:ext>
            </a:extLst>
          </p:cNvPr>
          <p:cNvCxnSpPr>
            <a:cxnSpLocks/>
          </p:cNvCxnSpPr>
          <p:nvPr/>
        </p:nvCxnSpPr>
        <p:spPr>
          <a:xfrm flipH="1">
            <a:off x="5963099" y="2668435"/>
            <a:ext cx="12937" cy="48081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0" name="Google Shape;2615;p59">
            <a:extLst>
              <a:ext uri="{FF2B5EF4-FFF2-40B4-BE49-F238E27FC236}">
                <a16:creationId xmlns:a16="http://schemas.microsoft.com/office/drawing/2014/main" id="{EBC05B5F-8B8D-0F70-8462-0910B95E112D}"/>
              </a:ext>
            </a:extLst>
          </p:cNvPr>
          <p:cNvCxnSpPr>
            <a:cxnSpLocks/>
          </p:cNvCxnSpPr>
          <p:nvPr/>
        </p:nvCxnSpPr>
        <p:spPr>
          <a:xfrm flipH="1">
            <a:off x="7102549" y="3399783"/>
            <a:ext cx="632060" cy="14027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3" name="Google Shape;2615;p59">
            <a:extLst>
              <a:ext uri="{FF2B5EF4-FFF2-40B4-BE49-F238E27FC236}">
                <a16:creationId xmlns:a16="http://schemas.microsoft.com/office/drawing/2014/main" id="{95ACAF75-BEFC-7C31-5B01-4BF0A999ED53}"/>
              </a:ext>
            </a:extLst>
          </p:cNvPr>
          <p:cNvCxnSpPr>
            <a:cxnSpLocks/>
          </p:cNvCxnSpPr>
          <p:nvPr/>
        </p:nvCxnSpPr>
        <p:spPr>
          <a:xfrm flipV="1">
            <a:off x="4264194" y="4506723"/>
            <a:ext cx="445548" cy="28379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6" name="Google Shape;2615;p59">
            <a:extLst>
              <a:ext uri="{FF2B5EF4-FFF2-40B4-BE49-F238E27FC236}">
                <a16:creationId xmlns:a16="http://schemas.microsoft.com/office/drawing/2014/main" id="{061229A1-39B1-9C8F-1B7B-AF66E7B2E17D}"/>
              </a:ext>
            </a:extLst>
          </p:cNvPr>
          <p:cNvCxnSpPr>
            <a:cxnSpLocks/>
          </p:cNvCxnSpPr>
          <p:nvPr/>
        </p:nvCxnSpPr>
        <p:spPr>
          <a:xfrm flipH="1" flipV="1">
            <a:off x="7037667" y="4576204"/>
            <a:ext cx="765279" cy="33123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40" grpId="0"/>
      <p:bldP spid="42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2445;p56">
            <a:extLst>
              <a:ext uri="{FF2B5EF4-FFF2-40B4-BE49-F238E27FC236}">
                <a16:creationId xmlns:a16="http://schemas.microsoft.com/office/drawing/2014/main" id="{A3ABC2C0-4FE0-3E56-7A06-F8472336055D}"/>
              </a:ext>
            </a:extLst>
          </p:cNvPr>
          <p:cNvSpPr/>
          <p:nvPr/>
        </p:nvSpPr>
        <p:spPr>
          <a:xfrm rot="18577191" flipH="1">
            <a:off x="9693105" y="3646430"/>
            <a:ext cx="4307936" cy="3547974"/>
          </a:xfrm>
          <a:custGeom>
            <a:avLst/>
            <a:gdLst/>
            <a:ahLst/>
            <a:cxnLst/>
            <a:rect l="l" t="t" r="r" b="b"/>
            <a:pathLst>
              <a:path w="66332" h="26434" extrusionOk="0">
                <a:moveTo>
                  <a:pt x="31202" y="0"/>
                </a:moveTo>
                <a:cubicBezTo>
                  <a:pt x="18165" y="0"/>
                  <a:pt x="1939" y="3774"/>
                  <a:pt x="761" y="14938"/>
                </a:cubicBezTo>
                <a:cubicBezTo>
                  <a:pt x="0" y="22171"/>
                  <a:pt x="6720" y="26434"/>
                  <a:pt x="14370" y="26434"/>
                </a:cubicBezTo>
                <a:cubicBezTo>
                  <a:pt x="15472" y="26434"/>
                  <a:pt x="16593" y="26345"/>
                  <a:pt x="17714" y="26165"/>
                </a:cubicBezTo>
                <a:cubicBezTo>
                  <a:pt x="25885" y="24833"/>
                  <a:pt x="29627" y="20771"/>
                  <a:pt x="37043" y="20771"/>
                </a:cubicBezTo>
                <a:cubicBezTo>
                  <a:pt x="37709" y="20771"/>
                  <a:pt x="38404" y="20804"/>
                  <a:pt x="39136" y="20874"/>
                </a:cubicBezTo>
                <a:cubicBezTo>
                  <a:pt x="43775" y="21313"/>
                  <a:pt x="49323" y="22660"/>
                  <a:pt x="53948" y="22660"/>
                </a:cubicBezTo>
                <a:cubicBezTo>
                  <a:pt x="58168" y="22660"/>
                  <a:pt x="61619" y="21539"/>
                  <a:pt x="62912" y="17583"/>
                </a:cubicBezTo>
                <a:cubicBezTo>
                  <a:pt x="66331" y="7099"/>
                  <a:pt x="51491" y="1534"/>
                  <a:pt x="36797" y="243"/>
                </a:cubicBezTo>
                <a:cubicBezTo>
                  <a:pt x="35045" y="85"/>
                  <a:pt x="33159" y="0"/>
                  <a:pt x="31202" y="0"/>
                </a:cubicBezTo>
                <a:close/>
              </a:path>
            </a:pathLst>
          </a:custGeom>
          <a:solidFill>
            <a:srgbClr val="A6DFDA">
              <a:alpha val="61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2445;p56">
            <a:extLst>
              <a:ext uri="{FF2B5EF4-FFF2-40B4-BE49-F238E27FC236}">
                <a16:creationId xmlns:a16="http://schemas.microsoft.com/office/drawing/2014/main" id="{257BC71E-F718-79BF-A3B9-CD8FE00E81B0}"/>
              </a:ext>
            </a:extLst>
          </p:cNvPr>
          <p:cNvSpPr/>
          <p:nvPr/>
        </p:nvSpPr>
        <p:spPr>
          <a:xfrm rot="17822815" flipH="1">
            <a:off x="-1523080" y="217702"/>
            <a:ext cx="4307936" cy="3547974"/>
          </a:xfrm>
          <a:custGeom>
            <a:avLst/>
            <a:gdLst/>
            <a:ahLst/>
            <a:cxnLst/>
            <a:rect l="l" t="t" r="r" b="b"/>
            <a:pathLst>
              <a:path w="66332" h="26434" extrusionOk="0">
                <a:moveTo>
                  <a:pt x="31202" y="0"/>
                </a:moveTo>
                <a:cubicBezTo>
                  <a:pt x="18165" y="0"/>
                  <a:pt x="1939" y="3774"/>
                  <a:pt x="761" y="14938"/>
                </a:cubicBezTo>
                <a:cubicBezTo>
                  <a:pt x="0" y="22171"/>
                  <a:pt x="6720" y="26434"/>
                  <a:pt x="14370" y="26434"/>
                </a:cubicBezTo>
                <a:cubicBezTo>
                  <a:pt x="15472" y="26434"/>
                  <a:pt x="16593" y="26345"/>
                  <a:pt x="17714" y="26165"/>
                </a:cubicBezTo>
                <a:cubicBezTo>
                  <a:pt x="25885" y="24833"/>
                  <a:pt x="29627" y="20771"/>
                  <a:pt x="37043" y="20771"/>
                </a:cubicBezTo>
                <a:cubicBezTo>
                  <a:pt x="37709" y="20771"/>
                  <a:pt x="38404" y="20804"/>
                  <a:pt x="39136" y="20874"/>
                </a:cubicBezTo>
                <a:cubicBezTo>
                  <a:pt x="43775" y="21313"/>
                  <a:pt x="49323" y="22660"/>
                  <a:pt x="53948" y="22660"/>
                </a:cubicBezTo>
                <a:cubicBezTo>
                  <a:pt x="58168" y="22660"/>
                  <a:pt x="61619" y="21539"/>
                  <a:pt x="62912" y="17583"/>
                </a:cubicBezTo>
                <a:cubicBezTo>
                  <a:pt x="66331" y="7099"/>
                  <a:pt x="51491" y="1534"/>
                  <a:pt x="36797" y="243"/>
                </a:cubicBezTo>
                <a:cubicBezTo>
                  <a:pt x="35045" y="85"/>
                  <a:pt x="33159" y="0"/>
                  <a:pt x="31202" y="0"/>
                </a:cubicBezTo>
                <a:close/>
              </a:path>
            </a:pathLst>
          </a:custGeom>
          <a:solidFill>
            <a:srgbClr val="A6DFDA">
              <a:alpha val="61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0" name="Group 19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83951" y="1856596"/>
            <a:ext cx="11529637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rgbClr val="0070C0"/>
                </a:solidFill>
              </a:rPr>
              <a:t>1. </a:t>
            </a:r>
            <a:r>
              <a:rPr lang="en-US" sz="3200" smtClean="0"/>
              <a:t>Where </a:t>
            </a:r>
            <a:r>
              <a:rPr lang="en-US" sz="3200" dirty="0"/>
              <a:t>do you live?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2. </a:t>
            </a:r>
            <a:r>
              <a:rPr lang="en-US" sz="3200" dirty="0"/>
              <a:t>How many rooms are there in your house? What are they?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3. </a:t>
            </a:r>
            <a:r>
              <a:rPr lang="en-US" sz="3200" dirty="0"/>
              <a:t>Which room do you like the best in your house? Why?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C0C20D-2A82-ED32-5CF8-39F436805E7B}"/>
              </a:ext>
            </a:extLst>
          </p:cNvPr>
          <p:cNvCxnSpPr>
            <a:cxnSpLocks/>
          </p:cNvCxnSpPr>
          <p:nvPr/>
        </p:nvCxnSpPr>
        <p:spPr>
          <a:xfrm>
            <a:off x="1391071" y="2824102"/>
            <a:ext cx="901984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oogle Shape;948;p33">
            <a:extLst>
              <a:ext uri="{FF2B5EF4-FFF2-40B4-BE49-F238E27FC236}">
                <a16:creationId xmlns:a16="http://schemas.microsoft.com/office/drawing/2014/main" id="{22698D57-F62B-3856-0CA1-B250DAD803C0}"/>
              </a:ext>
            </a:extLst>
          </p:cNvPr>
          <p:cNvGrpSpPr/>
          <p:nvPr/>
        </p:nvGrpSpPr>
        <p:grpSpPr>
          <a:xfrm rot="15472653">
            <a:off x="754006" y="2273404"/>
            <a:ext cx="518713" cy="661229"/>
            <a:chOff x="3497766" y="2048168"/>
            <a:chExt cx="246101" cy="388799"/>
          </a:xfrm>
        </p:grpSpPr>
        <p:sp>
          <p:nvSpPr>
            <p:cNvPr id="8" name="Google Shape;949;p33">
              <a:extLst>
                <a:ext uri="{FF2B5EF4-FFF2-40B4-BE49-F238E27FC236}">
                  <a16:creationId xmlns:a16="http://schemas.microsoft.com/office/drawing/2014/main" id="{96403501-A05E-7059-7D87-EBF58BC4AFFB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50;p33">
              <a:extLst>
                <a:ext uri="{FF2B5EF4-FFF2-40B4-BE49-F238E27FC236}">
                  <a16:creationId xmlns:a16="http://schemas.microsoft.com/office/drawing/2014/main" id="{4C74D746-7CA5-4990-4A8C-53D8CBB7AB06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95C032-116F-5C12-E9B0-107F501768DE}"/>
              </a:ext>
            </a:extLst>
          </p:cNvPr>
          <p:cNvCxnSpPr>
            <a:cxnSpLocks/>
          </p:cNvCxnSpPr>
          <p:nvPr/>
        </p:nvCxnSpPr>
        <p:spPr>
          <a:xfrm>
            <a:off x="1386304" y="4048070"/>
            <a:ext cx="901984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oogle Shape;948;p33">
            <a:extLst>
              <a:ext uri="{FF2B5EF4-FFF2-40B4-BE49-F238E27FC236}">
                <a16:creationId xmlns:a16="http://schemas.microsoft.com/office/drawing/2014/main" id="{4B888021-AFBF-1F81-BAA6-3F3E8332AB94}"/>
              </a:ext>
            </a:extLst>
          </p:cNvPr>
          <p:cNvGrpSpPr/>
          <p:nvPr/>
        </p:nvGrpSpPr>
        <p:grpSpPr>
          <a:xfrm rot="15472653">
            <a:off x="749239" y="3497372"/>
            <a:ext cx="518713" cy="661229"/>
            <a:chOff x="3497766" y="2048168"/>
            <a:chExt cx="246101" cy="388799"/>
          </a:xfrm>
        </p:grpSpPr>
        <p:sp>
          <p:nvSpPr>
            <p:cNvPr id="14" name="Google Shape;949;p33">
              <a:extLst>
                <a:ext uri="{FF2B5EF4-FFF2-40B4-BE49-F238E27FC236}">
                  <a16:creationId xmlns:a16="http://schemas.microsoft.com/office/drawing/2014/main" id="{048857B5-60BD-A987-2734-C8D3CB585F2A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50;p33">
              <a:extLst>
                <a:ext uri="{FF2B5EF4-FFF2-40B4-BE49-F238E27FC236}">
                  <a16:creationId xmlns:a16="http://schemas.microsoft.com/office/drawing/2014/main" id="{5E5825DC-A696-C9C0-0A46-1A31540E7AA9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1472E6-0D2A-B80F-E449-E5F3AB0858C4}"/>
              </a:ext>
            </a:extLst>
          </p:cNvPr>
          <p:cNvCxnSpPr>
            <a:cxnSpLocks/>
          </p:cNvCxnSpPr>
          <p:nvPr/>
        </p:nvCxnSpPr>
        <p:spPr>
          <a:xfrm>
            <a:off x="1386304" y="4757683"/>
            <a:ext cx="901984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0B2030-99A8-C869-14C3-50431CD5E1A6}"/>
              </a:ext>
            </a:extLst>
          </p:cNvPr>
          <p:cNvCxnSpPr>
            <a:cxnSpLocks/>
          </p:cNvCxnSpPr>
          <p:nvPr/>
        </p:nvCxnSpPr>
        <p:spPr>
          <a:xfrm>
            <a:off x="1395824" y="5857832"/>
            <a:ext cx="901984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oogle Shape;948;p33">
            <a:extLst>
              <a:ext uri="{FF2B5EF4-FFF2-40B4-BE49-F238E27FC236}">
                <a16:creationId xmlns:a16="http://schemas.microsoft.com/office/drawing/2014/main" id="{320A5A31-F3A0-3DC7-D6D7-3D4BC779D470}"/>
              </a:ext>
            </a:extLst>
          </p:cNvPr>
          <p:cNvGrpSpPr/>
          <p:nvPr/>
        </p:nvGrpSpPr>
        <p:grpSpPr>
          <a:xfrm rot="15472653">
            <a:off x="758759" y="5307134"/>
            <a:ext cx="518713" cy="661229"/>
            <a:chOff x="3497766" y="2048168"/>
            <a:chExt cx="246101" cy="388799"/>
          </a:xfrm>
        </p:grpSpPr>
        <p:sp>
          <p:nvSpPr>
            <p:cNvPr id="29" name="Google Shape;949;p33">
              <a:extLst>
                <a:ext uri="{FF2B5EF4-FFF2-40B4-BE49-F238E27FC236}">
                  <a16:creationId xmlns:a16="http://schemas.microsoft.com/office/drawing/2014/main" id="{05943AEB-0C32-9B06-2AE0-03868BBF34D7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50;p33">
              <a:extLst>
                <a:ext uri="{FF2B5EF4-FFF2-40B4-BE49-F238E27FC236}">
                  <a16:creationId xmlns:a16="http://schemas.microsoft.com/office/drawing/2014/main" id="{EE1A334C-69A8-999D-A47D-BFACE9B99758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an email to Mira, your pen friend. Tell her about your house. Use the answers to the questions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in </a:t>
            </a:r>
            <a:r>
              <a:rPr lang="en-US" sz="2800" b="1" smtClean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10">
            <a:extLst>
              <a:ext uri="{FF2B5EF4-FFF2-40B4-BE49-F238E27FC236}">
                <a16:creationId xmlns:a16="http://schemas.microsoft.com/office/drawing/2014/main" id="{895DBB53-FB05-7CD8-6BC7-B1D107B20FC3}"/>
              </a:ext>
            </a:extLst>
          </p:cNvPr>
          <p:cNvSpPr/>
          <p:nvPr/>
        </p:nvSpPr>
        <p:spPr>
          <a:xfrm>
            <a:off x="5715464" y="1698171"/>
            <a:ext cx="5312664" cy="5107525"/>
          </a:xfrm>
          <a:prstGeom prst="roundRect">
            <a:avLst>
              <a:gd name="adj" fmla="val 4732"/>
            </a:avLst>
          </a:prstGeom>
          <a:noFill/>
          <a:ln>
            <a:solidFill>
              <a:srgbClr val="A67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17F49C2-4BA3-360A-C058-79E608B3E33B}"/>
              </a:ext>
            </a:extLst>
          </p:cNvPr>
          <p:cNvCxnSpPr/>
          <p:nvPr/>
        </p:nvCxnSpPr>
        <p:spPr>
          <a:xfrm flipV="1">
            <a:off x="5948420" y="4037119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4F36887-F386-2400-DE14-E9F85CE7E2E1}"/>
              </a:ext>
            </a:extLst>
          </p:cNvPr>
          <p:cNvCxnSpPr/>
          <p:nvPr/>
        </p:nvCxnSpPr>
        <p:spPr>
          <a:xfrm flipV="1">
            <a:off x="5948420" y="4453102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E8B117E-D749-DFA1-DFC0-E7E549C4B88B}"/>
              </a:ext>
            </a:extLst>
          </p:cNvPr>
          <p:cNvCxnSpPr/>
          <p:nvPr/>
        </p:nvCxnSpPr>
        <p:spPr>
          <a:xfrm flipV="1">
            <a:off x="5948420" y="4853697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3FC61E7D-9F6E-8394-37E7-B2D7A2274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04" y="1578429"/>
            <a:ext cx="5407584" cy="583083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1231DCA-940A-8BA6-BD66-1D22E28FB704}"/>
              </a:ext>
            </a:extLst>
          </p:cNvPr>
          <p:cNvCxnSpPr/>
          <p:nvPr/>
        </p:nvCxnSpPr>
        <p:spPr>
          <a:xfrm flipV="1">
            <a:off x="5820404" y="2404264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DAA8747-6F2A-7040-D547-A2DF583DDB16}"/>
              </a:ext>
            </a:extLst>
          </p:cNvPr>
          <p:cNvCxnSpPr/>
          <p:nvPr/>
        </p:nvCxnSpPr>
        <p:spPr>
          <a:xfrm flipV="1">
            <a:off x="5820404" y="2698178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1F59628-747A-3480-4241-34C2D01EAB19}"/>
              </a:ext>
            </a:extLst>
          </p:cNvPr>
          <p:cNvSpPr txBox="1"/>
          <p:nvPr/>
        </p:nvSpPr>
        <p:spPr>
          <a:xfrm>
            <a:off x="5820404" y="208733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To: mira@webmail.com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75D380-3A00-621D-D216-84263482BAFA}"/>
              </a:ext>
            </a:extLst>
          </p:cNvPr>
          <p:cNvSpPr txBox="1"/>
          <p:nvPr/>
        </p:nvSpPr>
        <p:spPr>
          <a:xfrm>
            <a:off x="5820404" y="236608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Subject: My house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B01BE8-A602-084C-63AB-860178EDF39D}"/>
              </a:ext>
            </a:extLst>
          </p:cNvPr>
          <p:cNvSpPr txBox="1"/>
          <p:nvPr/>
        </p:nvSpPr>
        <p:spPr>
          <a:xfrm>
            <a:off x="5820404" y="2702107"/>
            <a:ext cx="485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 Mira,</a:t>
            </a:r>
          </a:p>
          <a:p>
            <a:r>
              <a:rPr lang="en-US" sz="2400" dirty="0"/>
              <a:t>Thanks for your email. Now I’ll tell you about my house.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5B62C8C-FEF1-6F9C-1F90-05E984B43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04" y="6380813"/>
            <a:ext cx="4991100" cy="42488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BA3BE64-6F2A-BA5E-B1A4-13E041A3BD78}"/>
              </a:ext>
            </a:extLst>
          </p:cNvPr>
          <p:cNvSpPr txBox="1"/>
          <p:nvPr/>
        </p:nvSpPr>
        <p:spPr>
          <a:xfrm>
            <a:off x="5820404" y="5037591"/>
            <a:ext cx="485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you? Where do you live? Tell me in your next email.</a:t>
            </a:r>
          </a:p>
          <a:p>
            <a:r>
              <a:rPr lang="en-US" sz="2400"/>
              <a:t>All the best,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68B9079-4646-D5A1-7621-B1D8E9EF6FAB}"/>
              </a:ext>
            </a:extLst>
          </p:cNvPr>
          <p:cNvCxnSpPr/>
          <p:nvPr/>
        </p:nvCxnSpPr>
        <p:spPr>
          <a:xfrm flipV="1">
            <a:off x="5984236" y="6301757"/>
            <a:ext cx="4572000" cy="0"/>
          </a:xfrm>
          <a:prstGeom prst="line">
            <a:avLst/>
          </a:prstGeom>
          <a:ln w="9525">
            <a:solidFill>
              <a:srgbClr val="A67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oogle Shape;2444;p56">
            <a:extLst>
              <a:ext uri="{FF2B5EF4-FFF2-40B4-BE49-F238E27FC236}">
                <a16:creationId xmlns:a16="http://schemas.microsoft.com/office/drawing/2014/main" id="{38E9A8A4-2C58-E456-E3BC-FC1EC4692C70}"/>
              </a:ext>
            </a:extLst>
          </p:cNvPr>
          <p:cNvGrpSpPr/>
          <p:nvPr/>
        </p:nvGrpSpPr>
        <p:grpSpPr>
          <a:xfrm>
            <a:off x="631181" y="1869970"/>
            <a:ext cx="4165629" cy="4570609"/>
            <a:chOff x="97341" y="1130038"/>
            <a:chExt cx="2776712" cy="3169164"/>
          </a:xfrm>
        </p:grpSpPr>
        <p:sp>
          <p:nvSpPr>
            <p:cNvPr id="123" name="Google Shape;2445;p56">
              <a:extLst>
                <a:ext uri="{FF2B5EF4-FFF2-40B4-BE49-F238E27FC236}">
                  <a16:creationId xmlns:a16="http://schemas.microsoft.com/office/drawing/2014/main" id="{B36671F5-6983-E493-CBCB-5D085E685CE1}"/>
                </a:ext>
              </a:extLst>
            </p:cNvPr>
            <p:cNvSpPr/>
            <p:nvPr/>
          </p:nvSpPr>
          <p:spPr>
            <a:xfrm rot="3855693" flipH="1">
              <a:off x="161963" y="1811515"/>
              <a:ext cx="2647468" cy="1806210"/>
            </a:xfrm>
            <a:custGeom>
              <a:avLst/>
              <a:gdLst/>
              <a:ahLst/>
              <a:cxnLst/>
              <a:rect l="l" t="t" r="r" b="b"/>
              <a:pathLst>
                <a:path w="66332" h="26434" extrusionOk="0">
                  <a:moveTo>
                    <a:pt x="31202" y="0"/>
                  </a:moveTo>
                  <a:cubicBezTo>
                    <a:pt x="18165" y="0"/>
                    <a:pt x="1939" y="3774"/>
                    <a:pt x="761" y="14938"/>
                  </a:cubicBezTo>
                  <a:cubicBezTo>
                    <a:pt x="0" y="22171"/>
                    <a:pt x="6720" y="26434"/>
                    <a:pt x="14370" y="26434"/>
                  </a:cubicBezTo>
                  <a:cubicBezTo>
                    <a:pt x="15472" y="26434"/>
                    <a:pt x="16593" y="26345"/>
                    <a:pt x="17714" y="26165"/>
                  </a:cubicBezTo>
                  <a:cubicBezTo>
                    <a:pt x="25885" y="24833"/>
                    <a:pt x="29627" y="20771"/>
                    <a:pt x="37043" y="20771"/>
                  </a:cubicBezTo>
                  <a:cubicBezTo>
                    <a:pt x="37709" y="20771"/>
                    <a:pt x="38404" y="20804"/>
                    <a:pt x="39136" y="20874"/>
                  </a:cubicBezTo>
                  <a:cubicBezTo>
                    <a:pt x="43775" y="21313"/>
                    <a:pt x="49323" y="22660"/>
                    <a:pt x="53948" y="22660"/>
                  </a:cubicBezTo>
                  <a:cubicBezTo>
                    <a:pt x="58168" y="22660"/>
                    <a:pt x="61619" y="21539"/>
                    <a:pt x="62912" y="17583"/>
                  </a:cubicBezTo>
                  <a:cubicBezTo>
                    <a:pt x="66331" y="7099"/>
                    <a:pt x="51491" y="1534"/>
                    <a:pt x="36797" y="243"/>
                  </a:cubicBezTo>
                  <a:cubicBezTo>
                    <a:pt x="35045" y="85"/>
                    <a:pt x="33159" y="0"/>
                    <a:pt x="31202" y="0"/>
                  </a:cubicBezTo>
                  <a:close/>
                </a:path>
              </a:pathLst>
            </a:cu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4" name="Google Shape;2446;p56">
              <a:extLst>
                <a:ext uri="{FF2B5EF4-FFF2-40B4-BE49-F238E27FC236}">
                  <a16:creationId xmlns:a16="http://schemas.microsoft.com/office/drawing/2014/main" id="{2839AD50-C546-4095-74AD-C1247FF7BBBF}"/>
                </a:ext>
              </a:extLst>
            </p:cNvPr>
            <p:cNvGrpSpPr/>
            <p:nvPr/>
          </p:nvGrpSpPr>
          <p:grpSpPr>
            <a:xfrm>
              <a:off x="1407426" y="1622204"/>
              <a:ext cx="1200887" cy="2316931"/>
              <a:chOff x="1407426" y="1622204"/>
              <a:chExt cx="1200887" cy="2316931"/>
            </a:xfrm>
          </p:grpSpPr>
          <p:sp>
            <p:nvSpPr>
              <p:cNvPr id="125" name="Google Shape;2447;p56">
                <a:extLst>
                  <a:ext uri="{FF2B5EF4-FFF2-40B4-BE49-F238E27FC236}">
                    <a16:creationId xmlns:a16="http://schemas.microsoft.com/office/drawing/2014/main" id="{9F57F90F-1FBC-D821-41C9-1B3A30F11DF1}"/>
                  </a:ext>
                </a:extLst>
              </p:cNvPr>
              <p:cNvSpPr/>
              <p:nvPr/>
            </p:nvSpPr>
            <p:spPr>
              <a:xfrm>
                <a:off x="2346957" y="2160557"/>
                <a:ext cx="252800" cy="115900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4636" extrusionOk="0">
                    <a:moveTo>
                      <a:pt x="144" y="254"/>
                    </a:moveTo>
                    <a:cubicBezTo>
                      <a:pt x="17" y="615"/>
                      <a:pt x="-142" y="1579"/>
                      <a:pt x="239" y="2182"/>
                    </a:cubicBezTo>
                    <a:cubicBezTo>
                      <a:pt x="620" y="2785"/>
                      <a:pt x="1283" y="3464"/>
                      <a:pt x="2430" y="3873"/>
                    </a:cubicBezTo>
                    <a:cubicBezTo>
                      <a:pt x="3577" y="4282"/>
                      <a:pt x="5946" y="4607"/>
                      <a:pt x="7121" y="4635"/>
                    </a:cubicBezTo>
                    <a:cubicBezTo>
                      <a:pt x="8296" y="4663"/>
                      <a:pt x="9002" y="4346"/>
                      <a:pt x="9478" y="4040"/>
                    </a:cubicBezTo>
                    <a:cubicBezTo>
                      <a:pt x="9954" y="3734"/>
                      <a:pt x="9887" y="3230"/>
                      <a:pt x="9978" y="2801"/>
                    </a:cubicBezTo>
                    <a:cubicBezTo>
                      <a:pt x="10069" y="2372"/>
                      <a:pt x="10201" y="1797"/>
                      <a:pt x="10026" y="1468"/>
                    </a:cubicBezTo>
                    <a:cubicBezTo>
                      <a:pt x="9851" y="1139"/>
                      <a:pt x="10184" y="1039"/>
                      <a:pt x="8930" y="825"/>
                    </a:cubicBezTo>
                    <a:cubicBezTo>
                      <a:pt x="7676" y="611"/>
                      <a:pt x="3823" y="317"/>
                      <a:pt x="2501" y="182"/>
                    </a:cubicBezTo>
                    <a:cubicBezTo>
                      <a:pt x="1180" y="47"/>
                      <a:pt x="1394" y="3"/>
                      <a:pt x="1001" y="15"/>
                    </a:cubicBezTo>
                    <a:cubicBezTo>
                      <a:pt x="608" y="27"/>
                      <a:pt x="271" y="-107"/>
                      <a:pt x="144" y="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448;p56">
                <a:extLst>
                  <a:ext uri="{FF2B5EF4-FFF2-40B4-BE49-F238E27FC236}">
                    <a16:creationId xmlns:a16="http://schemas.microsoft.com/office/drawing/2014/main" id="{BABABDC3-ED4A-DA21-8F93-D71BCFA11541}"/>
                  </a:ext>
                </a:extLst>
              </p:cNvPr>
              <p:cNvSpPr/>
              <p:nvPr/>
            </p:nvSpPr>
            <p:spPr>
              <a:xfrm flipH="1">
                <a:off x="2217197" y="3689624"/>
                <a:ext cx="292817" cy="180633"/>
              </a:xfrm>
              <a:custGeom>
                <a:avLst/>
                <a:gdLst/>
                <a:ahLst/>
                <a:cxnLst/>
                <a:rect l="l" t="t" r="r" b="b"/>
                <a:pathLst>
                  <a:path w="10271" h="6336" extrusionOk="0">
                    <a:moveTo>
                      <a:pt x="9953" y="1"/>
                    </a:moveTo>
                    <a:cubicBezTo>
                      <a:pt x="6654" y="579"/>
                      <a:pt x="3337" y="933"/>
                      <a:pt x="1" y="1063"/>
                    </a:cubicBezTo>
                    <a:lnTo>
                      <a:pt x="280" y="6002"/>
                    </a:lnTo>
                    <a:cubicBezTo>
                      <a:pt x="1414" y="6238"/>
                      <a:pt x="2450" y="6336"/>
                      <a:pt x="3388" y="6336"/>
                    </a:cubicBezTo>
                    <a:cubicBezTo>
                      <a:pt x="8015" y="6336"/>
                      <a:pt x="10270" y="3952"/>
                      <a:pt x="10270" y="3952"/>
                    </a:cubicBezTo>
                    <a:lnTo>
                      <a:pt x="9953" y="1"/>
                    </a:lnTo>
                    <a:close/>
                  </a:path>
                </a:pathLst>
              </a:custGeom>
              <a:solidFill>
                <a:srgbClr val="FFC4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449;p56">
                <a:extLst>
                  <a:ext uri="{FF2B5EF4-FFF2-40B4-BE49-F238E27FC236}">
                    <a16:creationId xmlns:a16="http://schemas.microsoft.com/office/drawing/2014/main" id="{7DE76692-312B-0243-843E-6560139970D0}"/>
                  </a:ext>
                </a:extLst>
              </p:cNvPr>
              <p:cNvSpPr/>
              <p:nvPr/>
            </p:nvSpPr>
            <p:spPr>
              <a:xfrm flipH="1">
                <a:off x="2226234" y="3568489"/>
                <a:ext cx="290678" cy="151982"/>
              </a:xfrm>
              <a:custGeom>
                <a:avLst/>
                <a:gdLst/>
                <a:ahLst/>
                <a:cxnLst/>
                <a:rect l="l" t="t" r="r" b="b"/>
                <a:pathLst>
                  <a:path w="10196" h="5331" extrusionOk="0">
                    <a:moveTo>
                      <a:pt x="9860" y="0"/>
                    </a:moveTo>
                    <a:cubicBezTo>
                      <a:pt x="8909" y="336"/>
                      <a:pt x="7940" y="597"/>
                      <a:pt x="6952" y="820"/>
                    </a:cubicBezTo>
                    <a:cubicBezTo>
                      <a:pt x="5629" y="1119"/>
                      <a:pt x="4287" y="1305"/>
                      <a:pt x="2945" y="1398"/>
                    </a:cubicBezTo>
                    <a:cubicBezTo>
                      <a:pt x="2377" y="1442"/>
                      <a:pt x="1803" y="1460"/>
                      <a:pt x="1226" y="1460"/>
                    </a:cubicBezTo>
                    <a:cubicBezTo>
                      <a:pt x="819" y="1460"/>
                      <a:pt x="409" y="1451"/>
                      <a:pt x="0" y="1435"/>
                    </a:cubicBezTo>
                    <a:lnTo>
                      <a:pt x="0" y="1435"/>
                    </a:lnTo>
                    <a:lnTo>
                      <a:pt x="168" y="4362"/>
                    </a:lnTo>
                    <a:lnTo>
                      <a:pt x="224" y="5331"/>
                    </a:lnTo>
                    <a:cubicBezTo>
                      <a:pt x="3579" y="5182"/>
                      <a:pt x="6896" y="4828"/>
                      <a:pt x="10195" y="4250"/>
                    </a:cubicBezTo>
                    <a:lnTo>
                      <a:pt x="9990" y="1790"/>
                    </a:lnTo>
                    <a:lnTo>
                      <a:pt x="98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450;p56">
                <a:extLst>
                  <a:ext uri="{FF2B5EF4-FFF2-40B4-BE49-F238E27FC236}">
                    <a16:creationId xmlns:a16="http://schemas.microsoft.com/office/drawing/2014/main" id="{C2C25D12-CDE9-AC84-D88D-9B1F71F8DCED}"/>
                  </a:ext>
                </a:extLst>
              </p:cNvPr>
              <p:cNvSpPr/>
              <p:nvPr/>
            </p:nvSpPr>
            <p:spPr>
              <a:xfrm flipH="1">
                <a:off x="2235813" y="2158773"/>
                <a:ext cx="179607" cy="1433122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50269" extrusionOk="0">
                    <a:moveTo>
                      <a:pt x="2386" y="1"/>
                    </a:moveTo>
                    <a:cubicBezTo>
                      <a:pt x="2386" y="448"/>
                      <a:pt x="2311" y="877"/>
                      <a:pt x="2181" y="1287"/>
                    </a:cubicBezTo>
                    <a:cubicBezTo>
                      <a:pt x="2125" y="1492"/>
                      <a:pt x="2013" y="1678"/>
                      <a:pt x="1864" y="1827"/>
                    </a:cubicBezTo>
                    <a:cubicBezTo>
                      <a:pt x="1728" y="1955"/>
                      <a:pt x="1551" y="2008"/>
                      <a:pt x="1365" y="2008"/>
                    </a:cubicBezTo>
                    <a:cubicBezTo>
                      <a:pt x="1143" y="2008"/>
                      <a:pt x="910" y="1931"/>
                      <a:pt x="727" y="1809"/>
                    </a:cubicBezTo>
                    <a:cubicBezTo>
                      <a:pt x="410" y="1529"/>
                      <a:pt x="168" y="1194"/>
                      <a:pt x="0" y="821"/>
                    </a:cubicBezTo>
                    <a:lnTo>
                      <a:pt x="0" y="821"/>
                    </a:lnTo>
                    <a:lnTo>
                      <a:pt x="3392" y="50268"/>
                    </a:lnTo>
                    <a:cubicBezTo>
                      <a:pt x="4380" y="50045"/>
                      <a:pt x="5349" y="49765"/>
                      <a:pt x="6300" y="49430"/>
                    </a:cubicBezTo>
                    <a:lnTo>
                      <a:pt x="4119" y="21864"/>
                    </a:lnTo>
                    <a:lnTo>
                      <a:pt x="3486" y="13812"/>
                    </a:lnTo>
                    <a:lnTo>
                      <a:pt x="2386" y="1"/>
                    </a:ln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451;p56">
                <a:extLst>
                  <a:ext uri="{FF2B5EF4-FFF2-40B4-BE49-F238E27FC236}">
                    <a16:creationId xmlns:a16="http://schemas.microsoft.com/office/drawing/2014/main" id="{F4F2453B-C854-E0FF-8180-0935F14950AF}"/>
                  </a:ext>
                </a:extLst>
              </p:cNvPr>
              <p:cNvSpPr/>
              <p:nvPr/>
            </p:nvSpPr>
            <p:spPr>
              <a:xfrm flipH="1">
                <a:off x="2318689" y="2182179"/>
                <a:ext cx="200362" cy="1426194"/>
              </a:xfrm>
              <a:custGeom>
                <a:avLst/>
                <a:gdLst/>
                <a:ahLst/>
                <a:cxnLst/>
                <a:rect l="l" t="t" r="r" b="b"/>
                <a:pathLst>
                  <a:path w="7028" h="50026" extrusionOk="0">
                    <a:moveTo>
                      <a:pt x="3635" y="0"/>
                    </a:moveTo>
                    <a:cubicBezTo>
                      <a:pt x="3486" y="746"/>
                      <a:pt x="3300" y="1566"/>
                      <a:pt x="2666" y="1994"/>
                    </a:cubicBezTo>
                    <a:cubicBezTo>
                      <a:pt x="2404" y="2169"/>
                      <a:pt x="2096" y="2258"/>
                      <a:pt x="1784" y="2258"/>
                    </a:cubicBezTo>
                    <a:cubicBezTo>
                      <a:pt x="1499" y="2258"/>
                      <a:pt x="1210" y="2183"/>
                      <a:pt x="951" y="2032"/>
                    </a:cubicBezTo>
                    <a:cubicBezTo>
                      <a:pt x="429" y="1733"/>
                      <a:pt x="75" y="1193"/>
                      <a:pt x="1" y="578"/>
                    </a:cubicBezTo>
                    <a:lnTo>
                      <a:pt x="1" y="578"/>
                    </a:lnTo>
                    <a:lnTo>
                      <a:pt x="3020" y="50025"/>
                    </a:lnTo>
                    <a:cubicBezTo>
                      <a:pt x="4362" y="49932"/>
                      <a:pt x="5704" y="49727"/>
                      <a:pt x="7027" y="49447"/>
                    </a:cubicBezTo>
                    <a:lnTo>
                      <a:pt x="3635" y="0"/>
                    </a:lnTo>
                    <a:close/>
                  </a:path>
                </a:pathLst>
              </a:custGeom>
              <a:solidFill>
                <a:srgbClr val="BA8744"/>
              </a:solidFill>
              <a:ln w="9525" cap="flat" cmpd="sng">
                <a:solidFill>
                  <a:srgbClr val="BA874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452;p56">
                <a:extLst>
                  <a:ext uri="{FF2B5EF4-FFF2-40B4-BE49-F238E27FC236}">
                    <a16:creationId xmlns:a16="http://schemas.microsoft.com/office/drawing/2014/main" id="{CF545864-C328-E78B-6674-5B2A55E9C750}"/>
                  </a:ext>
                </a:extLst>
              </p:cNvPr>
              <p:cNvSpPr/>
              <p:nvPr/>
            </p:nvSpPr>
            <p:spPr>
              <a:xfrm flipH="1">
                <a:off x="2347398" y="1943587"/>
                <a:ext cx="252932" cy="302994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0628" extrusionOk="0">
                    <a:moveTo>
                      <a:pt x="5517" y="0"/>
                    </a:moveTo>
                    <a:cubicBezTo>
                      <a:pt x="4268" y="1454"/>
                      <a:pt x="2106" y="1697"/>
                      <a:pt x="2032" y="1697"/>
                    </a:cubicBezTo>
                    <a:lnTo>
                      <a:pt x="0" y="8872"/>
                    </a:lnTo>
                    <a:lnTo>
                      <a:pt x="0" y="8891"/>
                    </a:lnTo>
                    <a:lnTo>
                      <a:pt x="75" y="8891"/>
                    </a:lnTo>
                    <a:cubicBezTo>
                      <a:pt x="75" y="9338"/>
                      <a:pt x="224" y="9767"/>
                      <a:pt x="485" y="10102"/>
                    </a:cubicBezTo>
                    <a:cubicBezTo>
                      <a:pt x="720" y="10401"/>
                      <a:pt x="1076" y="10567"/>
                      <a:pt x="1449" y="10567"/>
                    </a:cubicBezTo>
                    <a:cubicBezTo>
                      <a:pt x="1519" y="10567"/>
                      <a:pt x="1589" y="10561"/>
                      <a:pt x="1659" y="10550"/>
                    </a:cubicBezTo>
                    <a:cubicBezTo>
                      <a:pt x="2013" y="10475"/>
                      <a:pt x="2311" y="10251"/>
                      <a:pt x="2498" y="9953"/>
                    </a:cubicBezTo>
                    <a:cubicBezTo>
                      <a:pt x="2684" y="9655"/>
                      <a:pt x="2796" y="9301"/>
                      <a:pt x="2833" y="8947"/>
                    </a:cubicBezTo>
                    <a:cubicBezTo>
                      <a:pt x="2926" y="9562"/>
                      <a:pt x="3280" y="10102"/>
                      <a:pt x="3802" y="10401"/>
                    </a:cubicBezTo>
                    <a:cubicBezTo>
                      <a:pt x="4061" y="10552"/>
                      <a:pt x="4345" y="10627"/>
                      <a:pt x="4629" y="10627"/>
                    </a:cubicBezTo>
                    <a:cubicBezTo>
                      <a:pt x="4937" y="10627"/>
                      <a:pt x="5245" y="10538"/>
                      <a:pt x="5517" y="10363"/>
                    </a:cubicBezTo>
                    <a:cubicBezTo>
                      <a:pt x="6132" y="9935"/>
                      <a:pt x="6337" y="9115"/>
                      <a:pt x="6486" y="8369"/>
                    </a:cubicBezTo>
                    <a:cubicBezTo>
                      <a:pt x="6654" y="8742"/>
                      <a:pt x="6896" y="9077"/>
                      <a:pt x="7213" y="9338"/>
                    </a:cubicBezTo>
                    <a:cubicBezTo>
                      <a:pt x="7398" y="9472"/>
                      <a:pt x="7635" y="9555"/>
                      <a:pt x="7860" y="9555"/>
                    </a:cubicBezTo>
                    <a:cubicBezTo>
                      <a:pt x="8042" y="9555"/>
                      <a:pt x="8217" y="9501"/>
                      <a:pt x="8350" y="9375"/>
                    </a:cubicBezTo>
                    <a:cubicBezTo>
                      <a:pt x="8499" y="9226"/>
                      <a:pt x="8611" y="9040"/>
                      <a:pt x="8667" y="8835"/>
                    </a:cubicBezTo>
                    <a:cubicBezTo>
                      <a:pt x="8797" y="8425"/>
                      <a:pt x="8872" y="7996"/>
                      <a:pt x="8872" y="7549"/>
                    </a:cubicBezTo>
                    <a:lnTo>
                      <a:pt x="8853" y="7344"/>
                    </a:lnTo>
                    <a:lnTo>
                      <a:pt x="55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453;p56">
                <a:extLst>
                  <a:ext uri="{FF2B5EF4-FFF2-40B4-BE49-F238E27FC236}">
                    <a16:creationId xmlns:a16="http://schemas.microsoft.com/office/drawing/2014/main" id="{F1AB571B-8A54-DEDF-5D28-30AD9555AB25}"/>
                  </a:ext>
                </a:extLst>
              </p:cNvPr>
              <p:cNvSpPr/>
              <p:nvPr/>
            </p:nvSpPr>
            <p:spPr>
              <a:xfrm flipH="1">
                <a:off x="2432925" y="2197574"/>
                <a:ext cx="167405" cy="1412282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9538" extrusionOk="0">
                    <a:moveTo>
                      <a:pt x="2833" y="38"/>
                    </a:moveTo>
                    <a:lnTo>
                      <a:pt x="2839" y="129"/>
                    </a:lnTo>
                    <a:lnTo>
                      <a:pt x="2839" y="129"/>
                    </a:lnTo>
                    <a:cubicBezTo>
                      <a:pt x="2843" y="105"/>
                      <a:pt x="2848" y="81"/>
                      <a:pt x="2852" y="56"/>
                    </a:cubicBezTo>
                    <a:lnTo>
                      <a:pt x="2833" y="38"/>
                    </a:lnTo>
                    <a:close/>
                    <a:moveTo>
                      <a:pt x="0" y="1"/>
                    </a:moveTo>
                    <a:lnTo>
                      <a:pt x="2926" y="49504"/>
                    </a:lnTo>
                    <a:cubicBezTo>
                      <a:pt x="3332" y="49527"/>
                      <a:pt x="3741" y="49538"/>
                      <a:pt x="4153" y="49538"/>
                    </a:cubicBezTo>
                    <a:cubicBezTo>
                      <a:pt x="4723" y="49538"/>
                      <a:pt x="5297" y="49518"/>
                      <a:pt x="5871" y="49485"/>
                    </a:cubicBezTo>
                    <a:lnTo>
                      <a:pt x="2839" y="129"/>
                    </a:lnTo>
                    <a:lnTo>
                      <a:pt x="2839" y="129"/>
                    </a:lnTo>
                    <a:cubicBezTo>
                      <a:pt x="2779" y="443"/>
                      <a:pt x="2671" y="768"/>
                      <a:pt x="2498" y="1044"/>
                    </a:cubicBezTo>
                    <a:cubicBezTo>
                      <a:pt x="2311" y="1361"/>
                      <a:pt x="2013" y="1566"/>
                      <a:pt x="1659" y="1659"/>
                    </a:cubicBezTo>
                    <a:cubicBezTo>
                      <a:pt x="1602" y="1666"/>
                      <a:pt x="1546" y="1670"/>
                      <a:pt x="1491" y="1670"/>
                    </a:cubicBezTo>
                    <a:cubicBezTo>
                      <a:pt x="1106" y="1670"/>
                      <a:pt x="748" y="1503"/>
                      <a:pt x="503" y="1193"/>
                    </a:cubicBezTo>
                    <a:cubicBezTo>
                      <a:pt x="224" y="858"/>
                      <a:pt x="75" y="429"/>
                      <a:pt x="75" y="1"/>
                    </a:cubicBezTo>
                    <a:close/>
                  </a:path>
                </a:pathLst>
              </a:custGeom>
              <a:solidFill>
                <a:srgbClr val="F8B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454;p56">
                <a:extLst>
                  <a:ext uri="{FF2B5EF4-FFF2-40B4-BE49-F238E27FC236}">
                    <a16:creationId xmlns:a16="http://schemas.microsoft.com/office/drawing/2014/main" id="{24B8013C-103A-AD0F-D59A-96DC1264EC07}"/>
                  </a:ext>
                </a:extLst>
              </p:cNvPr>
              <p:cNvSpPr/>
              <p:nvPr/>
            </p:nvSpPr>
            <p:spPr>
              <a:xfrm flipH="1">
                <a:off x="2443559" y="1884602"/>
                <a:ext cx="99383" cy="10736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3766" extrusionOk="0">
                    <a:moveTo>
                      <a:pt x="2553" y="1"/>
                    </a:moveTo>
                    <a:lnTo>
                      <a:pt x="783" y="970"/>
                    </a:lnTo>
                    <a:lnTo>
                      <a:pt x="0" y="3766"/>
                    </a:lnTo>
                    <a:cubicBezTo>
                      <a:pt x="75" y="3747"/>
                      <a:pt x="2237" y="3523"/>
                      <a:pt x="3485" y="2069"/>
                    </a:cubicBezTo>
                    <a:lnTo>
                      <a:pt x="2553" y="1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455;p56">
                <a:extLst>
                  <a:ext uri="{FF2B5EF4-FFF2-40B4-BE49-F238E27FC236}">
                    <a16:creationId xmlns:a16="http://schemas.microsoft.com/office/drawing/2014/main" id="{031C3CC7-48DC-5E09-D41B-A0F85D603E77}"/>
                  </a:ext>
                </a:extLst>
              </p:cNvPr>
              <p:cNvSpPr/>
              <p:nvPr/>
            </p:nvSpPr>
            <p:spPr>
              <a:xfrm flipH="1">
                <a:off x="2474377" y="2678579"/>
                <a:ext cx="133936" cy="207432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7276" extrusionOk="0">
                    <a:moveTo>
                      <a:pt x="1542" y="1"/>
                    </a:moveTo>
                    <a:cubicBezTo>
                      <a:pt x="1421" y="1"/>
                      <a:pt x="1291" y="43"/>
                      <a:pt x="1193" y="127"/>
                    </a:cubicBezTo>
                    <a:cubicBezTo>
                      <a:pt x="1100" y="220"/>
                      <a:pt x="1026" y="332"/>
                      <a:pt x="988" y="481"/>
                    </a:cubicBezTo>
                    <a:cubicBezTo>
                      <a:pt x="280" y="2382"/>
                      <a:pt x="1" y="4469"/>
                      <a:pt x="709" y="6464"/>
                    </a:cubicBezTo>
                    <a:cubicBezTo>
                      <a:pt x="783" y="6780"/>
                      <a:pt x="1007" y="7060"/>
                      <a:pt x="1324" y="7209"/>
                    </a:cubicBezTo>
                    <a:cubicBezTo>
                      <a:pt x="1460" y="7251"/>
                      <a:pt x="1596" y="7275"/>
                      <a:pt x="1732" y="7275"/>
                    </a:cubicBezTo>
                    <a:cubicBezTo>
                      <a:pt x="1838" y="7275"/>
                      <a:pt x="1944" y="7260"/>
                      <a:pt x="2051" y="7228"/>
                    </a:cubicBezTo>
                    <a:cubicBezTo>
                      <a:pt x="2274" y="7172"/>
                      <a:pt x="2479" y="7060"/>
                      <a:pt x="2666" y="6930"/>
                    </a:cubicBezTo>
                    <a:cubicBezTo>
                      <a:pt x="3355" y="6501"/>
                      <a:pt x="3952" y="5942"/>
                      <a:pt x="4418" y="5271"/>
                    </a:cubicBezTo>
                    <a:cubicBezTo>
                      <a:pt x="4567" y="5047"/>
                      <a:pt x="4697" y="4768"/>
                      <a:pt x="4492" y="4563"/>
                    </a:cubicBezTo>
                    <a:cubicBezTo>
                      <a:pt x="4368" y="4438"/>
                      <a:pt x="4174" y="4389"/>
                      <a:pt x="3975" y="4389"/>
                    </a:cubicBezTo>
                    <a:cubicBezTo>
                      <a:pt x="3817" y="4389"/>
                      <a:pt x="3655" y="4420"/>
                      <a:pt x="3523" y="4469"/>
                    </a:cubicBezTo>
                    <a:cubicBezTo>
                      <a:pt x="3225" y="4600"/>
                      <a:pt x="2927" y="4730"/>
                      <a:pt x="2610" y="4805"/>
                    </a:cubicBezTo>
                    <a:cubicBezTo>
                      <a:pt x="3188" y="4320"/>
                      <a:pt x="3691" y="3742"/>
                      <a:pt x="4101" y="3090"/>
                    </a:cubicBezTo>
                    <a:cubicBezTo>
                      <a:pt x="4157" y="2997"/>
                      <a:pt x="4194" y="2904"/>
                      <a:pt x="4213" y="2792"/>
                    </a:cubicBezTo>
                    <a:cubicBezTo>
                      <a:pt x="4194" y="2661"/>
                      <a:pt x="4101" y="2550"/>
                      <a:pt x="3970" y="2531"/>
                    </a:cubicBezTo>
                    <a:cubicBezTo>
                      <a:pt x="3940" y="2527"/>
                      <a:pt x="3908" y="2524"/>
                      <a:pt x="3876" y="2524"/>
                    </a:cubicBezTo>
                    <a:cubicBezTo>
                      <a:pt x="3772" y="2524"/>
                      <a:pt x="3664" y="2549"/>
                      <a:pt x="3579" y="2606"/>
                    </a:cubicBezTo>
                    <a:lnTo>
                      <a:pt x="2610" y="3071"/>
                    </a:lnTo>
                    <a:cubicBezTo>
                      <a:pt x="3039" y="2568"/>
                      <a:pt x="3393" y="1990"/>
                      <a:pt x="3635" y="1375"/>
                    </a:cubicBezTo>
                    <a:cubicBezTo>
                      <a:pt x="3691" y="1245"/>
                      <a:pt x="3728" y="1059"/>
                      <a:pt x="3579" y="965"/>
                    </a:cubicBezTo>
                    <a:cubicBezTo>
                      <a:pt x="3514" y="933"/>
                      <a:pt x="3443" y="913"/>
                      <a:pt x="3369" y="913"/>
                    </a:cubicBezTo>
                    <a:cubicBezTo>
                      <a:pt x="3316" y="913"/>
                      <a:pt x="3261" y="923"/>
                      <a:pt x="3206" y="947"/>
                    </a:cubicBezTo>
                    <a:cubicBezTo>
                      <a:pt x="3113" y="984"/>
                      <a:pt x="3020" y="1059"/>
                      <a:pt x="2945" y="1152"/>
                    </a:cubicBezTo>
                    <a:lnTo>
                      <a:pt x="1958" y="2066"/>
                    </a:lnTo>
                    <a:lnTo>
                      <a:pt x="1958" y="2066"/>
                    </a:lnTo>
                    <a:lnTo>
                      <a:pt x="1958" y="555"/>
                    </a:lnTo>
                    <a:cubicBezTo>
                      <a:pt x="1995" y="332"/>
                      <a:pt x="1864" y="108"/>
                      <a:pt x="1659" y="15"/>
                    </a:cubicBezTo>
                    <a:cubicBezTo>
                      <a:pt x="1622" y="5"/>
                      <a:pt x="1582" y="1"/>
                      <a:pt x="1542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456;p56">
                <a:extLst>
                  <a:ext uri="{FF2B5EF4-FFF2-40B4-BE49-F238E27FC236}">
                    <a16:creationId xmlns:a16="http://schemas.microsoft.com/office/drawing/2014/main" id="{79B058A7-B53B-1DFB-35D2-2A4FB0395E4D}"/>
                  </a:ext>
                </a:extLst>
              </p:cNvPr>
              <p:cNvSpPr/>
              <p:nvPr/>
            </p:nvSpPr>
            <p:spPr>
              <a:xfrm flipH="1">
                <a:off x="1520607" y="3775180"/>
                <a:ext cx="218921" cy="147563"/>
              </a:xfrm>
              <a:custGeom>
                <a:avLst/>
                <a:gdLst/>
                <a:ahLst/>
                <a:cxnLst/>
                <a:rect l="l" t="t" r="r" b="b"/>
                <a:pathLst>
                  <a:path w="7679" h="5176" extrusionOk="0">
                    <a:moveTo>
                      <a:pt x="4660" y="1"/>
                    </a:moveTo>
                    <a:cubicBezTo>
                      <a:pt x="3359" y="286"/>
                      <a:pt x="2031" y="423"/>
                      <a:pt x="699" y="423"/>
                    </a:cubicBezTo>
                    <a:cubicBezTo>
                      <a:pt x="466" y="423"/>
                      <a:pt x="233" y="419"/>
                      <a:pt x="0" y="411"/>
                    </a:cubicBezTo>
                    <a:lnTo>
                      <a:pt x="0" y="411"/>
                    </a:lnTo>
                    <a:cubicBezTo>
                      <a:pt x="0" y="1100"/>
                      <a:pt x="19" y="1771"/>
                      <a:pt x="37" y="2442"/>
                    </a:cubicBezTo>
                    <a:cubicBezTo>
                      <a:pt x="37" y="2945"/>
                      <a:pt x="56" y="3486"/>
                      <a:pt x="317" y="3915"/>
                    </a:cubicBezTo>
                    <a:cubicBezTo>
                      <a:pt x="708" y="4548"/>
                      <a:pt x="1510" y="4791"/>
                      <a:pt x="2255" y="4940"/>
                    </a:cubicBezTo>
                    <a:cubicBezTo>
                      <a:pt x="3167" y="5093"/>
                      <a:pt x="4084" y="5176"/>
                      <a:pt x="5001" y="5176"/>
                    </a:cubicBezTo>
                    <a:cubicBezTo>
                      <a:pt x="5640" y="5176"/>
                      <a:pt x="6279" y="5136"/>
                      <a:pt x="6915" y="5052"/>
                    </a:cubicBezTo>
                    <a:cubicBezTo>
                      <a:pt x="7138" y="5052"/>
                      <a:pt x="7362" y="4958"/>
                      <a:pt x="7530" y="4791"/>
                    </a:cubicBezTo>
                    <a:cubicBezTo>
                      <a:pt x="7623" y="4660"/>
                      <a:pt x="7660" y="4492"/>
                      <a:pt x="7660" y="4325"/>
                    </a:cubicBezTo>
                    <a:cubicBezTo>
                      <a:pt x="7679" y="3057"/>
                      <a:pt x="6710" y="2013"/>
                      <a:pt x="5797" y="1100"/>
                    </a:cubicBezTo>
                    <a:lnTo>
                      <a:pt x="5778" y="1100"/>
                    </a:lnTo>
                    <a:lnTo>
                      <a:pt x="4660" y="1"/>
                    </a:ln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457;p56">
                <a:extLst>
                  <a:ext uri="{FF2B5EF4-FFF2-40B4-BE49-F238E27FC236}">
                    <a16:creationId xmlns:a16="http://schemas.microsoft.com/office/drawing/2014/main" id="{3D32DE6F-B3E0-8F09-05F9-F9C9DF76C18E}"/>
                  </a:ext>
                </a:extLst>
              </p:cNvPr>
              <p:cNvSpPr/>
              <p:nvPr/>
            </p:nvSpPr>
            <p:spPr>
              <a:xfrm flipH="1">
                <a:off x="1574803" y="3696067"/>
                <a:ext cx="220518" cy="91200"/>
              </a:xfrm>
              <a:custGeom>
                <a:avLst/>
                <a:gdLst/>
                <a:ahLst/>
                <a:cxnLst/>
                <a:rect l="l" t="t" r="r" b="b"/>
                <a:pathLst>
                  <a:path w="7735" h="3199" extrusionOk="0">
                    <a:moveTo>
                      <a:pt x="6498" y="1"/>
                    </a:moveTo>
                    <a:cubicBezTo>
                      <a:pt x="6306" y="1"/>
                      <a:pt x="6114" y="24"/>
                      <a:pt x="5927" y="73"/>
                    </a:cubicBezTo>
                    <a:cubicBezTo>
                      <a:pt x="4796" y="403"/>
                      <a:pt x="3232" y="465"/>
                      <a:pt x="2162" y="465"/>
                    </a:cubicBezTo>
                    <a:cubicBezTo>
                      <a:pt x="1663" y="465"/>
                      <a:pt x="1271" y="452"/>
                      <a:pt x="1081" y="446"/>
                    </a:cubicBezTo>
                    <a:lnTo>
                      <a:pt x="1081" y="483"/>
                    </a:lnTo>
                    <a:cubicBezTo>
                      <a:pt x="1048" y="481"/>
                      <a:pt x="1015" y="479"/>
                      <a:pt x="982" y="479"/>
                    </a:cubicBezTo>
                    <a:cubicBezTo>
                      <a:pt x="754" y="479"/>
                      <a:pt x="531" y="535"/>
                      <a:pt x="336" y="632"/>
                    </a:cubicBezTo>
                    <a:cubicBezTo>
                      <a:pt x="93" y="763"/>
                      <a:pt x="0" y="1061"/>
                      <a:pt x="130" y="1284"/>
                    </a:cubicBezTo>
                    <a:cubicBezTo>
                      <a:pt x="242" y="1434"/>
                      <a:pt x="410" y="1527"/>
                      <a:pt x="596" y="1583"/>
                    </a:cubicBezTo>
                    <a:cubicBezTo>
                      <a:pt x="764" y="1657"/>
                      <a:pt x="932" y="1806"/>
                      <a:pt x="895" y="1974"/>
                    </a:cubicBezTo>
                    <a:cubicBezTo>
                      <a:pt x="839" y="2254"/>
                      <a:pt x="410" y="2272"/>
                      <a:pt x="280" y="2496"/>
                    </a:cubicBezTo>
                    <a:cubicBezTo>
                      <a:pt x="186" y="2701"/>
                      <a:pt x="261" y="2943"/>
                      <a:pt x="466" y="3055"/>
                    </a:cubicBezTo>
                    <a:cubicBezTo>
                      <a:pt x="621" y="3133"/>
                      <a:pt x="803" y="3172"/>
                      <a:pt x="977" y="3172"/>
                    </a:cubicBezTo>
                    <a:cubicBezTo>
                      <a:pt x="1012" y="3172"/>
                      <a:pt x="1047" y="3170"/>
                      <a:pt x="1081" y="3167"/>
                    </a:cubicBezTo>
                    <a:cubicBezTo>
                      <a:pt x="1379" y="3186"/>
                      <a:pt x="1677" y="3186"/>
                      <a:pt x="1976" y="3186"/>
                    </a:cubicBezTo>
                    <a:lnTo>
                      <a:pt x="1957" y="3186"/>
                    </a:lnTo>
                    <a:cubicBezTo>
                      <a:pt x="2190" y="3194"/>
                      <a:pt x="2423" y="3198"/>
                      <a:pt x="2656" y="3198"/>
                    </a:cubicBezTo>
                    <a:cubicBezTo>
                      <a:pt x="3988" y="3198"/>
                      <a:pt x="5316" y="3061"/>
                      <a:pt x="6617" y="2776"/>
                    </a:cubicBezTo>
                    <a:cubicBezTo>
                      <a:pt x="6710" y="2757"/>
                      <a:pt x="6822" y="2720"/>
                      <a:pt x="6915" y="2701"/>
                    </a:cubicBezTo>
                    <a:cubicBezTo>
                      <a:pt x="7288" y="2608"/>
                      <a:pt x="7735" y="2328"/>
                      <a:pt x="7679" y="1974"/>
                    </a:cubicBezTo>
                    <a:cubicBezTo>
                      <a:pt x="7623" y="1639"/>
                      <a:pt x="7194" y="1508"/>
                      <a:pt x="6840" y="1471"/>
                    </a:cubicBezTo>
                    <a:cubicBezTo>
                      <a:pt x="7138" y="1340"/>
                      <a:pt x="7455" y="1191"/>
                      <a:pt x="7549" y="893"/>
                    </a:cubicBezTo>
                    <a:cubicBezTo>
                      <a:pt x="7642" y="539"/>
                      <a:pt x="7362" y="166"/>
                      <a:pt x="7008" y="54"/>
                    </a:cubicBezTo>
                    <a:cubicBezTo>
                      <a:pt x="6841" y="19"/>
                      <a:pt x="6669" y="1"/>
                      <a:pt x="6498" y="1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458;p56">
                <a:extLst>
                  <a:ext uri="{FF2B5EF4-FFF2-40B4-BE49-F238E27FC236}">
                    <a16:creationId xmlns:a16="http://schemas.microsoft.com/office/drawing/2014/main" id="{F1972468-F927-27D9-863C-607CAF422DF9}"/>
                  </a:ext>
                </a:extLst>
              </p:cNvPr>
              <p:cNvSpPr/>
              <p:nvPr/>
            </p:nvSpPr>
            <p:spPr>
              <a:xfrm flipH="1">
                <a:off x="1620503" y="2867081"/>
                <a:ext cx="566960" cy="849684"/>
              </a:xfrm>
              <a:custGeom>
                <a:avLst/>
                <a:gdLst/>
                <a:ahLst/>
                <a:cxnLst/>
                <a:rect l="l" t="t" r="r" b="b"/>
                <a:pathLst>
                  <a:path w="19887" h="29804" extrusionOk="0">
                    <a:moveTo>
                      <a:pt x="2460" y="1"/>
                    </a:moveTo>
                    <a:lnTo>
                      <a:pt x="56" y="28592"/>
                    </a:lnTo>
                    <a:lnTo>
                      <a:pt x="0" y="29244"/>
                    </a:lnTo>
                    <a:lnTo>
                      <a:pt x="0" y="29281"/>
                    </a:lnTo>
                    <a:lnTo>
                      <a:pt x="6710" y="29803"/>
                    </a:lnTo>
                    <a:lnTo>
                      <a:pt x="6728" y="29654"/>
                    </a:lnTo>
                    <a:lnTo>
                      <a:pt x="10717" y="5797"/>
                    </a:lnTo>
                    <a:lnTo>
                      <a:pt x="14724" y="29505"/>
                    </a:lnTo>
                    <a:lnTo>
                      <a:pt x="14836" y="29505"/>
                    </a:lnTo>
                    <a:cubicBezTo>
                      <a:pt x="15043" y="29518"/>
                      <a:pt x="15488" y="29538"/>
                      <a:pt x="16052" y="29538"/>
                    </a:cubicBezTo>
                    <a:cubicBezTo>
                      <a:pt x="17115" y="29538"/>
                      <a:pt x="18598" y="29468"/>
                      <a:pt x="19682" y="29151"/>
                    </a:cubicBezTo>
                    <a:cubicBezTo>
                      <a:pt x="19757" y="29114"/>
                      <a:pt x="19831" y="29095"/>
                      <a:pt x="19887" y="29076"/>
                    </a:cubicBezTo>
                    <a:lnTo>
                      <a:pt x="19328" y="299"/>
                    </a:lnTo>
                    <a:cubicBezTo>
                      <a:pt x="16732" y="1312"/>
                      <a:pt x="13993" y="1817"/>
                      <a:pt x="11257" y="1817"/>
                    </a:cubicBezTo>
                    <a:cubicBezTo>
                      <a:pt x="8256" y="1817"/>
                      <a:pt x="5258" y="1210"/>
                      <a:pt x="2460" y="1"/>
                    </a:cubicBezTo>
                    <a:close/>
                  </a:path>
                </a:pathLst>
              </a:custGeom>
              <a:solidFill>
                <a:srgbClr val="B04B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459;p56">
                <a:extLst>
                  <a:ext uri="{FF2B5EF4-FFF2-40B4-BE49-F238E27FC236}">
                    <a16:creationId xmlns:a16="http://schemas.microsoft.com/office/drawing/2014/main" id="{CEFAE8E5-C799-17EE-1CF1-2FAD35D04490}"/>
                  </a:ext>
                </a:extLst>
              </p:cNvPr>
              <p:cNvSpPr/>
              <p:nvPr/>
            </p:nvSpPr>
            <p:spPr>
              <a:xfrm flipH="1">
                <a:off x="1964265" y="3700800"/>
                <a:ext cx="245520" cy="81051"/>
              </a:xfrm>
              <a:custGeom>
                <a:avLst/>
                <a:gdLst/>
                <a:ahLst/>
                <a:cxnLst/>
                <a:rect l="l" t="t" r="r" b="b"/>
                <a:pathLst>
                  <a:path w="8612" h="2843" extrusionOk="0">
                    <a:moveTo>
                      <a:pt x="783" y="0"/>
                    </a:moveTo>
                    <a:cubicBezTo>
                      <a:pt x="131" y="37"/>
                      <a:pt x="56" y="951"/>
                      <a:pt x="671" y="1100"/>
                    </a:cubicBezTo>
                    <a:cubicBezTo>
                      <a:pt x="410" y="1212"/>
                      <a:pt x="131" y="1361"/>
                      <a:pt x="37" y="1659"/>
                    </a:cubicBezTo>
                    <a:cubicBezTo>
                      <a:pt x="0" y="1920"/>
                      <a:pt x="112" y="2199"/>
                      <a:pt x="354" y="2349"/>
                    </a:cubicBezTo>
                    <a:cubicBezTo>
                      <a:pt x="578" y="2479"/>
                      <a:pt x="839" y="2572"/>
                      <a:pt x="1118" y="2610"/>
                    </a:cubicBezTo>
                    <a:cubicBezTo>
                      <a:pt x="1286" y="2628"/>
                      <a:pt x="1473" y="2665"/>
                      <a:pt x="1640" y="2684"/>
                    </a:cubicBezTo>
                    <a:lnTo>
                      <a:pt x="1640" y="2665"/>
                    </a:lnTo>
                    <a:cubicBezTo>
                      <a:pt x="2661" y="2805"/>
                      <a:pt x="3674" y="2843"/>
                      <a:pt x="4688" y="2843"/>
                    </a:cubicBezTo>
                    <a:cubicBezTo>
                      <a:pt x="5305" y="2843"/>
                      <a:pt x="5922" y="2829"/>
                      <a:pt x="6542" y="2815"/>
                    </a:cubicBezTo>
                    <a:lnTo>
                      <a:pt x="6766" y="2815"/>
                    </a:lnTo>
                    <a:cubicBezTo>
                      <a:pt x="7232" y="2815"/>
                      <a:pt x="7698" y="2740"/>
                      <a:pt x="8126" y="2610"/>
                    </a:cubicBezTo>
                    <a:cubicBezTo>
                      <a:pt x="8238" y="2572"/>
                      <a:pt x="8331" y="2516"/>
                      <a:pt x="8406" y="2423"/>
                    </a:cubicBezTo>
                    <a:cubicBezTo>
                      <a:pt x="8462" y="2255"/>
                      <a:pt x="8425" y="2088"/>
                      <a:pt x="8294" y="1994"/>
                    </a:cubicBezTo>
                    <a:cubicBezTo>
                      <a:pt x="8164" y="1883"/>
                      <a:pt x="8015" y="1827"/>
                      <a:pt x="7866" y="1789"/>
                    </a:cubicBezTo>
                    <a:cubicBezTo>
                      <a:pt x="8220" y="1603"/>
                      <a:pt x="8611" y="1342"/>
                      <a:pt x="8574" y="951"/>
                    </a:cubicBezTo>
                    <a:cubicBezTo>
                      <a:pt x="8518" y="671"/>
                      <a:pt x="8276" y="447"/>
                      <a:pt x="7996" y="410"/>
                    </a:cubicBezTo>
                    <a:cubicBezTo>
                      <a:pt x="7912" y="401"/>
                      <a:pt x="7833" y="396"/>
                      <a:pt x="7756" y="396"/>
                    </a:cubicBezTo>
                    <a:cubicBezTo>
                      <a:pt x="7679" y="396"/>
                      <a:pt x="7605" y="401"/>
                      <a:pt x="7530" y="410"/>
                    </a:cubicBezTo>
                    <a:lnTo>
                      <a:pt x="7493" y="541"/>
                    </a:lnTo>
                    <a:lnTo>
                      <a:pt x="783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460;p56">
                <a:extLst>
                  <a:ext uri="{FF2B5EF4-FFF2-40B4-BE49-F238E27FC236}">
                    <a16:creationId xmlns:a16="http://schemas.microsoft.com/office/drawing/2014/main" id="{8C519307-FD9C-554E-C491-E58ACE3945BB}"/>
                  </a:ext>
                </a:extLst>
              </p:cNvPr>
              <p:cNvSpPr/>
              <p:nvPr/>
            </p:nvSpPr>
            <p:spPr>
              <a:xfrm flipH="1">
                <a:off x="2009965" y="3777318"/>
                <a:ext cx="235969" cy="161817"/>
              </a:xfrm>
              <a:custGeom>
                <a:avLst/>
                <a:gdLst/>
                <a:ahLst/>
                <a:cxnLst/>
                <a:rect l="l" t="t" r="r" b="b"/>
                <a:pathLst>
                  <a:path w="8277" h="5676" extrusionOk="0">
                    <a:moveTo>
                      <a:pt x="2908" y="0"/>
                    </a:moveTo>
                    <a:cubicBezTo>
                      <a:pt x="1976" y="839"/>
                      <a:pt x="1194" y="1845"/>
                      <a:pt x="616" y="2964"/>
                    </a:cubicBezTo>
                    <a:cubicBezTo>
                      <a:pt x="262" y="3616"/>
                      <a:pt x="1" y="4473"/>
                      <a:pt x="429" y="5070"/>
                    </a:cubicBezTo>
                    <a:cubicBezTo>
                      <a:pt x="778" y="5561"/>
                      <a:pt x="1438" y="5675"/>
                      <a:pt x="2052" y="5675"/>
                    </a:cubicBezTo>
                    <a:cubicBezTo>
                      <a:pt x="2159" y="5675"/>
                      <a:pt x="2265" y="5672"/>
                      <a:pt x="2368" y="5666"/>
                    </a:cubicBezTo>
                    <a:cubicBezTo>
                      <a:pt x="4194" y="5573"/>
                      <a:pt x="6002" y="5256"/>
                      <a:pt x="7736" y="4697"/>
                    </a:cubicBezTo>
                    <a:cubicBezTo>
                      <a:pt x="7866" y="4678"/>
                      <a:pt x="7978" y="4622"/>
                      <a:pt x="8071" y="4529"/>
                    </a:cubicBezTo>
                    <a:cubicBezTo>
                      <a:pt x="8202" y="4361"/>
                      <a:pt x="8258" y="4156"/>
                      <a:pt x="8239" y="3951"/>
                    </a:cubicBezTo>
                    <a:cubicBezTo>
                      <a:pt x="8276" y="2665"/>
                      <a:pt x="8202" y="1398"/>
                      <a:pt x="8034" y="131"/>
                    </a:cubicBezTo>
                    <a:lnTo>
                      <a:pt x="7792" y="131"/>
                    </a:lnTo>
                    <a:cubicBezTo>
                      <a:pt x="7156" y="145"/>
                      <a:pt x="6514" y="160"/>
                      <a:pt x="5872" y="160"/>
                    </a:cubicBezTo>
                    <a:cubicBezTo>
                      <a:pt x="4877" y="160"/>
                      <a:pt x="3883" y="125"/>
                      <a:pt x="2908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461;p56">
                <a:extLst>
                  <a:ext uri="{FF2B5EF4-FFF2-40B4-BE49-F238E27FC236}">
                    <a16:creationId xmlns:a16="http://schemas.microsoft.com/office/drawing/2014/main" id="{6119078A-810A-0DB8-D18C-E815CD67F366}"/>
                  </a:ext>
                </a:extLst>
              </p:cNvPr>
              <p:cNvSpPr/>
              <p:nvPr/>
            </p:nvSpPr>
            <p:spPr>
              <a:xfrm flipH="1">
                <a:off x="1620503" y="2883417"/>
                <a:ext cx="58985" cy="813819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8546" extrusionOk="0">
                    <a:moveTo>
                      <a:pt x="333" y="1"/>
                    </a:moveTo>
                    <a:cubicBezTo>
                      <a:pt x="163" y="1"/>
                      <a:pt x="0" y="108"/>
                      <a:pt x="19" y="322"/>
                    </a:cubicBezTo>
                    <a:lnTo>
                      <a:pt x="1081" y="22092"/>
                    </a:lnTo>
                    <a:lnTo>
                      <a:pt x="1379" y="28224"/>
                    </a:lnTo>
                    <a:cubicBezTo>
                      <a:pt x="1389" y="28438"/>
                      <a:pt x="1566" y="28545"/>
                      <a:pt x="1736" y="28545"/>
                    </a:cubicBezTo>
                    <a:cubicBezTo>
                      <a:pt x="1906" y="28545"/>
                      <a:pt x="2069" y="28438"/>
                      <a:pt x="2050" y="28224"/>
                    </a:cubicBezTo>
                    <a:cubicBezTo>
                      <a:pt x="1696" y="20974"/>
                      <a:pt x="1342" y="13723"/>
                      <a:pt x="988" y="6473"/>
                    </a:cubicBezTo>
                    <a:lnTo>
                      <a:pt x="690" y="322"/>
                    </a:lnTo>
                    <a:cubicBezTo>
                      <a:pt x="680" y="108"/>
                      <a:pt x="503" y="1"/>
                      <a:pt x="333" y="1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462;p56">
                <a:extLst>
                  <a:ext uri="{FF2B5EF4-FFF2-40B4-BE49-F238E27FC236}">
                    <a16:creationId xmlns:a16="http://schemas.microsoft.com/office/drawing/2014/main" id="{2DFEC62D-74BB-7EBC-5759-85B2B720C6B1}"/>
                  </a:ext>
                </a:extLst>
              </p:cNvPr>
              <p:cNvSpPr/>
              <p:nvPr/>
            </p:nvSpPr>
            <p:spPr>
              <a:xfrm flipH="1">
                <a:off x="1506214" y="2187482"/>
                <a:ext cx="741317" cy="731823"/>
              </a:xfrm>
              <a:custGeom>
                <a:avLst/>
                <a:gdLst/>
                <a:ahLst/>
                <a:cxnLst/>
                <a:rect l="l" t="t" r="r" b="b"/>
                <a:pathLst>
                  <a:path w="26002" h="25669" extrusionOk="0">
                    <a:moveTo>
                      <a:pt x="5238" y="0"/>
                    </a:moveTo>
                    <a:lnTo>
                      <a:pt x="1" y="7456"/>
                    </a:lnTo>
                    <a:lnTo>
                      <a:pt x="653" y="7940"/>
                    </a:lnTo>
                    <a:lnTo>
                      <a:pt x="4884" y="11053"/>
                    </a:lnTo>
                    <a:lnTo>
                      <a:pt x="4884" y="20782"/>
                    </a:lnTo>
                    <a:cubicBezTo>
                      <a:pt x="4884" y="20782"/>
                      <a:pt x="3617" y="20950"/>
                      <a:pt x="4176" y="22049"/>
                    </a:cubicBezTo>
                    <a:cubicBezTo>
                      <a:pt x="4176" y="22049"/>
                      <a:pt x="3132" y="22963"/>
                      <a:pt x="4045" y="23596"/>
                    </a:cubicBezTo>
                    <a:cubicBezTo>
                      <a:pt x="4045" y="23596"/>
                      <a:pt x="4232" y="23690"/>
                      <a:pt x="4567" y="23839"/>
                    </a:cubicBezTo>
                    <a:cubicBezTo>
                      <a:pt x="7374" y="25057"/>
                      <a:pt x="10370" y="25669"/>
                      <a:pt x="13367" y="25669"/>
                    </a:cubicBezTo>
                    <a:cubicBezTo>
                      <a:pt x="16102" y="25669"/>
                      <a:pt x="18838" y="25160"/>
                      <a:pt x="21435" y="24137"/>
                    </a:cubicBezTo>
                    <a:cubicBezTo>
                      <a:pt x="21752" y="24006"/>
                      <a:pt x="21919" y="23913"/>
                      <a:pt x="21919" y="23913"/>
                    </a:cubicBezTo>
                    <a:cubicBezTo>
                      <a:pt x="21919" y="23913"/>
                      <a:pt x="22404" y="23186"/>
                      <a:pt x="20969" y="23037"/>
                    </a:cubicBezTo>
                    <a:cubicBezTo>
                      <a:pt x="20969" y="23037"/>
                      <a:pt x="21845" y="22236"/>
                      <a:pt x="21099" y="21789"/>
                    </a:cubicBezTo>
                    <a:lnTo>
                      <a:pt x="20764" y="16365"/>
                    </a:lnTo>
                    <a:lnTo>
                      <a:pt x="20279" y="10046"/>
                    </a:lnTo>
                    <a:lnTo>
                      <a:pt x="21323" y="10811"/>
                    </a:lnTo>
                    <a:lnTo>
                      <a:pt x="23094" y="11985"/>
                    </a:lnTo>
                    <a:lnTo>
                      <a:pt x="25815" y="5797"/>
                    </a:lnTo>
                    <a:lnTo>
                      <a:pt x="26001" y="5387"/>
                    </a:lnTo>
                    <a:lnTo>
                      <a:pt x="20298" y="1566"/>
                    </a:lnTo>
                    <a:lnTo>
                      <a:pt x="14576" y="0"/>
                    </a:lnTo>
                    <a:cubicBezTo>
                      <a:pt x="14203" y="1846"/>
                      <a:pt x="12563" y="4194"/>
                      <a:pt x="12563" y="4194"/>
                    </a:cubicBezTo>
                    <a:cubicBezTo>
                      <a:pt x="10177" y="1995"/>
                      <a:pt x="10345" y="0"/>
                      <a:pt x="10345" y="0"/>
                    </a:cubicBezTo>
                    <a:close/>
                  </a:path>
                </a:pathLst>
              </a:custGeom>
              <a:solidFill>
                <a:srgbClr val="5AB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463;p56">
                <a:extLst>
                  <a:ext uri="{FF2B5EF4-FFF2-40B4-BE49-F238E27FC236}">
                    <a16:creationId xmlns:a16="http://schemas.microsoft.com/office/drawing/2014/main" id="{724CD1C2-C51E-CD94-0EDF-D101F6B6465D}"/>
                  </a:ext>
                </a:extLst>
              </p:cNvPr>
              <p:cNvSpPr/>
              <p:nvPr/>
            </p:nvSpPr>
            <p:spPr>
              <a:xfrm flipH="1">
                <a:off x="1600290" y="2692263"/>
                <a:ext cx="180690" cy="178039"/>
              </a:xfrm>
              <a:custGeom>
                <a:avLst/>
                <a:gdLst/>
                <a:ahLst/>
                <a:cxnLst/>
                <a:rect l="l" t="t" r="r" b="b"/>
                <a:pathLst>
                  <a:path w="6338" h="6245" extrusionOk="0">
                    <a:moveTo>
                      <a:pt x="3970" y="1"/>
                    </a:moveTo>
                    <a:cubicBezTo>
                      <a:pt x="2796" y="38"/>
                      <a:pt x="1640" y="336"/>
                      <a:pt x="597" y="877"/>
                    </a:cubicBezTo>
                    <a:cubicBezTo>
                      <a:pt x="503" y="914"/>
                      <a:pt x="410" y="989"/>
                      <a:pt x="336" y="1063"/>
                    </a:cubicBezTo>
                    <a:cubicBezTo>
                      <a:pt x="261" y="1138"/>
                      <a:pt x="224" y="1250"/>
                      <a:pt x="261" y="1361"/>
                    </a:cubicBezTo>
                    <a:cubicBezTo>
                      <a:pt x="321" y="1497"/>
                      <a:pt x="490" y="1535"/>
                      <a:pt x="661" y="1535"/>
                    </a:cubicBezTo>
                    <a:cubicBezTo>
                      <a:pt x="702" y="1535"/>
                      <a:pt x="743" y="1533"/>
                      <a:pt x="783" y="1529"/>
                    </a:cubicBezTo>
                    <a:lnTo>
                      <a:pt x="2405" y="1361"/>
                    </a:lnTo>
                    <a:lnTo>
                      <a:pt x="2405" y="1361"/>
                    </a:lnTo>
                    <a:cubicBezTo>
                      <a:pt x="1547" y="1622"/>
                      <a:pt x="783" y="2144"/>
                      <a:pt x="205" y="2834"/>
                    </a:cubicBezTo>
                    <a:cubicBezTo>
                      <a:pt x="93" y="2964"/>
                      <a:pt x="0" y="3132"/>
                      <a:pt x="93" y="3262"/>
                    </a:cubicBezTo>
                    <a:cubicBezTo>
                      <a:pt x="140" y="3328"/>
                      <a:pt x="215" y="3351"/>
                      <a:pt x="296" y="3351"/>
                    </a:cubicBezTo>
                    <a:cubicBezTo>
                      <a:pt x="378" y="3351"/>
                      <a:pt x="466" y="3328"/>
                      <a:pt x="541" y="3300"/>
                    </a:cubicBezTo>
                    <a:lnTo>
                      <a:pt x="2461" y="2573"/>
                    </a:lnTo>
                    <a:lnTo>
                      <a:pt x="2461" y="2573"/>
                    </a:lnTo>
                    <a:cubicBezTo>
                      <a:pt x="1790" y="3039"/>
                      <a:pt x="1286" y="3691"/>
                      <a:pt x="951" y="4437"/>
                    </a:cubicBezTo>
                    <a:cubicBezTo>
                      <a:pt x="895" y="4530"/>
                      <a:pt x="876" y="4642"/>
                      <a:pt x="858" y="4754"/>
                    </a:cubicBezTo>
                    <a:cubicBezTo>
                      <a:pt x="858" y="4865"/>
                      <a:pt x="895" y="4977"/>
                      <a:pt x="988" y="5033"/>
                    </a:cubicBezTo>
                    <a:cubicBezTo>
                      <a:pt x="1042" y="5066"/>
                      <a:pt x="1103" y="5085"/>
                      <a:pt x="1166" y="5085"/>
                    </a:cubicBezTo>
                    <a:cubicBezTo>
                      <a:pt x="1211" y="5085"/>
                      <a:pt x="1258" y="5075"/>
                      <a:pt x="1305" y="5052"/>
                    </a:cubicBezTo>
                    <a:cubicBezTo>
                      <a:pt x="1398" y="5014"/>
                      <a:pt x="1491" y="4940"/>
                      <a:pt x="1566" y="4865"/>
                    </a:cubicBezTo>
                    <a:cubicBezTo>
                      <a:pt x="2144" y="4381"/>
                      <a:pt x="2721" y="3896"/>
                      <a:pt x="3281" y="3412"/>
                    </a:cubicBezTo>
                    <a:lnTo>
                      <a:pt x="3299" y="3430"/>
                    </a:lnTo>
                    <a:cubicBezTo>
                      <a:pt x="2852" y="4064"/>
                      <a:pt x="2516" y="4791"/>
                      <a:pt x="2311" y="5555"/>
                    </a:cubicBezTo>
                    <a:cubicBezTo>
                      <a:pt x="2255" y="5667"/>
                      <a:pt x="2255" y="5779"/>
                      <a:pt x="2255" y="5909"/>
                    </a:cubicBezTo>
                    <a:cubicBezTo>
                      <a:pt x="2255" y="6102"/>
                      <a:pt x="2419" y="6245"/>
                      <a:pt x="2595" y="6245"/>
                    </a:cubicBezTo>
                    <a:cubicBezTo>
                      <a:pt x="2657" y="6245"/>
                      <a:pt x="2719" y="6227"/>
                      <a:pt x="2777" y="6189"/>
                    </a:cubicBezTo>
                    <a:cubicBezTo>
                      <a:pt x="2889" y="6114"/>
                      <a:pt x="2982" y="6021"/>
                      <a:pt x="3057" y="5928"/>
                    </a:cubicBezTo>
                    <a:cubicBezTo>
                      <a:pt x="3523" y="5350"/>
                      <a:pt x="3914" y="4698"/>
                      <a:pt x="4175" y="3989"/>
                    </a:cubicBezTo>
                    <a:lnTo>
                      <a:pt x="4175" y="3971"/>
                    </a:lnTo>
                    <a:cubicBezTo>
                      <a:pt x="4312" y="3998"/>
                      <a:pt x="4438" y="4015"/>
                      <a:pt x="4569" y="4015"/>
                    </a:cubicBezTo>
                    <a:cubicBezTo>
                      <a:pt x="4617" y="4015"/>
                      <a:pt x="4666" y="4013"/>
                      <a:pt x="4716" y="4008"/>
                    </a:cubicBezTo>
                    <a:cubicBezTo>
                      <a:pt x="5405" y="3971"/>
                      <a:pt x="6002" y="3579"/>
                      <a:pt x="6337" y="2983"/>
                    </a:cubicBezTo>
                    <a:lnTo>
                      <a:pt x="6300" y="2927"/>
                    </a:lnTo>
                    <a:lnTo>
                      <a:pt x="3970" y="1"/>
                    </a:ln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464;p56">
                <a:extLst>
                  <a:ext uri="{FF2B5EF4-FFF2-40B4-BE49-F238E27FC236}">
                    <a16:creationId xmlns:a16="http://schemas.microsoft.com/office/drawing/2014/main" id="{752E137D-079B-471A-32D5-A4E09DD702F3}"/>
                  </a:ext>
                </a:extLst>
              </p:cNvPr>
              <p:cNvSpPr/>
              <p:nvPr/>
            </p:nvSpPr>
            <p:spPr>
              <a:xfrm flipH="1">
                <a:off x="1639090" y="2178986"/>
                <a:ext cx="150385" cy="409333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14358" extrusionOk="0">
                    <a:moveTo>
                      <a:pt x="0" y="0"/>
                    </a:moveTo>
                    <a:lnTo>
                      <a:pt x="149" y="615"/>
                    </a:lnTo>
                    <a:cubicBezTo>
                      <a:pt x="485" y="1939"/>
                      <a:pt x="1267" y="5126"/>
                      <a:pt x="1827" y="7511"/>
                    </a:cubicBezTo>
                    <a:cubicBezTo>
                      <a:pt x="2429" y="10031"/>
                      <a:pt x="3300" y="14357"/>
                      <a:pt x="4246" y="14357"/>
                    </a:cubicBezTo>
                    <a:cubicBezTo>
                      <a:pt x="4266" y="14357"/>
                      <a:pt x="4286" y="14355"/>
                      <a:pt x="4305" y="14352"/>
                    </a:cubicBezTo>
                    <a:cubicBezTo>
                      <a:pt x="4492" y="14314"/>
                      <a:pt x="4678" y="14128"/>
                      <a:pt x="4865" y="13718"/>
                    </a:cubicBezTo>
                    <a:cubicBezTo>
                      <a:pt x="4976" y="13438"/>
                      <a:pt x="5070" y="13140"/>
                      <a:pt x="5107" y="12842"/>
                    </a:cubicBezTo>
                    <a:cubicBezTo>
                      <a:pt x="5200" y="12264"/>
                      <a:pt x="5237" y="11686"/>
                      <a:pt x="5237" y="11109"/>
                    </a:cubicBezTo>
                    <a:cubicBezTo>
                      <a:pt x="5275" y="7959"/>
                      <a:pt x="4492" y="3392"/>
                      <a:pt x="4212" y="1864"/>
                    </a:cubicBezTo>
                    <a:cubicBezTo>
                      <a:pt x="4138" y="1529"/>
                      <a:pt x="4100" y="1324"/>
                      <a:pt x="4100" y="1324"/>
                    </a:cubicBezTo>
                    <a:cubicBezTo>
                      <a:pt x="3635" y="93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465;p56">
                <a:extLst>
                  <a:ext uri="{FF2B5EF4-FFF2-40B4-BE49-F238E27FC236}">
                    <a16:creationId xmlns:a16="http://schemas.microsoft.com/office/drawing/2014/main" id="{5EA867A6-6648-3FDD-C417-4903C2C21D46}"/>
                  </a:ext>
                </a:extLst>
              </p:cNvPr>
              <p:cNvSpPr/>
              <p:nvPr/>
            </p:nvSpPr>
            <p:spPr>
              <a:xfrm flipH="1">
                <a:off x="1643880" y="2545071"/>
                <a:ext cx="22864" cy="108962"/>
              </a:xfrm>
              <a:custGeom>
                <a:avLst/>
                <a:gdLst/>
                <a:ahLst/>
                <a:cxnLst/>
                <a:rect l="l" t="t" r="r" b="b"/>
                <a:pathLst>
                  <a:path w="802" h="3822" extrusionOk="0">
                    <a:moveTo>
                      <a:pt x="802" y="1"/>
                    </a:moveTo>
                    <a:cubicBezTo>
                      <a:pt x="765" y="299"/>
                      <a:pt x="671" y="597"/>
                      <a:pt x="560" y="877"/>
                    </a:cubicBezTo>
                    <a:cubicBezTo>
                      <a:pt x="373" y="1268"/>
                      <a:pt x="187" y="1473"/>
                      <a:pt x="0" y="1492"/>
                    </a:cubicBezTo>
                    <a:lnTo>
                      <a:pt x="392" y="3822"/>
                    </a:lnTo>
                    <a:lnTo>
                      <a:pt x="802" y="3058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B04B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466;p56">
                <a:extLst>
                  <a:ext uri="{FF2B5EF4-FFF2-40B4-BE49-F238E27FC236}">
                    <a16:creationId xmlns:a16="http://schemas.microsoft.com/office/drawing/2014/main" id="{FA821A25-7810-D5B8-1B08-ADC6B1654898}"/>
                  </a:ext>
                </a:extLst>
              </p:cNvPr>
              <p:cNvSpPr/>
              <p:nvPr/>
            </p:nvSpPr>
            <p:spPr>
              <a:xfrm flipH="1">
                <a:off x="1992973" y="2173028"/>
                <a:ext cx="164212" cy="414664"/>
              </a:xfrm>
              <a:custGeom>
                <a:avLst/>
                <a:gdLst/>
                <a:ahLst/>
                <a:cxnLst/>
                <a:rect l="l" t="t" r="r" b="b"/>
                <a:pathLst>
                  <a:path w="5760" h="14545" extrusionOk="0">
                    <a:moveTo>
                      <a:pt x="5641" y="0"/>
                    </a:moveTo>
                    <a:cubicBezTo>
                      <a:pt x="4755" y="0"/>
                      <a:pt x="2051" y="507"/>
                      <a:pt x="2051" y="507"/>
                    </a:cubicBezTo>
                    <a:lnTo>
                      <a:pt x="2032" y="489"/>
                    </a:lnTo>
                    <a:cubicBezTo>
                      <a:pt x="485" y="4347"/>
                      <a:pt x="0" y="7832"/>
                      <a:pt x="38" y="10367"/>
                    </a:cubicBezTo>
                    <a:cubicBezTo>
                      <a:pt x="38" y="11467"/>
                      <a:pt x="187" y="12585"/>
                      <a:pt x="485" y="13647"/>
                    </a:cubicBezTo>
                    <a:cubicBezTo>
                      <a:pt x="671" y="14207"/>
                      <a:pt x="876" y="14523"/>
                      <a:pt x="1081" y="14542"/>
                    </a:cubicBezTo>
                    <a:cubicBezTo>
                      <a:pt x="1104" y="14544"/>
                      <a:pt x="1126" y="14545"/>
                      <a:pt x="1148" y="14545"/>
                    </a:cubicBezTo>
                    <a:cubicBezTo>
                      <a:pt x="1349" y="14545"/>
                      <a:pt x="1545" y="14469"/>
                      <a:pt x="1696" y="14318"/>
                    </a:cubicBezTo>
                    <a:cubicBezTo>
                      <a:pt x="2349" y="13778"/>
                      <a:pt x="2889" y="12231"/>
                      <a:pt x="3038" y="10367"/>
                    </a:cubicBezTo>
                    <a:cubicBezTo>
                      <a:pt x="3206" y="8335"/>
                      <a:pt x="5033" y="2297"/>
                      <a:pt x="5592" y="507"/>
                    </a:cubicBezTo>
                    <a:lnTo>
                      <a:pt x="5760" y="4"/>
                    </a:lnTo>
                    <a:cubicBezTo>
                      <a:pt x="5725" y="2"/>
                      <a:pt x="5685" y="0"/>
                      <a:pt x="5641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467;p56">
                <a:extLst>
                  <a:ext uri="{FF2B5EF4-FFF2-40B4-BE49-F238E27FC236}">
                    <a16:creationId xmlns:a16="http://schemas.microsoft.com/office/drawing/2014/main" id="{854C5942-3DE7-EA62-EA18-31C766B8267B}"/>
                  </a:ext>
                </a:extLst>
              </p:cNvPr>
              <p:cNvSpPr/>
              <p:nvPr/>
            </p:nvSpPr>
            <p:spPr>
              <a:xfrm flipH="1">
                <a:off x="2108806" y="2581734"/>
                <a:ext cx="17562" cy="87722"/>
              </a:xfrm>
              <a:custGeom>
                <a:avLst/>
                <a:gdLst/>
                <a:ahLst/>
                <a:cxnLst/>
                <a:rect l="l" t="t" r="r" b="b"/>
                <a:pathLst>
                  <a:path w="616" h="3077" extrusionOk="0">
                    <a:moveTo>
                      <a:pt x="615" y="1"/>
                    </a:moveTo>
                    <a:cubicBezTo>
                      <a:pt x="448" y="150"/>
                      <a:pt x="224" y="225"/>
                      <a:pt x="0" y="225"/>
                    </a:cubicBezTo>
                    <a:lnTo>
                      <a:pt x="615" y="3076"/>
                    </a:lnTo>
                    <a:lnTo>
                      <a:pt x="615" y="1"/>
                    </a:lnTo>
                    <a:close/>
                  </a:path>
                </a:pathLst>
              </a:custGeom>
              <a:solidFill>
                <a:srgbClr val="B04B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468;p56">
                <a:extLst>
                  <a:ext uri="{FF2B5EF4-FFF2-40B4-BE49-F238E27FC236}">
                    <a16:creationId xmlns:a16="http://schemas.microsoft.com/office/drawing/2014/main" id="{6779506F-28C8-53AC-1702-A4963E58FD6B}"/>
                  </a:ext>
                </a:extLst>
              </p:cNvPr>
              <p:cNvSpPr/>
              <p:nvPr/>
            </p:nvSpPr>
            <p:spPr>
              <a:xfrm flipH="1">
                <a:off x="2143359" y="2413844"/>
                <a:ext cx="172708" cy="36771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12898" extrusionOk="0">
                    <a:moveTo>
                      <a:pt x="3039" y="0"/>
                    </a:moveTo>
                    <a:lnTo>
                      <a:pt x="1" y="4865"/>
                    </a:lnTo>
                    <a:lnTo>
                      <a:pt x="634" y="12898"/>
                    </a:lnTo>
                    <a:lnTo>
                      <a:pt x="6058" y="5200"/>
                    </a:lnTo>
                    <a:cubicBezTo>
                      <a:pt x="5760" y="4138"/>
                      <a:pt x="5611" y="3038"/>
                      <a:pt x="5629" y="1920"/>
                    </a:cubicBezTo>
                    <a:lnTo>
                      <a:pt x="3039" y="0"/>
                    </a:lnTo>
                    <a:close/>
                  </a:path>
                </a:pathLst>
              </a:custGeom>
              <a:solidFill>
                <a:srgbClr val="FFFA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469;p56">
                <a:extLst>
                  <a:ext uri="{FF2B5EF4-FFF2-40B4-BE49-F238E27FC236}">
                    <a16:creationId xmlns:a16="http://schemas.microsoft.com/office/drawing/2014/main" id="{425CC12F-B51B-2E2E-BCEE-8D71277DAE67}"/>
                  </a:ext>
                </a:extLst>
              </p:cNvPr>
              <p:cNvSpPr/>
              <p:nvPr/>
            </p:nvSpPr>
            <p:spPr>
              <a:xfrm flipH="1">
                <a:off x="1407426" y="2343170"/>
                <a:ext cx="268897" cy="436816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5322" extrusionOk="0">
                    <a:moveTo>
                      <a:pt x="5797" y="0"/>
                    </a:moveTo>
                    <a:lnTo>
                      <a:pt x="3002" y="6375"/>
                    </a:lnTo>
                    <a:lnTo>
                      <a:pt x="1045" y="10121"/>
                    </a:lnTo>
                    <a:lnTo>
                      <a:pt x="616" y="10922"/>
                    </a:lnTo>
                    <a:lnTo>
                      <a:pt x="1" y="12097"/>
                    </a:lnTo>
                    <a:lnTo>
                      <a:pt x="169" y="12302"/>
                    </a:lnTo>
                    <a:lnTo>
                      <a:pt x="2573" y="15321"/>
                    </a:lnTo>
                    <a:cubicBezTo>
                      <a:pt x="2573" y="15321"/>
                      <a:pt x="9078" y="5480"/>
                      <a:pt x="9283" y="3728"/>
                    </a:cubicBezTo>
                    <a:cubicBezTo>
                      <a:pt x="9432" y="2405"/>
                      <a:pt x="5797" y="0"/>
                      <a:pt x="5797" y="0"/>
                    </a:cubicBezTo>
                    <a:close/>
                  </a:path>
                </a:pathLst>
              </a:custGeom>
              <a:solidFill>
                <a:srgbClr val="FFFA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470;p56">
                <a:extLst>
                  <a:ext uri="{FF2B5EF4-FFF2-40B4-BE49-F238E27FC236}">
                    <a16:creationId xmlns:a16="http://schemas.microsoft.com/office/drawing/2014/main" id="{C36073F8-C1AB-2910-C8B6-45B73CDA15D0}"/>
                  </a:ext>
                </a:extLst>
              </p:cNvPr>
              <p:cNvSpPr/>
              <p:nvPr/>
            </p:nvSpPr>
            <p:spPr>
              <a:xfrm flipH="1">
                <a:off x="1663010" y="1622204"/>
                <a:ext cx="509058" cy="343734"/>
              </a:xfrm>
              <a:custGeom>
                <a:avLst/>
                <a:gdLst/>
                <a:ahLst/>
                <a:cxnLst/>
                <a:rect l="l" t="t" r="r" b="b"/>
                <a:pathLst>
                  <a:path w="17856" h="12057" extrusionOk="0">
                    <a:moveTo>
                      <a:pt x="10093" y="1"/>
                    </a:moveTo>
                    <a:cubicBezTo>
                      <a:pt x="9754" y="1"/>
                      <a:pt x="9415" y="18"/>
                      <a:pt x="9077" y="53"/>
                    </a:cubicBezTo>
                    <a:cubicBezTo>
                      <a:pt x="7232" y="184"/>
                      <a:pt x="5387" y="706"/>
                      <a:pt x="3915" y="1805"/>
                    </a:cubicBezTo>
                    <a:cubicBezTo>
                      <a:pt x="671" y="4210"/>
                      <a:pt x="1" y="8813"/>
                      <a:pt x="2423" y="12056"/>
                    </a:cubicBezTo>
                    <a:cubicBezTo>
                      <a:pt x="2405" y="11087"/>
                      <a:pt x="2479" y="10137"/>
                      <a:pt x="2629" y="9186"/>
                    </a:cubicBezTo>
                    <a:lnTo>
                      <a:pt x="2629" y="9205"/>
                    </a:lnTo>
                    <a:cubicBezTo>
                      <a:pt x="3505" y="8962"/>
                      <a:pt x="4287" y="8459"/>
                      <a:pt x="4865" y="7751"/>
                    </a:cubicBezTo>
                    <a:lnTo>
                      <a:pt x="4865" y="7751"/>
                    </a:lnTo>
                    <a:cubicBezTo>
                      <a:pt x="4697" y="8068"/>
                      <a:pt x="4921" y="8478"/>
                      <a:pt x="5257" y="8627"/>
                    </a:cubicBezTo>
                    <a:cubicBezTo>
                      <a:pt x="5432" y="8685"/>
                      <a:pt x="5617" y="8713"/>
                      <a:pt x="5803" y="8713"/>
                    </a:cubicBezTo>
                    <a:cubicBezTo>
                      <a:pt x="5972" y="8713"/>
                      <a:pt x="6140" y="8690"/>
                      <a:pt x="6300" y="8645"/>
                    </a:cubicBezTo>
                    <a:cubicBezTo>
                      <a:pt x="7530" y="8385"/>
                      <a:pt x="8686" y="7919"/>
                      <a:pt x="9748" y="7266"/>
                    </a:cubicBezTo>
                    <a:lnTo>
                      <a:pt x="9748" y="7266"/>
                    </a:lnTo>
                    <a:cubicBezTo>
                      <a:pt x="9655" y="7397"/>
                      <a:pt x="9581" y="7546"/>
                      <a:pt x="9543" y="7714"/>
                    </a:cubicBezTo>
                    <a:cubicBezTo>
                      <a:pt x="9506" y="7863"/>
                      <a:pt x="9562" y="8049"/>
                      <a:pt x="9674" y="8161"/>
                    </a:cubicBezTo>
                    <a:cubicBezTo>
                      <a:pt x="9762" y="8239"/>
                      <a:pt x="9875" y="8266"/>
                      <a:pt x="9995" y="8266"/>
                    </a:cubicBezTo>
                    <a:cubicBezTo>
                      <a:pt x="10104" y="8266"/>
                      <a:pt x="10219" y="8243"/>
                      <a:pt x="10326" y="8217"/>
                    </a:cubicBezTo>
                    <a:cubicBezTo>
                      <a:pt x="12022" y="7732"/>
                      <a:pt x="13606" y="6893"/>
                      <a:pt x="14930" y="5719"/>
                    </a:cubicBezTo>
                    <a:cubicBezTo>
                      <a:pt x="15675" y="7005"/>
                      <a:pt x="16197" y="8403"/>
                      <a:pt x="16458" y="9876"/>
                    </a:cubicBezTo>
                    <a:cubicBezTo>
                      <a:pt x="16544" y="9686"/>
                      <a:pt x="16899" y="8927"/>
                      <a:pt x="17481" y="8927"/>
                    </a:cubicBezTo>
                    <a:cubicBezTo>
                      <a:pt x="17530" y="8927"/>
                      <a:pt x="17580" y="8932"/>
                      <a:pt x="17632" y="8944"/>
                    </a:cubicBezTo>
                    <a:lnTo>
                      <a:pt x="17632" y="8906"/>
                    </a:lnTo>
                    <a:cubicBezTo>
                      <a:pt x="17837" y="7322"/>
                      <a:pt x="17856" y="5719"/>
                      <a:pt x="17707" y="4116"/>
                    </a:cubicBezTo>
                    <a:cubicBezTo>
                      <a:pt x="17670" y="3688"/>
                      <a:pt x="17614" y="3222"/>
                      <a:pt x="17334" y="2886"/>
                    </a:cubicBezTo>
                    <a:cubicBezTo>
                      <a:pt x="17088" y="2616"/>
                      <a:pt x="16752" y="2472"/>
                      <a:pt x="16412" y="2472"/>
                    </a:cubicBezTo>
                    <a:cubicBezTo>
                      <a:pt x="16212" y="2472"/>
                      <a:pt x="16011" y="2522"/>
                      <a:pt x="15824" y="2625"/>
                    </a:cubicBezTo>
                    <a:cubicBezTo>
                      <a:pt x="15116" y="1563"/>
                      <a:pt x="14072" y="799"/>
                      <a:pt x="12861" y="407"/>
                    </a:cubicBezTo>
                    <a:cubicBezTo>
                      <a:pt x="11959" y="134"/>
                      <a:pt x="11026" y="1"/>
                      <a:pt x="10093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471;p56">
                <a:extLst>
                  <a:ext uri="{FF2B5EF4-FFF2-40B4-BE49-F238E27FC236}">
                    <a16:creationId xmlns:a16="http://schemas.microsoft.com/office/drawing/2014/main" id="{BE9A8D8F-1817-ABE8-C83A-DCBEEC11B41A}"/>
                  </a:ext>
                </a:extLst>
              </p:cNvPr>
              <p:cNvSpPr/>
              <p:nvPr/>
            </p:nvSpPr>
            <p:spPr>
              <a:xfrm flipH="1">
                <a:off x="1622071" y="1784706"/>
                <a:ext cx="480919" cy="379113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13298" extrusionOk="0">
                    <a:moveTo>
                      <a:pt x="12488" y="1"/>
                    </a:moveTo>
                    <a:cubicBezTo>
                      <a:pt x="11183" y="1175"/>
                      <a:pt x="9618" y="2014"/>
                      <a:pt x="7922" y="2498"/>
                    </a:cubicBezTo>
                    <a:cubicBezTo>
                      <a:pt x="7810" y="2526"/>
                      <a:pt x="7684" y="2554"/>
                      <a:pt x="7565" y="2554"/>
                    </a:cubicBezTo>
                    <a:cubicBezTo>
                      <a:pt x="7446" y="2554"/>
                      <a:pt x="7335" y="2526"/>
                      <a:pt x="7251" y="2442"/>
                    </a:cubicBezTo>
                    <a:cubicBezTo>
                      <a:pt x="7139" y="2330"/>
                      <a:pt x="7102" y="2163"/>
                      <a:pt x="7139" y="1995"/>
                    </a:cubicBezTo>
                    <a:cubicBezTo>
                      <a:pt x="7176" y="1827"/>
                      <a:pt x="7251" y="1678"/>
                      <a:pt x="7344" y="1548"/>
                    </a:cubicBezTo>
                    <a:lnTo>
                      <a:pt x="7344" y="1548"/>
                    </a:lnTo>
                    <a:cubicBezTo>
                      <a:pt x="6282" y="2200"/>
                      <a:pt x="5107" y="2666"/>
                      <a:pt x="3896" y="2927"/>
                    </a:cubicBezTo>
                    <a:cubicBezTo>
                      <a:pt x="3733" y="2978"/>
                      <a:pt x="3571" y="3002"/>
                      <a:pt x="3409" y="3002"/>
                    </a:cubicBezTo>
                    <a:cubicBezTo>
                      <a:pt x="3217" y="3002"/>
                      <a:pt x="3025" y="2969"/>
                      <a:pt x="2834" y="2908"/>
                    </a:cubicBezTo>
                    <a:cubicBezTo>
                      <a:pt x="2517" y="2759"/>
                      <a:pt x="2293" y="2349"/>
                      <a:pt x="2461" y="2032"/>
                    </a:cubicBezTo>
                    <a:lnTo>
                      <a:pt x="2461" y="2032"/>
                    </a:lnTo>
                    <a:cubicBezTo>
                      <a:pt x="1883" y="2740"/>
                      <a:pt x="1100" y="3244"/>
                      <a:pt x="224" y="3486"/>
                    </a:cubicBezTo>
                    <a:cubicBezTo>
                      <a:pt x="56" y="4437"/>
                      <a:pt x="0" y="5387"/>
                      <a:pt x="0" y="6338"/>
                    </a:cubicBezTo>
                    <a:cubicBezTo>
                      <a:pt x="38" y="8500"/>
                      <a:pt x="597" y="11202"/>
                      <a:pt x="2927" y="12283"/>
                    </a:cubicBezTo>
                    <a:cubicBezTo>
                      <a:pt x="3728" y="12656"/>
                      <a:pt x="4548" y="12936"/>
                      <a:pt x="5406" y="13103"/>
                    </a:cubicBezTo>
                    <a:cubicBezTo>
                      <a:pt x="6058" y="13232"/>
                      <a:pt x="6715" y="13297"/>
                      <a:pt x="7369" y="13297"/>
                    </a:cubicBezTo>
                    <a:cubicBezTo>
                      <a:pt x="7949" y="13297"/>
                      <a:pt x="8527" y="13246"/>
                      <a:pt x="9096" y="13141"/>
                    </a:cubicBezTo>
                    <a:cubicBezTo>
                      <a:pt x="10699" y="12842"/>
                      <a:pt x="12041" y="12134"/>
                      <a:pt x="12824" y="11314"/>
                    </a:cubicBezTo>
                    <a:cubicBezTo>
                      <a:pt x="13625" y="10475"/>
                      <a:pt x="14110" y="9059"/>
                      <a:pt x="14221" y="7400"/>
                    </a:cubicBezTo>
                    <a:lnTo>
                      <a:pt x="14277" y="7400"/>
                    </a:lnTo>
                    <a:cubicBezTo>
                      <a:pt x="15694" y="7195"/>
                      <a:pt x="16868" y="4679"/>
                      <a:pt x="15768" y="3579"/>
                    </a:cubicBezTo>
                    <a:cubicBezTo>
                      <a:pt x="15619" y="3411"/>
                      <a:pt x="15414" y="3281"/>
                      <a:pt x="15209" y="3225"/>
                    </a:cubicBezTo>
                    <a:cubicBezTo>
                      <a:pt x="15157" y="3213"/>
                      <a:pt x="15107" y="3208"/>
                      <a:pt x="15058" y="3208"/>
                    </a:cubicBezTo>
                    <a:cubicBezTo>
                      <a:pt x="14476" y="3208"/>
                      <a:pt x="14121" y="3968"/>
                      <a:pt x="14035" y="4157"/>
                    </a:cubicBezTo>
                    <a:cubicBezTo>
                      <a:pt x="13774" y="2703"/>
                      <a:pt x="13252" y="1287"/>
                      <a:pt x="12488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472;p56">
                <a:extLst>
                  <a:ext uri="{FF2B5EF4-FFF2-40B4-BE49-F238E27FC236}">
                    <a16:creationId xmlns:a16="http://schemas.microsoft.com/office/drawing/2014/main" id="{0647F5C6-F25F-DE6B-56D0-A4278CA0FF51}"/>
                  </a:ext>
                </a:extLst>
              </p:cNvPr>
              <p:cNvSpPr/>
              <p:nvPr/>
            </p:nvSpPr>
            <p:spPr>
              <a:xfrm flipH="1">
                <a:off x="1820294" y="2048272"/>
                <a:ext cx="52628" cy="69106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424" extrusionOk="0">
                    <a:moveTo>
                      <a:pt x="1790" y="0"/>
                    </a:moveTo>
                    <a:cubicBezTo>
                      <a:pt x="1792" y="8"/>
                      <a:pt x="1794" y="15"/>
                      <a:pt x="1795" y="23"/>
                    </a:cubicBezTo>
                    <a:lnTo>
                      <a:pt x="1795" y="23"/>
                    </a:lnTo>
                    <a:cubicBezTo>
                      <a:pt x="1800" y="21"/>
                      <a:pt x="1804" y="20"/>
                      <a:pt x="1809" y="19"/>
                    </a:cubicBezTo>
                    <a:lnTo>
                      <a:pt x="1790" y="0"/>
                    </a:lnTo>
                    <a:close/>
                    <a:moveTo>
                      <a:pt x="1795" y="23"/>
                    </a:moveTo>
                    <a:cubicBezTo>
                      <a:pt x="1260" y="173"/>
                      <a:pt x="799" y="470"/>
                      <a:pt x="467" y="895"/>
                    </a:cubicBezTo>
                    <a:cubicBezTo>
                      <a:pt x="113" y="1323"/>
                      <a:pt x="1" y="1901"/>
                      <a:pt x="169" y="2423"/>
                    </a:cubicBezTo>
                    <a:cubicBezTo>
                      <a:pt x="485" y="2330"/>
                      <a:pt x="802" y="2181"/>
                      <a:pt x="1063" y="1957"/>
                    </a:cubicBezTo>
                    <a:cubicBezTo>
                      <a:pt x="1417" y="1640"/>
                      <a:pt x="1678" y="1212"/>
                      <a:pt x="1790" y="746"/>
                    </a:cubicBezTo>
                    <a:cubicBezTo>
                      <a:pt x="1844" y="511"/>
                      <a:pt x="1846" y="259"/>
                      <a:pt x="1795" y="23"/>
                    </a:cubicBezTo>
                    <a:close/>
                  </a:path>
                </a:pathLst>
              </a:custGeom>
              <a:solidFill>
                <a:srgbClr val="FFC4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473;p56">
                <a:extLst>
                  <a:ext uri="{FF2B5EF4-FFF2-40B4-BE49-F238E27FC236}">
                    <a16:creationId xmlns:a16="http://schemas.microsoft.com/office/drawing/2014/main" id="{81E481A1-EC25-F990-CCAA-EE16C62DEDEA}"/>
                  </a:ext>
                </a:extLst>
              </p:cNvPr>
              <p:cNvSpPr/>
              <p:nvPr/>
            </p:nvSpPr>
            <p:spPr>
              <a:xfrm flipH="1">
                <a:off x="1821862" y="2030198"/>
                <a:ext cx="99924" cy="89632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3144" extrusionOk="0">
                    <a:moveTo>
                      <a:pt x="2815" y="0"/>
                    </a:moveTo>
                    <a:cubicBezTo>
                      <a:pt x="2535" y="19"/>
                      <a:pt x="2293" y="112"/>
                      <a:pt x="2069" y="280"/>
                    </a:cubicBezTo>
                    <a:lnTo>
                      <a:pt x="1305" y="783"/>
                    </a:lnTo>
                    <a:lnTo>
                      <a:pt x="1305" y="765"/>
                    </a:lnTo>
                    <a:cubicBezTo>
                      <a:pt x="1156" y="839"/>
                      <a:pt x="1025" y="895"/>
                      <a:pt x="913" y="970"/>
                    </a:cubicBezTo>
                    <a:cubicBezTo>
                      <a:pt x="671" y="1100"/>
                      <a:pt x="447" y="1287"/>
                      <a:pt x="261" y="1492"/>
                    </a:cubicBezTo>
                    <a:cubicBezTo>
                      <a:pt x="93" y="1715"/>
                      <a:pt x="0" y="1995"/>
                      <a:pt x="37" y="2274"/>
                    </a:cubicBezTo>
                    <a:cubicBezTo>
                      <a:pt x="93" y="2573"/>
                      <a:pt x="280" y="2833"/>
                      <a:pt x="559" y="2983"/>
                    </a:cubicBezTo>
                    <a:cubicBezTo>
                      <a:pt x="782" y="3086"/>
                      <a:pt x="1028" y="3143"/>
                      <a:pt x="1279" y="3143"/>
                    </a:cubicBezTo>
                    <a:cubicBezTo>
                      <a:pt x="1343" y="3143"/>
                      <a:pt x="1408" y="3139"/>
                      <a:pt x="1473" y="3132"/>
                    </a:cubicBezTo>
                    <a:cubicBezTo>
                      <a:pt x="1603" y="3113"/>
                      <a:pt x="1733" y="3094"/>
                      <a:pt x="1864" y="3057"/>
                    </a:cubicBezTo>
                    <a:cubicBezTo>
                      <a:pt x="1715" y="2517"/>
                      <a:pt x="1827" y="1957"/>
                      <a:pt x="2162" y="1510"/>
                    </a:cubicBezTo>
                    <a:cubicBezTo>
                      <a:pt x="2516" y="1100"/>
                      <a:pt x="2982" y="783"/>
                      <a:pt x="3504" y="634"/>
                    </a:cubicBezTo>
                    <a:cubicBezTo>
                      <a:pt x="3504" y="597"/>
                      <a:pt x="3485" y="560"/>
                      <a:pt x="3467" y="522"/>
                    </a:cubicBezTo>
                    <a:cubicBezTo>
                      <a:pt x="3355" y="243"/>
                      <a:pt x="3113" y="38"/>
                      <a:pt x="2815" y="0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474;p56">
                <a:extLst>
                  <a:ext uri="{FF2B5EF4-FFF2-40B4-BE49-F238E27FC236}">
                    <a16:creationId xmlns:a16="http://schemas.microsoft.com/office/drawing/2014/main" id="{5CB61D24-B206-2063-7F78-ECFCABC74808}"/>
                  </a:ext>
                </a:extLst>
              </p:cNvPr>
              <p:cNvSpPr/>
              <p:nvPr/>
            </p:nvSpPr>
            <p:spPr>
              <a:xfrm flipH="1">
                <a:off x="1888830" y="1960065"/>
                <a:ext cx="69619" cy="7600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666" extrusionOk="0">
                    <a:moveTo>
                      <a:pt x="2311" y="0"/>
                    </a:moveTo>
                    <a:cubicBezTo>
                      <a:pt x="2069" y="373"/>
                      <a:pt x="1715" y="690"/>
                      <a:pt x="1323" y="895"/>
                    </a:cubicBezTo>
                    <a:cubicBezTo>
                      <a:pt x="895" y="1119"/>
                      <a:pt x="522" y="1417"/>
                      <a:pt x="186" y="1752"/>
                    </a:cubicBezTo>
                    <a:cubicBezTo>
                      <a:pt x="75" y="1883"/>
                      <a:pt x="0" y="2050"/>
                      <a:pt x="19" y="2237"/>
                    </a:cubicBezTo>
                    <a:cubicBezTo>
                      <a:pt x="75" y="2386"/>
                      <a:pt x="205" y="2516"/>
                      <a:pt x="354" y="2572"/>
                    </a:cubicBezTo>
                    <a:cubicBezTo>
                      <a:pt x="513" y="2634"/>
                      <a:pt x="681" y="2666"/>
                      <a:pt x="849" y="2666"/>
                    </a:cubicBezTo>
                    <a:cubicBezTo>
                      <a:pt x="1137" y="2666"/>
                      <a:pt x="1424" y="2574"/>
                      <a:pt x="1659" y="2386"/>
                    </a:cubicBezTo>
                    <a:cubicBezTo>
                      <a:pt x="2032" y="2106"/>
                      <a:pt x="2274" y="1696"/>
                      <a:pt x="2367" y="1230"/>
                    </a:cubicBezTo>
                    <a:cubicBezTo>
                      <a:pt x="2442" y="820"/>
                      <a:pt x="2423" y="392"/>
                      <a:pt x="2311" y="0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475;p56">
                <a:extLst>
                  <a:ext uri="{FF2B5EF4-FFF2-40B4-BE49-F238E27FC236}">
                    <a16:creationId xmlns:a16="http://schemas.microsoft.com/office/drawing/2014/main" id="{A30D6F73-4641-BA6E-3C8F-511D18CE22F4}"/>
                  </a:ext>
                </a:extLst>
              </p:cNvPr>
              <p:cNvSpPr/>
              <p:nvPr/>
            </p:nvSpPr>
            <p:spPr>
              <a:xfrm flipH="1">
                <a:off x="1970109" y="1864902"/>
                <a:ext cx="60097" cy="3116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093" extrusionOk="0">
                    <a:moveTo>
                      <a:pt x="1602" y="1"/>
                    </a:moveTo>
                    <a:cubicBezTo>
                      <a:pt x="1069" y="1"/>
                      <a:pt x="541" y="187"/>
                      <a:pt x="131" y="542"/>
                    </a:cubicBezTo>
                    <a:cubicBezTo>
                      <a:pt x="1" y="673"/>
                      <a:pt x="1" y="878"/>
                      <a:pt x="131" y="1008"/>
                    </a:cubicBezTo>
                    <a:cubicBezTo>
                      <a:pt x="197" y="1064"/>
                      <a:pt x="281" y="1092"/>
                      <a:pt x="364" y="1092"/>
                    </a:cubicBezTo>
                    <a:cubicBezTo>
                      <a:pt x="448" y="1092"/>
                      <a:pt x="532" y="1064"/>
                      <a:pt x="597" y="1008"/>
                    </a:cubicBezTo>
                    <a:cubicBezTo>
                      <a:pt x="597" y="1008"/>
                      <a:pt x="616" y="990"/>
                      <a:pt x="616" y="990"/>
                    </a:cubicBezTo>
                    <a:lnTo>
                      <a:pt x="691" y="934"/>
                    </a:lnTo>
                    <a:cubicBezTo>
                      <a:pt x="728" y="915"/>
                      <a:pt x="784" y="878"/>
                      <a:pt x="821" y="859"/>
                    </a:cubicBezTo>
                    <a:lnTo>
                      <a:pt x="914" y="803"/>
                    </a:lnTo>
                    <a:cubicBezTo>
                      <a:pt x="933" y="803"/>
                      <a:pt x="951" y="785"/>
                      <a:pt x="989" y="785"/>
                    </a:cubicBezTo>
                    <a:lnTo>
                      <a:pt x="1007" y="785"/>
                    </a:lnTo>
                    <a:lnTo>
                      <a:pt x="1063" y="748"/>
                    </a:lnTo>
                    <a:lnTo>
                      <a:pt x="1231" y="710"/>
                    </a:lnTo>
                    <a:cubicBezTo>
                      <a:pt x="1268" y="692"/>
                      <a:pt x="1324" y="692"/>
                      <a:pt x="1380" y="673"/>
                    </a:cubicBezTo>
                    <a:lnTo>
                      <a:pt x="1660" y="673"/>
                    </a:lnTo>
                    <a:cubicBezTo>
                      <a:pt x="2107" y="673"/>
                      <a:pt x="2107" y="2"/>
                      <a:pt x="1660" y="2"/>
                    </a:cubicBezTo>
                    <a:lnTo>
                      <a:pt x="1678" y="2"/>
                    </a:lnTo>
                    <a:cubicBezTo>
                      <a:pt x="1653" y="1"/>
                      <a:pt x="1627" y="1"/>
                      <a:pt x="1602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476;p56">
                <a:extLst>
                  <a:ext uri="{FF2B5EF4-FFF2-40B4-BE49-F238E27FC236}">
                    <a16:creationId xmlns:a16="http://schemas.microsoft.com/office/drawing/2014/main" id="{1CC7CB10-53A9-F3BF-CF11-5B810B6C94BD}"/>
                  </a:ext>
                </a:extLst>
              </p:cNvPr>
              <p:cNvSpPr/>
              <p:nvPr/>
            </p:nvSpPr>
            <p:spPr>
              <a:xfrm flipH="1">
                <a:off x="1789903" y="1865016"/>
                <a:ext cx="72384" cy="28823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011" extrusionOk="0">
                    <a:moveTo>
                      <a:pt x="814" y="1"/>
                    </a:moveTo>
                    <a:cubicBezTo>
                      <a:pt x="637" y="1"/>
                      <a:pt x="458" y="18"/>
                      <a:pt x="280" y="54"/>
                    </a:cubicBezTo>
                    <a:cubicBezTo>
                      <a:pt x="112" y="91"/>
                      <a:pt x="1" y="278"/>
                      <a:pt x="57" y="464"/>
                    </a:cubicBezTo>
                    <a:cubicBezTo>
                      <a:pt x="88" y="607"/>
                      <a:pt x="228" y="696"/>
                      <a:pt x="385" y="696"/>
                    </a:cubicBezTo>
                    <a:cubicBezTo>
                      <a:pt x="412" y="696"/>
                      <a:pt x="439" y="693"/>
                      <a:pt x="467" y="688"/>
                    </a:cubicBezTo>
                    <a:lnTo>
                      <a:pt x="1082" y="688"/>
                    </a:lnTo>
                    <a:cubicBezTo>
                      <a:pt x="1057" y="681"/>
                      <a:pt x="1053" y="679"/>
                      <a:pt x="1059" y="679"/>
                    </a:cubicBezTo>
                    <a:cubicBezTo>
                      <a:pt x="1071" y="679"/>
                      <a:pt x="1125" y="688"/>
                      <a:pt x="1138" y="688"/>
                    </a:cubicBezTo>
                    <a:cubicBezTo>
                      <a:pt x="1268" y="706"/>
                      <a:pt x="1398" y="744"/>
                      <a:pt x="1510" y="781"/>
                    </a:cubicBezTo>
                    <a:lnTo>
                      <a:pt x="1585" y="818"/>
                    </a:lnTo>
                    <a:lnTo>
                      <a:pt x="1641" y="837"/>
                    </a:lnTo>
                    <a:lnTo>
                      <a:pt x="1827" y="949"/>
                    </a:lnTo>
                    <a:cubicBezTo>
                      <a:pt x="1895" y="992"/>
                      <a:pt x="1962" y="1011"/>
                      <a:pt x="2025" y="1011"/>
                    </a:cubicBezTo>
                    <a:cubicBezTo>
                      <a:pt x="2339" y="1011"/>
                      <a:pt x="2539" y="542"/>
                      <a:pt x="2181" y="371"/>
                    </a:cubicBezTo>
                    <a:lnTo>
                      <a:pt x="2163" y="371"/>
                    </a:lnTo>
                    <a:cubicBezTo>
                      <a:pt x="1756" y="127"/>
                      <a:pt x="1289" y="1"/>
                      <a:pt x="814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477;p56">
                <a:extLst>
                  <a:ext uri="{FF2B5EF4-FFF2-40B4-BE49-F238E27FC236}">
                    <a16:creationId xmlns:a16="http://schemas.microsoft.com/office/drawing/2014/main" id="{B9C504D5-C800-DC28-0E41-8D93380B995A}"/>
                  </a:ext>
                </a:extLst>
              </p:cNvPr>
              <p:cNvSpPr/>
              <p:nvPr/>
            </p:nvSpPr>
            <p:spPr>
              <a:xfrm flipH="1">
                <a:off x="1835147" y="1924429"/>
                <a:ext cx="21296" cy="3458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213" extrusionOk="0">
                    <a:moveTo>
                      <a:pt x="373" y="1"/>
                    </a:moveTo>
                    <a:cubicBezTo>
                      <a:pt x="177" y="1"/>
                      <a:pt x="19" y="273"/>
                      <a:pt x="1" y="598"/>
                    </a:cubicBezTo>
                    <a:cubicBezTo>
                      <a:pt x="1" y="915"/>
                      <a:pt x="150" y="1194"/>
                      <a:pt x="355" y="1213"/>
                    </a:cubicBezTo>
                    <a:cubicBezTo>
                      <a:pt x="560" y="1213"/>
                      <a:pt x="728" y="933"/>
                      <a:pt x="728" y="617"/>
                    </a:cubicBezTo>
                    <a:cubicBezTo>
                      <a:pt x="746" y="281"/>
                      <a:pt x="597" y="1"/>
                      <a:pt x="392" y="1"/>
                    </a:cubicBezTo>
                    <a:cubicBezTo>
                      <a:pt x="386" y="1"/>
                      <a:pt x="379" y="1"/>
                      <a:pt x="373" y="1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478;p56">
                <a:extLst>
                  <a:ext uri="{FF2B5EF4-FFF2-40B4-BE49-F238E27FC236}">
                    <a16:creationId xmlns:a16="http://schemas.microsoft.com/office/drawing/2014/main" id="{4BFE3968-19F1-B8A4-8844-570C610E4E18}"/>
                  </a:ext>
                </a:extLst>
              </p:cNvPr>
              <p:cNvSpPr/>
              <p:nvPr/>
            </p:nvSpPr>
            <p:spPr>
              <a:xfrm flipH="1">
                <a:off x="1992973" y="1929247"/>
                <a:ext cx="21268" cy="3455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212" extrusionOk="0">
                    <a:moveTo>
                      <a:pt x="373" y="0"/>
                    </a:moveTo>
                    <a:cubicBezTo>
                      <a:pt x="186" y="0"/>
                      <a:pt x="19" y="261"/>
                      <a:pt x="0" y="597"/>
                    </a:cubicBezTo>
                    <a:cubicBezTo>
                      <a:pt x="0" y="932"/>
                      <a:pt x="149" y="1212"/>
                      <a:pt x="354" y="1212"/>
                    </a:cubicBezTo>
                    <a:cubicBezTo>
                      <a:pt x="559" y="1212"/>
                      <a:pt x="727" y="951"/>
                      <a:pt x="727" y="615"/>
                    </a:cubicBezTo>
                    <a:cubicBezTo>
                      <a:pt x="746" y="280"/>
                      <a:pt x="578" y="0"/>
                      <a:pt x="373" y="0"/>
                    </a:cubicBezTo>
                    <a:close/>
                  </a:path>
                </a:pathLst>
              </a:custGeom>
              <a:solidFill>
                <a:srgbClr val="222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479;p56">
                <a:extLst>
                  <a:ext uri="{FF2B5EF4-FFF2-40B4-BE49-F238E27FC236}">
                    <a16:creationId xmlns:a16="http://schemas.microsoft.com/office/drawing/2014/main" id="{410D2B7F-C489-4F91-E5BD-B6A75439CE64}"/>
                  </a:ext>
                </a:extLst>
              </p:cNvPr>
              <p:cNvSpPr/>
              <p:nvPr/>
            </p:nvSpPr>
            <p:spPr>
              <a:xfrm flipH="1">
                <a:off x="1832496" y="2158260"/>
                <a:ext cx="125440" cy="148789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5219" extrusionOk="0">
                    <a:moveTo>
                      <a:pt x="318" y="0"/>
                    </a:moveTo>
                    <a:lnTo>
                      <a:pt x="168" y="1025"/>
                    </a:lnTo>
                    <a:cubicBezTo>
                      <a:pt x="168" y="1025"/>
                      <a:pt x="1" y="3038"/>
                      <a:pt x="2386" y="5219"/>
                    </a:cubicBezTo>
                    <a:cubicBezTo>
                      <a:pt x="2386" y="5219"/>
                      <a:pt x="4027" y="2871"/>
                      <a:pt x="4399" y="1025"/>
                    </a:cubicBezTo>
                    <a:lnTo>
                      <a:pt x="4008" y="38"/>
                    </a:lnTo>
                    <a:cubicBezTo>
                      <a:pt x="3430" y="143"/>
                      <a:pt x="2847" y="194"/>
                      <a:pt x="2267" y="194"/>
                    </a:cubicBezTo>
                    <a:cubicBezTo>
                      <a:pt x="1612" y="194"/>
                      <a:pt x="960" y="129"/>
                      <a:pt x="318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 w="9525" cap="flat" cmpd="sng">
                <a:solidFill>
                  <a:srgbClr val="E6B8A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88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479051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lexical items related to the topic </a:t>
            </a:r>
            <a:r>
              <a:rPr lang="en-US" sz="3600" i="1" dirty="0"/>
              <a:t>My house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Listen to get information about rooms and houses.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Write an e-mail to a friend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1512" y="2489568"/>
            <a:ext cx="814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/>
              <a:t>- Rewrite </a:t>
            </a:r>
            <a:r>
              <a:rPr lang="en-US" sz="3600" dirty="0"/>
              <a:t>the email on the </a:t>
            </a:r>
            <a:r>
              <a:rPr lang="en-US" sz="3600"/>
              <a:t>notebook</a:t>
            </a:r>
            <a:r>
              <a:rPr lang="en-US" sz="360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LISTENING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WRITING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48720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Lucky number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1683" y="2055199"/>
            <a:ext cx="5755112" cy="117007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Name </a:t>
            </a:r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furniture. Guess if they are mentioned in the listening text. Listen and check.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 or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statements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93103" y="3495451"/>
            <a:ext cx="5743692" cy="105091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 the questions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6: Write an email to Mira, your pen friend and tell her about your house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31925" y="490618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2505075" y="3788241"/>
            <a:ext cx="1144807" cy="111794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5995" y="4828329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</a:t>
            </a:r>
            <a:r>
              <a:rPr lang="en-US" sz="2800" b="1" smtClean="0">
                <a:solidFill>
                  <a:schemeClr val="bg1"/>
                </a:solidFill>
              </a:rPr>
              <a:t>6: </a:t>
            </a:r>
            <a:r>
              <a:rPr lang="en-US" sz="2800" b="1" dirty="0">
                <a:solidFill>
                  <a:schemeClr val="bg1"/>
                </a:solidFill>
              </a:rPr>
              <a:t>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087E50-5439-483F-0630-7C64F5F8E6A4}"/>
              </a:ext>
            </a:extLst>
          </p:cNvPr>
          <p:cNvSpPr/>
          <p:nvPr/>
        </p:nvSpPr>
        <p:spPr>
          <a:xfrm>
            <a:off x="287079" y="1977656"/>
            <a:ext cx="11609441" cy="4671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79486" y="1943242"/>
            <a:ext cx="10963165" cy="920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smtClean="0"/>
              <a:t>Work </a:t>
            </a:r>
            <a:r>
              <a:rPr lang="en-US" sz="3200" smtClean="0"/>
              <a:t>in </a:t>
            </a:r>
            <a:r>
              <a:rPr lang="en-US" sz="3200"/>
              <a:t>2 </a:t>
            </a:r>
            <a:r>
              <a:rPr lang="en-US" sz="3200" smtClean="0"/>
              <a:t>teams.</a:t>
            </a:r>
            <a:endParaRPr lang="en-US" sz="3200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Each team chooses the </a:t>
            </a:r>
            <a:r>
              <a:rPr lang="en-US" sz="3200">
                <a:solidFill>
                  <a:srgbClr val="00000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number </a:t>
            </a:r>
            <a:r>
              <a:rPr lang="en-US" sz="3200" smtClean="0">
                <a:solidFill>
                  <a:srgbClr val="00000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they </a:t>
            </a:r>
            <a:r>
              <a:rPr lang="en-US" sz="3200" dirty="0">
                <a:solidFill>
                  <a:srgbClr val="00000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like, then tries to answer the question correctly.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The team which chooses a lucky number will get two points </a:t>
            </a:r>
            <a:br>
              <a:rPr lang="en-US" sz="3200" dirty="0">
                <a:solidFill>
                  <a:srgbClr val="000000"/>
                </a:solidFill>
                <a:ea typeface="Corbel" panose="020B0503020204020204" pitchFamily="34" charset="0"/>
                <a:cs typeface="Corbel" panose="020B0503020204020204" pitchFamily="34" charset="0"/>
              </a:rPr>
            </a:br>
            <a:r>
              <a:rPr lang="en-US" sz="3200" dirty="0">
                <a:solidFill>
                  <a:srgbClr val="00000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without answering any questions.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a typeface="Corbel" panose="020B0503020204020204" pitchFamily="34" charset="0"/>
                <a:cs typeface="Corbel" panose="020B0503020204020204" pitchFamily="34" charset="0"/>
              </a:rPr>
              <a:t>The team which has more points will be the winner.</a:t>
            </a:r>
            <a:endParaRPr lang="en-US" sz="3200" dirty="0">
              <a:ea typeface="Corbel" panose="020B0503020204020204" pitchFamily="34" charset="0"/>
              <a:cs typeface="Corbel" panose="020B0503020204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3200" dirty="0">
              <a:ea typeface="Corbel" panose="020B0503020204020204" pitchFamily="34" charset="0"/>
              <a:cs typeface="Corbel" panose="020B0503020204020204" pitchFamily="34" charset="0"/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3. Do you like collecting glass bottles?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4. Do you enjoy mountain climbing?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21189" y="1121091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grpSp>
        <p:nvGrpSpPr>
          <p:cNvPr id="91" name="Google Shape;1979;p45">
            <a:extLst>
              <a:ext uri="{FF2B5EF4-FFF2-40B4-BE49-F238E27FC236}">
                <a16:creationId xmlns:a16="http://schemas.microsoft.com/office/drawing/2014/main" id="{CAAFE330-42D3-C14E-37B9-C0B4FEB44629}"/>
              </a:ext>
            </a:extLst>
          </p:cNvPr>
          <p:cNvGrpSpPr/>
          <p:nvPr/>
        </p:nvGrpSpPr>
        <p:grpSpPr>
          <a:xfrm>
            <a:off x="10460120" y="4726211"/>
            <a:ext cx="1578817" cy="2149384"/>
            <a:chOff x="2475306" y="2531490"/>
            <a:chExt cx="1411927" cy="1922354"/>
          </a:xfrm>
        </p:grpSpPr>
        <p:grpSp>
          <p:nvGrpSpPr>
            <p:cNvPr id="92" name="Google Shape;1980;p45">
              <a:extLst>
                <a:ext uri="{FF2B5EF4-FFF2-40B4-BE49-F238E27FC236}">
                  <a16:creationId xmlns:a16="http://schemas.microsoft.com/office/drawing/2014/main" id="{0C6822A6-8BAC-385D-1B8F-929AADC39720}"/>
                </a:ext>
              </a:extLst>
            </p:cNvPr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00" name="Google Shape;1981;p45">
                <a:extLst>
                  <a:ext uri="{FF2B5EF4-FFF2-40B4-BE49-F238E27FC236}">
                    <a16:creationId xmlns:a16="http://schemas.microsoft.com/office/drawing/2014/main" id="{1683787D-9630-20CC-C694-881EE12CFD41}"/>
                  </a:ext>
                </a:extLst>
              </p:cNvPr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982;p45">
                <a:extLst>
                  <a:ext uri="{FF2B5EF4-FFF2-40B4-BE49-F238E27FC236}">
                    <a16:creationId xmlns:a16="http://schemas.microsoft.com/office/drawing/2014/main" id="{FD07A5B5-BDA0-9ECE-8EB8-DADBDFF595BD}"/>
                  </a:ext>
                </a:extLst>
              </p:cNvPr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983;p45">
                <a:extLst>
                  <a:ext uri="{FF2B5EF4-FFF2-40B4-BE49-F238E27FC236}">
                    <a16:creationId xmlns:a16="http://schemas.microsoft.com/office/drawing/2014/main" id="{D468D2F5-3FA9-CB91-4B4D-8E395CDEBAA4}"/>
                  </a:ext>
                </a:extLst>
              </p:cNvPr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984;p45">
                <a:extLst>
                  <a:ext uri="{FF2B5EF4-FFF2-40B4-BE49-F238E27FC236}">
                    <a16:creationId xmlns:a16="http://schemas.microsoft.com/office/drawing/2014/main" id="{06BA66C7-BB92-77D4-66AF-61F37F13A069}"/>
                  </a:ext>
                </a:extLst>
              </p:cNvPr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985;p45">
                <a:extLst>
                  <a:ext uri="{FF2B5EF4-FFF2-40B4-BE49-F238E27FC236}">
                    <a16:creationId xmlns:a16="http://schemas.microsoft.com/office/drawing/2014/main" id="{E4406635-8DB9-C932-4F6A-6689545449F7}"/>
                  </a:ext>
                </a:extLst>
              </p:cNvPr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986;p45">
                <a:extLst>
                  <a:ext uri="{FF2B5EF4-FFF2-40B4-BE49-F238E27FC236}">
                    <a16:creationId xmlns:a16="http://schemas.microsoft.com/office/drawing/2014/main" id="{5B73BF58-926E-E7BF-BA02-E57D4B0E0C3C}"/>
                  </a:ext>
                </a:extLst>
              </p:cNvPr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987;p45">
                <a:extLst>
                  <a:ext uri="{FF2B5EF4-FFF2-40B4-BE49-F238E27FC236}">
                    <a16:creationId xmlns:a16="http://schemas.microsoft.com/office/drawing/2014/main" id="{DF95FEDB-78D7-EDB2-30FD-A237FBCAB057}"/>
                  </a:ext>
                </a:extLst>
              </p:cNvPr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988;p45">
                <a:extLst>
                  <a:ext uri="{FF2B5EF4-FFF2-40B4-BE49-F238E27FC236}">
                    <a16:creationId xmlns:a16="http://schemas.microsoft.com/office/drawing/2014/main" id="{E2CBFC68-A843-D5C0-4889-2A4EEA597766}"/>
                  </a:ext>
                </a:extLst>
              </p:cNvPr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989;p45">
                <a:extLst>
                  <a:ext uri="{FF2B5EF4-FFF2-40B4-BE49-F238E27FC236}">
                    <a16:creationId xmlns:a16="http://schemas.microsoft.com/office/drawing/2014/main" id="{B01A5AF7-943C-E0B1-815B-7E0EF05B76D8}"/>
                  </a:ext>
                </a:extLst>
              </p:cNvPr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990;p45">
                <a:extLst>
                  <a:ext uri="{FF2B5EF4-FFF2-40B4-BE49-F238E27FC236}">
                    <a16:creationId xmlns:a16="http://schemas.microsoft.com/office/drawing/2014/main" id="{74E67AC3-2AC0-1E43-B2C7-B2724F3311B6}"/>
                  </a:ext>
                </a:extLst>
              </p:cNvPr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991;p45">
                <a:extLst>
                  <a:ext uri="{FF2B5EF4-FFF2-40B4-BE49-F238E27FC236}">
                    <a16:creationId xmlns:a16="http://schemas.microsoft.com/office/drawing/2014/main" id="{BA14084D-EB91-AE42-C1E3-27D3DB5E7A60}"/>
                  </a:ext>
                </a:extLst>
              </p:cNvPr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992;p45">
                <a:extLst>
                  <a:ext uri="{FF2B5EF4-FFF2-40B4-BE49-F238E27FC236}">
                    <a16:creationId xmlns:a16="http://schemas.microsoft.com/office/drawing/2014/main" id="{C51BD66C-62BC-F458-860C-5572C678BEA5}"/>
                  </a:ext>
                </a:extLst>
              </p:cNvPr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993;p45">
                <a:extLst>
                  <a:ext uri="{FF2B5EF4-FFF2-40B4-BE49-F238E27FC236}">
                    <a16:creationId xmlns:a16="http://schemas.microsoft.com/office/drawing/2014/main" id="{B91A9EA5-F695-54FA-1C8E-DDF705BAA99E}"/>
                  </a:ext>
                </a:extLst>
              </p:cNvPr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994;p45">
                <a:extLst>
                  <a:ext uri="{FF2B5EF4-FFF2-40B4-BE49-F238E27FC236}">
                    <a16:creationId xmlns:a16="http://schemas.microsoft.com/office/drawing/2014/main" id="{39FB1A01-553C-F72B-04FD-DFBB299DF111}"/>
                  </a:ext>
                </a:extLst>
              </p:cNvPr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995;p45">
                <a:extLst>
                  <a:ext uri="{FF2B5EF4-FFF2-40B4-BE49-F238E27FC236}">
                    <a16:creationId xmlns:a16="http://schemas.microsoft.com/office/drawing/2014/main" id="{23C1BCBC-ECFA-8E7D-4BE6-6119120D8F5B}"/>
                  </a:ext>
                </a:extLst>
              </p:cNvPr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996;p45">
                <a:extLst>
                  <a:ext uri="{FF2B5EF4-FFF2-40B4-BE49-F238E27FC236}">
                    <a16:creationId xmlns:a16="http://schemas.microsoft.com/office/drawing/2014/main" id="{888C7B74-CB30-42A0-D0D4-C21A3C83F0CD}"/>
                  </a:ext>
                </a:extLst>
              </p:cNvPr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997;p45">
                <a:extLst>
                  <a:ext uri="{FF2B5EF4-FFF2-40B4-BE49-F238E27FC236}">
                    <a16:creationId xmlns:a16="http://schemas.microsoft.com/office/drawing/2014/main" id="{F24F0673-E8D8-A5BD-753A-AFD1C1861A34}"/>
                  </a:ext>
                </a:extLst>
              </p:cNvPr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998;p45">
                <a:extLst>
                  <a:ext uri="{FF2B5EF4-FFF2-40B4-BE49-F238E27FC236}">
                    <a16:creationId xmlns:a16="http://schemas.microsoft.com/office/drawing/2014/main" id="{FC509F72-487C-4F62-17FD-AA31396596FB}"/>
                  </a:ext>
                </a:extLst>
              </p:cNvPr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999;p45">
                <a:extLst>
                  <a:ext uri="{FF2B5EF4-FFF2-40B4-BE49-F238E27FC236}">
                    <a16:creationId xmlns:a16="http://schemas.microsoft.com/office/drawing/2014/main" id="{4B375272-994D-B634-62D2-FC053952AAE9}"/>
                  </a:ext>
                </a:extLst>
              </p:cNvPr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000;p45">
                <a:extLst>
                  <a:ext uri="{FF2B5EF4-FFF2-40B4-BE49-F238E27FC236}">
                    <a16:creationId xmlns:a16="http://schemas.microsoft.com/office/drawing/2014/main" id="{D5B8D511-6C0D-28B6-8A54-4B4F31AE4914}"/>
                  </a:ext>
                </a:extLst>
              </p:cNvPr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001;p45">
                <a:extLst>
                  <a:ext uri="{FF2B5EF4-FFF2-40B4-BE49-F238E27FC236}">
                    <a16:creationId xmlns:a16="http://schemas.microsoft.com/office/drawing/2014/main" id="{628455F2-E159-9EA8-7476-AB2A2E33BF53}"/>
                  </a:ext>
                </a:extLst>
              </p:cNvPr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002;p45">
                <a:extLst>
                  <a:ext uri="{FF2B5EF4-FFF2-40B4-BE49-F238E27FC236}">
                    <a16:creationId xmlns:a16="http://schemas.microsoft.com/office/drawing/2014/main" id="{0B210D58-A978-6A39-AE5E-5B77AAC4F086}"/>
                  </a:ext>
                </a:extLst>
              </p:cNvPr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003;p45">
                <a:extLst>
                  <a:ext uri="{FF2B5EF4-FFF2-40B4-BE49-F238E27FC236}">
                    <a16:creationId xmlns:a16="http://schemas.microsoft.com/office/drawing/2014/main" id="{714771D5-45F9-C05F-70B3-8E937403EC36}"/>
                  </a:ext>
                </a:extLst>
              </p:cNvPr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004;p45">
                <a:extLst>
                  <a:ext uri="{FF2B5EF4-FFF2-40B4-BE49-F238E27FC236}">
                    <a16:creationId xmlns:a16="http://schemas.microsoft.com/office/drawing/2014/main" id="{19E086D7-C68E-9297-A454-E174BB8E4C96}"/>
                  </a:ext>
                </a:extLst>
              </p:cNvPr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005;p45">
                <a:extLst>
                  <a:ext uri="{FF2B5EF4-FFF2-40B4-BE49-F238E27FC236}">
                    <a16:creationId xmlns:a16="http://schemas.microsoft.com/office/drawing/2014/main" id="{94D324BA-57BB-7F1D-F3E5-8D4D10086E6D}"/>
                  </a:ext>
                </a:extLst>
              </p:cNvPr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006;p45">
                <a:extLst>
                  <a:ext uri="{FF2B5EF4-FFF2-40B4-BE49-F238E27FC236}">
                    <a16:creationId xmlns:a16="http://schemas.microsoft.com/office/drawing/2014/main" id="{0E45BB86-A977-9655-4218-40F37FD03283}"/>
                  </a:ext>
                </a:extLst>
              </p:cNvPr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007;p45">
                <a:extLst>
                  <a:ext uri="{FF2B5EF4-FFF2-40B4-BE49-F238E27FC236}">
                    <a16:creationId xmlns:a16="http://schemas.microsoft.com/office/drawing/2014/main" id="{E7946191-2963-2C18-CB88-BB3C0D37D1C1}"/>
                  </a:ext>
                </a:extLst>
              </p:cNvPr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008;p45">
                <a:extLst>
                  <a:ext uri="{FF2B5EF4-FFF2-40B4-BE49-F238E27FC236}">
                    <a16:creationId xmlns:a16="http://schemas.microsoft.com/office/drawing/2014/main" id="{8116E7A6-2DC1-EA2E-A4E0-B1FCE8A4EB1E}"/>
                  </a:ext>
                </a:extLst>
              </p:cNvPr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009;p45">
                <a:extLst>
                  <a:ext uri="{FF2B5EF4-FFF2-40B4-BE49-F238E27FC236}">
                    <a16:creationId xmlns:a16="http://schemas.microsoft.com/office/drawing/2014/main" id="{38DD91B2-00FB-4ED0-2C3F-BC1BC4CD2B0D}"/>
                  </a:ext>
                </a:extLst>
              </p:cNvPr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010;p45">
                <a:extLst>
                  <a:ext uri="{FF2B5EF4-FFF2-40B4-BE49-F238E27FC236}">
                    <a16:creationId xmlns:a16="http://schemas.microsoft.com/office/drawing/2014/main" id="{BFE18D4A-5DBB-A1A7-5F45-726FA37A0EB4}"/>
                  </a:ext>
                </a:extLst>
              </p:cNvPr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011;p45">
                <a:extLst>
                  <a:ext uri="{FF2B5EF4-FFF2-40B4-BE49-F238E27FC236}">
                    <a16:creationId xmlns:a16="http://schemas.microsoft.com/office/drawing/2014/main" id="{6706E9DA-A1D5-FF54-0300-0E899B58F64B}"/>
                  </a:ext>
                </a:extLst>
              </p:cNvPr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012;p45">
                <a:extLst>
                  <a:ext uri="{FF2B5EF4-FFF2-40B4-BE49-F238E27FC236}">
                    <a16:creationId xmlns:a16="http://schemas.microsoft.com/office/drawing/2014/main" id="{DE2E3323-1AC8-CBF3-6C81-35A2E3BCE77D}"/>
                  </a:ext>
                </a:extLst>
              </p:cNvPr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013;p45">
                <a:extLst>
                  <a:ext uri="{FF2B5EF4-FFF2-40B4-BE49-F238E27FC236}">
                    <a16:creationId xmlns:a16="http://schemas.microsoft.com/office/drawing/2014/main" id="{6505E6F3-9BCB-45C2-B729-D0BF71DD4081}"/>
                  </a:ext>
                </a:extLst>
              </p:cNvPr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014;p45">
                <a:extLst>
                  <a:ext uri="{FF2B5EF4-FFF2-40B4-BE49-F238E27FC236}">
                    <a16:creationId xmlns:a16="http://schemas.microsoft.com/office/drawing/2014/main" id="{068BC31C-4A73-193F-9B33-13FBC5860BDA}"/>
                  </a:ext>
                </a:extLst>
              </p:cNvPr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015;p45">
                <a:extLst>
                  <a:ext uri="{FF2B5EF4-FFF2-40B4-BE49-F238E27FC236}">
                    <a16:creationId xmlns:a16="http://schemas.microsoft.com/office/drawing/2014/main" id="{FDF4AEFB-7EB7-A2A8-8368-60157BF2A6B1}"/>
                  </a:ext>
                </a:extLst>
              </p:cNvPr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016;p45">
                <a:extLst>
                  <a:ext uri="{FF2B5EF4-FFF2-40B4-BE49-F238E27FC236}">
                    <a16:creationId xmlns:a16="http://schemas.microsoft.com/office/drawing/2014/main" id="{8098BD19-99F0-BA83-DCF3-AD9D826BAB4B}"/>
                  </a:ext>
                </a:extLst>
              </p:cNvPr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017;p45">
                <a:extLst>
                  <a:ext uri="{FF2B5EF4-FFF2-40B4-BE49-F238E27FC236}">
                    <a16:creationId xmlns:a16="http://schemas.microsoft.com/office/drawing/2014/main" id="{4A51C4A6-233D-8C2C-5A1D-434194DCA503}"/>
                  </a:ext>
                </a:extLst>
              </p:cNvPr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018;p45">
                <a:extLst>
                  <a:ext uri="{FF2B5EF4-FFF2-40B4-BE49-F238E27FC236}">
                    <a16:creationId xmlns:a16="http://schemas.microsoft.com/office/drawing/2014/main" id="{9677B605-2D14-D2AE-0A14-521A59555989}"/>
                  </a:ext>
                </a:extLst>
              </p:cNvPr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019;p45">
                <a:extLst>
                  <a:ext uri="{FF2B5EF4-FFF2-40B4-BE49-F238E27FC236}">
                    <a16:creationId xmlns:a16="http://schemas.microsoft.com/office/drawing/2014/main" id="{405242ED-68C8-76E5-F38E-9A4E608A49B4}"/>
                  </a:ext>
                </a:extLst>
              </p:cNvPr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020;p45">
                <a:extLst>
                  <a:ext uri="{FF2B5EF4-FFF2-40B4-BE49-F238E27FC236}">
                    <a16:creationId xmlns:a16="http://schemas.microsoft.com/office/drawing/2014/main" id="{544705D1-28F7-A06D-123A-E066EE74CB88}"/>
                  </a:ext>
                </a:extLst>
              </p:cNvPr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021;p45">
                <a:extLst>
                  <a:ext uri="{FF2B5EF4-FFF2-40B4-BE49-F238E27FC236}">
                    <a16:creationId xmlns:a16="http://schemas.microsoft.com/office/drawing/2014/main" id="{062FBB1B-F953-AAA3-649B-3AF2BD27E1A5}"/>
                  </a:ext>
                </a:extLst>
              </p:cNvPr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022;p45">
                <a:extLst>
                  <a:ext uri="{FF2B5EF4-FFF2-40B4-BE49-F238E27FC236}">
                    <a16:creationId xmlns:a16="http://schemas.microsoft.com/office/drawing/2014/main" id="{644047ED-478C-DDAD-261D-60154CFA359F}"/>
                  </a:ext>
                </a:extLst>
              </p:cNvPr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023;p45">
                <a:extLst>
                  <a:ext uri="{FF2B5EF4-FFF2-40B4-BE49-F238E27FC236}">
                    <a16:creationId xmlns:a16="http://schemas.microsoft.com/office/drawing/2014/main" id="{A9442683-FDB0-72DC-BAE2-91B90750778A}"/>
                  </a:ext>
                </a:extLst>
              </p:cNvPr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024;p45">
                <a:extLst>
                  <a:ext uri="{FF2B5EF4-FFF2-40B4-BE49-F238E27FC236}">
                    <a16:creationId xmlns:a16="http://schemas.microsoft.com/office/drawing/2014/main" id="{F67A41A3-4565-6447-A134-9DA0653F4886}"/>
                  </a:ext>
                </a:extLst>
              </p:cNvPr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025;p45">
                <a:extLst>
                  <a:ext uri="{FF2B5EF4-FFF2-40B4-BE49-F238E27FC236}">
                    <a16:creationId xmlns:a16="http://schemas.microsoft.com/office/drawing/2014/main" id="{42D8CB0D-CD4D-4B50-F107-4EE03344615C}"/>
                  </a:ext>
                </a:extLst>
              </p:cNvPr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026;p45">
                <a:extLst>
                  <a:ext uri="{FF2B5EF4-FFF2-40B4-BE49-F238E27FC236}">
                    <a16:creationId xmlns:a16="http://schemas.microsoft.com/office/drawing/2014/main" id="{D71B136B-CDAE-B635-70A3-AEB56EA27373}"/>
                  </a:ext>
                </a:extLst>
              </p:cNvPr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027;p45">
                <a:extLst>
                  <a:ext uri="{FF2B5EF4-FFF2-40B4-BE49-F238E27FC236}">
                    <a16:creationId xmlns:a16="http://schemas.microsoft.com/office/drawing/2014/main" id="{965F5E38-06FB-93CE-E035-029A5D0D3E7C}"/>
                  </a:ext>
                </a:extLst>
              </p:cNvPr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028;p45">
                <a:extLst>
                  <a:ext uri="{FF2B5EF4-FFF2-40B4-BE49-F238E27FC236}">
                    <a16:creationId xmlns:a16="http://schemas.microsoft.com/office/drawing/2014/main" id="{02124C52-1A96-7DA5-E7F6-CBF40FCA0A45}"/>
                  </a:ext>
                </a:extLst>
              </p:cNvPr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029;p45">
                <a:extLst>
                  <a:ext uri="{FF2B5EF4-FFF2-40B4-BE49-F238E27FC236}">
                    <a16:creationId xmlns:a16="http://schemas.microsoft.com/office/drawing/2014/main" id="{C92F4148-76CF-8564-5148-0D912F74FAEB}"/>
                  </a:ext>
                </a:extLst>
              </p:cNvPr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030;p45">
                <a:extLst>
                  <a:ext uri="{FF2B5EF4-FFF2-40B4-BE49-F238E27FC236}">
                    <a16:creationId xmlns:a16="http://schemas.microsoft.com/office/drawing/2014/main" id="{38B0A91C-5AB3-D349-6BB9-5368D5C697AA}"/>
                  </a:ext>
                </a:extLst>
              </p:cNvPr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031;p45">
                <a:extLst>
                  <a:ext uri="{FF2B5EF4-FFF2-40B4-BE49-F238E27FC236}">
                    <a16:creationId xmlns:a16="http://schemas.microsoft.com/office/drawing/2014/main" id="{22271619-29C7-8E2B-A578-6A69470C6798}"/>
                  </a:ext>
                </a:extLst>
              </p:cNvPr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032;p45">
                <a:extLst>
                  <a:ext uri="{FF2B5EF4-FFF2-40B4-BE49-F238E27FC236}">
                    <a16:creationId xmlns:a16="http://schemas.microsoft.com/office/drawing/2014/main" id="{58795A7F-0246-A82C-C0FA-D639FD109F80}"/>
                  </a:ext>
                </a:extLst>
              </p:cNvPr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033;p45">
                <a:extLst>
                  <a:ext uri="{FF2B5EF4-FFF2-40B4-BE49-F238E27FC236}">
                    <a16:creationId xmlns:a16="http://schemas.microsoft.com/office/drawing/2014/main" id="{A363D343-0B0B-C549-D571-F3EB81C0B578}"/>
                  </a:ext>
                </a:extLst>
              </p:cNvPr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034;p45">
                <a:extLst>
                  <a:ext uri="{FF2B5EF4-FFF2-40B4-BE49-F238E27FC236}">
                    <a16:creationId xmlns:a16="http://schemas.microsoft.com/office/drawing/2014/main" id="{0CFAC452-D039-C3AC-42F2-DCBA6A95B6E4}"/>
                  </a:ext>
                </a:extLst>
              </p:cNvPr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035;p45">
                <a:extLst>
                  <a:ext uri="{FF2B5EF4-FFF2-40B4-BE49-F238E27FC236}">
                    <a16:creationId xmlns:a16="http://schemas.microsoft.com/office/drawing/2014/main" id="{182D58E3-C285-2140-E9D0-291469A70F62}"/>
                  </a:ext>
                </a:extLst>
              </p:cNvPr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036;p45">
                <a:extLst>
                  <a:ext uri="{FF2B5EF4-FFF2-40B4-BE49-F238E27FC236}">
                    <a16:creationId xmlns:a16="http://schemas.microsoft.com/office/drawing/2014/main" id="{4F593A7B-54BD-4C1A-73A2-E346B3259303}"/>
                  </a:ext>
                </a:extLst>
              </p:cNvPr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037;p45">
                <a:extLst>
                  <a:ext uri="{FF2B5EF4-FFF2-40B4-BE49-F238E27FC236}">
                    <a16:creationId xmlns:a16="http://schemas.microsoft.com/office/drawing/2014/main" id="{42752DF7-7F9E-DCDA-1E99-96382EF13D6C}"/>
                  </a:ext>
                </a:extLst>
              </p:cNvPr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038;p45">
                <a:extLst>
                  <a:ext uri="{FF2B5EF4-FFF2-40B4-BE49-F238E27FC236}">
                    <a16:creationId xmlns:a16="http://schemas.microsoft.com/office/drawing/2014/main" id="{B71A2D88-9642-9248-DBFB-39FC6386173C}"/>
                  </a:ext>
                </a:extLst>
              </p:cNvPr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039;p45">
                <a:extLst>
                  <a:ext uri="{FF2B5EF4-FFF2-40B4-BE49-F238E27FC236}">
                    <a16:creationId xmlns:a16="http://schemas.microsoft.com/office/drawing/2014/main" id="{DD03ED48-475C-909C-7FEA-796190A12742}"/>
                  </a:ext>
                </a:extLst>
              </p:cNvPr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040;p45">
                <a:extLst>
                  <a:ext uri="{FF2B5EF4-FFF2-40B4-BE49-F238E27FC236}">
                    <a16:creationId xmlns:a16="http://schemas.microsoft.com/office/drawing/2014/main" id="{6CFEAAFC-96C3-A827-3A0D-514D52C0448D}"/>
                  </a:ext>
                </a:extLst>
              </p:cNvPr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041;p45">
                <a:extLst>
                  <a:ext uri="{FF2B5EF4-FFF2-40B4-BE49-F238E27FC236}">
                    <a16:creationId xmlns:a16="http://schemas.microsoft.com/office/drawing/2014/main" id="{D89473DC-837A-99D4-D908-8F333DBA2CCE}"/>
                  </a:ext>
                </a:extLst>
              </p:cNvPr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042;p45">
                <a:extLst>
                  <a:ext uri="{FF2B5EF4-FFF2-40B4-BE49-F238E27FC236}">
                    <a16:creationId xmlns:a16="http://schemas.microsoft.com/office/drawing/2014/main" id="{3696CFC5-4E13-5BDA-9BAD-974B94A1A4AC}"/>
                  </a:ext>
                </a:extLst>
              </p:cNvPr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043;p45">
                <a:extLst>
                  <a:ext uri="{FF2B5EF4-FFF2-40B4-BE49-F238E27FC236}">
                    <a16:creationId xmlns:a16="http://schemas.microsoft.com/office/drawing/2014/main" id="{9D6EC7FA-8E60-2F39-3065-E6AD2867D84C}"/>
                  </a:ext>
                </a:extLst>
              </p:cNvPr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044;p45">
                <a:extLst>
                  <a:ext uri="{FF2B5EF4-FFF2-40B4-BE49-F238E27FC236}">
                    <a16:creationId xmlns:a16="http://schemas.microsoft.com/office/drawing/2014/main" id="{54D57976-C696-A970-78E4-7E9031C2F93B}"/>
                  </a:ext>
                </a:extLst>
              </p:cNvPr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045;p45">
                <a:extLst>
                  <a:ext uri="{FF2B5EF4-FFF2-40B4-BE49-F238E27FC236}">
                    <a16:creationId xmlns:a16="http://schemas.microsoft.com/office/drawing/2014/main" id="{EDBF663F-7677-5EF3-7C72-CEBB654C777F}"/>
                  </a:ext>
                </a:extLst>
              </p:cNvPr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046;p45">
                <a:extLst>
                  <a:ext uri="{FF2B5EF4-FFF2-40B4-BE49-F238E27FC236}">
                    <a16:creationId xmlns:a16="http://schemas.microsoft.com/office/drawing/2014/main" id="{97ED9E61-994F-1F66-A941-39A53961178A}"/>
                  </a:ext>
                </a:extLst>
              </p:cNvPr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047;p45">
                <a:extLst>
                  <a:ext uri="{FF2B5EF4-FFF2-40B4-BE49-F238E27FC236}">
                    <a16:creationId xmlns:a16="http://schemas.microsoft.com/office/drawing/2014/main" id="{2EC6761B-1209-08E6-D0C7-0CABBB8187FD}"/>
                  </a:ext>
                </a:extLst>
              </p:cNvPr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048;p45">
                <a:extLst>
                  <a:ext uri="{FF2B5EF4-FFF2-40B4-BE49-F238E27FC236}">
                    <a16:creationId xmlns:a16="http://schemas.microsoft.com/office/drawing/2014/main" id="{128B351B-AD00-DEA9-B027-E8B7DF30C11E}"/>
                  </a:ext>
                </a:extLst>
              </p:cNvPr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049;p45">
                <a:extLst>
                  <a:ext uri="{FF2B5EF4-FFF2-40B4-BE49-F238E27FC236}">
                    <a16:creationId xmlns:a16="http://schemas.microsoft.com/office/drawing/2014/main" id="{0E33BB85-C077-2912-C289-16568B9BBCE4}"/>
                  </a:ext>
                </a:extLst>
              </p:cNvPr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050;p45">
                <a:extLst>
                  <a:ext uri="{FF2B5EF4-FFF2-40B4-BE49-F238E27FC236}">
                    <a16:creationId xmlns:a16="http://schemas.microsoft.com/office/drawing/2014/main" id="{9F9927C1-51EA-8450-A1AE-A80F5CCB77B3}"/>
                  </a:ext>
                </a:extLst>
              </p:cNvPr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051;p45">
                <a:extLst>
                  <a:ext uri="{FF2B5EF4-FFF2-40B4-BE49-F238E27FC236}">
                    <a16:creationId xmlns:a16="http://schemas.microsoft.com/office/drawing/2014/main" id="{B1588C04-7329-B901-7A45-EC5ADAA1C156}"/>
                  </a:ext>
                </a:extLst>
              </p:cNvPr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" name="Google Shape;2052;p45">
              <a:extLst>
                <a:ext uri="{FF2B5EF4-FFF2-40B4-BE49-F238E27FC236}">
                  <a16:creationId xmlns:a16="http://schemas.microsoft.com/office/drawing/2014/main" id="{75703BB5-694C-324E-95E5-E5A509D286D7}"/>
                </a:ext>
              </a:extLst>
            </p:cNvPr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95" name="Google Shape;2053;p45">
                <a:extLst>
                  <a:ext uri="{FF2B5EF4-FFF2-40B4-BE49-F238E27FC236}">
                    <a16:creationId xmlns:a16="http://schemas.microsoft.com/office/drawing/2014/main" id="{AEA99284-994D-28CB-9593-1BDE336950AE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054;p45">
                <a:extLst>
                  <a:ext uri="{FF2B5EF4-FFF2-40B4-BE49-F238E27FC236}">
                    <a16:creationId xmlns:a16="http://schemas.microsoft.com/office/drawing/2014/main" id="{48B50477-CC4D-10EC-D131-C03D7F7AC4B3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055;p45">
                <a:extLst>
                  <a:ext uri="{FF2B5EF4-FFF2-40B4-BE49-F238E27FC236}">
                    <a16:creationId xmlns:a16="http://schemas.microsoft.com/office/drawing/2014/main" id="{DD15020D-55D4-680C-055C-8E20D8C4BE42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056;p45">
                <a:extLst>
                  <a:ext uri="{FF2B5EF4-FFF2-40B4-BE49-F238E27FC236}">
                    <a16:creationId xmlns:a16="http://schemas.microsoft.com/office/drawing/2014/main" id="{D4D1C597-5ABE-4E94-9B61-90F90C1AF3F9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057;p45">
                <a:extLst>
                  <a:ext uri="{FF2B5EF4-FFF2-40B4-BE49-F238E27FC236}">
                    <a16:creationId xmlns:a16="http://schemas.microsoft.com/office/drawing/2014/main" id="{7ACAC5D5-AA72-9BBC-F6DF-710461BC4CE6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2058;p45">
              <a:extLst>
                <a:ext uri="{FF2B5EF4-FFF2-40B4-BE49-F238E27FC236}">
                  <a16:creationId xmlns:a16="http://schemas.microsoft.com/office/drawing/2014/main" id="{06E277A3-117C-0A83-981D-E84102217539}"/>
                </a:ext>
              </a:extLst>
            </p:cNvPr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91" name="Google Shape;1979;p45">
            <a:extLst>
              <a:ext uri="{FF2B5EF4-FFF2-40B4-BE49-F238E27FC236}">
                <a16:creationId xmlns:a16="http://schemas.microsoft.com/office/drawing/2014/main" id="{CAAFE330-42D3-C14E-37B9-C0B4FEB44629}"/>
              </a:ext>
            </a:extLst>
          </p:cNvPr>
          <p:cNvGrpSpPr/>
          <p:nvPr/>
        </p:nvGrpSpPr>
        <p:grpSpPr>
          <a:xfrm>
            <a:off x="10460120" y="4726211"/>
            <a:ext cx="1578817" cy="2149384"/>
            <a:chOff x="2475306" y="2531490"/>
            <a:chExt cx="1411927" cy="1922354"/>
          </a:xfrm>
        </p:grpSpPr>
        <p:grpSp>
          <p:nvGrpSpPr>
            <p:cNvPr id="92" name="Google Shape;1980;p45">
              <a:extLst>
                <a:ext uri="{FF2B5EF4-FFF2-40B4-BE49-F238E27FC236}">
                  <a16:creationId xmlns:a16="http://schemas.microsoft.com/office/drawing/2014/main" id="{0C6822A6-8BAC-385D-1B8F-929AADC39720}"/>
                </a:ext>
              </a:extLst>
            </p:cNvPr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00" name="Google Shape;1981;p45">
                <a:extLst>
                  <a:ext uri="{FF2B5EF4-FFF2-40B4-BE49-F238E27FC236}">
                    <a16:creationId xmlns:a16="http://schemas.microsoft.com/office/drawing/2014/main" id="{1683787D-9630-20CC-C694-881EE12CFD41}"/>
                  </a:ext>
                </a:extLst>
              </p:cNvPr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982;p45">
                <a:extLst>
                  <a:ext uri="{FF2B5EF4-FFF2-40B4-BE49-F238E27FC236}">
                    <a16:creationId xmlns:a16="http://schemas.microsoft.com/office/drawing/2014/main" id="{FD07A5B5-BDA0-9ECE-8EB8-DADBDFF595BD}"/>
                  </a:ext>
                </a:extLst>
              </p:cNvPr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983;p45">
                <a:extLst>
                  <a:ext uri="{FF2B5EF4-FFF2-40B4-BE49-F238E27FC236}">
                    <a16:creationId xmlns:a16="http://schemas.microsoft.com/office/drawing/2014/main" id="{D468D2F5-3FA9-CB91-4B4D-8E395CDEBAA4}"/>
                  </a:ext>
                </a:extLst>
              </p:cNvPr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984;p45">
                <a:extLst>
                  <a:ext uri="{FF2B5EF4-FFF2-40B4-BE49-F238E27FC236}">
                    <a16:creationId xmlns:a16="http://schemas.microsoft.com/office/drawing/2014/main" id="{06BA66C7-BB92-77D4-66AF-61F37F13A069}"/>
                  </a:ext>
                </a:extLst>
              </p:cNvPr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985;p45">
                <a:extLst>
                  <a:ext uri="{FF2B5EF4-FFF2-40B4-BE49-F238E27FC236}">
                    <a16:creationId xmlns:a16="http://schemas.microsoft.com/office/drawing/2014/main" id="{E4406635-8DB9-C932-4F6A-6689545449F7}"/>
                  </a:ext>
                </a:extLst>
              </p:cNvPr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986;p45">
                <a:extLst>
                  <a:ext uri="{FF2B5EF4-FFF2-40B4-BE49-F238E27FC236}">
                    <a16:creationId xmlns:a16="http://schemas.microsoft.com/office/drawing/2014/main" id="{5B73BF58-926E-E7BF-BA02-E57D4B0E0C3C}"/>
                  </a:ext>
                </a:extLst>
              </p:cNvPr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987;p45">
                <a:extLst>
                  <a:ext uri="{FF2B5EF4-FFF2-40B4-BE49-F238E27FC236}">
                    <a16:creationId xmlns:a16="http://schemas.microsoft.com/office/drawing/2014/main" id="{DF95FEDB-78D7-EDB2-30FD-A237FBCAB057}"/>
                  </a:ext>
                </a:extLst>
              </p:cNvPr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988;p45">
                <a:extLst>
                  <a:ext uri="{FF2B5EF4-FFF2-40B4-BE49-F238E27FC236}">
                    <a16:creationId xmlns:a16="http://schemas.microsoft.com/office/drawing/2014/main" id="{E2CBFC68-A843-D5C0-4889-2A4EEA597766}"/>
                  </a:ext>
                </a:extLst>
              </p:cNvPr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989;p45">
                <a:extLst>
                  <a:ext uri="{FF2B5EF4-FFF2-40B4-BE49-F238E27FC236}">
                    <a16:creationId xmlns:a16="http://schemas.microsoft.com/office/drawing/2014/main" id="{B01A5AF7-943C-E0B1-815B-7E0EF05B76D8}"/>
                  </a:ext>
                </a:extLst>
              </p:cNvPr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990;p45">
                <a:extLst>
                  <a:ext uri="{FF2B5EF4-FFF2-40B4-BE49-F238E27FC236}">
                    <a16:creationId xmlns:a16="http://schemas.microsoft.com/office/drawing/2014/main" id="{74E67AC3-2AC0-1E43-B2C7-B2724F3311B6}"/>
                  </a:ext>
                </a:extLst>
              </p:cNvPr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991;p45">
                <a:extLst>
                  <a:ext uri="{FF2B5EF4-FFF2-40B4-BE49-F238E27FC236}">
                    <a16:creationId xmlns:a16="http://schemas.microsoft.com/office/drawing/2014/main" id="{BA14084D-EB91-AE42-C1E3-27D3DB5E7A60}"/>
                  </a:ext>
                </a:extLst>
              </p:cNvPr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992;p45">
                <a:extLst>
                  <a:ext uri="{FF2B5EF4-FFF2-40B4-BE49-F238E27FC236}">
                    <a16:creationId xmlns:a16="http://schemas.microsoft.com/office/drawing/2014/main" id="{C51BD66C-62BC-F458-860C-5572C678BEA5}"/>
                  </a:ext>
                </a:extLst>
              </p:cNvPr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993;p45">
                <a:extLst>
                  <a:ext uri="{FF2B5EF4-FFF2-40B4-BE49-F238E27FC236}">
                    <a16:creationId xmlns:a16="http://schemas.microsoft.com/office/drawing/2014/main" id="{B91A9EA5-F695-54FA-1C8E-DDF705BAA99E}"/>
                  </a:ext>
                </a:extLst>
              </p:cNvPr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994;p45">
                <a:extLst>
                  <a:ext uri="{FF2B5EF4-FFF2-40B4-BE49-F238E27FC236}">
                    <a16:creationId xmlns:a16="http://schemas.microsoft.com/office/drawing/2014/main" id="{39FB1A01-553C-F72B-04FD-DFBB299DF111}"/>
                  </a:ext>
                </a:extLst>
              </p:cNvPr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995;p45">
                <a:extLst>
                  <a:ext uri="{FF2B5EF4-FFF2-40B4-BE49-F238E27FC236}">
                    <a16:creationId xmlns:a16="http://schemas.microsoft.com/office/drawing/2014/main" id="{23C1BCBC-ECFA-8E7D-4BE6-6119120D8F5B}"/>
                  </a:ext>
                </a:extLst>
              </p:cNvPr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996;p45">
                <a:extLst>
                  <a:ext uri="{FF2B5EF4-FFF2-40B4-BE49-F238E27FC236}">
                    <a16:creationId xmlns:a16="http://schemas.microsoft.com/office/drawing/2014/main" id="{888C7B74-CB30-42A0-D0D4-C21A3C83F0CD}"/>
                  </a:ext>
                </a:extLst>
              </p:cNvPr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997;p45">
                <a:extLst>
                  <a:ext uri="{FF2B5EF4-FFF2-40B4-BE49-F238E27FC236}">
                    <a16:creationId xmlns:a16="http://schemas.microsoft.com/office/drawing/2014/main" id="{F24F0673-E8D8-A5BD-753A-AFD1C1861A34}"/>
                  </a:ext>
                </a:extLst>
              </p:cNvPr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998;p45">
                <a:extLst>
                  <a:ext uri="{FF2B5EF4-FFF2-40B4-BE49-F238E27FC236}">
                    <a16:creationId xmlns:a16="http://schemas.microsoft.com/office/drawing/2014/main" id="{FC509F72-487C-4F62-17FD-AA31396596FB}"/>
                  </a:ext>
                </a:extLst>
              </p:cNvPr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999;p45">
                <a:extLst>
                  <a:ext uri="{FF2B5EF4-FFF2-40B4-BE49-F238E27FC236}">
                    <a16:creationId xmlns:a16="http://schemas.microsoft.com/office/drawing/2014/main" id="{4B375272-994D-B634-62D2-FC053952AAE9}"/>
                  </a:ext>
                </a:extLst>
              </p:cNvPr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000;p45">
                <a:extLst>
                  <a:ext uri="{FF2B5EF4-FFF2-40B4-BE49-F238E27FC236}">
                    <a16:creationId xmlns:a16="http://schemas.microsoft.com/office/drawing/2014/main" id="{D5B8D511-6C0D-28B6-8A54-4B4F31AE4914}"/>
                  </a:ext>
                </a:extLst>
              </p:cNvPr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001;p45">
                <a:extLst>
                  <a:ext uri="{FF2B5EF4-FFF2-40B4-BE49-F238E27FC236}">
                    <a16:creationId xmlns:a16="http://schemas.microsoft.com/office/drawing/2014/main" id="{628455F2-E159-9EA8-7476-AB2A2E33BF53}"/>
                  </a:ext>
                </a:extLst>
              </p:cNvPr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002;p45">
                <a:extLst>
                  <a:ext uri="{FF2B5EF4-FFF2-40B4-BE49-F238E27FC236}">
                    <a16:creationId xmlns:a16="http://schemas.microsoft.com/office/drawing/2014/main" id="{0B210D58-A978-6A39-AE5E-5B77AAC4F086}"/>
                  </a:ext>
                </a:extLst>
              </p:cNvPr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003;p45">
                <a:extLst>
                  <a:ext uri="{FF2B5EF4-FFF2-40B4-BE49-F238E27FC236}">
                    <a16:creationId xmlns:a16="http://schemas.microsoft.com/office/drawing/2014/main" id="{714771D5-45F9-C05F-70B3-8E937403EC36}"/>
                  </a:ext>
                </a:extLst>
              </p:cNvPr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004;p45">
                <a:extLst>
                  <a:ext uri="{FF2B5EF4-FFF2-40B4-BE49-F238E27FC236}">
                    <a16:creationId xmlns:a16="http://schemas.microsoft.com/office/drawing/2014/main" id="{19E086D7-C68E-9297-A454-E174BB8E4C96}"/>
                  </a:ext>
                </a:extLst>
              </p:cNvPr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005;p45">
                <a:extLst>
                  <a:ext uri="{FF2B5EF4-FFF2-40B4-BE49-F238E27FC236}">
                    <a16:creationId xmlns:a16="http://schemas.microsoft.com/office/drawing/2014/main" id="{94D324BA-57BB-7F1D-F3E5-8D4D10086E6D}"/>
                  </a:ext>
                </a:extLst>
              </p:cNvPr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006;p45">
                <a:extLst>
                  <a:ext uri="{FF2B5EF4-FFF2-40B4-BE49-F238E27FC236}">
                    <a16:creationId xmlns:a16="http://schemas.microsoft.com/office/drawing/2014/main" id="{0E45BB86-A977-9655-4218-40F37FD03283}"/>
                  </a:ext>
                </a:extLst>
              </p:cNvPr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007;p45">
                <a:extLst>
                  <a:ext uri="{FF2B5EF4-FFF2-40B4-BE49-F238E27FC236}">
                    <a16:creationId xmlns:a16="http://schemas.microsoft.com/office/drawing/2014/main" id="{E7946191-2963-2C18-CB88-BB3C0D37D1C1}"/>
                  </a:ext>
                </a:extLst>
              </p:cNvPr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008;p45">
                <a:extLst>
                  <a:ext uri="{FF2B5EF4-FFF2-40B4-BE49-F238E27FC236}">
                    <a16:creationId xmlns:a16="http://schemas.microsoft.com/office/drawing/2014/main" id="{8116E7A6-2DC1-EA2E-A4E0-B1FCE8A4EB1E}"/>
                  </a:ext>
                </a:extLst>
              </p:cNvPr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009;p45">
                <a:extLst>
                  <a:ext uri="{FF2B5EF4-FFF2-40B4-BE49-F238E27FC236}">
                    <a16:creationId xmlns:a16="http://schemas.microsoft.com/office/drawing/2014/main" id="{38DD91B2-00FB-4ED0-2C3F-BC1BC4CD2B0D}"/>
                  </a:ext>
                </a:extLst>
              </p:cNvPr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010;p45">
                <a:extLst>
                  <a:ext uri="{FF2B5EF4-FFF2-40B4-BE49-F238E27FC236}">
                    <a16:creationId xmlns:a16="http://schemas.microsoft.com/office/drawing/2014/main" id="{BFE18D4A-5DBB-A1A7-5F45-726FA37A0EB4}"/>
                  </a:ext>
                </a:extLst>
              </p:cNvPr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011;p45">
                <a:extLst>
                  <a:ext uri="{FF2B5EF4-FFF2-40B4-BE49-F238E27FC236}">
                    <a16:creationId xmlns:a16="http://schemas.microsoft.com/office/drawing/2014/main" id="{6706E9DA-A1D5-FF54-0300-0E899B58F64B}"/>
                  </a:ext>
                </a:extLst>
              </p:cNvPr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012;p45">
                <a:extLst>
                  <a:ext uri="{FF2B5EF4-FFF2-40B4-BE49-F238E27FC236}">
                    <a16:creationId xmlns:a16="http://schemas.microsoft.com/office/drawing/2014/main" id="{DE2E3323-1AC8-CBF3-6C81-35A2E3BCE77D}"/>
                  </a:ext>
                </a:extLst>
              </p:cNvPr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013;p45">
                <a:extLst>
                  <a:ext uri="{FF2B5EF4-FFF2-40B4-BE49-F238E27FC236}">
                    <a16:creationId xmlns:a16="http://schemas.microsoft.com/office/drawing/2014/main" id="{6505E6F3-9BCB-45C2-B729-D0BF71DD4081}"/>
                  </a:ext>
                </a:extLst>
              </p:cNvPr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014;p45">
                <a:extLst>
                  <a:ext uri="{FF2B5EF4-FFF2-40B4-BE49-F238E27FC236}">
                    <a16:creationId xmlns:a16="http://schemas.microsoft.com/office/drawing/2014/main" id="{068BC31C-4A73-193F-9B33-13FBC5860BDA}"/>
                  </a:ext>
                </a:extLst>
              </p:cNvPr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015;p45">
                <a:extLst>
                  <a:ext uri="{FF2B5EF4-FFF2-40B4-BE49-F238E27FC236}">
                    <a16:creationId xmlns:a16="http://schemas.microsoft.com/office/drawing/2014/main" id="{FDF4AEFB-7EB7-A2A8-8368-60157BF2A6B1}"/>
                  </a:ext>
                </a:extLst>
              </p:cNvPr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016;p45">
                <a:extLst>
                  <a:ext uri="{FF2B5EF4-FFF2-40B4-BE49-F238E27FC236}">
                    <a16:creationId xmlns:a16="http://schemas.microsoft.com/office/drawing/2014/main" id="{8098BD19-99F0-BA83-DCF3-AD9D826BAB4B}"/>
                  </a:ext>
                </a:extLst>
              </p:cNvPr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017;p45">
                <a:extLst>
                  <a:ext uri="{FF2B5EF4-FFF2-40B4-BE49-F238E27FC236}">
                    <a16:creationId xmlns:a16="http://schemas.microsoft.com/office/drawing/2014/main" id="{4A51C4A6-233D-8C2C-5A1D-434194DCA503}"/>
                  </a:ext>
                </a:extLst>
              </p:cNvPr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018;p45">
                <a:extLst>
                  <a:ext uri="{FF2B5EF4-FFF2-40B4-BE49-F238E27FC236}">
                    <a16:creationId xmlns:a16="http://schemas.microsoft.com/office/drawing/2014/main" id="{9677B605-2D14-D2AE-0A14-521A59555989}"/>
                  </a:ext>
                </a:extLst>
              </p:cNvPr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019;p45">
                <a:extLst>
                  <a:ext uri="{FF2B5EF4-FFF2-40B4-BE49-F238E27FC236}">
                    <a16:creationId xmlns:a16="http://schemas.microsoft.com/office/drawing/2014/main" id="{405242ED-68C8-76E5-F38E-9A4E608A49B4}"/>
                  </a:ext>
                </a:extLst>
              </p:cNvPr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020;p45">
                <a:extLst>
                  <a:ext uri="{FF2B5EF4-FFF2-40B4-BE49-F238E27FC236}">
                    <a16:creationId xmlns:a16="http://schemas.microsoft.com/office/drawing/2014/main" id="{544705D1-28F7-A06D-123A-E066EE74CB88}"/>
                  </a:ext>
                </a:extLst>
              </p:cNvPr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021;p45">
                <a:extLst>
                  <a:ext uri="{FF2B5EF4-FFF2-40B4-BE49-F238E27FC236}">
                    <a16:creationId xmlns:a16="http://schemas.microsoft.com/office/drawing/2014/main" id="{062FBB1B-F953-AAA3-649B-3AF2BD27E1A5}"/>
                  </a:ext>
                </a:extLst>
              </p:cNvPr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022;p45">
                <a:extLst>
                  <a:ext uri="{FF2B5EF4-FFF2-40B4-BE49-F238E27FC236}">
                    <a16:creationId xmlns:a16="http://schemas.microsoft.com/office/drawing/2014/main" id="{644047ED-478C-DDAD-261D-60154CFA359F}"/>
                  </a:ext>
                </a:extLst>
              </p:cNvPr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023;p45">
                <a:extLst>
                  <a:ext uri="{FF2B5EF4-FFF2-40B4-BE49-F238E27FC236}">
                    <a16:creationId xmlns:a16="http://schemas.microsoft.com/office/drawing/2014/main" id="{A9442683-FDB0-72DC-BAE2-91B90750778A}"/>
                  </a:ext>
                </a:extLst>
              </p:cNvPr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024;p45">
                <a:extLst>
                  <a:ext uri="{FF2B5EF4-FFF2-40B4-BE49-F238E27FC236}">
                    <a16:creationId xmlns:a16="http://schemas.microsoft.com/office/drawing/2014/main" id="{F67A41A3-4565-6447-A134-9DA0653F4886}"/>
                  </a:ext>
                </a:extLst>
              </p:cNvPr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025;p45">
                <a:extLst>
                  <a:ext uri="{FF2B5EF4-FFF2-40B4-BE49-F238E27FC236}">
                    <a16:creationId xmlns:a16="http://schemas.microsoft.com/office/drawing/2014/main" id="{42D8CB0D-CD4D-4B50-F107-4EE03344615C}"/>
                  </a:ext>
                </a:extLst>
              </p:cNvPr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026;p45">
                <a:extLst>
                  <a:ext uri="{FF2B5EF4-FFF2-40B4-BE49-F238E27FC236}">
                    <a16:creationId xmlns:a16="http://schemas.microsoft.com/office/drawing/2014/main" id="{D71B136B-CDAE-B635-70A3-AEB56EA27373}"/>
                  </a:ext>
                </a:extLst>
              </p:cNvPr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027;p45">
                <a:extLst>
                  <a:ext uri="{FF2B5EF4-FFF2-40B4-BE49-F238E27FC236}">
                    <a16:creationId xmlns:a16="http://schemas.microsoft.com/office/drawing/2014/main" id="{965F5E38-06FB-93CE-E035-029A5D0D3E7C}"/>
                  </a:ext>
                </a:extLst>
              </p:cNvPr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028;p45">
                <a:extLst>
                  <a:ext uri="{FF2B5EF4-FFF2-40B4-BE49-F238E27FC236}">
                    <a16:creationId xmlns:a16="http://schemas.microsoft.com/office/drawing/2014/main" id="{02124C52-1A96-7DA5-E7F6-CBF40FCA0A45}"/>
                  </a:ext>
                </a:extLst>
              </p:cNvPr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029;p45">
                <a:extLst>
                  <a:ext uri="{FF2B5EF4-FFF2-40B4-BE49-F238E27FC236}">
                    <a16:creationId xmlns:a16="http://schemas.microsoft.com/office/drawing/2014/main" id="{C92F4148-76CF-8564-5148-0D912F74FAEB}"/>
                  </a:ext>
                </a:extLst>
              </p:cNvPr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030;p45">
                <a:extLst>
                  <a:ext uri="{FF2B5EF4-FFF2-40B4-BE49-F238E27FC236}">
                    <a16:creationId xmlns:a16="http://schemas.microsoft.com/office/drawing/2014/main" id="{38B0A91C-5AB3-D349-6BB9-5368D5C697AA}"/>
                  </a:ext>
                </a:extLst>
              </p:cNvPr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031;p45">
                <a:extLst>
                  <a:ext uri="{FF2B5EF4-FFF2-40B4-BE49-F238E27FC236}">
                    <a16:creationId xmlns:a16="http://schemas.microsoft.com/office/drawing/2014/main" id="{22271619-29C7-8E2B-A578-6A69470C6798}"/>
                  </a:ext>
                </a:extLst>
              </p:cNvPr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032;p45">
                <a:extLst>
                  <a:ext uri="{FF2B5EF4-FFF2-40B4-BE49-F238E27FC236}">
                    <a16:creationId xmlns:a16="http://schemas.microsoft.com/office/drawing/2014/main" id="{58795A7F-0246-A82C-C0FA-D639FD109F80}"/>
                  </a:ext>
                </a:extLst>
              </p:cNvPr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033;p45">
                <a:extLst>
                  <a:ext uri="{FF2B5EF4-FFF2-40B4-BE49-F238E27FC236}">
                    <a16:creationId xmlns:a16="http://schemas.microsoft.com/office/drawing/2014/main" id="{A363D343-0B0B-C549-D571-F3EB81C0B578}"/>
                  </a:ext>
                </a:extLst>
              </p:cNvPr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034;p45">
                <a:extLst>
                  <a:ext uri="{FF2B5EF4-FFF2-40B4-BE49-F238E27FC236}">
                    <a16:creationId xmlns:a16="http://schemas.microsoft.com/office/drawing/2014/main" id="{0CFAC452-D039-C3AC-42F2-DCBA6A95B6E4}"/>
                  </a:ext>
                </a:extLst>
              </p:cNvPr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035;p45">
                <a:extLst>
                  <a:ext uri="{FF2B5EF4-FFF2-40B4-BE49-F238E27FC236}">
                    <a16:creationId xmlns:a16="http://schemas.microsoft.com/office/drawing/2014/main" id="{182D58E3-C285-2140-E9D0-291469A70F62}"/>
                  </a:ext>
                </a:extLst>
              </p:cNvPr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036;p45">
                <a:extLst>
                  <a:ext uri="{FF2B5EF4-FFF2-40B4-BE49-F238E27FC236}">
                    <a16:creationId xmlns:a16="http://schemas.microsoft.com/office/drawing/2014/main" id="{4F593A7B-54BD-4C1A-73A2-E346B3259303}"/>
                  </a:ext>
                </a:extLst>
              </p:cNvPr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037;p45">
                <a:extLst>
                  <a:ext uri="{FF2B5EF4-FFF2-40B4-BE49-F238E27FC236}">
                    <a16:creationId xmlns:a16="http://schemas.microsoft.com/office/drawing/2014/main" id="{42752DF7-7F9E-DCDA-1E99-96382EF13D6C}"/>
                  </a:ext>
                </a:extLst>
              </p:cNvPr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038;p45">
                <a:extLst>
                  <a:ext uri="{FF2B5EF4-FFF2-40B4-BE49-F238E27FC236}">
                    <a16:creationId xmlns:a16="http://schemas.microsoft.com/office/drawing/2014/main" id="{B71A2D88-9642-9248-DBFB-39FC6386173C}"/>
                  </a:ext>
                </a:extLst>
              </p:cNvPr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039;p45">
                <a:extLst>
                  <a:ext uri="{FF2B5EF4-FFF2-40B4-BE49-F238E27FC236}">
                    <a16:creationId xmlns:a16="http://schemas.microsoft.com/office/drawing/2014/main" id="{DD03ED48-475C-909C-7FEA-796190A12742}"/>
                  </a:ext>
                </a:extLst>
              </p:cNvPr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040;p45">
                <a:extLst>
                  <a:ext uri="{FF2B5EF4-FFF2-40B4-BE49-F238E27FC236}">
                    <a16:creationId xmlns:a16="http://schemas.microsoft.com/office/drawing/2014/main" id="{6CFEAAFC-96C3-A827-3A0D-514D52C0448D}"/>
                  </a:ext>
                </a:extLst>
              </p:cNvPr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041;p45">
                <a:extLst>
                  <a:ext uri="{FF2B5EF4-FFF2-40B4-BE49-F238E27FC236}">
                    <a16:creationId xmlns:a16="http://schemas.microsoft.com/office/drawing/2014/main" id="{D89473DC-837A-99D4-D908-8F333DBA2CCE}"/>
                  </a:ext>
                </a:extLst>
              </p:cNvPr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042;p45">
                <a:extLst>
                  <a:ext uri="{FF2B5EF4-FFF2-40B4-BE49-F238E27FC236}">
                    <a16:creationId xmlns:a16="http://schemas.microsoft.com/office/drawing/2014/main" id="{3696CFC5-4E13-5BDA-9BAD-974B94A1A4AC}"/>
                  </a:ext>
                </a:extLst>
              </p:cNvPr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043;p45">
                <a:extLst>
                  <a:ext uri="{FF2B5EF4-FFF2-40B4-BE49-F238E27FC236}">
                    <a16:creationId xmlns:a16="http://schemas.microsoft.com/office/drawing/2014/main" id="{9D6EC7FA-8E60-2F39-3065-E6AD2867D84C}"/>
                  </a:ext>
                </a:extLst>
              </p:cNvPr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044;p45">
                <a:extLst>
                  <a:ext uri="{FF2B5EF4-FFF2-40B4-BE49-F238E27FC236}">
                    <a16:creationId xmlns:a16="http://schemas.microsoft.com/office/drawing/2014/main" id="{54D57976-C696-A970-78E4-7E9031C2F93B}"/>
                  </a:ext>
                </a:extLst>
              </p:cNvPr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045;p45">
                <a:extLst>
                  <a:ext uri="{FF2B5EF4-FFF2-40B4-BE49-F238E27FC236}">
                    <a16:creationId xmlns:a16="http://schemas.microsoft.com/office/drawing/2014/main" id="{EDBF663F-7677-5EF3-7C72-CEBB654C777F}"/>
                  </a:ext>
                </a:extLst>
              </p:cNvPr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046;p45">
                <a:extLst>
                  <a:ext uri="{FF2B5EF4-FFF2-40B4-BE49-F238E27FC236}">
                    <a16:creationId xmlns:a16="http://schemas.microsoft.com/office/drawing/2014/main" id="{97ED9E61-994F-1F66-A941-39A53961178A}"/>
                  </a:ext>
                </a:extLst>
              </p:cNvPr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047;p45">
                <a:extLst>
                  <a:ext uri="{FF2B5EF4-FFF2-40B4-BE49-F238E27FC236}">
                    <a16:creationId xmlns:a16="http://schemas.microsoft.com/office/drawing/2014/main" id="{2EC6761B-1209-08E6-D0C7-0CABBB8187FD}"/>
                  </a:ext>
                </a:extLst>
              </p:cNvPr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048;p45">
                <a:extLst>
                  <a:ext uri="{FF2B5EF4-FFF2-40B4-BE49-F238E27FC236}">
                    <a16:creationId xmlns:a16="http://schemas.microsoft.com/office/drawing/2014/main" id="{128B351B-AD00-DEA9-B027-E8B7DF30C11E}"/>
                  </a:ext>
                </a:extLst>
              </p:cNvPr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049;p45">
                <a:extLst>
                  <a:ext uri="{FF2B5EF4-FFF2-40B4-BE49-F238E27FC236}">
                    <a16:creationId xmlns:a16="http://schemas.microsoft.com/office/drawing/2014/main" id="{0E33BB85-C077-2912-C289-16568B9BBCE4}"/>
                  </a:ext>
                </a:extLst>
              </p:cNvPr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050;p45">
                <a:extLst>
                  <a:ext uri="{FF2B5EF4-FFF2-40B4-BE49-F238E27FC236}">
                    <a16:creationId xmlns:a16="http://schemas.microsoft.com/office/drawing/2014/main" id="{9F9927C1-51EA-8450-A1AE-A80F5CCB77B3}"/>
                  </a:ext>
                </a:extLst>
              </p:cNvPr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051;p45">
                <a:extLst>
                  <a:ext uri="{FF2B5EF4-FFF2-40B4-BE49-F238E27FC236}">
                    <a16:creationId xmlns:a16="http://schemas.microsoft.com/office/drawing/2014/main" id="{B1588C04-7329-B901-7A45-EC5ADAA1C156}"/>
                  </a:ext>
                </a:extLst>
              </p:cNvPr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" name="Google Shape;2052;p45">
              <a:extLst>
                <a:ext uri="{FF2B5EF4-FFF2-40B4-BE49-F238E27FC236}">
                  <a16:creationId xmlns:a16="http://schemas.microsoft.com/office/drawing/2014/main" id="{75703BB5-694C-324E-95E5-E5A509D286D7}"/>
                </a:ext>
              </a:extLst>
            </p:cNvPr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95" name="Google Shape;2053;p45">
                <a:extLst>
                  <a:ext uri="{FF2B5EF4-FFF2-40B4-BE49-F238E27FC236}">
                    <a16:creationId xmlns:a16="http://schemas.microsoft.com/office/drawing/2014/main" id="{AEA99284-994D-28CB-9593-1BDE336950AE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054;p45">
                <a:extLst>
                  <a:ext uri="{FF2B5EF4-FFF2-40B4-BE49-F238E27FC236}">
                    <a16:creationId xmlns:a16="http://schemas.microsoft.com/office/drawing/2014/main" id="{48B50477-CC4D-10EC-D131-C03D7F7AC4B3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055;p45">
                <a:extLst>
                  <a:ext uri="{FF2B5EF4-FFF2-40B4-BE49-F238E27FC236}">
                    <a16:creationId xmlns:a16="http://schemas.microsoft.com/office/drawing/2014/main" id="{DD15020D-55D4-680C-055C-8E20D8C4BE42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056;p45">
                <a:extLst>
                  <a:ext uri="{FF2B5EF4-FFF2-40B4-BE49-F238E27FC236}">
                    <a16:creationId xmlns:a16="http://schemas.microsoft.com/office/drawing/2014/main" id="{D4D1C597-5ABE-4E94-9B61-90F90C1AF3F9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057;p45">
                <a:extLst>
                  <a:ext uri="{FF2B5EF4-FFF2-40B4-BE49-F238E27FC236}">
                    <a16:creationId xmlns:a16="http://schemas.microsoft.com/office/drawing/2014/main" id="{7ACAC5D5-AA72-9BBC-F6DF-710461BC4CE6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2058;p45">
              <a:extLst>
                <a:ext uri="{FF2B5EF4-FFF2-40B4-BE49-F238E27FC236}">
                  <a16:creationId xmlns:a16="http://schemas.microsoft.com/office/drawing/2014/main" id="{06E277A3-117C-0A83-981D-E84102217539}"/>
                </a:ext>
              </a:extLst>
            </p:cNvPr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762" r="1236"/>
          <a:stretch/>
        </p:blipFill>
        <p:spPr>
          <a:xfrm>
            <a:off x="0" y="1113905"/>
            <a:ext cx="6212229" cy="4577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317" y="1650749"/>
            <a:ext cx="5859570" cy="30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4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3E8DD366-FBD9-450D-E24B-8456FB496E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49" y="3774079"/>
            <a:ext cx="2552520" cy="2552520"/>
          </a:xfrm>
          <a:prstGeom prst="rect">
            <a:avLst/>
          </a:prstGeom>
        </p:spPr>
      </p:pic>
      <p:sp>
        <p:nvSpPr>
          <p:cNvPr id="176" name="TextBox 175">
            <a:hlinkClick r:id="rId4" action="ppaction://hlinksldjump"/>
            <a:extLst>
              <a:ext uri="{FF2B5EF4-FFF2-40B4-BE49-F238E27FC236}">
                <a16:creationId xmlns:a16="http://schemas.microsoft.com/office/drawing/2014/main" id="{5EAE4922-9BB0-35C4-C1DC-8FC6CF290025}"/>
              </a:ext>
            </a:extLst>
          </p:cNvPr>
          <p:cNvSpPr txBox="1"/>
          <p:nvPr/>
        </p:nvSpPr>
        <p:spPr>
          <a:xfrm>
            <a:off x="9412491" y="4182376"/>
            <a:ext cx="19367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/>
              <a:t>10</a:t>
            </a:r>
          </a:p>
        </p:txBody>
      </p:sp>
      <p:pic>
        <p:nvPicPr>
          <p:cNvPr id="85" name="Picture 84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B0DF2F28-65C7-445A-DE75-4DC5A5281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33" y="3823079"/>
            <a:ext cx="2552520" cy="2552520"/>
          </a:xfrm>
          <a:prstGeom prst="rect">
            <a:avLst/>
          </a:prstGeom>
        </p:spPr>
      </p:pic>
      <p:sp>
        <p:nvSpPr>
          <p:cNvPr id="175" name="TextBox 174">
            <a:hlinkClick r:id="rId5" action="ppaction://hlinksldjump"/>
            <a:extLst>
              <a:ext uri="{FF2B5EF4-FFF2-40B4-BE49-F238E27FC236}">
                <a16:creationId xmlns:a16="http://schemas.microsoft.com/office/drawing/2014/main" id="{149832E1-BE93-AB54-A89A-756821EE82E4}"/>
              </a:ext>
            </a:extLst>
          </p:cNvPr>
          <p:cNvSpPr txBox="1"/>
          <p:nvPr/>
        </p:nvSpPr>
        <p:spPr>
          <a:xfrm>
            <a:off x="7292824" y="4201926"/>
            <a:ext cx="19367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/>
              <a:t>9</a:t>
            </a:r>
          </a:p>
        </p:txBody>
      </p:sp>
      <p:pic>
        <p:nvPicPr>
          <p:cNvPr id="80" name="Picture 79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611860A9-B57C-5644-6FA5-EC5EEB55F6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14" y="1545125"/>
            <a:ext cx="2552520" cy="2552520"/>
          </a:xfrm>
          <a:prstGeom prst="rect">
            <a:avLst/>
          </a:prstGeom>
        </p:spPr>
      </p:pic>
      <p:sp>
        <p:nvSpPr>
          <p:cNvPr id="89" name="TextBox 88">
            <a:hlinkClick r:id="rId6" action="ppaction://hlinksldjump"/>
            <a:extLst>
              <a:ext uri="{FF2B5EF4-FFF2-40B4-BE49-F238E27FC236}">
                <a16:creationId xmlns:a16="http://schemas.microsoft.com/office/drawing/2014/main" id="{634AB36E-276A-A409-56E8-DE889B8118C4}"/>
              </a:ext>
            </a:extLst>
          </p:cNvPr>
          <p:cNvSpPr txBox="1"/>
          <p:nvPr/>
        </p:nvSpPr>
        <p:spPr>
          <a:xfrm>
            <a:off x="7298113" y="1911768"/>
            <a:ext cx="19367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/>
              <a:t>4</a:t>
            </a:r>
          </a:p>
        </p:txBody>
      </p:sp>
      <p:pic>
        <p:nvPicPr>
          <p:cNvPr id="79" name="Picture 78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1C77E527-2C17-5275-7E0F-8E2EFE9D43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4" y="1536391"/>
            <a:ext cx="2552520" cy="2552520"/>
          </a:xfrm>
          <a:prstGeom prst="rect">
            <a:avLst/>
          </a:prstGeom>
        </p:spPr>
      </p:pic>
      <p:sp>
        <p:nvSpPr>
          <p:cNvPr id="88" name="TextBox 87">
            <a:hlinkClick r:id="rId7" action="ppaction://hlinksldjump"/>
            <a:extLst>
              <a:ext uri="{FF2B5EF4-FFF2-40B4-BE49-F238E27FC236}">
                <a16:creationId xmlns:a16="http://schemas.microsoft.com/office/drawing/2014/main" id="{93EFA515-7395-FD94-92D7-BD851CBF6F04}"/>
              </a:ext>
            </a:extLst>
          </p:cNvPr>
          <p:cNvSpPr txBox="1"/>
          <p:nvPr/>
        </p:nvSpPr>
        <p:spPr>
          <a:xfrm>
            <a:off x="5169883" y="1917981"/>
            <a:ext cx="19367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/>
              <a:t>3</a:t>
            </a:r>
          </a:p>
        </p:txBody>
      </p:sp>
      <p:pic>
        <p:nvPicPr>
          <p:cNvPr id="77" name="Picture 76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28899C41-5945-B48B-DFB9-F43105EF9D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5" y="1470469"/>
            <a:ext cx="2552520" cy="2552520"/>
          </a:xfrm>
          <a:prstGeom prst="rect">
            <a:avLst/>
          </a:prstGeom>
        </p:spPr>
      </p:pic>
      <p:pic>
        <p:nvPicPr>
          <p:cNvPr id="78" name="Picture 77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1E7DA03D-2BA9-E7DD-4C44-A633D2BF96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67" y="1517391"/>
            <a:ext cx="2552520" cy="2552520"/>
          </a:xfrm>
          <a:prstGeom prst="rect">
            <a:avLst/>
          </a:prstGeom>
        </p:spPr>
      </p:pic>
      <p:pic>
        <p:nvPicPr>
          <p:cNvPr id="81" name="Picture 80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DD260CB2-073A-AFA7-9E7F-FF8C21889D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060" y="1517391"/>
            <a:ext cx="2552520" cy="2552520"/>
          </a:xfrm>
          <a:prstGeom prst="rect">
            <a:avLst/>
          </a:prstGeom>
        </p:spPr>
      </p:pic>
      <p:pic>
        <p:nvPicPr>
          <p:cNvPr id="82" name="Picture 81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7ECC9E90-FDF9-1444-91A9-F9E9A4358E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8" y="3773414"/>
            <a:ext cx="2552520" cy="2552520"/>
          </a:xfrm>
          <a:prstGeom prst="rect">
            <a:avLst/>
          </a:prstGeom>
        </p:spPr>
      </p:pic>
      <p:pic>
        <p:nvPicPr>
          <p:cNvPr id="83" name="Picture 82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9DF5998D-8458-6CBB-2B78-6A73B74155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40" y="3820336"/>
            <a:ext cx="2552520" cy="2552520"/>
          </a:xfrm>
          <a:prstGeom prst="rect">
            <a:avLst/>
          </a:prstGeom>
        </p:spPr>
      </p:pic>
      <p:pic>
        <p:nvPicPr>
          <p:cNvPr id="84" name="Picture 83" descr="A white box with red ribbon and a bow&#10;&#10;Description automatically generated">
            <a:extLst>
              <a:ext uri="{FF2B5EF4-FFF2-40B4-BE49-F238E27FC236}">
                <a16:creationId xmlns:a16="http://schemas.microsoft.com/office/drawing/2014/main" id="{0BC66155-E7EF-73D1-C615-04189132E9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7" y="3867070"/>
            <a:ext cx="2552520" cy="25525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sp>
        <p:nvSpPr>
          <p:cNvPr id="47" name="TextBox 46">
            <a:hlinkClick r:id="rId8" action="ppaction://hlinksldjump"/>
            <a:extLst>
              <a:ext uri="{FF2B5EF4-FFF2-40B4-BE49-F238E27FC236}">
                <a16:creationId xmlns:a16="http://schemas.microsoft.com/office/drawing/2014/main" id="{E1D2A1D2-AD95-2313-057D-ECDFF012CF8D}"/>
              </a:ext>
            </a:extLst>
          </p:cNvPr>
          <p:cNvSpPr txBox="1"/>
          <p:nvPr/>
        </p:nvSpPr>
        <p:spPr>
          <a:xfrm>
            <a:off x="893136" y="1920895"/>
            <a:ext cx="19367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7" name="TextBox 86">
            <a:hlinkClick r:id="rId9" action="ppaction://hlinksldjump"/>
            <a:extLst>
              <a:ext uri="{FF2B5EF4-FFF2-40B4-BE49-F238E27FC236}">
                <a16:creationId xmlns:a16="http://schemas.microsoft.com/office/drawing/2014/main" id="{38621466-EE7F-93B5-3B3E-8828C89D0CFF}"/>
              </a:ext>
            </a:extLst>
          </p:cNvPr>
          <p:cNvSpPr txBox="1"/>
          <p:nvPr/>
        </p:nvSpPr>
        <p:spPr>
          <a:xfrm>
            <a:off x="3012269" y="1917981"/>
            <a:ext cx="19367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171" name="TextBox 170">
            <a:hlinkClick r:id="rId10" action="ppaction://hlinksldjump"/>
            <a:extLst>
              <a:ext uri="{FF2B5EF4-FFF2-40B4-BE49-F238E27FC236}">
                <a16:creationId xmlns:a16="http://schemas.microsoft.com/office/drawing/2014/main" id="{FB3F9DA9-F7D8-51CC-C190-55955E7A9345}"/>
              </a:ext>
            </a:extLst>
          </p:cNvPr>
          <p:cNvSpPr txBox="1"/>
          <p:nvPr/>
        </p:nvSpPr>
        <p:spPr>
          <a:xfrm>
            <a:off x="9436052" y="1923349"/>
            <a:ext cx="19367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/>
              <a:t>5</a:t>
            </a:r>
          </a:p>
        </p:txBody>
      </p:sp>
      <p:sp>
        <p:nvSpPr>
          <p:cNvPr id="172" name="TextBox 171">
            <a:hlinkClick r:id="rId11" action="ppaction://hlinksldjump"/>
            <a:extLst>
              <a:ext uri="{FF2B5EF4-FFF2-40B4-BE49-F238E27FC236}">
                <a16:creationId xmlns:a16="http://schemas.microsoft.com/office/drawing/2014/main" id="{2ACAAE8C-A586-F72A-2D6D-7AEC28F45F67}"/>
              </a:ext>
            </a:extLst>
          </p:cNvPr>
          <p:cNvSpPr txBox="1"/>
          <p:nvPr/>
        </p:nvSpPr>
        <p:spPr>
          <a:xfrm>
            <a:off x="893136" y="4182376"/>
            <a:ext cx="19367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/>
              <a:t>6</a:t>
            </a:r>
          </a:p>
        </p:txBody>
      </p:sp>
      <p:sp>
        <p:nvSpPr>
          <p:cNvPr id="173" name="TextBox 172">
            <a:hlinkClick r:id="rId12" action="ppaction://hlinksldjump"/>
            <a:extLst>
              <a:ext uri="{FF2B5EF4-FFF2-40B4-BE49-F238E27FC236}">
                <a16:creationId xmlns:a16="http://schemas.microsoft.com/office/drawing/2014/main" id="{E3C4894D-7BD8-6131-86EA-9DD99A7A7E1D}"/>
              </a:ext>
            </a:extLst>
          </p:cNvPr>
          <p:cNvSpPr txBox="1"/>
          <p:nvPr/>
        </p:nvSpPr>
        <p:spPr>
          <a:xfrm>
            <a:off x="3019040" y="4184637"/>
            <a:ext cx="19367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/>
              <a:t>7</a:t>
            </a:r>
          </a:p>
        </p:txBody>
      </p:sp>
      <p:sp>
        <p:nvSpPr>
          <p:cNvPr id="174" name="TextBox 173">
            <a:hlinkClick r:id="rId13" action="ppaction://hlinksldjump"/>
            <a:extLst>
              <a:ext uri="{FF2B5EF4-FFF2-40B4-BE49-F238E27FC236}">
                <a16:creationId xmlns:a16="http://schemas.microsoft.com/office/drawing/2014/main" id="{7450F59B-B584-7C1B-F530-97622445144C}"/>
              </a:ext>
            </a:extLst>
          </p:cNvPr>
          <p:cNvSpPr txBox="1"/>
          <p:nvPr/>
        </p:nvSpPr>
        <p:spPr>
          <a:xfrm>
            <a:off x="5133240" y="4201926"/>
            <a:ext cx="19367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/>
              <a:t>8</a:t>
            </a:r>
          </a:p>
        </p:txBody>
      </p:sp>
      <p:sp>
        <p:nvSpPr>
          <p:cNvPr id="177" name="TextBox 176">
            <a:hlinkClick r:id="rId14" action="ppaction://hlinksldjump"/>
            <a:extLst>
              <a:ext uri="{FF2B5EF4-FFF2-40B4-BE49-F238E27FC236}">
                <a16:creationId xmlns:a16="http://schemas.microsoft.com/office/drawing/2014/main" id="{5CDB9C1E-87BA-780C-336F-F124D2CC57EB}"/>
              </a:ext>
            </a:extLst>
          </p:cNvPr>
          <p:cNvSpPr txBox="1"/>
          <p:nvPr/>
        </p:nvSpPr>
        <p:spPr>
          <a:xfrm>
            <a:off x="8799908" y="6018028"/>
            <a:ext cx="2552520" cy="584775"/>
          </a:xfrm>
          <a:prstGeom prst="rect">
            <a:avLst/>
          </a:prstGeom>
          <a:solidFill>
            <a:srgbClr val="FEB8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END GAME</a:t>
            </a:r>
          </a:p>
        </p:txBody>
      </p:sp>
    </p:spTree>
    <p:extLst>
      <p:ext uri="{BB962C8B-B14F-4D97-AF65-F5344CB8AC3E}">
        <p14:creationId xmlns:p14="http://schemas.microsoft.com/office/powerpoint/2010/main" val="172354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spid="176" grpId="0" animBg="1"/>
      <p:bldP spid="175" grpId="0" animBg="1"/>
      <p:bldP spid="89" grpId="0" animBg="1"/>
      <p:bldP spid="88" grpId="0" animBg="1"/>
      <p:bldP spid="47" grpId="0" animBg="1"/>
      <p:bldP spid="87" grpId="0" animBg="1"/>
      <p:bldP spid="171" grpId="0" animBg="1"/>
      <p:bldP spid="172" grpId="0" animBg="1"/>
      <p:bldP spid="173" grpId="0" animBg="1"/>
      <p:bldP spid="1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3" y="1441976"/>
            <a:ext cx="9324388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84288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Question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669851" y="2862253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is the name of the room where Nick is staying?</a:t>
            </a:r>
          </a:p>
        </p:txBody>
      </p:sp>
      <p:grpSp>
        <p:nvGrpSpPr>
          <p:cNvPr id="5" name="Google Shape;1358;p43">
            <a:extLst>
              <a:ext uri="{FF2B5EF4-FFF2-40B4-BE49-F238E27FC236}">
                <a16:creationId xmlns:a16="http://schemas.microsoft.com/office/drawing/2014/main" id="{785E6FD4-AF53-8DCB-E012-EF8BC173F490}"/>
              </a:ext>
            </a:extLst>
          </p:cNvPr>
          <p:cNvGrpSpPr/>
          <p:nvPr/>
        </p:nvGrpSpPr>
        <p:grpSpPr>
          <a:xfrm flipH="1">
            <a:off x="9742722" y="2779378"/>
            <a:ext cx="2466299" cy="2500313"/>
            <a:chOff x="4752300" y="853075"/>
            <a:chExt cx="3477736" cy="3727292"/>
          </a:xfrm>
        </p:grpSpPr>
        <p:sp>
          <p:nvSpPr>
            <p:cNvPr id="6" name="Google Shape;1359;p43">
              <a:extLst>
                <a:ext uri="{FF2B5EF4-FFF2-40B4-BE49-F238E27FC236}">
                  <a16:creationId xmlns:a16="http://schemas.microsoft.com/office/drawing/2014/main" id="{848A0E02-E2F7-41B1-880D-9433B8A2A9E7}"/>
                </a:ext>
              </a:extLst>
            </p:cNvPr>
            <p:cNvSpPr/>
            <p:nvPr/>
          </p:nvSpPr>
          <p:spPr>
            <a:xfrm>
              <a:off x="6060460" y="2524656"/>
              <a:ext cx="660081" cy="425397"/>
            </a:xfrm>
            <a:custGeom>
              <a:avLst/>
              <a:gdLst/>
              <a:ahLst/>
              <a:cxnLst/>
              <a:rect l="l" t="t" r="r" b="b"/>
              <a:pathLst>
                <a:path w="16423" h="10584" extrusionOk="0">
                  <a:moveTo>
                    <a:pt x="4108" y="1879"/>
                  </a:moveTo>
                  <a:cubicBezTo>
                    <a:pt x="4258" y="2095"/>
                    <a:pt x="4409" y="2306"/>
                    <a:pt x="4552" y="2503"/>
                  </a:cubicBezTo>
                  <a:cubicBezTo>
                    <a:pt x="4354" y="3227"/>
                    <a:pt x="4217" y="3850"/>
                    <a:pt x="4001" y="4451"/>
                  </a:cubicBezTo>
                  <a:cubicBezTo>
                    <a:pt x="3946" y="4611"/>
                    <a:pt x="3658" y="4689"/>
                    <a:pt x="3475" y="4809"/>
                  </a:cubicBezTo>
                  <a:cubicBezTo>
                    <a:pt x="3383" y="4611"/>
                    <a:pt x="3191" y="4395"/>
                    <a:pt x="3218" y="4218"/>
                  </a:cubicBezTo>
                  <a:cubicBezTo>
                    <a:pt x="3309" y="3621"/>
                    <a:pt x="3447" y="3032"/>
                    <a:pt x="3631" y="2457"/>
                  </a:cubicBezTo>
                  <a:cubicBezTo>
                    <a:pt x="3699" y="2237"/>
                    <a:pt x="3943" y="2071"/>
                    <a:pt x="4108" y="1879"/>
                  </a:cubicBezTo>
                  <a:close/>
                  <a:moveTo>
                    <a:pt x="8083" y="2960"/>
                  </a:moveTo>
                  <a:cubicBezTo>
                    <a:pt x="8090" y="2960"/>
                    <a:pt x="8098" y="2961"/>
                    <a:pt x="8104" y="2962"/>
                  </a:cubicBezTo>
                  <a:cubicBezTo>
                    <a:pt x="8250" y="2984"/>
                    <a:pt x="8448" y="3126"/>
                    <a:pt x="8494" y="3263"/>
                  </a:cubicBezTo>
                  <a:cubicBezTo>
                    <a:pt x="8576" y="3516"/>
                    <a:pt x="8567" y="3800"/>
                    <a:pt x="8599" y="4121"/>
                  </a:cubicBezTo>
                  <a:cubicBezTo>
                    <a:pt x="8530" y="4474"/>
                    <a:pt x="8480" y="4872"/>
                    <a:pt x="8360" y="5252"/>
                  </a:cubicBezTo>
                  <a:cubicBezTo>
                    <a:pt x="8321" y="5384"/>
                    <a:pt x="8118" y="5566"/>
                    <a:pt x="8000" y="5566"/>
                  </a:cubicBezTo>
                  <a:cubicBezTo>
                    <a:pt x="7995" y="5566"/>
                    <a:pt x="7990" y="5565"/>
                    <a:pt x="7985" y="5564"/>
                  </a:cubicBezTo>
                  <a:cubicBezTo>
                    <a:pt x="7829" y="5546"/>
                    <a:pt x="7568" y="5348"/>
                    <a:pt x="7568" y="5234"/>
                  </a:cubicBezTo>
                  <a:cubicBezTo>
                    <a:pt x="7581" y="4552"/>
                    <a:pt x="7641" y="3868"/>
                    <a:pt x="7728" y="3194"/>
                  </a:cubicBezTo>
                  <a:cubicBezTo>
                    <a:pt x="7741" y="3100"/>
                    <a:pt x="7958" y="2960"/>
                    <a:pt x="8083" y="2960"/>
                  </a:cubicBezTo>
                  <a:close/>
                  <a:moveTo>
                    <a:pt x="13027" y="4001"/>
                  </a:moveTo>
                  <a:cubicBezTo>
                    <a:pt x="13174" y="4006"/>
                    <a:pt x="13376" y="4199"/>
                    <a:pt x="13439" y="4355"/>
                  </a:cubicBezTo>
                  <a:cubicBezTo>
                    <a:pt x="13536" y="4580"/>
                    <a:pt x="13526" y="4849"/>
                    <a:pt x="13563" y="5088"/>
                  </a:cubicBezTo>
                  <a:cubicBezTo>
                    <a:pt x="13472" y="5466"/>
                    <a:pt x="13613" y="6027"/>
                    <a:pt x="13048" y="6027"/>
                  </a:cubicBezTo>
                  <a:cubicBezTo>
                    <a:pt x="13046" y="6027"/>
                    <a:pt x="13043" y="6027"/>
                    <a:pt x="13041" y="6027"/>
                  </a:cubicBezTo>
                  <a:cubicBezTo>
                    <a:pt x="12505" y="6023"/>
                    <a:pt x="12532" y="5495"/>
                    <a:pt x="12518" y="5106"/>
                  </a:cubicBezTo>
                  <a:cubicBezTo>
                    <a:pt x="12514" y="4854"/>
                    <a:pt x="12532" y="4584"/>
                    <a:pt x="12623" y="4355"/>
                  </a:cubicBezTo>
                  <a:cubicBezTo>
                    <a:pt x="12684" y="4199"/>
                    <a:pt x="12890" y="4001"/>
                    <a:pt x="13027" y="4001"/>
                  </a:cubicBezTo>
                  <a:close/>
                  <a:moveTo>
                    <a:pt x="2345" y="6705"/>
                  </a:moveTo>
                  <a:cubicBezTo>
                    <a:pt x="2390" y="6705"/>
                    <a:pt x="2428" y="6712"/>
                    <a:pt x="2443" y="6729"/>
                  </a:cubicBezTo>
                  <a:cubicBezTo>
                    <a:pt x="2545" y="6835"/>
                    <a:pt x="2581" y="7003"/>
                    <a:pt x="2695" y="7270"/>
                  </a:cubicBezTo>
                  <a:cubicBezTo>
                    <a:pt x="2438" y="7668"/>
                    <a:pt x="2173" y="8113"/>
                    <a:pt x="1870" y="8530"/>
                  </a:cubicBezTo>
                  <a:cubicBezTo>
                    <a:pt x="1831" y="8582"/>
                    <a:pt x="1712" y="8614"/>
                    <a:pt x="1610" y="8614"/>
                  </a:cubicBezTo>
                  <a:cubicBezTo>
                    <a:pt x="1559" y="8614"/>
                    <a:pt x="1512" y="8606"/>
                    <a:pt x="1481" y="8589"/>
                  </a:cubicBezTo>
                  <a:cubicBezTo>
                    <a:pt x="1384" y="8539"/>
                    <a:pt x="1270" y="8315"/>
                    <a:pt x="1306" y="8242"/>
                  </a:cubicBezTo>
                  <a:cubicBezTo>
                    <a:pt x="1550" y="7742"/>
                    <a:pt x="1824" y="7251"/>
                    <a:pt x="2114" y="6780"/>
                  </a:cubicBezTo>
                  <a:cubicBezTo>
                    <a:pt x="2141" y="6734"/>
                    <a:pt x="2256" y="6705"/>
                    <a:pt x="2345" y="6705"/>
                  </a:cubicBezTo>
                  <a:close/>
                  <a:moveTo>
                    <a:pt x="5391" y="6500"/>
                  </a:moveTo>
                  <a:cubicBezTo>
                    <a:pt x="5524" y="6673"/>
                    <a:pt x="5694" y="6835"/>
                    <a:pt x="5776" y="7031"/>
                  </a:cubicBezTo>
                  <a:cubicBezTo>
                    <a:pt x="5844" y="7188"/>
                    <a:pt x="5808" y="7388"/>
                    <a:pt x="5817" y="7664"/>
                  </a:cubicBezTo>
                  <a:cubicBezTo>
                    <a:pt x="5780" y="7884"/>
                    <a:pt x="5780" y="8209"/>
                    <a:pt x="5656" y="8485"/>
                  </a:cubicBezTo>
                  <a:cubicBezTo>
                    <a:pt x="5570" y="8673"/>
                    <a:pt x="5317" y="8787"/>
                    <a:pt x="5134" y="8934"/>
                  </a:cubicBezTo>
                  <a:cubicBezTo>
                    <a:pt x="5019" y="8751"/>
                    <a:pt x="4813" y="8568"/>
                    <a:pt x="4809" y="8379"/>
                  </a:cubicBezTo>
                  <a:cubicBezTo>
                    <a:pt x="4799" y="7905"/>
                    <a:pt x="4846" y="7430"/>
                    <a:pt x="4950" y="6967"/>
                  </a:cubicBezTo>
                  <a:cubicBezTo>
                    <a:pt x="4987" y="6789"/>
                    <a:pt x="5235" y="6656"/>
                    <a:pt x="5391" y="6500"/>
                  </a:cubicBezTo>
                  <a:close/>
                  <a:moveTo>
                    <a:pt x="10611" y="6238"/>
                  </a:moveTo>
                  <a:cubicBezTo>
                    <a:pt x="10753" y="6238"/>
                    <a:pt x="10980" y="6371"/>
                    <a:pt x="11024" y="6490"/>
                  </a:cubicBezTo>
                  <a:cubicBezTo>
                    <a:pt x="11134" y="6812"/>
                    <a:pt x="11161" y="7159"/>
                    <a:pt x="11221" y="7499"/>
                  </a:cubicBezTo>
                  <a:cubicBezTo>
                    <a:pt x="11147" y="7925"/>
                    <a:pt x="11116" y="8351"/>
                    <a:pt x="10987" y="8745"/>
                  </a:cubicBezTo>
                  <a:cubicBezTo>
                    <a:pt x="10936" y="8901"/>
                    <a:pt x="10694" y="9075"/>
                    <a:pt x="10520" y="9090"/>
                  </a:cubicBezTo>
                  <a:cubicBezTo>
                    <a:pt x="10518" y="9090"/>
                    <a:pt x="10516" y="9090"/>
                    <a:pt x="10514" y="9090"/>
                  </a:cubicBezTo>
                  <a:cubicBezTo>
                    <a:pt x="10407" y="9090"/>
                    <a:pt x="10181" y="8831"/>
                    <a:pt x="10175" y="8690"/>
                  </a:cubicBezTo>
                  <a:cubicBezTo>
                    <a:pt x="10158" y="7980"/>
                    <a:pt x="10185" y="7270"/>
                    <a:pt x="10236" y="6564"/>
                  </a:cubicBezTo>
                  <a:cubicBezTo>
                    <a:pt x="10249" y="6440"/>
                    <a:pt x="10465" y="6252"/>
                    <a:pt x="10598" y="6238"/>
                  </a:cubicBezTo>
                  <a:cubicBezTo>
                    <a:pt x="10602" y="6238"/>
                    <a:pt x="10606" y="6238"/>
                    <a:pt x="10611" y="6238"/>
                  </a:cubicBezTo>
                  <a:close/>
                  <a:moveTo>
                    <a:pt x="2109" y="0"/>
                  </a:moveTo>
                  <a:cubicBezTo>
                    <a:pt x="2086" y="101"/>
                    <a:pt x="2068" y="188"/>
                    <a:pt x="2050" y="276"/>
                  </a:cubicBezTo>
                  <a:cubicBezTo>
                    <a:pt x="1600" y="2196"/>
                    <a:pt x="1156" y="4121"/>
                    <a:pt x="698" y="6042"/>
                  </a:cubicBezTo>
                  <a:cubicBezTo>
                    <a:pt x="491" y="6894"/>
                    <a:pt x="230" y="7733"/>
                    <a:pt x="33" y="8585"/>
                  </a:cubicBezTo>
                  <a:cubicBezTo>
                    <a:pt x="0" y="8728"/>
                    <a:pt x="143" y="9035"/>
                    <a:pt x="266" y="9071"/>
                  </a:cubicBezTo>
                  <a:cubicBezTo>
                    <a:pt x="1898" y="9566"/>
                    <a:pt x="3521" y="10152"/>
                    <a:pt x="5194" y="10464"/>
                  </a:cubicBezTo>
                  <a:cubicBezTo>
                    <a:pt x="5673" y="10552"/>
                    <a:pt x="6168" y="10584"/>
                    <a:pt x="6667" y="10584"/>
                  </a:cubicBezTo>
                  <a:cubicBezTo>
                    <a:pt x="7341" y="10584"/>
                    <a:pt x="8024" y="10525"/>
                    <a:pt x="8690" y="10464"/>
                  </a:cubicBezTo>
                  <a:cubicBezTo>
                    <a:pt x="11454" y="10213"/>
                    <a:pt x="13852" y="8787"/>
                    <a:pt x="16423" y="7958"/>
                  </a:cubicBezTo>
                  <a:cubicBezTo>
                    <a:pt x="16299" y="6349"/>
                    <a:pt x="16176" y="4786"/>
                    <a:pt x="16056" y="3236"/>
                  </a:cubicBezTo>
                  <a:cubicBezTo>
                    <a:pt x="11235" y="2962"/>
                    <a:pt x="6468" y="2411"/>
                    <a:pt x="210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60;p43">
              <a:extLst>
                <a:ext uri="{FF2B5EF4-FFF2-40B4-BE49-F238E27FC236}">
                  <a16:creationId xmlns:a16="http://schemas.microsoft.com/office/drawing/2014/main" id="{C55F3F6F-0605-16F8-618F-902371F29A5A}"/>
                </a:ext>
              </a:extLst>
            </p:cNvPr>
            <p:cNvSpPr/>
            <p:nvPr/>
          </p:nvSpPr>
          <p:spPr>
            <a:xfrm>
              <a:off x="6358330" y="2087679"/>
              <a:ext cx="353171" cy="382874"/>
            </a:xfrm>
            <a:custGeom>
              <a:avLst/>
              <a:gdLst/>
              <a:ahLst/>
              <a:cxnLst/>
              <a:rect l="l" t="t" r="r" b="b"/>
              <a:pathLst>
                <a:path w="8787" h="9526" extrusionOk="0">
                  <a:moveTo>
                    <a:pt x="4299" y="1966"/>
                  </a:moveTo>
                  <a:cubicBezTo>
                    <a:pt x="4301" y="1966"/>
                    <a:pt x="4303" y="1966"/>
                    <a:pt x="4305" y="1966"/>
                  </a:cubicBezTo>
                  <a:cubicBezTo>
                    <a:pt x="4465" y="1986"/>
                    <a:pt x="4695" y="2076"/>
                    <a:pt x="4749" y="2205"/>
                  </a:cubicBezTo>
                  <a:cubicBezTo>
                    <a:pt x="4937" y="2618"/>
                    <a:pt x="5062" y="3057"/>
                    <a:pt x="5227" y="3529"/>
                  </a:cubicBezTo>
                  <a:cubicBezTo>
                    <a:pt x="5126" y="3677"/>
                    <a:pt x="5052" y="3901"/>
                    <a:pt x="4928" y="3937"/>
                  </a:cubicBezTo>
                  <a:cubicBezTo>
                    <a:pt x="4893" y="3947"/>
                    <a:pt x="4850" y="3952"/>
                    <a:pt x="4803" y="3952"/>
                  </a:cubicBezTo>
                  <a:cubicBezTo>
                    <a:pt x="4638" y="3952"/>
                    <a:pt x="4431" y="3894"/>
                    <a:pt x="4406" y="3823"/>
                  </a:cubicBezTo>
                  <a:cubicBezTo>
                    <a:pt x="4231" y="3300"/>
                    <a:pt x="4112" y="2755"/>
                    <a:pt x="4011" y="2214"/>
                  </a:cubicBezTo>
                  <a:cubicBezTo>
                    <a:pt x="3998" y="2147"/>
                    <a:pt x="4203" y="1966"/>
                    <a:pt x="4299" y="1966"/>
                  </a:cubicBezTo>
                  <a:close/>
                  <a:moveTo>
                    <a:pt x="1780" y="2235"/>
                  </a:moveTo>
                  <a:cubicBezTo>
                    <a:pt x="2175" y="2235"/>
                    <a:pt x="2197" y="2618"/>
                    <a:pt x="2224" y="2934"/>
                  </a:cubicBezTo>
                  <a:cubicBezTo>
                    <a:pt x="2247" y="3186"/>
                    <a:pt x="2278" y="3451"/>
                    <a:pt x="2219" y="3689"/>
                  </a:cubicBezTo>
                  <a:lnTo>
                    <a:pt x="2219" y="3690"/>
                  </a:lnTo>
                  <a:cubicBezTo>
                    <a:pt x="2173" y="3869"/>
                    <a:pt x="1990" y="4011"/>
                    <a:pt x="1866" y="4166"/>
                  </a:cubicBezTo>
                  <a:cubicBezTo>
                    <a:pt x="1706" y="4024"/>
                    <a:pt x="1499" y="3905"/>
                    <a:pt x="1403" y="3731"/>
                  </a:cubicBezTo>
                  <a:cubicBezTo>
                    <a:pt x="1321" y="3565"/>
                    <a:pt x="1361" y="3336"/>
                    <a:pt x="1348" y="3140"/>
                  </a:cubicBezTo>
                  <a:lnTo>
                    <a:pt x="1361" y="3140"/>
                  </a:lnTo>
                  <a:cubicBezTo>
                    <a:pt x="1361" y="3085"/>
                    <a:pt x="1357" y="3030"/>
                    <a:pt x="1361" y="2975"/>
                  </a:cubicBezTo>
                  <a:cubicBezTo>
                    <a:pt x="1380" y="2677"/>
                    <a:pt x="1302" y="2269"/>
                    <a:pt x="1724" y="2237"/>
                  </a:cubicBezTo>
                  <a:cubicBezTo>
                    <a:pt x="1744" y="2235"/>
                    <a:pt x="1763" y="2235"/>
                    <a:pt x="1780" y="2235"/>
                  </a:cubicBezTo>
                  <a:close/>
                  <a:moveTo>
                    <a:pt x="6838" y="4973"/>
                  </a:moveTo>
                  <a:cubicBezTo>
                    <a:pt x="6956" y="4973"/>
                    <a:pt x="7158" y="5219"/>
                    <a:pt x="7229" y="5390"/>
                  </a:cubicBezTo>
                  <a:cubicBezTo>
                    <a:pt x="7307" y="5583"/>
                    <a:pt x="7271" y="5821"/>
                    <a:pt x="7280" y="5968"/>
                  </a:cubicBezTo>
                  <a:cubicBezTo>
                    <a:pt x="7280" y="6092"/>
                    <a:pt x="7284" y="6147"/>
                    <a:pt x="7280" y="6202"/>
                  </a:cubicBezTo>
                  <a:cubicBezTo>
                    <a:pt x="7275" y="6531"/>
                    <a:pt x="7339" y="6945"/>
                    <a:pt x="6886" y="6976"/>
                  </a:cubicBezTo>
                  <a:cubicBezTo>
                    <a:pt x="6867" y="6978"/>
                    <a:pt x="6849" y="6979"/>
                    <a:pt x="6831" y="6979"/>
                  </a:cubicBezTo>
                  <a:cubicBezTo>
                    <a:pt x="6425" y="6979"/>
                    <a:pt x="6347" y="6590"/>
                    <a:pt x="6317" y="6253"/>
                  </a:cubicBezTo>
                  <a:cubicBezTo>
                    <a:pt x="6294" y="5964"/>
                    <a:pt x="6272" y="5653"/>
                    <a:pt x="6359" y="5386"/>
                  </a:cubicBezTo>
                  <a:cubicBezTo>
                    <a:pt x="6418" y="5207"/>
                    <a:pt x="6648" y="5005"/>
                    <a:pt x="6826" y="4974"/>
                  </a:cubicBezTo>
                  <a:cubicBezTo>
                    <a:pt x="6830" y="4973"/>
                    <a:pt x="6834" y="4973"/>
                    <a:pt x="6838" y="4973"/>
                  </a:cubicBezTo>
                  <a:close/>
                  <a:moveTo>
                    <a:pt x="3475" y="4876"/>
                  </a:moveTo>
                  <a:cubicBezTo>
                    <a:pt x="3480" y="4876"/>
                    <a:pt x="3485" y="4876"/>
                    <a:pt x="3489" y="4877"/>
                  </a:cubicBezTo>
                  <a:cubicBezTo>
                    <a:pt x="3659" y="4895"/>
                    <a:pt x="3874" y="5079"/>
                    <a:pt x="3943" y="5243"/>
                  </a:cubicBezTo>
                  <a:cubicBezTo>
                    <a:pt x="4039" y="5487"/>
                    <a:pt x="4021" y="5780"/>
                    <a:pt x="4053" y="6064"/>
                  </a:cubicBezTo>
                  <a:cubicBezTo>
                    <a:pt x="3994" y="6421"/>
                    <a:pt x="4158" y="6976"/>
                    <a:pt x="3576" y="6985"/>
                  </a:cubicBezTo>
                  <a:cubicBezTo>
                    <a:pt x="3574" y="6985"/>
                    <a:pt x="3571" y="6985"/>
                    <a:pt x="3569" y="6985"/>
                  </a:cubicBezTo>
                  <a:cubicBezTo>
                    <a:pt x="3008" y="6985"/>
                    <a:pt x="3017" y="6457"/>
                    <a:pt x="3013" y="6041"/>
                  </a:cubicBezTo>
                  <a:cubicBezTo>
                    <a:pt x="3004" y="5771"/>
                    <a:pt x="3013" y="5486"/>
                    <a:pt x="3100" y="5239"/>
                  </a:cubicBezTo>
                  <a:cubicBezTo>
                    <a:pt x="3148" y="5085"/>
                    <a:pt x="3353" y="4876"/>
                    <a:pt x="3475" y="4876"/>
                  </a:cubicBezTo>
                  <a:close/>
                  <a:moveTo>
                    <a:pt x="5324" y="7081"/>
                  </a:moveTo>
                  <a:cubicBezTo>
                    <a:pt x="5735" y="7081"/>
                    <a:pt x="5718" y="7556"/>
                    <a:pt x="5749" y="7879"/>
                  </a:cubicBezTo>
                  <a:cubicBezTo>
                    <a:pt x="5786" y="8268"/>
                    <a:pt x="5909" y="8809"/>
                    <a:pt x="5323" y="8819"/>
                  </a:cubicBezTo>
                  <a:cubicBezTo>
                    <a:pt x="5319" y="8819"/>
                    <a:pt x="5314" y="8819"/>
                    <a:pt x="5310" y="8819"/>
                  </a:cubicBezTo>
                  <a:cubicBezTo>
                    <a:pt x="4787" y="8819"/>
                    <a:pt x="4881" y="8298"/>
                    <a:pt x="4736" y="7837"/>
                  </a:cubicBezTo>
                  <a:cubicBezTo>
                    <a:pt x="4919" y="7572"/>
                    <a:pt x="5098" y="7090"/>
                    <a:pt x="5295" y="7082"/>
                  </a:cubicBezTo>
                  <a:cubicBezTo>
                    <a:pt x="5305" y="7081"/>
                    <a:pt x="5314" y="7081"/>
                    <a:pt x="5324" y="7081"/>
                  </a:cubicBezTo>
                  <a:close/>
                  <a:moveTo>
                    <a:pt x="6174" y="1"/>
                  </a:moveTo>
                  <a:cubicBezTo>
                    <a:pt x="5159" y="666"/>
                    <a:pt x="4144" y="956"/>
                    <a:pt x="3112" y="956"/>
                  </a:cubicBezTo>
                  <a:cubicBezTo>
                    <a:pt x="2099" y="956"/>
                    <a:pt x="1070" y="677"/>
                    <a:pt x="10" y="202"/>
                  </a:cubicBezTo>
                  <a:cubicBezTo>
                    <a:pt x="10" y="1861"/>
                    <a:pt x="0" y="3451"/>
                    <a:pt x="10" y="5042"/>
                  </a:cubicBezTo>
                  <a:cubicBezTo>
                    <a:pt x="19" y="6160"/>
                    <a:pt x="624" y="7027"/>
                    <a:pt x="1403" y="7687"/>
                  </a:cubicBezTo>
                  <a:cubicBezTo>
                    <a:pt x="2839" y="8906"/>
                    <a:pt x="4535" y="9526"/>
                    <a:pt x="6415" y="9526"/>
                  </a:cubicBezTo>
                  <a:cubicBezTo>
                    <a:pt x="6521" y="9526"/>
                    <a:pt x="6627" y="9524"/>
                    <a:pt x="6734" y="9520"/>
                  </a:cubicBezTo>
                  <a:cubicBezTo>
                    <a:pt x="6881" y="9514"/>
                    <a:pt x="7064" y="9410"/>
                    <a:pt x="7169" y="9295"/>
                  </a:cubicBezTo>
                  <a:cubicBezTo>
                    <a:pt x="7545" y="8870"/>
                    <a:pt x="7898" y="8424"/>
                    <a:pt x="8246" y="7980"/>
                  </a:cubicBezTo>
                  <a:cubicBezTo>
                    <a:pt x="8357" y="7843"/>
                    <a:pt x="8494" y="7677"/>
                    <a:pt x="8503" y="7517"/>
                  </a:cubicBezTo>
                  <a:cubicBezTo>
                    <a:pt x="8572" y="6293"/>
                    <a:pt x="8787" y="5079"/>
                    <a:pt x="8096" y="3897"/>
                  </a:cubicBezTo>
                  <a:cubicBezTo>
                    <a:pt x="7371" y="2655"/>
                    <a:pt x="6812" y="1316"/>
                    <a:pt x="6174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61;p43">
              <a:extLst>
                <a:ext uri="{FF2B5EF4-FFF2-40B4-BE49-F238E27FC236}">
                  <a16:creationId xmlns:a16="http://schemas.microsoft.com/office/drawing/2014/main" id="{15AFF103-4772-CC1E-3532-C7378E694C84}"/>
                </a:ext>
              </a:extLst>
            </p:cNvPr>
            <p:cNvSpPr/>
            <p:nvPr/>
          </p:nvSpPr>
          <p:spPr>
            <a:xfrm>
              <a:off x="6623081" y="2036634"/>
              <a:ext cx="216517" cy="180866"/>
            </a:xfrm>
            <a:custGeom>
              <a:avLst/>
              <a:gdLst/>
              <a:ahLst/>
              <a:cxnLst/>
              <a:rect l="l" t="t" r="r" b="b"/>
              <a:pathLst>
                <a:path w="5387" h="4500" extrusionOk="0">
                  <a:moveTo>
                    <a:pt x="1" y="1"/>
                  </a:moveTo>
                  <a:cubicBezTo>
                    <a:pt x="110" y="377"/>
                    <a:pt x="157" y="707"/>
                    <a:pt x="298" y="991"/>
                  </a:cubicBezTo>
                  <a:cubicBezTo>
                    <a:pt x="844" y="2086"/>
                    <a:pt x="1421" y="3163"/>
                    <a:pt x="2004" y="4240"/>
                  </a:cubicBezTo>
                  <a:cubicBezTo>
                    <a:pt x="2063" y="4353"/>
                    <a:pt x="2228" y="4500"/>
                    <a:pt x="2320" y="4500"/>
                  </a:cubicBezTo>
                  <a:cubicBezTo>
                    <a:pt x="2327" y="4500"/>
                    <a:pt x="2333" y="4499"/>
                    <a:pt x="2338" y="4498"/>
                  </a:cubicBezTo>
                  <a:cubicBezTo>
                    <a:pt x="3337" y="4258"/>
                    <a:pt x="4332" y="3983"/>
                    <a:pt x="5386" y="3705"/>
                  </a:cubicBezTo>
                  <a:cubicBezTo>
                    <a:pt x="4019" y="1751"/>
                    <a:pt x="2288" y="495"/>
                    <a:pt x="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62;p43">
              <a:extLst>
                <a:ext uri="{FF2B5EF4-FFF2-40B4-BE49-F238E27FC236}">
                  <a16:creationId xmlns:a16="http://schemas.microsoft.com/office/drawing/2014/main" id="{DB288147-80EE-4381-7B0C-B405889D25E3}"/>
                </a:ext>
              </a:extLst>
            </p:cNvPr>
            <p:cNvSpPr/>
            <p:nvPr/>
          </p:nvSpPr>
          <p:spPr>
            <a:xfrm>
              <a:off x="6109978" y="2033660"/>
              <a:ext cx="218366" cy="276967"/>
            </a:xfrm>
            <a:custGeom>
              <a:avLst/>
              <a:gdLst/>
              <a:ahLst/>
              <a:cxnLst/>
              <a:rect l="l" t="t" r="r" b="b"/>
              <a:pathLst>
                <a:path w="5433" h="6891" extrusionOk="0">
                  <a:moveTo>
                    <a:pt x="3671" y="1"/>
                  </a:moveTo>
                  <a:cubicBezTo>
                    <a:pt x="3356" y="1"/>
                    <a:pt x="2952" y="255"/>
                    <a:pt x="2678" y="478"/>
                  </a:cubicBezTo>
                  <a:cubicBezTo>
                    <a:pt x="1385" y="1537"/>
                    <a:pt x="836" y="3049"/>
                    <a:pt x="382" y="4580"/>
                  </a:cubicBezTo>
                  <a:cubicBezTo>
                    <a:pt x="162" y="5318"/>
                    <a:pt x="120" y="6111"/>
                    <a:pt x="1" y="6890"/>
                  </a:cubicBezTo>
                  <a:cubicBezTo>
                    <a:pt x="1826" y="6688"/>
                    <a:pt x="3545" y="6500"/>
                    <a:pt x="5424" y="6295"/>
                  </a:cubicBezTo>
                  <a:cubicBezTo>
                    <a:pt x="5424" y="4924"/>
                    <a:pt x="5432" y="3572"/>
                    <a:pt x="5419" y="2216"/>
                  </a:cubicBezTo>
                  <a:cubicBezTo>
                    <a:pt x="5415" y="1890"/>
                    <a:pt x="5350" y="1564"/>
                    <a:pt x="5300" y="1238"/>
                  </a:cubicBezTo>
                  <a:cubicBezTo>
                    <a:pt x="5158" y="377"/>
                    <a:pt x="4433" y="144"/>
                    <a:pt x="3768" y="10"/>
                  </a:cubicBezTo>
                  <a:cubicBezTo>
                    <a:pt x="3737" y="4"/>
                    <a:pt x="3705" y="1"/>
                    <a:pt x="367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63;p43">
              <a:extLst>
                <a:ext uri="{FF2B5EF4-FFF2-40B4-BE49-F238E27FC236}">
                  <a16:creationId xmlns:a16="http://schemas.microsoft.com/office/drawing/2014/main" id="{96FA3E3F-3B0D-7D8D-5905-3C6AD84E78FE}"/>
                </a:ext>
              </a:extLst>
            </p:cNvPr>
            <p:cNvSpPr/>
            <p:nvPr/>
          </p:nvSpPr>
          <p:spPr>
            <a:xfrm>
              <a:off x="4880114" y="2466175"/>
              <a:ext cx="291476" cy="125561"/>
            </a:xfrm>
            <a:custGeom>
              <a:avLst/>
              <a:gdLst/>
              <a:ahLst/>
              <a:cxnLst/>
              <a:rect l="l" t="t" r="r" b="b"/>
              <a:pathLst>
                <a:path w="7252" h="3124" extrusionOk="0">
                  <a:moveTo>
                    <a:pt x="4849" y="1"/>
                  </a:moveTo>
                  <a:cubicBezTo>
                    <a:pt x="4766" y="1"/>
                    <a:pt x="4675" y="16"/>
                    <a:pt x="4575" y="44"/>
                  </a:cubicBezTo>
                  <a:cubicBezTo>
                    <a:pt x="3430" y="351"/>
                    <a:pt x="2274" y="644"/>
                    <a:pt x="1128" y="951"/>
                  </a:cubicBezTo>
                  <a:cubicBezTo>
                    <a:pt x="767" y="1047"/>
                    <a:pt x="413" y="1176"/>
                    <a:pt x="1" y="1304"/>
                  </a:cubicBezTo>
                  <a:cubicBezTo>
                    <a:pt x="2485" y="1927"/>
                    <a:pt x="4869" y="2528"/>
                    <a:pt x="7252" y="3124"/>
                  </a:cubicBezTo>
                  <a:cubicBezTo>
                    <a:pt x="6688" y="2147"/>
                    <a:pt x="6001" y="1272"/>
                    <a:pt x="5386" y="351"/>
                  </a:cubicBezTo>
                  <a:cubicBezTo>
                    <a:pt x="5219" y="98"/>
                    <a:pt x="5057" y="1"/>
                    <a:pt x="4849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64;p43">
              <a:extLst>
                <a:ext uri="{FF2B5EF4-FFF2-40B4-BE49-F238E27FC236}">
                  <a16:creationId xmlns:a16="http://schemas.microsoft.com/office/drawing/2014/main" id="{3AD4C47A-059D-C538-8212-1632724F7D83}"/>
                </a:ext>
              </a:extLst>
            </p:cNvPr>
            <p:cNvSpPr/>
            <p:nvPr/>
          </p:nvSpPr>
          <p:spPr>
            <a:xfrm>
              <a:off x="4795749" y="2546601"/>
              <a:ext cx="384321" cy="243968"/>
            </a:xfrm>
            <a:custGeom>
              <a:avLst/>
              <a:gdLst/>
              <a:ahLst/>
              <a:cxnLst/>
              <a:rect l="l" t="t" r="r" b="b"/>
              <a:pathLst>
                <a:path w="9562" h="6070" extrusionOk="0">
                  <a:moveTo>
                    <a:pt x="1" y="1"/>
                  </a:moveTo>
                  <a:lnTo>
                    <a:pt x="1" y="1"/>
                  </a:lnTo>
                  <a:cubicBezTo>
                    <a:pt x="394" y="1509"/>
                    <a:pt x="3144" y="4955"/>
                    <a:pt x="4785" y="6069"/>
                  </a:cubicBezTo>
                  <a:cubicBezTo>
                    <a:pt x="5409" y="5611"/>
                    <a:pt x="5963" y="5088"/>
                    <a:pt x="6614" y="4749"/>
                  </a:cubicBezTo>
                  <a:cubicBezTo>
                    <a:pt x="7824" y="4121"/>
                    <a:pt x="8617" y="3080"/>
                    <a:pt x="9562" y="2095"/>
                  </a:cubicBezTo>
                  <a:cubicBezTo>
                    <a:pt x="6399" y="1223"/>
                    <a:pt x="3328" y="201"/>
                    <a:pt x="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65;p43">
              <a:extLst>
                <a:ext uri="{FF2B5EF4-FFF2-40B4-BE49-F238E27FC236}">
                  <a16:creationId xmlns:a16="http://schemas.microsoft.com/office/drawing/2014/main" id="{516235E0-0822-BCD3-3465-C7DB113DE477}"/>
                </a:ext>
              </a:extLst>
            </p:cNvPr>
            <p:cNvSpPr/>
            <p:nvPr/>
          </p:nvSpPr>
          <p:spPr>
            <a:xfrm>
              <a:off x="5019181" y="2641095"/>
              <a:ext cx="412013" cy="267521"/>
            </a:xfrm>
            <a:custGeom>
              <a:avLst/>
              <a:gdLst/>
              <a:ahLst/>
              <a:cxnLst/>
              <a:rect l="l" t="t" r="r" b="b"/>
              <a:pathLst>
                <a:path w="10251" h="6656" extrusionOk="0">
                  <a:moveTo>
                    <a:pt x="5171" y="0"/>
                  </a:moveTo>
                  <a:cubicBezTo>
                    <a:pt x="4987" y="0"/>
                    <a:pt x="4847" y="66"/>
                    <a:pt x="4685" y="248"/>
                  </a:cubicBezTo>
                  <a:cubicBezTo>
                    <a:pt x="3589" y="1453"/>
                    <a:pt x="2545" y="2709"/>
                    <a:pt x="995" y="3401"/>
                  </a:cubicBezTo>
                  <a:cubicBezTo>
                    <a:pt x="615" y="3570"/>
                    <a:pt x="330" y="3955"/>
                    <a:pt x="0" y="4240"/>
                  </a:cubicBezTo>
                  <a:cubicBezTo>
                    <a:pt x="79" y="4341"/>
                    <a:pt x="107" y="4396"/>
                    <a:pt x="147" y="4423"/>
                  </a:cubicBezTo>
                  <a:cubicBezTo>
                    <a:pt x="284" y="4514"/>
                    <a:pt x="427" y="4602"/>
                    <a:pt x="568" y="4685"/>
                  </a:cubicBezTo>
                  <a:cubicBezTo>
                    <a:pt x="2177" y="5615"/>
                    <a:pt x="3874" y="6243"/>
                    <a:pt x="5639" y="6655"/>
                  </a:cubicBezTo>
                  <a:lnTo>
                    <a:pt x="5703" y="6394"/>
                  </a:lnTo>
                  <a:cubicBezTo>
                    <a:pt x="5683" y="6392"/>
                    <a:pt x="5663" y="6383"/>
                    <a:pt x="5648" y="6371"/>
                  </a:cubicBezTo>
                  <a:cubicBezTo>
                    <a:pt x="5547" y="6284"/>
                    <a:pt x="5502" y="6018"/>
                    <a:pt x="5566" y="5894"/>
                  </a:cubicBezTo>
                  <a:cubicBezTo>
                    <a:pt x="5681" y="5656"/>
                    <a:pt x="5881" y="5454"/>
                    <a:pt x="6066" y="5257"/>
                  </a:cubicBezTo>
                  <a:cubicBezTo>
                    <a:pt x="7422" y="3822"/>
                    <a:pt x="8779" y="2398"/>
                    <a:pt x="10250" y="852"/>
                  </a:cubicBezTo>
                  <a:cubicBezTo>
                    <a:pt x="8523" y="559"/>
                    <a:pt x="6950" y="307"/>
                    <a:pt x="5387" y="23"/>
                  </a:cubicBezTo>
                  <a:cubicBezTo>
                    <a:pt x="5307" y="9"/>
                    <a:pt x="5236" y="0"/>
                    <a:pt x="51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66;p43">
              <a:extLst>
                <a:ext uri="{FF2B5EF4-FFF2-40B4-BE49-F238E27FC236}">
                  <a16:creationId xmlns:a16="http://schemas.microsoft.com/office/drawing/2014/main" id="{202062C4-6AC6-BE07-B50B-761E38A766DF}"/>
                </a:ext>
              </a:extLst>
            </p:cNvPr>
            <p:cNvSpPr/>
            <p:nvPr/>
          </p:nvSpPr>
          <p:spPr>
            <a:xfrm>
              <a:off x="5119061" y="2450138"/>
              <a:ext cx="315592" cy="192241"/>
            </a:xfrm>
            <a:custGeom>
              <a:avLst/>
              <a:gdLst/>
              <a:ahLst/>
              <a:cxnLst/>
              <a:rect l="l" t="t" r="r" b="b"/>
              <a:pathLst>
                <a:path w="7852" h="4783" extrusionOk="0">
                  <a:moveTo>
                    <a:pt x="2154" y="0"/>
                  </a:moveTo>
                  <a:cubicBezTo>
                    <a:pt x="1446" y="0"/>
                    <a:pt x="728" y="60"/>
                    <a:pt x="1" y="200"/>
                  </a:cubicBezTo>
                  <a:cubicBezTo>
                    <a:pt x="37" y="297"/>
                    <a:pt x="51" y="352"/>
                    <a:pt x="83" y="392"/>
                  </a:cubicBezTo>
                  <a:cubicBezTo>
                    <a:pt x="853" y="1478"/>
                    <a:pt x="1618" y="2569"/>
                    <a:pt x="2407" y="3642"/>
                  </a:cubicBezTo>
                  <a:cubicBezTo>
                    <a:pt x="2508" y="3784"/>
                    <a:pt x="2719" y="3889"/>
                    <a:pt x="2893" y="3926"/>
                  </a:cubicBezTo>
                  <a:cubicBezTo>
                    <a:pt x="3901" y="4118"/>
                    <a:pt x="4910" y="4288"/>
                    <a:pt x="5918" y="4458"/>
                  </a:cubicBezTo>
                  <a:cubicBezTo>
                    <a:pt x="6551" y="4568"/>
                    <a:pt x="7187" y="4669"/>
                    <a:pt x="7852" y="4783"/>
                  </a:cubicBezTo>
                  <a:cubicBezTo>
                    <a:pt x="7298" y="3353"/>
                    <a:pt x="6770" y="2001"/>
                    <a:pt x="6211" y="552"/>
                  </a:cubicBezTo>
                  <a:cubicBezTo>
                    <a:pt x="4916" y="236"/>
                    <a:pt x="3557" y="0"/>
                    <a:pt x="215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67;p43">
              <a:extLst>
                <a:ext uri="{FF2B5EF4-FFF2-40B4-BE49-F238E27FC236}">
                  <a16:creationId xmlns:a16="http://schemas.microsoft.com/office/drawing/2014/main" id="{623C67F6-671C-0177-6665-8528C2473B4A}"/>
                </a:ext>
              </a:extLst>
            </p:cNvPr>
            <p:cNvSpPr/>
            <p:nvPr/>
          </p:nvSpPr>
          <p:spPr>
            <a:xfrm>
              <a:off x="5402622" y="2482453"/>
              <a:ext cx="224033" cy="197707"/>
            </a:xfrm>
            <a:custGeom>
              <a:avLst/>
              <a:gdLst/>
              <a:ahLst/>
              <a:cxnLst/>
              <a:rect l="l" t="t" r="r" b="b"/>
              <a:pathLst>
                <a:path w="5574" h="4919" extrusionOk="0">
                  <a:moveTo>
                    <a:pt x="0" y="1"/>
                  </a:moveTo>
                  <a:cubicBezTo>
                    <a:pt x="614" y="1389"/>
                    <a:pt x="1177" y="2677"/>
                    <a:pt x="1755" y="3961"/>
                  </a:cubicBezTo>
                  <a:cubicBezTo>
                    <a:pt x="1806" y="4075"/>
                    <a:pt x="1938" y="4218"/>
                    <a:pt x="2053" y="4231"/>
                  </a:cubicBezTo>
                  <a:cubicBezTo>
                    <a:pt x="3112" y="4387"/>
                    <a:pt x="4102" y="4919"/>
                    <a:pt x="5190" y="4919"/>
                  </a:cubicBezTo>
                  <a:cubicBezTo>
                    <a:pt x="5316" y="4919"/>
                    <a:pt x="5444" y="4911"/>
                    <a:pt x="5573" y="4896"/>
                  </a:cubicBezTo>
                  <a:lnTo>
                    <a:pt x="5532" y="4511"/>
                  </a:lnTo>
                  <a:cubicBezTo>
                    <a:pt x="5372" y="4452"/>
                    <a:pt x="5193" y="4410"/>
                    <a:pt x="5093" y="4295"/>
                  </a:cubicBezTo>
                  <a:cubicBezTo>
                    <a:pt x="4900" y="4073"/>
                    <a:pt x="4749" y="3821"/>
                    <a:pt x="4644" y="3547"/>
                  </a:cubicBezTo>
                  <a:cubicBezTo>
                    <a:pt x="4424" y="2970"/>
                    <a:pt x="4267" y="2365"/>
                    <a:pt x="4035" y="1792"/>
                  </a:cubicBezTo>
                  <a:cubicBezTo>
                    <a:pt x="3947" y="1572"/>
                    <a:pt x="3750" y="1325"/>
                    <a:pt x="3539" y="1238"/>
                  </a:cubicBezTo>
                  <a:cubicBezTo>
                    <a:pt x="2594" y="853"/>
                    <a:pt x="1623" y="513"/>
                    <a:pt x="660" y="165"/>
                  </a:cubicBezTo>
                  <a:cubicBezTo>
                    <a:pt x="472" y="96"/>
                    <a:pt x="266" y="64"/>
                    <a:pt x="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68;p43">
              <a:extLst>
                <a:ext uri="{FF2B5EF4-FFF2-40B4-BE49-F238E27FC236}">
                  <a16:creationId xmlns:a16="http://schemas.microsoft.com/office/drawing/2014/main" id="{9A8F102B-89C5-329F-F8C6-B7728FD45514}"/>
                </a:ext>
              </a:extLst>
            </p:cNvPr>
            <p:cNvSpPr/>
            <p:nvPr/>
          </p:nvSpPr>
          <p:spPr>
            <a:xfrm>
              <a:off x="5245869" y="2684543"/>
              <a:ext cx="355905" cy="249676"/>
            </a:xfrm>
            <a:custGeom>
              <a:avLst/>
              <a:gdLst/>
              <a:ahLst/>
              <a:cxnLst/>
              <a:rect l="l" t="t" r="r" b="b"/>
              <a:pathLst>
                <a:path w="8855" h="6212" extrusionOk="0">
                  <a:moveTo>
                    <a:pt x="5628" y="0"/>
                  </a:moveTo>
                  <a:cubicBezTo>
                    <a:pt x="5537" y="0"/>
                    <a:pt x="5412" y="57"/>
                    <a:pt x="5354" y="124"/>
                  </a:cubicBezTo>
                  <a:cubicBezTo>
                    <a:pt x="4708" y="848"/>
                    <a:pt x="4020" y="1545"/>
                    <a:pt x="3456" y="2329"/>
                  </a:cubicBezTo>
                  <a:cubicBezTo>
                    <a:pt x="2630" y="3480"/>
                    <a:pt x="1622" y="4420"/>
                    <a:pt x="481" y="5226"/>
                  </a:cubicBezTo>
                  <a:cubicBezTo>
                    <a:pt x="397" y="5280"/>
                    <a:pt x="251" y="5323"/>
                    <a:pt x="142" y="5323"/>
                  </a:cubicBezTo>
                  <a:cubicBezTo>
                    <a:pt x="113" y="5323"/>
                    <a:pt x="86" y="5320"/>
                    <a:pt x="64" y="5313"/>
                  </a:cubicBezTo>
                  <a:lnTo>
                    <a:pt x="0" y="5574"/>
                  </a:lnTo>
                  <a:cubicBezTo>
                    <a:pt x="894" y="5789"/>
                    <a:pt x="1805" y="5946"/>
                    <a:pt x="2731" y="6056"/>
                  </a:cubicBezTo>
                  <a:cubicBezTo>
                    <a:pt x="3558" y="6157"/>
                    <a:pt x="4392" y="6210"/>
                    <a:pt x="5225" y="6212"/>
                  </a:cubicBezTo>
                  <a:lnTo>
                    <a:pt x="5230" y="5882"/>
                  </a:lnTo>
                  <a:cubicBezTo>
                    <a:pt x="5215" y="5712"/>
                    <a:pt x="5165" y="5533"/>
                    <a:pt x="5198" y="5373"/>
                  </a:cubicBezTo>
                  <a:cubicBezTo>
                    <a:pt x="5233" y="5217"/>
                    <a:pt x="5344" y="5074"/>
                    <a:pt x="5445" y="4946"/>
                  </a:cubicBezTo>
                  <a:cubicBezTo>
                    <a:pt x="5802" y="4483"/>
                    <a:pt x="6169" y="4025"/>
                    <a:pt x="6539" y="3572"/>
                  </a:cubicBezTo>
                  <a:cubicBezTo>
                    <a:pt x="7286" y="2659"/>
                    <a:pt x="8039" y="1747"/>
                    <a:pt x="8855" y="753"/>
                  </a:cubicBezTo>
                  <a:cubicBezTo>
                    <a:pt x="7700" y="478"/>
                    <a:pt x="6686" y="230"/>
                    <a:pt x="5670" y="5"/>
                  </a:cubicBezTo>
                  <a:cubicBezTo>
                    <a:pt x="5657" y="2"/>
                    <a:pt x="5643" y="0"/>
                    <a:pt x="562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9;p43">
              <a:extLst>
                <a:ext uri="{FF2B5EF4-FFF2-40B4-BE49-F238E27FC236}">
                  <a16:creationId xmlns:a16="http://schemas.microsoft.com/office/drawing/2014/main" id="{563DB7DC-E137-EA94-3963-7D8AD1C7AC6F}"/>
                </a:ext>
              </a:extLst>
            </p:cNvPr>
            <p:cNvSpPr/>
            <p:nvPr/>
          </p:nvSpPr>
          <p:spPr>
            <a:xfrm>
              <a:off x="5455837" y="2726102"/>
              <a:ext cx="436450" cy="208117"/>
            </a:xfrm>
            <a:custGeom>
              <a:avLst/>
              <a:gdLst/>
              <a:ahLst/>
              <a:cxnLst/>
              <a:rect l="l" t="t" r="r" b="b"/>
              <a:pathLst>
                <a:path w="10859" h="5178" extrusionOk="0">
                  <a:moveTo>
                    <a:pt x="4606" y="1"/>
                  </a:moveTo>
                  <a:cubicBezTo>
                    <a:pt x="4478" y="1"/>
                    <a:pt x="4306" y="78"/>
                    <a:pt x="4235" y="172"/>
                  </a:cubicBezTo>
                  <a:cubicBezTo>
                    <a:pt x="3112" y="1570"/>
                    <a:pt x="2007" y="2986"/>
                    <a:pt x="894" y="4394"/>
                  </a:cubicBezTo>
                  <a:cubicBezTo>
                    <a:pt x="793" y="4523"/>
                    <a:pt x="692" y="4678"/>
                    <a:pt x="550" y="4742"/>
                  </a:cubicBezTo>
                  <a:cubicBezTo>
                    <a:pt x="390" y="4820"/>
                    <a:pt x="188" y="4816"/>
                    <a:pt x="5" y="4848"/>
                  </a:cubicBezTo>
                  <a:lnTo>
                    <a:pt x="0" y="5178"/>
                  </a:lnTo>
                  <a:cubicBezTo>
                    <a:pt x="3351" y="5178"/>
                    <a:pt x="6536" y="4362"/>
                    <a:pt x="9603" y="2839"/>
                  </a:cubicBezTo>
                  <a:cubicBezTo>
                    <a:pt x="10024" y="2633"/>
                    <a:pt x="10364" y="2254"/>
                    <a:pt x="10859" y="1859"/>
                  </a:cubicBezTo>
                  <a:cubicBezTo>
                    <a:pt x="10455" y="1625"/>
                    <a:pt x="10213" y="1415"/>
                    <a:pt x="9937" y="1341"/>
                  </a:cubicBezTo>
                  <a:cubicBezTo>
                    <a:pt x="8187" y="874"/>
                    <a:pt x="6427" y="434"/>
                    <a:pt x="4666" y="7"/>
                  </a:cubicBezTo>
                  <a:cubicBezTo>
                    <a:pt x="4648" y="3"/>
                    <a:pt x="4628" y="1"/>
                    <a:pt x="460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70;p43">
              <a:extLst>
                <a:ext uri="{FF2B5EF4-FFF2-40B4-BE49-F238E27FC236}">
                  <a16:creationId xmlns:a16="http://schemas.microsoft.com/office/drawing/2014/main" id="{E4093591-AFD2-F050-3784-6175CD9C2B2B}"/>
                </a:ext>
              </a:extLst>
            </p:cNvPr>
            <p:cNvSpPr/>
            <p:nvPr/>
          </p:nvSpPr>
          <p:spPr>
            <a:xfrm>
              <a:off x="5595267" y="2552108"/>
              <a:ext cx="249877" cy="189950"/>
            </a:xfrm>
            <a:custGeom>
              <a:avLst/>
              <a:gdLst/>
              <a:ahLst/>
              <a:cxnLst/>
              <a:rect l="l" t="t" r="r" b="b"/>
              <a:pathLst>
                <a:path w="6217" h="4726" extrusionOk="0">
                  <a:moveTo>
                    <a:pt x="0" y="1"/>
                  </a:moveTo>
                  <a:lnTo>
                    <a:pt x="0" y="1"/>
                  </a:lnTo>
                  <a:cubicBezTo>
                    <a:pt x="147" y="426"/>
                    <a:pt x="240" y="716"/>
                    <a:pt x="348" y="1000"/>
                  </a:cubicBezTo>
                  <a:cubicBezTo>
                    <a:pt x="523" y="1421"/>
                    <a:pt x="733" y="1829"/>
                    <a:pt x="876" y="2260"/>
                  </a:cubicBezTo>
                  <a:cubicBezTo>
                    <a:pt x="926" y="2416"/>
                    <a:pt x="834" y="2622"/>
                    <a:pt x="807" y="2805"/>
                  </a:cubicBezTo>
                  <a:lnTo>
                    <a:pt x="739" y="2778"/>
                  </a:lnTo>
                  <a:lnTo>
                    <a:pt x="739" y="2778"/>
                  </a:lnTo>
                  <a:lnTo>
                    <a:pt x="779" y="3163"/>
                  </a:lnTo>
                  <a:cubicBezTo>
                    <a:pt x="793" y="3163"/>
                    <a:pt x="802" y="3158"/>
                    <a:pt x="817" y="3158"/>
                  </a:cubicBezTo>
                  <a:cubicBezTo>
                    <a:pt x="822" y="3158"/>
                    <a:pt x="828" y="3157"/>
                    <a:pt x="833" y="3157"/>
                  </a:cubicBezTo>
                  <a:cubicBezTo>
                    <a:pt x="893" y="3157"/>
                    <a:pt x="959" y="3197"/>
                    <a:pt x="1013" y="3227"/>
                  </a:cubicBezTo>
                  <a:cubicBezTo>
                    <a:pt x="1279" y="3360"/>
                    <a:pt x="1522" y="3552"/>
                    <a:pt x="1801" y="3626"/>
                  </a:cubicBezTo>
                  <a:cubicBezTo>
                    <a:pt x="3269" y="4011"/>
                    <a:pt x="4745" y="4364"/>
                    <a:pt x="6216" y="4726"/>
                  </a:cubicBezTo>
                  <a:cubicBezTo>
                    <a:pt x="4699" y="2540"/>
                    <a:pt x="2573" y="1114"/>
                    <a:pt x="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71;p43">
              <a:extLst>
                <a:ext uri="{FF2B5EF4-FFF2-40B4-BE49-F238E27FC236}">
                  <a16:creationId xmlns:a16="http://schemas.microsoft.com/office/drawing/2014/main" id="{DEE57796-83FE-215E-789B-BDA6D6CB8288}"/>
                </a:ext>
              </a:extLst>
            </p:cNvPr>
            <p:cNvSpPr/>
            <p:nvPr/>
          </p:nvSpPr>
          <p:spPr>
            <a:xfrm>
              <a:off x="4752300" y="853075"/>
              <a:ext cx="3477736" cy="3727292"/>
            </a:xfrm>
            <a:custGeom>
              <a:avLst/>
              <a:gdLst/>
              <a:ahLst/>
              <a:cxnLst/>
              <a:rect l="l" t="t" r="r" b="b"/>
              <a:pathLst>
                <a:path w="86527" h="92736" extrusionOk="0">
                  <a:moveTo>
                    <a:pt x="47022" y="852"/>
                  </a:moveTo>
                  <a:cubicBezTo>
                    <a:pt x="47328" y="852"/>
                    <a:pt x="47635" y="1010"/>
                    <a:pt x="48035" y="1314"/>
                  </a:cubicBezTo>
                  <a:cubicBezTo>
                    <a:pt x="48821" y="1910"/>
                    <a:pt x="49639" y="2419"/>
                    <a:pt x="50600" y="2419"/>
                  </a:cubicBezTo>
                  <a:cubicBezTo>
                    <a:pt x="50799" y="2419"/>
                    <a:pt x="51004" y="2397"/>
                    <a:pt x="51216" y="2350"/>
                  </a:cubicBezTo>
                  <a:cubicBezTo>
                    <a:pt x="52284" y="2116"/>
                    <a:pt x="53328" y="1777"/>
                    <a:pt x="54384" y="1474"/>
                  </a:cubicBezTo>
                  <a:cubicBezTo>
                    <a:pt x="54649" y="1396"/>
                    <a:pt x="54901" y="1281"/>
                    <a:pt x="55162" y="1209"/>
                  </a:cubicBezTo>
                  <a:cubicBezTo>
                    <a:pt x="55236" y="1187"/>
                    <a:pt x="55306" y="1178"/>
                    <a:pt x="55372" y="1178"/>
                  </a:cubicBezTo>
                  <a:cubicBezTo>
                    <a:pt x="55674" y="1178"/>
                    <a:pt x="55889" y="1385"/>
                    <a:pt x="56006" y="1649"/>
                  </a:cubicBezTo>
                  <a:cubicBezTo>
                    <a:pt x="56079" y="1818"/>
                    <a:pt x="55997" y="2130"/>
                    <a:pt x="55877" y="2299"/>
                  </a:cubicBezTo>
                  <a:cubicBezTo>
                    <a:pt x="55151" y="3375"/>
                    <a:pt x="54088" y="3674"/>
                    <a:pt x="52950" y="3674"/>
                  </a:cubicBezTo>
                  <a:cubicBezTo>
                    <a:pt x="52760" y="3674"/>
                    <a:pt x="52568" y="3666"/>
                    <a:pt x="52375" y="3652"/>
                  </a:cubicBezTo>
                  <a:cubicBezTo>
                    <a:pt x="51230" y="3569"/>
                    <a:pt x="50103" y="3285"/>
                    <a:pt x="48957" y="3138"/>
                  </a:cubicBezTo>
                  <a:cubicBezTo>
                    <a:pt x="48747" y="3111"/>
                    <a:pt x="48541" y="3096"/>
                    <a:pt x="48341" y="3096"/>
                  </a:cubicBezTo>
                  <a:cubicBezTo>
                    <a:pt x="47412" y="3096"/>
                    <a:pt x="46587" y="3410"/>
                    <a:pt x="45890" y="4202"/>
                  </a:cubicBezTo>
                  <a:cubicBezTo>
                    <a:pt x="45258" y="4926"/>
                    <a:pt x="44607" y="5732"/>
                    <a:pt x="43617" y="5957"/>
                  </a:cubicBezTo>
                  <a:cubicBezTo>
                    <a:pt x="42755" y="6149"/>
                    <a:pt x="41852" y="6159"/>
                    <a:pt x="40963" y="6237"/>
                  </a:cubicBezTo>
                  <a:cubicBezTo>
                    <a:pt x="40909" y="6242"/>
                    <a:pt x="40854" y="6244"/>
                    <a:pt x="40799" y="6244"/>
                  </a:cubicBezTo>
                  <a:cubicBezTo>
                    <a:pt x="40618" y="6244"/>
                    <a:pt x="40435" y="6221"/>
                    <a:pt x="40252" y="6218"/>
                  </a:cubicBezTo>
                  <a:cubicBezTo>
                    <a:pt x="40242" y="6218"/>
                    <a:pt x="40232" y="6218"/>
                    <a:pt x="40222" y="6218"/>
                  </a:cubicBezTo>
                  <a:cubicBezTo>
                    <a:pt x="39349" y="6218"/>
                    <a:pt x="38741" y="6600"/>
                    <a:pt x="38460" y="7461"/>
                  </a:cubicBezTo>
                  <a:cubicBezTo>
                    <a:pt x="38364" y="7754"/>
                    <a:pt x="38212" y="8042"/>
                    <a:pt x="38163" y="8345"/>
                  </a:cubicBezTo>
                  <a:cubicBezTo>
                    <a:pt x="37974" y="9523"/>
                    <a:pt x="37164" y="10118"/>
                    <a:pt x="36159" y="10545"/>
                  </a:cubicBezTo>
                  <a:cubicBezTo>
                    <a:pt x="35655" y="10760"/>
                    <a:pt x="35132" y="10939"/>
                    <a:pt x="34629" y="11155"/>
                  </a:cubicBezTo>
                  <a:cubicBezTo>
                    <a:pt x="33785" y="11517"/>
                    <a:pt x="33144" y="12081"/>
                    <a:pt x="32896" y="13016"/>
                  </a:cubicBezTo>
                  <a:cubicBezTo>
                    <a:pt x="31667" y="11338"/>
                    <a:pt x="32891" y="9280"/>
                    <a:pt x="34669" y="8904"/>
                  </a:cubicBezTo>
                  <a:cubicBezTo>
                    <a:pt x="36045" y="8616"/>
                    <a:pt x="36224" y="8505"/>
                    <a:pt x="36466" y="7112"/>
                  </a:cubicBezTo>
                  <a:cubicBezTo>
                    <a:pt x="36755" y="5436"/>
                    <a:pt x="37453" y="4643"/>
                    <a:pt x="39283" y="4643"/>
                  </a:cubicBezTo>
                  <a:cubicBezTo>
                    <a:pt x="39435" y="4643"/>
                    <a:pt x="39594" y="4649"/>
                    <a:pt x="39762" y="4660"/>
                  </a:cubicBezTo>
                  <a:cubicBezTo>
                    <a:pt x="40446" y="4706"/>
                    <a:pt x="40933" y="4744"/>
                    <a:pt x="41313" y="4744"/>
                  </a:cubicBezTo>
                  <a:cubicBezTo>
                    <a:pt x="42393" y="4744"/>
                    <a:pt x="42621" y="4437"/>
                    <a:pt x="44112" y="3143"/>
                  </a:cubicBezTo>
                  <a:cubicBezTo>
                    <a:pt x="44790" y="2560"/>
                    <a:pt x="45363" y="1855"/>
                    <a:pt x="46060" y="1296"/>
                  </a:cubicBezTo>
                  <a:cubicBezTo>
                    <a:pt x="46435" y="997"/>
                    <a:pt x="46728" y="852"/>
                    <a:pt x="47022" y="852"/>
                  </a:cubicBezTo>
                  <a:close/>
                  <a:moveTo>
                    <a:pt x="56570" y="2886"/>
                  </a:moveTo>
                  <a:cubicBezTo>
                    <a:pt x="56684" y="3536"/>
                    <a:pt x="56817" y="4289"/>
                    <a:pt x="56927" y="4912"/>
                  </a:cubicBezTo>
                  <a:cubicBezTo>
                    <a:pt x="56528" y="5261"/>
                    <a:pt x="56208" y="5499"/>
                    <a:pt x="55941" y="5783"/>
                  </a:cubicBezTo>
                  <a:cubicBezTo>
                    <a:pt x="55025" y="6772"/>
                    <a:pt x="54130" y="7252"/>
                    <a:pt x="53155" y="7252"/>
                  </a:cubicBezTo>
                  <a:cubicBezTo>
                    <a:pt x="52653" y="7252"/>
                    <a:pt x="52129" y="7125"/>
                    <a:pt x="51569" y="6874"/>
                  </a:cubicBezTo>
                  <a:cubicBezTo>
                    <a:pt x="51266" y="6740"/>
                    <a:pt x="50945" y="6662"/>
                    <a:pt x="50625" y="6576"/>
                  </a:cubicBezTo>
                  <a:cubicBezTo>
                    <a:pt x="50363" y="6506"/>
                    <a:pt x="50114" y="6470"/>
                    <a:pt x="49877" y="6470"/>
                  </a:cubicBezTo>
                  <a:cubicBezTo>
                    <a:pt x="49210" y="6470"/>
                    <a:pt x="48641" y="6757"/>
                    <a:pt x="48154" y="7396"/>
                  </a:cubicBezTo>
                  <a:cubicBezTo>
                    <a:pt x="47323" y="8480"/>
                    <a:pt x="46312" y="9131"/>
                    <a:pt x="45048" y="9131"/>
                  </a:cubicBezTo>
                  <a:cubicBezTo>
                    <a:pt x="44708" y="9131"/>
                    <a:pt x="44351" y="9084"/>
                    <a:pt x="43974" y="8986"/>
                  </a:cubicBezTo>
                  <a:cubicBezTo>
                    <a:pt x="43520" y="8872"/>
                    <a:pt x="43029" y="8895"/>
                    <a:pt x="42553" y="8890"/>
                  </a:cubicBezTo>
                  <a:cubicBezTo>
                    <a:pt x="42548" y="8890"/>
                    <a:pt x="42543" y="8890"/>
                    <a:pt x="42539" y="8890"/>
                  </a:cubicBezTo>
                  <a:cubicBezTo>
                    <a:pt x="41711" y="8890"/>
                    <a:pt x="41043" y="9257"/>
                    <a:pt x="40614" y="9949"/>
                  </a:cubicBezTo>
                  <a:cubicBezTo>
                    <a:pt x="40202" y="10617"/>
                    <a:pt x="39840" y="11316"/>
                    <a:pt x="39533" y="12039"/>
                  </a:cubicBezTo>
                  <a:cubicBezTo>
                    <a:pt x="39129" y="12988"/>
                    <a:pt x="38492" y="13570"/>
                    <a:pt x="37447" y="13671"/>
                  </a:cubicBezTo>
                  <a:cubicBezTo>
                    <a:pt x="35940" y="13822"/>
                    <a:pt x="35119" y="14761"/>
                    <a:pt x="34610" y="16201"/>
                  </a:cubicBezTo>
                  <a:cubicBezTo>
                    <a:pt x="34261" y="15665"/>
                    <a:pt x="33913" y="15234"/>
                    <a:pt x="33675" y="14748"/>
                  </a:cubicBezTo>
                  <a:cubicBezTo>
                    <a:pt x="33281" y="13941"/>
                    <a:pt x="33803" y="12502"/>
                    <a:pt x="34615" y="12075"/>
                  </a:cubicBezTo>
                  <a:cubicBezTo>
                    <a:pt x="35000" y="11874"/>
                    <a:pt x="35421" y="11732"/>
                    <a:pt x="35829" y="11567"/>
                  </a:cubicBezTo>
                  <a:cubicBezTo>
                    <a:pt x="36136" y="11443"/>
                    <a:pt x="36453" y="11347"/>
                    <a:pt x="36750" y="11204"/>
                  </a:cubicBezTo>
                  <a:cubicBezTo>
                    <a:pt x="37810" y="10691"/>
                    <a:pt x="38588" y="9977"/>
                    <a:pt x="38900" y="8743"/>
                  </a:cubicBezTo>
                  <a:cubicBezTo>
                    <a:pt x="39275" y="7265"/>
                    <a:pt x="39380" y="7019"/>
                    <a:pt x="40457" y="7019"/>
                  </a:cubicBezTo>
                  <a:cubicBezTo>
                    <a:pt x="40685" y="7019"/>
                    <a:pt x="40956" y="7030"/>
                    <a:pt x="41283" y="7043"/>
                  </a:cubicBezTo>
                  <a:cubicBezTo>
                    <a:pt x="41544" y="7054"/>
                    <a:pt x="41805" y="7064"/>
                    <a:pt x="42065" y="7064"/>
                  </a:cubicBezTo>
                  <a:cubicBezTo>
                    <a:pt x="42858" y="7064"/>
                    <a:pt x="43638" y="6972"/>
                    <a:pt x="44331" y="6544"/>
                  </a:cubicBezTo>
                  <a:cubicBezTo>
                    <a:pt x="45038" y="6104"/>
                    <a:pt x="45757" y="5595"/>
                    <a:pt x="46275" y="4958"/>
                  </a:cubicBezTo>
                  <a:cubicBezTo>
                    <a:pt x="46912" y="4170"/>
                    <a:pt x="47658" y="3919"/>
                    <a:pt x="48485" y="3919"/>
                  </a:cubicBezTo>
                  <a:cubicBezTo>
                    <a:pt x="48777" y="3919"/>
                    <a:pt x="49080" y="3950"/>
                    <a:pt x="49392" y="4000"/>
                  </a:cubicBezTo>
                  <a:cubicBezTo>
                    <a:pt x="50203" y="4133"/>
                    <a:pt x="51010" y="4316"/>
                    <a:pt x="51826" y="4440"/>
                  </a:cubicBezTo>
                  <a:cubicBezTo>
                    <a:pt x="52159" y="4489"/>
                    <a:pt x="52493" y="4517"/>
                    <a:pt x="52824" y="4517"/>
                  </a:cubicBezTo>
                  <a:cubicBezTo>
                    <a:pt x="53518" y="4517"/>
                    <a:pt x="54201" y="4394"/>
                    <a:pt x="54837" y="4087"/>
                  </a:cubicBezTo>
                  <a:cubicBezTo>
                    <a:pt x="55446" y="3793"/>
                    <a:pt x="55960" y="3317"/>
                    <a:pt x="56570" y="2886"/>
                  </a:cubicBezTo>
                  <a:close/>
                  <a:moveTo>
                    <a:pt x="56757" y="6058"/>
                  </a:moveTo>
                  <a:lnTo>
                    <a:pt x="56757" y="6058"/>
                  </a:lnTo>
                  <a:cubicBezTo>
                    <a:pt x="56923" y="7529"/>
                    <a:pt x="56368" y="8501"/>
                    <a:pt x="54924" y="9165"/>
                  </a:cubicBezTo>
                  <a:cubicBezTo>
                    <a:pt x="52720" y="10179"/>
                    <a:pt x="50409" y="10820"/>
                    <a:pt x="48002" y="11233"/>
                  </a:cubicBezTo>
                  <a:cubicBezTo>
                    <a:pt x="45867" y="11599"/>
                    <a:pt x="43759" y="12181"/>
                    <a:pt x="41664" y="12764"/>
                  </a:cubicBezTo>
                  <a:cubicBezTo>
                    <a:pt x="41077" y="12924"/>
                    <a:pt x="40513" y="13341"/>
                    <a:pt x="40064" y="13772"/>
                  </a:cubicBezTo>
                  <a:cubicBezTo>
                    <a:pt x="39733" y="14088"/>
                    <a:pt x="39550" y="14597"/>
                    <a:pt x="39413" y="15051"/>
                  </a:cubicBezTo>
                  <a:cubicBezTo>
                    <a:pt x="38982" y="16454"/>
                    <a:pt x="39119" y="17887"/>
                    <a:pt x="39180" y="19327"/>
                  </a:cubicBezTo>
                  <a:cubicBezTo>
                    <a:pt x="39211" y="20080"/>
                    <a:pt x="39106" y="20840"/>
                    <a:pt x="39056" y="21738"/>
                  </a:cubicBezTo>
                  <a:cubicBezTo>
                    <a:pt x="38685" y="21545"/>
                    <a:pt x="38456" y="21472"/>
                    <a:pt x="38281" y="21334"/>
                  </a:cubicBezTo>
                  <a:cubicBezTo>
                    <a:pt x="37648" y="20840"/>
                    <a:pt x="36971" y="20377"/>
                    <a:pt x="36434" y="19790"/>
                  </a:cubicBezTo>
                  <a:cubicBezTo>
                    <a:pt x="36039" y="19359"/>
                    <a:pt x="35797" y="18777"/>
                    <a:pt x="35559" y="18232"/>
                  </a:cubicBezTo>
                  <a:cubicBezTo>
                    <a:pt x="35054" y="17077"/>
                    <a:pt x="35219" y="16023"/>
                    <a:pt x="36095" y="15078"/>
                  </a:cubicBezTo>
                  <a:cubicBezTo>
                    <a:pt x="36516" y="14620"/>
                    <a:pt x="37044" y="14477"/>
                    <a:pt x="37612" y="14409"/>
                  </a:cubicBezTo>
                  <a:cubicBezTo>
                    <a:pt x="38323" y="14331"/>
                    <a:pt x="38904" y="14098"/>
                    <a:pt x="39373" y="13694"/>
                  </a:cubicBezTo>
                  <a:cubicBezTo>
                    <a:pt x="39729" y="13382"/>
                    <a:pt x="40019" y="12974"/>
                    <a:pt x="40234" y="12452"/>
                  </a:cubicBezTo>
                  <a:cubicBezTo>
                    <a:pt x="40518" y="11782"/>
                    <a:pt x="40857" y="11127"/>
                    <a:pt x="41220" y="10495"/>
                  </a:cubicBezTo>
                  <a:cubicBezTo>
                    <a:pt x="41532" y="9948"/>
                    <a:pt x="42040" y="9673"/>
                    <a:pt x="42661" y="9673"/>
                  </a:cubicBezTo>
                  <a:cubicBezTo>
                    <a:pt x="42686" y="9673"/>
                    <a:pt x="42711" y="9673"/>
                    <a:pt x="42737" y="9674"/>
                  </a:cubicBezTo>
                  <a:cubicBezTo>
                    <a:pt x="43227" y="9693"/>
                    <a:pt x="43731" y="9711"/>
                    <a:pt x="44207" y="9821"/>
                  </a:cubicBezTo>
                  <a:cubicBezTo>
                    <a:pt x="44544" y="9898"/>
                    <a:pt x="44868" y="9935"/>
                    <a:pt x="45180" y="9935"/>
                  </a:cubicBezTo>
                  <a:cubicBezTo>
                    <a:pt x="46298" y="9935"/>
                    <a:pt x="47263" y="9458"/>
                    <a:pt x="48126" y="8633"/>
                  </a:cubicBezTo>
                  <a:cubicBezTo>
                    <a:pt x="48404" y="8368"/>
                    <a:pt x="48660" y="8084"/>
                    <a:pt x="48896" y="7781"/>
                  </a:cubicBezTo>
                  <a:cubicBezTo>
                    <a:pt x="49153" y="7450"/>
                    <a:pt x="49458" y="7276"/>
                    <a:pt x="49824" y="7276"/>
                  </a:cubicBezTo>
                  <a:cubicBezTo>
                    <a:pt x="49929" y="7276"/>
                    <a:pt x="50038" y="7290"/>
                    <a:pt x="50152" y="7318"/>
                  </a:cubicBezTo>
                  <a:cubicBezTo>
                    <a:pt x="50593" y="7428"/>
                    <a:pt x="51050" y="7516"/>
                    <a:pt x="51464" y="7699"/>
                  </a:cubicBezTo>
                  <a:cubicBezTo>
                    <a:pt x="52038" y="7947"/>
                    <a:pt x="52592" y="8057"/>
                    <a:pt x="53117" y="8057"/>
                  </a:cubicBezTo>
                  <a:cubicBezTo>
                    <a:pt x="54460" y="8057"/>
                    <a:pt x="55618" y="7341"/>
                    <a:pt x="56464" y="6406"/>
                  </a:cubicBezTo>
                  <a:cubicBezTo>
                    <a:pt x="56555" y="6305"/>
                    <a:pt x="56639" y="6195"/>
                    <a:pt x="56757" y="6058"/>
                  </a:cubicBezTo>
                  <a:close/>
                  <a:moveTo>
                    <a:pt x="54599" y="10366"/>
                  </a:moveTo>
                  <a:cubicBezTo>
                    <a:pt x="54685" y="10751"/>
                    <a:pt x="54767" y="11104"/>
                    <a:pt x="54845" y="11456"/>
                  </a:cubicBezTo>
                  <a:cubicBezTo>
                    <a:pt x="55497" y="14496"/>
                    <a:pt x="56170" y="17526"/>
                    <a:pt x="56285" y="20657"/>
                  </a:cubicBezTo>
                  <a:cubicBezTo>
                    <a:pt x="56304" y="21288"/>
                    <a:pt x="56185" y="21830"/>
                    <a:pt x="55970" y="22394"/>
                  </a:cubicBezTo>
                  <a:cubicBezTo>
                    <a:pt x="54998" y="24900"/>
                    <a:pt x="53082" y="26330"/>
                    <a:pt x="50547" y="26890"/>
                  </a:cubicBezTo>
                  <a:cubicBezTo>
                    <a:pt x="49076" y="27210"/>
                    <a:pt x="47541" y="27265"/>
                    <a:pt x="46032" y="27370"/>
                  </a:cubicBezTo>
                  <a:cubicBezTo>
                    <a:pt x="46015" y="27372"/>
                    <a:pt x="45997" y="27372"/>
                    <a:pt x="45979" y="27372"/>
                  </a:cubicBezTo>
                  <a:cubicBezTo>
                    <a:pt x="45633" y="27372"/>
                    <a:pt x="45271" y="27129"/>
                    <a:pt x="44823" y="26976"/>
                  </a:cubicBezTo>
                  <a:lnTo>
                    <a:pt x="44823" y="26976"/>
                  </a:lnTo>
                  <a:cubicBezTo>
                    <a:pt x="45074" y="27980"/>
                    <a:pt x="45322" y="28975"/>
                    <a:pt x="45574" y="29993"/>
                  </a:cubicBezTo>
                  <a:cubicBezTo>
                    <a:pt x="44782" y="30595"/>
                    <a:pt x="43935" y="30820"/>
                    <a:pt x="43059" y="30820"/>
                  </a:cubicBezTo>
                  <a:cubicBezTo>
                    <a:pt x="42543" y="30820"/>
                    <a:pt x="42016" y="30741"/>
                    <a:pt x="41485" y="30616"/>
                  </a:cubicBezTo>
                  <a:cubicBezTo>
                    <a:pt x="40656" y="30424"/>
                    <a:pt x="39886" y="30079"/>
                    <a:pt x="39345" y="29370"/>
                  </a:cubicBezTo>
                  <a:cubicBezTo>
                    <a:pt x="39303" y="29309"/>
                    <a:pt x="39244" y="29250"/>
                    <a:pt x="39181" y="29223"/>
                  </a:cubicBezTo>
                  <a:cubicBezTo>
                    <a:pt x="38442" y="28929"/>
                    <a:pt x="38396" y="28384"/>
                    <a:pt x="38525" y="27683"/>
                  </a:cubicBezTo>
                  <a:cubicBezTo>
                    <a:pt x="38649" y="27005"/>
                    <a:pt x="38667" y="26299"/>
                    <a:pt x="38644" y="25607"/>
                  </a:cubicBezTo>
                  <a:cubicBezTo>
                    <a:pt x="38634" y="25386"/>
                    <a:pt x="38401" y="25052"/>
                    <a:pt x="38195" y="24974"/>
                  </a:cubicBezTo>
                  <a:cubicBezTo>
                    <a:pt x="36733" y="24433"/>
                    <a:pt x="35664" y="23530"/>
                    <a:pt x="35247" y="21976"/>
                  </a:cubicBezTo>
                  <a:cubicBezTo>
                    <a:pt x="35210" y="21833"/>
                    <a:pt x="35124" y="21673"/>
                    <a:pt x="35155" y="21549"/>
                  </a:cubicBezTo>
                  <a:cubicBezTo>
                    <a:pt x="35247" y="21210"/>
                    <a:pt x="35311" y="20779"/>
                    <a:pt x="35550" y="20596"/>
                  </a:cubicBezTo>
                  <a:cubicBezTo>
                    <a:pt x="35578" y="20575"/>
                    <a:pt x="35617" y="20566"/>
                    <a:pt x="35665" y="20566"/>
                  </a:cubicBezTo>
                  <a:cubicBezTo>
                    <a:pt x="35871" y="20566"/>
                    <a:pt x="36228" y="20734"/>
                    <a:pt x="36444" y="20872"/>
                  </a:cubicBezTo>
                  <a:cubicBezTo>
                    <a:pt x="37118" y="21303"/>
                    <a:pt x="37717" y="21852"/>
                    <a:pt x="38414" y="22237"/>
                  </a:cubicBezTo>
                  <a:cubicBezTo>
                    <a:pt x="38685" y="22390"/>
                    <a:pt x="38922" y="22466"/>
                    <a:pt x="39126" y="22466"/>
                  </a:cubicBezTo>
                  <a:cubicBezTo>
                    <a:pt x="39540" y="22466"/>
                    <a:pt x="39814" y="22151"/>
                    <a:pt x="39936" y="21526"/>
                  </a:cubicBezTo>
                  <a:cubicBezTo>
                    <a:pt x="40079" y="20779"/>
                    <a:pt x="40073" y="20001"/>
                    <a:pt x="40106" y="19235"/>
                  </a:cubicBezTo>
                  <a:cubicBezTo>
                    <a:pt x="40161" y="17947"/>
                    <a:pt x="40193" y="16654"/>
                    <a:pt x="40239" y="15362"/>
                  </a:cubicBezTo>
                  <a:cubicBezTo>
                    <a:pt x="40271" y="14491"/>
                    <a:pt x="40931" y="14111"/>
                    <a:pt x="41582" y="13772"/>
                  </a:cubicBezTo>
                  <a:cubicBezTo>
                    <a:pt x="41967" y="13574"/>
                    <a:pt x="42402" y="13459"/>
                    <a:pt x="42829" y="13364"/>
                  </a:cubicBezTo>
                  <a:cubicBezTo>
                    <a:pt x="45147" y="12855"/>
                    <a:pt x="47486" y="12405"/>
                    <a:pt x="49796" y="11846"/>
                  </a:cubicBezTo>
                  <a:cubicBezTo>
                    <a:pt x="51230" y="11498"/>
                    <a:pt x="52628" y="10989"/>
                    <a:pt x="54045" y="10554"/>
                  </a:cubicBezTo>
                  <a:cubicBezTo>
                    <a:pt x="54214" y="10503"/>
                    <a:pt x="54384" y="10440"/>
                    <a:pt x="54599" y="10366"/>
                  </a:cubicBezTo>
                  <a:close/>
                  <a:moveTo>
                    <a:pt x="46546" y="29449"/>
                  </a:moveTo>
                  <a:lnTo>
                    <a:pt x="46546" y="29449"/>
                  </a:lnTo>
                  <a:cubicBezTo>
                    <a:pt x="48833" y="29943"/>
                    <a:pt x="50566" y="31199"/>
                    <a:pt x="51931" y="33152"/>
                  </a:cubicBezTo>
                  <a:cubicBezTo>
                    <a:pt x="50877" y="33430"/>
                    <a:pt x="49882" y="33705"/>
                    <a:pt x="48883" y="33945"/>
                  </a:cubicBezTo>
                  <a:cubicBezTo>
                    <a:pt x="48877" y="33946"/>
                    <a:pt x="48871" y="33947"/>
                    <a:pt x="48865" y="33947"/>
                  </a:cubicBezTo>
                  <a:cubicBezTo>
                    <a:pt x="48772" y="33947"/>
                    <a:pt x="48608" y="33799"/>
                    <a:pt x="48549" y="33688"/>
                  </a:cubicBezTo>
                  <a:cubicBezTo>
                    <a:pt x="47966" y="32611"/>
                    <a:pt x="47389" y="31534"/>
                    <a:pt x="46843" y="30438"/>
                  </a:cubicBezTo>
                  <a:cubicBezTo>
                    <a:pt x="46702" y="30154"/>
                    <a:pt x="46655" y="29824"/>
                    <a:pt x="46546" y="29449"/>
                  </a:cubicBezTo>
                  <a:close/>
                  <a:moveTo>
                    <a:pt x="37450" y="29374"/>
                  </a:moveTo>
                  <a:cubicBezTo>
                    <a:pt x="37484" y="29374"/>
                    <a:pt x="37517" y="29377"/>
                    <a:pt x="37549" y="29383"/>
                  </a:cubicBezTo>
                  <a:cubicBezTo>
                    <a:pt x="38212" y="29517"/>
                    <a:pt x="38937" y="29750"/>
                    <a:pt x="39079" y="30611"/>
                  </a:cubicBezTo>
                  <a:cubicBezTo>
                    <a:pt x="39129" y="30937"/>
                    <a:pt x="39194" y="31263"/>
                    <a:pt x="39198" y="31589"/>
                  </a:cubicBezTo>
                  <a:cubicBezTo>
                    <a:pt x="39212" y="32944"/>
                    <a:pt x="39203" y="34297"/>
                    <a:pt x="39203" y="35668"/>
                  </a:cubicBezTo>
                  <a:cubicBezTo>
                    <a:pt x="37324" y="35874"/>
                    <a:pt x="35605" y="36061"/>
                    <a:pt x="33780" y="36263"/>
                  </a:cubicBezTo>
                  <a:cubicBezTo>
                    <a:pt x="33901" y="35484"/>
                    <a:pt x="33941" y="34691"/>
                    <a:pt x="34161" y="33953"/>
                  </a:cubicBezTo>
                  <a:cubicBezTo>
                    <a:pt x="34615" y="32422"/>
                    <a:pt x="35164" y="30910"/>
                    <a:pt x="36457" y="29851"/>
                  </a:cubicBezTo>
                  <a:cubicBezTo>
                    <a:pt x="36731" y="29626"/>
                    <a:pt x="37135" y="29374"/>
                    <a:pt x="37450" y="29374"/>
                  </a:cubicBezTo>
                  <a:close/>
                  <a:moveTo>
                    <a:pt x="52362" y="33881"/>
                  </a:moveTo>
                  <a:cubicBezTo>
                    <a:pt x="52646" y="34792"/>
                    <a:pt x="52916" y="35654"/>
                    <a:pt x="53223" y="36635"/>
                  </a:cubicBezTo>
                  <a:cubicBezTo>
                    <a:pt x="51784" y="35937"/>
                    <a:pt x="50501" y="35136"/>
                    <a:pt x="48993" y="34866"/>
                  </a:cubicBezTo>
                  <a:cubicBezTo>
                    <a:pt x="49016" y="34807"/>
                    <a:pt x="49039" y="34746"/>
                    <a:pt x="49062" y="34687"/>
                  </a:cubicBezTo>
                  <a:cubicBezTo>
                    <a:pt x="50143" y="34422"/>
                    <a:pt x="51220" y="34161"/>
                    <a:pt x="52362" y="33881"/>
                  </a:cubicBezTo>
                  <a:close/>
                  <a:moveTo>
                    <a:pt x="46133" y="30718"/>
                  </a:moveTo>
                  <a:cubicBezTo>
                    <a:pt x="46771" y="32033"/>
                    <a:pt x="47329" y="33371"/>
                    <a:pt x="48054" y="34614"/>
                  </a:cubicBezTo>
                  <a:cubicBezTo>
                    <a:pt x="48746" y="35796"/>
                    <a:pt x="48530" y="37010"/>
                    <a:pt x="48462" y="38234"/>
                  </a:cubicBezTo>
                  <a:cubicBezTo>
                    <a:pt x="48452" y="38394"/>
                    <a:pt x="48315" y="38560"/>
                    <a:pt x="48205" y="38697"/>
                  </a:cubicBezTo>
                  <a:cubicBezTo>
                    <a:pt x="47856" y="39141"/>
                    <a:pt x="47503" y="39585"/>
                    <a:pt x="47128" y="40012"/>
                  </a:cubicBezTo>
                  <a:cubicBezTo>
                    <a:pt x="47022" y="40127"/>
                    <a:pt x="46839" y="40231"/>
                    <a:pt x="46693" y="40237"/>
                  </a:cubicBezTo>
                  <a:cubicBezTo>
                    <a:pt x="46586" y="40241"/>
                    <a:pt x="46480" y="40243"/>
                    <a:pt x="46375" y="40243"/>
                  </a:cubicBezTo>
                  <a:cubicBezTo>
                    <a:pt x="44494" y="40243"/>
                    <a:pt x="42799" y="39622"/>
                    <a:pt x="41361" y="38403"/>
                  </a:cubicBezTo>
                  <a:cubicBezTo>
                    <a:pt x="40582" y="37743"/>
                    <a:pt x="39977" y="36877"/>
                    <a:pt x="39968" y="35759"/>
                  </a:cubicBezTo>
                  <a:cubicBezTo>
                    <a:pt x="39959" y="34168"/>
                    <a:pt x="39968" y="32578"/>
                    <a:pt x="39968" y="30918"/>
                  </a:cubicBezTo>
                  <a:cubicBezTo>
                    <a:pt x="41029" y="31393"/>
                    <a:pt x="42058" y="31672"/>
                    <a:pt x="43072" y="31672"/>
                  </a:cubicBezTo>
                  <a:cubicBezTo>
                    <a:pt x="44103" y="31672"/>
                    <a:pt x="45118" y="31383"/>
                    <a:pt x="46133" y="30718"/>
                  </a:cubicBezTo>
                  <a:close/>
                  <a:moveTo>
                    <a:pt x="60979" y="36192"/>
                  </a:moveTo>
                  <a:cubicBezTo>
                    <a:pt x="61043" y="36192"/>
                    <a:pt x="61116" y="36209"/>
                    <a:pt x="61199" y="36245"/>
                  </a:cubicBezTo>
                  <a:cubicBezTo>
                    <a:pt x="61263" y="36272"/>
                    <a:pt x="61342" y="36276"/>
                    <a:pt x="61410" y="36291"/>
                  </a:cubicBezTo>
                  <a:cubicBezTo>
                    <a:pt x="62785" y="36616"/>
                    <a:pt x="63234" y="37184"/>
                    <a:pt x="63239" y="38784"/>
                  </a:cubicBezTo>
                  <a:cubicBezTo>
                    <a:pt x="63271" y="39623"/>
                    <a:pt x="62968" y="40502"/>
                    <a:pt x="62098" y="41126"/>
                  </a:cubicBezTo>
                  <a:cubicBezTo>
                    <a:pt x="61851" y="41302"/>
                    <a:pt x="61598" y="41389"/>
                    <a:pt x="61358" y="41389"/>
                  </a:cubicBezTo>
                  <a:cubicBezTo>
                    <a:pt x="61008" y="41389"/>
                    <a:pt x="60684" y="41204"/>
                    <a:pt x="60442" y="40837"/>
                  </a:cubicBezTo>
                  <a:cubicBezTo>
                    <a:pt x="60292" y="40618"/>
                    <a:pt x="60145" y="40356"/>
                    <a:pt x="60118" y="40100"/>
                  </a:cubicBezTo>
                  <a:cubicBezTo>
                    <a:pt x="59971" y="38866"/>
                    <a:pt x="60067" y="37661"/>
                    <a:pt x="60599" y="36515"/>
                  </a:cubicBezTo>
                  <a:cubicBezTo>
                    <a:pt x="60695" y="36310"/>
                    <a:pt x="60808" y="36192"/>
                    <a:pt x="60979" y="36192"/>
                  </a:cubicBezTo>
                  <a:close/>
                  <a:moveTo>
                    <a:pt x="8029" y="40135"/>
                  </a:moveTo>
                  <a:cubicBezTo>
                    <a:pt x="8237" y="40135"/>
                    <a:pt x="8399" y="40232"/>
                    <a:pt x="8566" y="40485"/>
                  </a:cubicBezTo>
                  <a:cubicBezTo>
                    <a:pt x="9181" y="41406"/>
                    <a:pt x="9868" y="42281"/>
                    <a:pt x="10432" y="43258"/>
                  </a:cubicBezTo>
                  <a:cubicBezTo>
                    <a:pt x="8049" y="42662"/>
                    <a:pt x="5665" y="42061"/>
                    <a:pt x="3181" y="41438"/>
                  </a:cubicBezTo>
                  <a:cubicBezTo>
                    <a:pt x="3593" y="41310"/>
                    <a:pt x="3945" y="41181"/>
                    <a:pt x="4308" y="41085"/>
                  </a:cubicBezTo>
                  <a:cubicBezTo>
                    <a:pt x="5454" y="40778"/>
                    <a:pt x="6609" y="40485"/>
                    <a:pt x="7755" y="40178"/>
                  </a:cubicBezTo>
                  <a:cubicBezTo>
                    <a:pt x="7855" y="40150"/>
                    <a:pt x="7946" y="40135"/>
                    <a:pt x="8029" y="40135"/>
                  </a:cubicBezTo>
                  <a:close/>
                  <a:moveTo>
                    <a:pt x="38900" y="36603"/>
                  </a:moveTo>
                  <a:cubicBezTo>
                    <a:pt x="39043" y="36603"/>
                    <a:pt x="39265" y="36749"/>
                    <a:pt x="39318" y="36877"/>
                  </a:cubicBezTo>
                  <a:cubicBezTo>
                    <a:pt x="40000" y="38619"/>
                    <a:pt x="41352" y="39664"/>
                    <a:pt x="42998" y="40366"/>
                  </a:cubicBezTo>
                  <a:cubicBezTo>
                    <a:pt x="44049" y="40817"/>
                    <a:pt x="45154" y="41066"/>
                    <a:pt x="46304" y="41066"/>
                  </a:cubicBezTo>
                  <a:cubicBezTo>
                    <a:pt x="46452" y="41066"/>
                    <a:pt x="46602" y="41061"/>
                    <a:pt x="46752" y="41053"/>
                  </a:cubicBezTo>
                  <a:cubicBezTo>
                    <a:pt x="47192" y="41026"/>
                    <a:pt x="47480" y="40847"/>
                    <a:pt x="47741" y="40485"/>
                  </a:cubicBezTo>
                  <a:cubicBezTo>
                    <a:pt x="48319" y="39683"/>
                    <a:pt x="48929" y="38903"/>
                    <a:pt x="49937" y="38509"/>
                  </a:cubicBezTo>
                  <a:lnTo>
                    <a:pt x="49937" y="38509"/>
                  </a:lnTo>
                  <a:cubicBezTo>
                    <a:pt x="49800" y="38844"/>
                    <a:pt x="49630" y="39170"/>
                    <a:pt x="49539" y="39513"/>
                  </a:cubicBezTo>
                  <a:cubicBezTo>
                    <a:pt x="49484" y="39719"/>
                    <a:pt x="49460" y="40054"/>
                    <a:pt x="49580" y="40159"/>
                  </a:cubicBezTo>
                  <a:cubicBezTo>
                    <a:pt x="49682" y="40251"/>
                    <a:pt x="49867" y="40290"/>
                    <a:pt x="50045" y="40290"/>
                  </a:cubicBezTo>
                  <a:cubicBezTo>
                    <a:pt x="50123" y="40290"/>
                    <a:pt x="50200" y="40283"/>
                    <a:pt x="50267" y="40269"/>
                  </a:cubicBezTo>
                  <a:cubicBezTo>
                    <a:pt x="50730" y="40168"/>
                    <a:pt x="51174" y="39898"/>
                    <a:pt x="51633" y="39879"/>
                  </a:cubicBezTo>
                  <a:cubicBezTo>
                    <a:pt x="51691" y="39878"/>
                    <a:pt x="51750" y="39877"/>
                    <a:pt x="51810" y="39877"/>
                  </a:cubicBezTo>
                  <a:cubicBezTo>
                    <a:pt x="52323" y="39877"/>
                    <a:pt x="52864" y="39947"/>
                    <a:pt x="53324" y="40136"/>
                  </a:cubicBezTo>
                  <a:cubicBezTo>
                    <a:pt x="54022" y="40426"/>
                    <a:pt x="54104" y="40920"/>
                    <a:pt x="53715" y="41571"/>
                  </a:cubicBezTo>
                  <a:cubicBezTo>
                    <a:pt x="53014" y="42735"/>
                    <a:pt x="52036" y="43496"/>
                    <a:pt x="50652" y="43661"/>
                  </a:cubicBezTo>
                  <a:cubicBezTo>
                    <a:pt x="50254" y="43706"/>
                    <a:pt x="49850" y="43743"/>
                    <a:pt x="49451" y="43766"/>
                  </a:cubicBezTo>
                  <a:cubicBezTo>
                    <a:pt x="48939" y="43792"/>
                    <a:pt x="48430" y="43805"/>
                    <a:pt x="47922" y="43805"/>
                  </a:cubicBezTo>
                  <a:cubicBezTo>
                    <a:pt x="44337" y="43805"/>
                    <a:pt x="40852" y="43170"/>
                    <a:pt x="37452" y="41942"/>
                  </a:cubicBezTo>
                  <a:cubicBezTo>
                    <a:pt x="36434" y="41575"/>
                    <a:pt x="35485" y="41140"/>
                    <a:pt x="34762" y="40315"/>
                  </a:cubicBezTo>
                  <a:cubicBezTo>
                    <a:pt x="33954" y="39399"/>
                    <a:pt x="33904" y="38267"/>
                    <a:pt x="33813" y="37039"/>
                  </a:cubicBezTo>
                  <a:cubicBezTo>
                    <a:pt x="35545" y="36887"/>
                    <a:pt x="37214" y="36732"/>
                    <a:pt x="38887" y="36603"/>
                  </a:cubicBezTo>
                  <a:cubicBezTo>
                    <a:pt x="38891" y="36603"/>
                    <a:pt x="38896" y="36603"/>
                    <a:pt x="38900" y="36603"/>
                  </a:cubicBezTo>
                  <a:close/>
                  <a:moveTo>
                    <a:pt x="11279" y="39735"/>
                  </a:moveTo>
                  <a:cubicBezTo>
                    <a:pt x="12682" y="39735"/>
                    <a:pt x="14041" y="39970"/>
                    <a:pt x="15336" y="40287"/>
                  </a:cubicBezTo>
                  <a:cubicBezTo>
                    <a:pt x="15895" y="41735"/>
                    <a:pt x="16423" y="43088"/>
                    <a:pt x="16977" y="44518"/>
                  </a:cubicBezTo>
                  <a:cubicBezTo>
                    <a:pt x="16312" y="44404"/>
                    <a:pt x="15676" y="44303"/>
                    <a:pt x="15043" y="44191"/>
                  </a:cubicBezTo>
                  <a:cubicBezTo>
                    <a:pt x="14034" y="44022"/>
                    <a:pt x="13026" y="43852"/>
                    <a:pt x="12018" y="43660"/>
                  </a:cubicBezTo>
                  <a:cubicBezTo>
                    <a:pt x="11844" y="43623"/>
                    <a:pt x="11632" y="43518"/>
                    <a:pt x="11532" y="43376"/>
                  </a:cubicBezTo>
                  <a:cubicBezTo>
                    <a:pt x="10743" y="42303"/>
                    <a:pt x="9978" y="41213"/>
                    <a:pt x="9208" y="40126"/>
                  </a:cubicBezTo>
                  <a:cubicBezTo>
                    <a:pt x="9176" y="40086"/>
                    <a:pt x="9162" y="40031"/>
                    <a:pt x="9126" y="39934"/>
                  </a:cubicBezTo>
                  <a:cubicBezTo>
                    <a:pt x="9853" y="39794"/>
                    <a:pt x="10571" y="39735"/>
                    <a:pt x="11279" y="39735"/>
                  </a:cubicBezTo>
                  <a:close/>
                  <a:moveTo>
                    <a:pt x="60095" y="34348"/>
                  </a:moveTo>
                  <a:lnTo>
                    <a:pt x="60095" y="34348"/>
                  </a:lnTo>
                  <a:cubicBezTo>
                    <a:pt x="60255" y="35095"/>
                    <a:pt x="60200" y="35764"/>
                    <a:pt x="59819" y="36456"/>
                  </a:cubicBezTo>
                  <a:cubicBezTo>
                    <a:pt x="59173" y="37624"/>
                    <a:pt x="59140" y="38945"/>
                    <a:pt x="59251" y="40256"/>
                  </a:cubicBezTo>
                  <a:cubicBezTo>
                    <a:pt x="59274" y="40485"/>
                    <a:pt x="59352" y="40733"/>
                    <a:pt x="59481" y="40925"/>
                  </a:cubicBezTo>
                  <a:cubicBezTo>
                    <a:pt x="60190" y="41997"/>
                    <a:pt x="59723" y="43097"/>
                    <a:pt x="59457" y="44124"/>
                  </a:cubicBezTo>
                  <a:cubicBezTo>
                    <a:pt x="59269" y="44867"/>
                    <a:pt x="58688" y="45514"/>
                    <a:pt x="58147" y="46178"/>
                  </a:cubicBezTo>
                  <a:cubicBezTo>
                    <a:pt x="58137" y="46008"/>
                    <a:pt x="58109" y="45843"/>
                    <a:pt x="58124" y="45678"/>
                  </a:cubicBezTo>
                  <a:cubicBezTo>
                    <a:pt x="58261" y="43836"/>
                    <a:pt x="58467" y="41997"/>
                    <a:pt x="58522" y="40155"/>
                  </a:cubicBezTo>
                  <a:cubicBezTo>
                    <a:pt x="58591" y="38078"/>
                    <a:pt x="59842" y="36360"/>
                    <a:pt x="60095" y="34348"/>
                  </a:cubicBezTo>
                  <a:close/>
                  <a:moveTo>
                    <a:pt x="16179" y="40541"/>
                  </a:moveTo>
                  <a:lnTo>
                    <a:pt x="16179" y="40541"/>
                  </a:lnTo>
                  <a:cubicBezTo>
                    <a:pt x="16445" y="40604"/>
                    <a:pt x="16651" y="40636"/>
                    <a:pt x="16840" y="40705"/>
                  </a:cubicBezTo>
                  <a:cubicBezTo>
                    <a:pt x="17803" y="41053"/>
                    <a:pt x="18774" y="41393"/>
                    <a:pt x="19719" y="41778"/>
                  </a:cubicBezTo>
                  <a:cubicBezTo>
                    <a:pt x="19929" y="41865"/>
                    <a:pt x="20126" y="42112"/>
                    <a:pt x="20213" y="42332"/>
                  </a:cubicBezTo>
                  <a:cubicBezTo>
                    <a:pt x="20447" y="42904"/>
                    <a:pt x="20604" y="43510"/>
                    <a:pt x="20823" y="44087"/>
                  </a:cubicBezTo>
                  <a:cubicBezTo>
                    <a:pt x="20927" y="44361"/>
                    <a:pt x="21079" y="44613"/>
                    <a:pt x="21272" y="44835"/>
                  </a:cubicBezTo>
                  <a:cubicBezTo>
                    <a:pt x="21373" y="44949"/>
                    <a:pt x="21552" y="44991"/>
                    <a:pt x="21712" y="45050"/>
                  </a:cubicBezTo>
                  <a:lnTo>
                    <a:pt x="21781" y="45077"/>
                  </a:lnTo>
                  <a:cubicBezTo>
                    <a:pt x="21808" y="44894"/>
                    <a:pt x="21899" y="44688"/>
                    <a:pt x="21849" y="44532"/>
                  </a:cubicBezTo>
                  <a:cubicBezTo>
                    <a:pt x="21707" y="44101"/>
                    <a:pt x="21496" y="43693"/>
                    <a:pt x="21322" y="43272"/>
                  </a:cubicBezTo>
                  <a:cubicBezTo>
                    <a:pt x="21212" y="42988"/>
                    <a:pt x="21120" y="42698"/>
                    <a:pt x="20973" y="42273"/>
                  </a:cubicBezTo>
                  <a:lnTo>
                    <a:pt x="20973" y="42273"/>
                  </a:lnTo>
                  <a:cubicBezTo>
                    <a:pt x="23546" y="43386"/>
                    <a:pt x="25672" y="44812"/>
                    <a:pt x="27189" y="46998"/>
                  </a:cubicBezTo>
                  <a:cubicBezTo>
                    <a:pt x="25718" y="46636"/>
                    <a:pt x="24242" y="46283"/>
                    <a:pt x="22774" y="45899"/>
                  </a:cubicBezTo>
                  <a:cubicBezTo>
                    <a:pt x="22495" y="45825"/>
                    <a:pt x="22251" y="45633"/>
                    <a:pt x="21986" y="45499"/>
                  </a:cubicBezTo>
                  <a:cubicBezTo>
                    <a:pt x="21931" y="45470"/>
                    <a:pt x="21866" y="45430"/>
                    <a:pt x="21805" y="45430"/>
                  </a:cubicBezTo>
                  <a:cubicBezTo>
                    <a:pt x="21800" y="45430"/>
                    <a:pt x="21794" y="45431"/>
                    <a:pt x="21788" y="45431"/>
                  </a:cubicBezTo>
                  <a:cubicBezTo>
                    <a:pt x="21775" y="45431"/>
                    <a:pt x="21765" y="45436"/>
                    <a:pt x="21752" y="45436"/>
                  </a:cubicBezTo>
                  <a:cubicBezTo>
                    <a:pt x="21623" y="45452"/>
                    <a:pt x="21495" y="45459"/>
                    <a:pt x="21369" y="45459"/>
                  </a:cubicBezTo>
                  <a:cubicBezTo>
                    <a:pt x="20281" y="45459"/>
                    <a:pt x="19292" y="44927"/>
                    <a:pt x="18231" y="44771"/>
                  </a:cubicBezTo>
                  <a:cubicBezTo>
                    <a:pt x="18117" y="44758"/>
                    <a:pt x="17985" y="44615"/>
                    <a:pt x="17934" y="44501"/>
                  </a:cubicBezTo>
                  <a:cubicBezTo>
                    <a:pt x="17357" y="43217"/>
                    <a:pt x="16794" y="41929"/>
                    <a:pt x="16179" y="40541"/>
                  </a:cubicBezTo>
                  <a:close/>
                  <a:moveTo>
                    <a:pt x="49392" y="35701"/>
                  </a:moveTo>
                  <a:cubicBezTo>
                    <a:pt x="52188" y="37066"/>
                    <a:pt x="54800" y="38349"/>
                    <a:pt x="57422" y="39614"/>
                  </a:cubicBezTo>
                  <a:cubicBezTo>
                    <a:pt x="57743" y="39765"/>
                    <a:pt x="57825" y="39940"/>
                    <a:pt x="57794" y="40283"/>
                  </a:cubicBezTo>
                  <a:cubicBezTo>
                    <a:pt x="57601" y="42584"/>
                    <a:pt x="57436" y="44880"/>
                    <a:pt x="57263" y="47182"/>
                  </a:cubicBezTo>
                  <a:cubicBezTo>
                    <a:pt x="57240" y="47485"/>
                    <a:pt x="57225" y="47786"/>
                    <a:pt x="57202" y="48148"/>
                  </a:cubicBezTo>
                  <a:cubicBezTo>
                    <a:pt x="54406" y="47456"/>
                    <a:pt x="52133" y="45821"/>
                    <a:pt x="49566" y="44753"/>
                  </a:cubicBezTo>
                  <a:cubicBezTo>
                    <a:pt x="50166" y="44642"/>
                    <a:pt x="50734" y="44559"/>
                    <a:pt x="51294" y="44437"/>
                  </a:cubicBezTo>
                  <a:cubicBezTo>
                    <a:pt x="52779" y="44097"/>
                    <a:pt x="53760" y="43112"/>
                    <a:pt x="54475" y="41837"/>
                  </a:cubicBezTo>
                  <a:cubicBezTo>
                    <a:pt x="54988" y="40921"/>
                    <a:pt x="54749" y="40091"/>
                    <a:pt x="53869" y="39509"/>
                  </a:cubicBezTo>
                  <a:cubicBezTo>
                    <a:pt x="53338" y="39159"/>
                    <a:pt x="52769" y="39024"/>
                    <a:pt x="52178" y="39024"/>
                  </a:cubicBezTo>
                  <a:cubicBezTo>
                    <a:pt x="51918" y="39024"/>
                    <a:pt x="51653" y="39050"/>
                    <a:pt x="51385" y="39096"/>
                  </a:cubicBezTo>
                  <a:cubicBezTo>
                    <a:pt x="51119" y="39147"/>
                    <a:pt x="50853" y="39233"/>
                    <a:pt x="50523" y="39321"/>
                  </a:cubicBezTo>
                  <a:cubicBezTo>
                    <a:pt x="50619" y="38982"/>
                    <a:pt x="50743" y="38679"/>
                    <a:pt x="50775" y="38368"/>
                  </a:cubicBezTo>
                  <a:cubicBezTo>
                    <a:pt x="50799" y="38116"/>
                    <a:pt x="50789" y="37735"/>
                    <a:pt x="50638" y="37625"/>
                  </a:cubicBezTo>
                  <a:cubicBezTo>
                    <a:pt x="50547" y="37561"/>
                    <a:pt x="50417" y="37542"/>
                    <a:pt x="50277" y="37542"/>
                  </a:cubicBezTo>
                  <a:cubicBezTo>
                    <a:pt x="50129" y="37542"/>
                    <a:pt x="49968" y="37563"/>
                    <a:pt x="49827" y="37575"/>
                  </a:cubicBezTo>
                  <a:cubicBezTo>
                    <a:pt x="49672" y="37588"/>
                    <a:pt x="49525" y="37695"/>
                    <a:pt x="49208" y="37832"/>
                  </a:cubicBezTo>
                  <a:cubicBezTo>
                    <a:pt x="49272" y="37075"/>
                    <a:pt x="49332" y="36410"/>
                    <a:pt x="49392" y="35701"/>
                  </a:cubicBezTo>
                  <a:close/>
                  <a:moveTo>
                    <a:pt x="1082" y="42134"/>
                  </a:moveTo>
                  <a:cubicBezTo>
                    <a:pt x="4409" y="42336"/>
                    <a:pt x="7480" y="43358"/>
                    <a:pt x="10643" y="44229"/>
                  </a:cubicBezTo>
                  <a:cubicBezTo>
                    <a:pt x="9698" y="45214"/>
                    <a:pt x="8905" y="46255"/>
                    <a:pt x="7695" y="46883"/>
                  </a:cubicBezTo>
                  <a:lnTo>
                    <a:pt x="7695" y="46884"/>
                  </a:lnTo>
                  <a:cubicBezTo>
                    <a:pt x="7045" y="47223"/>
                    <a:pt x="6490" y="47745"/>
                    <a:pt x="5866" y="48203"/>
                  </a:cubicBezTo>
                  <a:cubicBezTo>
                    <a:pt x="4226" y="47089"/>
                    <a:pt x="1475" y="43643"/>
                    <a:pt x="1082" y="42134"/>
                  </a:cubicBezTo>
                  <a:close/>
                  <a:moveTo>
                    <a:pt x="11809" y="44486"/>
                  </a:moveTo>
                  <a:cubicBezTo>
                    <a:pt x="11875" y="44486"/>
                    <a:pt x="11946" y="44495"/>
                    <a:pt x="12026" y="44509"/>
                  </a:cubicBezTo>
                  <a:cubicBezTo>
                    <a:pt x="13589" y="44793"/>
                    <a:pt x="15161" y="45044"/>
                    <a:pt x="16889" y="45338"/>
                  </a:cubicBezTo>
                  <a:cubicBezTo>
                    <a:pt x="15418" y="46883"/>
                    <a:pt x="14061" y="48308"/>
                    <a:pt x="12705" y="49743"/>
                  </a:cubicBezTo>
                  <a:cubicBezTo>
                    <a:pt x="12521" y="49940"/>
                    <a:pt x="12320" y="50141"/>
                    <a:pt x="12204" y="50380"/>
                  </a:cubicBezTo>
                  <a:cubicBezTo>
                    <a:pt x="12141" y="50504"/>
                    <a:pt x="12186" y="50770"/>
                    <a:pt x="12287" y="50856"/>
                  </a:cubicBezTo>
                  <a:cubicBezTo>
                    <a:pt x="12302" y="50869"/>
                    <a:pt x="12322" y="50877"/>
                    <a:pt x="12342" y="50879"/>
                  </a:cubicBezTo>
                  <a:cubicBezTo>
                    <a:pt x="12364" y="50886"/>
                    <a:pt x="12391" y="50890"/>
                    <a:pt x="12421" y="50890"/>
                  </a:cubicBezTo>
                  <a:cubicBezTo>
                    <a:pt x="12530" y="50890"/>
                    <a:pt x="12676" y="50846"/>
                    <a:pt x="12759" y="50793"/>
                  </a:cubicBezTo>
                  <a:cubicBezTo>
                    <a:pt x="13900" y="49985"/>
                    <a:pt x="14909" y="49047"/>
                    <a:pt x="15734" y="47896"/>
                  </a:cubicBezTo>
                  <a:cubicBezTo>
                    <a:pt x="16298" y="47112"/>
                    <a:pt x="16985" y="46415"/>
                    <a:pt x="17632" y="45691"/>
                  </a:cubicBezTo>
                  <a:cubicBezTo>
                    <a:pt x="17691" y="45624"/>
                    <a:pt x="17815" y="45567"/>
                    <a:pt x="17906" y="45567"/>
                  </a:cubicBezTo>
                  <a:cubicBezTo>
                    <a:pt x="17921" y="45567"/>
                    <a:pt x="17935" y="45569"/>
                    <a:pt x="17947" y="45572"/>
                  </a:cubicBezTo>
                  <a:cubicBezTo>
                    <a:pt x="18965" y="45797"/>
                    <a:pt x="19979" y="46043"/>
                    <a:pt x="21134" y="46319"/>
                  </a:cubicBezTo>
                  <a:cubicBezTo>
                    <a:pt x="20318" y="47315"/>
                    <a:pt x="19566" y="48226"/>
                    <a:pt x="18818" y="49138"/>
                  </a:cubicBezTo>
                  <a:cubicBezTo>
                    <a:pt x="18448" y="49592"/>
                    <a:pt x="18081" y="50050"/>
                    <a:pt x="17724" y="50513"/>
                  </a:cubicBezTo>
                  <a:cubicBezTo>
                    <a:pt x="17623" y="50641"/>
                    <a:pt x="17513" y="50783"/>
                    <a:pt x="17477" y="50939"/>
                  </a:cubicBezTo>
                  <a:cubicBezTo>
                    <a:pt x="17444" y="51100"/>
                    <a:pt x="17494" y="51279"/>
                    <a:pt x="17509" y="51447"/>
                  </a:cubicBezTo>
                  <a:cubicBezTo>
                    <a:pt x="17692" y="51416"/>
                    <a:pt x="17894" y="51420"/>
                    <a:pt x="18054" y="51342"/>
                  </a:cubicBezTo>
                  <a:cubicBezTo>
                    <a:pt x="18196" y="51279"/>
                    <a:pt x="18297" y="51123"/>
                    <a:pt x="18398" y="50995"/>
                  </a:cubicBezTo>
                  <a:cubicBezTo>
                    <a:pt x="19511" y="49587"/>
                    <a:pt x="20616" y="48171"/>
                    <a:pt x="21739" y="46773"/>
                  </a:cubicBezTo>
                  <a:cubicBezTo>
                    <a:pt x="21810" y="46679"/>
                    <a:pt x="21982" y="46602"/>
                    <a:pt x="22110" y="46602"/>
                  </a:cubicBezTo>
                  <a:cubicBezTo>
                    <a:pt x="22132" y="46602"/>
                    <a:pt x="22152" y="46604"/>
                    <a:pt x="22170" y="46608"/>
                  </a:cubicBezTo>
                  <a:cubicBezTo>
                    <a:pt x="23929" y="47035"/>
                    <a:pt x="25690" y="47475"/>
                    <a:pt x="27441" y="47942"/>
                  </a:cubicBezTo>
                  <a:cubicBezTo>
                    <a:pt x="27716" y="48016"/>
                    <a:pt x="27959" y="48226"/>
                    <a:pt x="28363" y="48460"/>
                  </a:cubicBezTo>
                  <a:cubicBezTo>
                    <a:pt x="27868" y="48855"/>
                    <a:pt x="27528" y="49234"/>
                    <a:pt x="27106" y="49440"/>
                  </a:cubicBezTo>
                  <a:cubicBezTo>
                    <a:pt x="24039" y="50962"/>
                    <a:pt x="20854" y="51778"/>
                    <a:pt x="17503" y="51778"/>
                  </a:cubicBezTo>
                  <a:cubicBezTo>
                    <a:pt x="16670" y="51775"/>
                    <a:pt x="15837" y="51724"/>
                    <a:pt x="15010" y="51622"/>
                  </a:cubicBezTo>
                  <a:cubicBezTo>
                    <a:pt x="14084" y="51512"/>
                    <a:pt x="13172" y="51356"/>
                    <a:pt x="12278" y="51140"/>
                  </a:cubicBezTo>
                  <a:cubicBezTo>
                    <a:pt x="10513" y="50728"/>
                    <a:pt x="8817" y="50101"/>
                    <a:pt x="7208" y="49169"/>
                  </a:cubicBezTo>
                  <a:cubicBezTo>
                    <a:pt x="7067" y="49087"/>
                    <a:pt x="6924" y="49000"/>
                    <a:pt x="6787" y="48908"/>
                  </a:cubicBezTo>
                  <a:cubicBezTo>
                    <a:pt x="6746" y="48881"/>
                    <a:pt x="6718" y="48826"/>
                    <a:pt x="6640" y="48725"/>
                  </a:cubicBezTo>
                  <a:cubicBezTo>
                    <a:pt x="6970" y="48441"/>
                    <a:pt x="7255" y="48056"/>
                    <a:pt x="7635" y="47886"/>
                  </a:cubicBezTo>
                  <a:cubicBezTo>
                    <a:pt x="9184" y="47194"/>
                    <a:pt x="10229" y="45938"/>
                    <a:pt x="11325" y="44733"/>
                  </a:cubicBezTo>
                  <a:cubicBezTo>
                    <a:pt x="11487" y="44551"/>
                    <a:pt x="11627" y="44486"/>
                    <a:pt x="11809" y="44486"/>
                  </a:cubicBezTo>
                  <a:close/>
                  <a:moveTo>
                    <a:pt x="34655" y="41590"/>
                  </a:moveTo>
                  <a:cubicBezTo>
                    <a:pt x="39014" y="44001"/>
                    <a:pt x="43781" y="44551"/>
                    <a:pt x="48603" y="44826"/>
                  </a:cubicBezTo>
                  <a:cubicBezTo>
                    <a:pt x="48722" y="46375"/>
                    <a:pt x="48846" y="47938"/>
                    <a:pt x="48970" y="49547"/>
                  </a:cubicBezTo>
                  <a:cubicBezTo>
                    <a:pt x="46399" y="50376"/>
                    <a:pt x="44001" y="51802"/>
                    <a:pt x="41236" y="52054"/>
                  </a:cubicBezTo>
                  <a:cubicBezTo>
                    <a:pt x="40570" y="52115"/>
                    <a:pt x="39887" y="52174"/>
                    <a:pt x="39213" y="52174"/>
                  </a:cubicBezTo>
                  <a:cubicBezTo>
                    <a:pt x="38714" y="52174"/>
                    <a:pt x="38219" y="52142"/>
                    <a:pt x="37739" y="52054"/>
                  </a:cubicBezTo>
                  <a:cubicBezTo>
                    <a:pt x="36067" y="51743"/>
                    <a:pt x="34443" y="51156"/>
                    <a:pt x="32813" y="50661"/>
                  </a:cubicBezTo>
                  <a:cubicBezTo>
                    <a:pt x="32689" y="50625"/>
                    <a:pt x="32547" y="50318"/>
                    <a:pt x="32579" y="50175"/>
                  </a:cubicBezTo>
                  <a:cubicBezTo>
                    <a:pt x="32776" y="49323"/>
                    <a:pt x="33037" y="48484"/>
                    <a:pt x="33244" y="47632"/>
                  </a:cubicBezTo>
                  <a:cubicBezTo>
                    <a:pt x="33702" y="45711"/>
                    <a:pt x="34146" y="43786"/>
                    <a:pt x="34596" y="41866"/>
                  </a:cubicBezTo>
                  <a:cubicBezTo>
                    <a:pt x="34615" y="41778"/>
                    <a:pt x="34632" y="41691"/>
                    <a:pt x="34655" y="41590"/>
                  </a:cubicBezTo>
                  <a:close/>
                  <a:moveTo>
                    <a:pt x="29405" y="41608"/>
                  </a:moveTo>
                  <a:cubicBezTo>
                    <a:pt x="29662" y="41608"/>
                    <a:pt x="29748" y="41867"/>
                    <a:pt x="29806" y="42098"/>
                  </a:cubicBezTo>
                  <a:cubicBezTo>
                    <a:pt x="30155" y="43520"/>
                    <a:pt x="30498" y="44944"/>
                    <a:pt x="30824" y="46370"/>
                  </a:cubicBezTo>
                  <a:cubicBezTo>
                    <a:pt x="31081" y="47475"/>
                    <a:pt x="31310" y="48588"/>
                    <a:pt x="31535" y="49702"/>
                  </a:cubicBezTo>
                  <a:cubicBezTo>
                    <a:pt x="31594" y="49987"/>
                    <a:pt x="31553" y="50298"/>
                    <a:pt x="31649" y="50563"/>
                  </a:cubicBezTo>
                  <a:cubicBezTo>
                    <a:pt x="31750" y="50853"/>
                    <a:pt x="31902" y="51201"/>
                    <a:pt x="32135" y="51343"/>
                  </a:cubicBezTo>
                  <a:cubicBezTo>
                    <a:pt x="32424" y="51512"/>
                    <a:pt x="32492" y="51673"/>
                    <a:pt x="32497" y="51975"/>
                  </a:cubicBezTo>
                  <a:cubicBezTo>
                    <a:pt x="32530" y="53159"/>
                    <a:pt x="32593" y="54345"/>
                    <a:pt x="32644" y="55582"/>
                  </a:cubicBezTo>
                  <a:cubicBezTo>
                    <a:pt x="32130" y="55285"/>
                    <a:pt x="31567" y="54968"/>
                    <a:pt x="31016" y="54638"/>
                  </a:cubicBezTo>
                  <a:cubicBezTo>
                    <a:pt x="30952" y="54602"/>
                    <a:pt x="30915" y="54492"/>
                    <a:pt x="30906" y="54410"/>
                  </a:cubicBezTo>
                  <a:cubicBezTo>
                    <a:pt x="30631" y="52498"/>
                    <a:pt x="30118" y="50650"/>
                    <a:pt x="29379" y="48868"/>
                  </a:cubicBezTo>
                  <a:cubicBezTo>
                    <a:pt x="29316" y="48716"/>
                    <a:pt x="29389" y="48497"/>
                    <a:pt x="29430" y="48314"/>
                  </a:cubicBezTo>
                  <a:cubicBezTo>
                    <a:pt x="29499" y="47997"/>
                    <a:pt x="29457" y="47786"/>
                    <a:pt x="29091" y="47704"/>
                  </a:cubicBezTo>
                  <a:cubicBezTo>
                    <a:pt x="28940" y="47667"/>
                    <a:pt x="28757" y="47553"/>
                    <a:pt x="28692" y="47420"/>
                  </a:cubicBezTo>
                  <a:cubicBezTo>
                    <a:pt x="27913" y="45830"/>
                    <a:pt x="27152" y="44225"/>
                    <a:pt x="26354" y="42552"/>
                  </a:cubicBezTo>
                  <a:cubicBezTo>
                    <a:pt x="27317" y="42245"/>
                    <a:pt x="28285" y="41925"/>
                    <a:pt x="29261" y="41631"/>
                  </a:cubicBezTo>
                  <a:cubicBezTo>
                    <a:pt x="29314" y="41615"/>
                    <a:pt x="29362" y="41608"/>
                    <a:pt x="29405" y="41608"/>
                  </a:cubicBezTo>
                  <a:close/>
                  <a:moveTo>
                    <a:pt x="55598" y="76300"/>
                  </a:moveTo>
                  <a:cubicBezTo>
                    <a:pt x="57308" y="76378"/>
                    <a:pt x="59068" y="76466"/>
                    <a:pt x="60828" y="76553"/>
                  </a:cubicBezTo>
                  <a:cubicBezTo>
                    <a:pt x="60906" y="76558"/>
                    <a:pt x="61020" y="76580"/>
                    <a:pt x="61062" y="76640"/>
                  </a:cubicBezTo>
                  <a:cubicBezTo>
                    <a:pt x="61845" y="77722"/>
                    <a:pt x="63097" y="78139"/>
                    <a:pt x="64174" y="78799"/>
                  </a:cubicBezTo>
                  <a:cubicBezTo>
                    <a:pt x="64903" y="79243"/>
                    <a:pt x="65678" y="79605"/>
                    <a:pt x="66433" y="80004"/>
                  </a:cubicBezTo>
                  <a:cubicBezTo>
                    <a:pt x="66410" y="80077"/>
                    <a:pt x="66393" y="80150"/>
                    <a:pt x="66370" y="80224"/>
                  </a:cubicBezTo>
                  <a:cubicBezTo>
                    <a:pt x="65081" y="80169"/>
                    <a:pt x="63789" y="80133"/>
                    <a:pt x="62501" y="80046"/>
                  </a:cubicBezTo>
                  <a:cubicBezTo>
                    <a:pt x="60696" y="79931"/>
                    <a:pt x="58889" y="79775"/>
                    <a:pt x="57084" y="79638"/>
                  </a:cubicBezTo>
                  <a:cubicBezTo>
                    <a:pt x="57010" y="79633"/>
                    <a:pt x="56937" y="79638"/>
                    <a:pt x="56863" y="79628"/>
                  </a:cubicBezTo>
                  <a:cubicBezTo>
                    <a:pt x="55173" y="79426"/>
                    <a:pt x="55296" y="79216"/>
                    <a:pt x="55433" y="77854"/>
                  </a:cubicBezTo>
                  <a:cubicBezTo>
                    <a:pt x="55488" y="77299"/>
                    <a:pt x="55553" y="76746"/>
                    <a:pt x="55598" y="76300"/>
                  </a:cubicBezTo>
                  <a:close/>
                  <a:moveTo>
                    <a:pt x="50273" y="50317"/>
                  </a:moveTo>
                  <a:cubicBezTo>
                    <a:pt x="50364" y="50317"/>
                    <a:pt x="50455" y="50320"/>
                    <a:pt x="50547" y="50325"/>
                  </a:cubicBezTo>
                  <a:cubicBezTo>
                    <a:pt x="52701" y="50444"/>
                    <a:pt x="54878" y="50353"/>
                    <a:pt x="57024" y="50545"/>
                  </a:cubicBezTo>
                  <a:cubicBezTo>
                    <a:pt x="59361" y="50757"/>
                    <a:pt x="61524" y="51691"/>
                    <a:pt x="63674" y="52585"/>
                  </a:cubicBezTo>
                  <a:cubicBezTo>
                    <a:pt x="67469" y="54162"/>
                    <a:pt x="71008" y="56165"/>
                    <a:pt x="74084" y="58929"/>
                  </a:cubicBezTo>
                  <a:cubicBezTo>
                    <a:pt x="75598" y="60288"/>
                    <a:pt x="76900" y="61868"/>
                    <a:pt x="77942" y="63618"/>
                  </a:cubicBezTo>
                  <a:cubicBezTo>
                    <a:pt x="76705" y="64617"/>
                    <a:pt x="75472" y="65611"/>
                    <a:pt x="74294" y="66555"/>
                  </a:cubicBezTo>
                  <a:lnTo>
                    <a:pt x="74294" y="66556"/>
                  </a:lnTo>
                  <a:cubicBezTo>
                    <a:pt x="72777" y="65345"/>
                    <a:pt x="71305" y="64016"/>
                    <a:pt x="69682" y="62903"/>
                  </a:cubicBezTo>
                  <a:cubicBezTo>
                    <a:pt x="67862" y="61657"/>
                    <a:pt x="65942" y="60534"/>
                    <a:pt x="63990" y="59498"/>
                  </a:cubicBezTo>
                  <a:cubicBezTo>
                    <a:pt x="63380" y="59172"/>
                    <a:pt x="63081" y="58878"/>
                    <a:pt x="62917" y="58224"/>
                  </a:cubicBezTo>
                  <a:cubicBezTo>
                    <a:pt x="62129" y="55043"/>
                    <a:pt x="59873" y="53374"/>
                    <a:pt x="56854" y="52604"/>
                  </a:cubicBezTo>
                  <a:cubicBezTo>
                    <a:pt x="54717" y="52053"/>
                    <a:pt x="52531" y="51829"/>
                    <a:pt x="50326" y="51820"/>
                  </a:cubicBezTo>
                  <a:cubicBezTo>
                    <a:pt x="50316" y="51820"/>
                    <a:pt x="50306" y="51820"/>
                    <a:pt x="50296" y="51820"/>
                  </a:cubicBezTo>
                  <a:cubicBezTo>
                    <a:pt x="49623" y="51820"/>
                    <a:pt x="48970" y="51966"/>
                    <a:pt x="48374" y="52559"/>
                  </a:cubicBezTo>
                  <a:cubicBezTo>
                    <a:pt x="49226" y="52595"/>
                    <a:pt x="50005" y="52586"/>
                    <a:pt x="50766" y="52673"/>
                  </a:cubicBezTo>
                  <a:cubicBezTo>
                    <a:pt x="52766" y="52911"/>
                    <a:pt x="54782" y="53066"/>
                    <a:pt x="56744" y="53484"/>
                  </a:cubicBezTo>
                  <a:cubicBezTo>
                    <a:pt x="59700" y="54116"/>
                    <a:pt x="61850" y="56221"/>
                    <a:pt x="62340" y="59498"/>
                  </a:cubicBezTo>
                  <a:cubicBezTo>
                    <a:pt x="62785" y="62490"/>
                    <a:pt x="62684" y="65452"/>
                    <a:pt x="62276" y="68422"/>
                  </a:cubicBezTo>
                  <a:cubicBezTo>
                    <a:pt x="61965" y="70690"/>
                    <a:pt x="61639" y="72955"/>
                    <a:pt x="61323" y="75223"/>
                  </a:cubicBezTo>
                  <a:cubicBezTo>
                    <a:pt x="61286" y="75503"/>
                    <a:pt x="61240" y="75692"/>
                    <a:pt x="60878" y="75700"/>
                  </a:cubicBezTo>
                  <a:cubicBezTo>
                    <a:pt x="60677" y="75705"/>
                    <a:pt x="60476" y="75707"/>
                    <a:pt x="60275" y="75707"/>
                  </a:cubicBezTo>
                  <a:cubicBezTo>
                    <a:pt x="58309" y="75707"/>
                    <a:pt x="56372" y="75494"/>
                    <a:pt x="54480" y="74916"/>
                  </a:cubicBezTo>
                  <a:cubicBezTo>
                    <a:pt x="54480" y="73248"/>
                    <a:pt x="54489" y="71588"/>
                    <a:pt x="54475" y="69930"/>
                  </a:cubicBezTo>
                  <a:cubicBezTo>
                    <a:pt x="54461" y="67638"/>
                    <a:pt x="54434" y="65346"/>
                    <a:pt x="54411" y="63054"/>
                  </a:cubicBezTo>
                  <a:cubicBezTo>
                    <a:pt x="54407" y="62908"/>
                    <a:pt x="54429" y="62738"/>
                    <a:pt x="54361" y="62624"/>
                  </a:cubicBezTo>
                  <a:cubicBezTo>
                    <a:pt x="54278" y="62481"/>
                    <a:pt x="54117" y="62298"/>
                    <a:pt x="53989" y="62298"/>
                  </a:cubicBezTo>
                  <a:cubicBezTo>
                    <a:pt x="53951" y="62299"/>
                    <a:pt x="53913" y="62309"/>
                    <a:pt x="53879" y="62326"/>
                  </a:cubicBezTo>
                  <a:cubicBezTo>
                    <a:pt x="53774" y="62385"/>
                    <a:pt x="53660" y="62509"/>
                    <a:pt x="53614" y="62619"/>
                  </a:cubicBezTo>
                  <a:cubicBezTo>
                    <a:pt x="53531" y="62789"/>
                    <a:pt x="53531" y="63008"/>
                    <a:pt x="53531" y="63210"/>
                  </a:cubicBezTo>
                  <a:cubicBezTo>
                    <a:pt x="53572" y="66727"/>
                    <a:pt x="53609" y="70246"/>
                    <a:pt x="53641" y="73766"/>
                  </a:cubicBezTo>
                  <a:cubicBezTo>
                    <a:pt x="53645" y="74211"/>
                    <a:pt x="53568" y="74655"/>
                    <a:pt x="53591" y="75099"/>
                  </a:cubicBezTo>
                  <a:cubicBezTo>
                    <a:pt x="53599" y="75260"/>
                    <a:pt x="53755" y="75475"/>
                    <a:pt x="53902" y="75563"/>
                  </a:cubicBezTo>
                  <a:cubicBezTo>
                    <a:pt x="54214" y="75746"/>
                    <a:pt x="54562" y="75866"/>
                    <a:pt x="54943" y="76030"/>
                  </a:cubicBezTo>
                  <a:cubicBezTo>
                    <a:pt x="54764" y="76576"/>
                    <a:pt x="54838" y="77158"/>
                    <a:pt x="54333" y="77671"/>
                  </a:cubicBezTo>
                  <a:cubicBezTo>
                    <a:pt x="53906" y="78102"/>
                    <a:pt x="53783" y="78817"/>
                    <a:pt x="53458" y="79367"/>
                  </a:cubicBezTo>
                  <a:cubicBezTo>
                    <a:pt x="52545" y="80930"/>
                    <a:pt x="51574" y="82457"/>
                    <a:pt x="50666" y="84024"/>
                  </a:cubicBezTo>
                  <a:cubicBezTo>
                    <a:pt x="49529" y="85981"/>
                    <a:pt x="48393" y="87943"/>
                    <a:pt x="47334" y="89946"/>
                  </a:cubicBezTo>
                  <a:cubicBezTo>
                    <a:pt x="46827" y="90895"/>
                    <a:pt x="46251" y="91560"/>
                    <a:pt x="45109" y="91560"/>
                  </a:cubicBezTo>
                  <a:cubicBezTo>
                    <a:pt x="45083" y="91560"/>
                    <a:pt x="45056" y="91560"/>
                    <a:pt x="45029" y="91559"/>
                  </a:cubicBezTo>
                  <a:cubicBezTo>
                    <a:pt x="43984" y="91532"/>
                    <a:pt x="42989" y="91316"/>
                    <a:pt x="42067" y="90848"/>
                  </a:cubicBezTo>
                  <a:cubicBezTo>
                    <a:pt x="41774" y="90697"/>
                    <a:pt x="41550" y="90390"/>
                    <a:pt x="41321" y="90133"/>
                  </a:cubicBezTo>
                  <a:cubicBezTo>
                    <a:pt x="41127" y="89918"/>
                    <a:pt x="40981" y="89657"/>
                    <a:pt x="40793" y="89432"/>
                  </a:cubicBezTo>
                  <a:cubicBezTo>
                    <a:pt x="40539" y="89134"/>
                    <a:pt x="40276" y="88974"/>
                    <a:pt x="39989" y="88974"/>
                  </a:cubicBezTo>
                  <a:cubicBezTo>
                    <a:pt x="39800" y="88974"/>
                    <a:pt x="39600" y="89043"/>
                    <a:pt x="39386" y="89189"/>
                  </a:cubicBezTo>
                  <a:cubicBezTo>
                    <a:pt x="38942" y="89492"/>
                    <a:pt x="38473" y="89849"/>
                    <a:pt x="38203" y="90299"/>
                  </a:cubicBezTo>
                  <a:cubicBezTo>
                    <a:pt x="37579" y="91340"/>
                    <a:pt x="36744" y="91759"/>
                    <a:pt x="35894" y="91759"/>
                  </a:cubicBezTo>
                  <a:cubicBezTo>
                    <a:pt x="35177" y="91759"/>
                    <a:pt x="34449" y="91461"/>
                    <a:pt x="33830" y="90987"/>
                  </a:cubicBezTo>
                  <a:cubicBezTo>
                    <a:pt x="33441" y="90684"/>
                    <a:pt x="33111" y="90312"/>
                    <a:pt x="32753" y="89969"/>
                  </a:cubicBezTo>
                  <a:cubicBezTo>
                    <a:pt x="32135" y="89373"/>
                    <a:pt x="31520" y="88772"/>
                    <a:pt x="30902" y="88177"/>
                  </a:cubicBezTo>
                  <a:cubicBezTo>
                    <a:pt x="30851" y="88126"/>
                    <a:pt x="30782" y="88094"/>
                    <a:pt x="30727" y="88044"/>
                  </a:cubicBezTo>
                  <a:cubicBezTo>
                    <a:pt x="28138" y="85532"/>
                    <a:pt x="25048" y="83662"/>
                    <a:pt x="22216" y="81457"/>
                  </a:cubicBezTo>
                  <a:cubicBezTo>
                    <a:pt x="19768" y="79550"/>
                    <a:pt x="17472" y="77465"/>
                    <a:pt x="15937" y="74756"/>
                  </a:cubicBezTo>
                  <a:cubicBezTo>
                    <a:pt x="14103" y="71510"/>
                    <a:pt x="13310" y="68041"/>
                    <a:pt x="14654" y="64360"/>
                  </a:cubicBezTo>
                  <a:cubicBezTo>
                    <a:pt x="15020" y="63365"/>
                    <a:pt x="15378" y="62358"/>
                    <a:pt x="15845" y="61409"/>
                  </a:cubicBezTo>
                  <a:cubicBezTo>
                    <a:pt x="17092" y="58884"/>
                    <a:pt x="19131" y="57147"/>
                    <a:pt x="21593" y="55868"/>
                  </a:cubicBezTo>
                  <a:cubicBezTo>
                    <a:pt x="22807" y="55235"/>
                    <a:pt x="24030" y="54588"/>
                    <a:pt x="25443" y="54482"/>
                  </a:cubicBezTo>
                  <a:cubicBezTo>
                    <a:pt x="25809" y="54454"/>
                    <a:pt x="26173" y="54437"/>
                    <a:pt x="26534" y="54437"/>
                  </a:cubicBezTo>
                  <a:cubicBezTo>
                    <a:pt x="27877" y="54437"/>
                    <a:pt x="29179" y="54670"/>
                    <a:pt x="30374" y="55418"/>
                  </a:cubicBezTo>
                  <a:cubicBezTo>
                    <a:pt x="31474" y="56100"/>
                    <a:pt x="32557" y="56821"/>
                    <a:pt x="33643" y="57530"/>
                  </a:cubicBezTo>
                  <a:cubicBezTo>
                    <a:pt x="33721" y="57577"/>
                    <a:pt x="33799" y="57631"/>
                    <a:pt x="33858" y="57700"/>
                  </a:cubicBezTo>
                  <a:cubicBezTo>
                    <a:pt x="36287" y="60368"/>
                    <a:pt x="39441" y="61582"/>
                    <a:pt x="42915" y="61880"/>
                  </a:cubicBezTo>
                  <a:cubicBezTo>
                    <a:pt x="46032" y="62151"/>
                    <a:pt x="49172" y="62141"/>
                    <a:pt x="52302" y="62211"/>
                  </a:cubicBezTo>
                  <a:cubicBezTo>
                    <a:pt x="52335" y="62211"/>
                    <a:pt x="52368" y="62212"/>
                    <a:pt x="52400" y="62212"/>
                  </a:cubicBezTo>
                  <a:cubicBezTo>
                    <a:pt x="52872" y="62212"/>
                    <a:pt x="53344" y="62126"/>
                    <a:pt x="53814" y="62032"/>
                  </a:cubicBezTo>
                  <a:lnTo>
                    <a:pt x="53814" y="62027"/>
                  </a:lnTo>
                  <a:cubicBezTo>
                    <a:pt x="53925" y="62010"/>
                    <a:pt x="54040" y="61987"/>
                    <a:pt x="54150" y="61964"/>
                  </a:cubicBezTo>
                  <a:cubicBezTo>
                    <a:pt x="54323" y="61926"/>
                    <a:pt x="54461" y="61702"/>
                    <a:pt x="54617" y="61565"/>
                  </a:cubicBezTo>
                  <a:cubicBezTo>
                    <a:pt x="54452" y="61450"/>
                    <a:pt x="54296" y="61262"/>
                    <a:pt x="54117" y="61234"/>
                  </a:cubicBezTo>
                  <a:cubicBezTo>
                    <a:pt x="53958" y="61212"/>
                    <a:pt x="53797" y="61205"/>
                    <a:pt x="53635" y="61205"/>
                  </a:cubicBezTo>
                  <a:cubicBezTo>
                    <a:pt x="53433" y="61205"/>
                    <a:pt x="53230" y="61216"/>
                    <a:pt x="53027" y="61221"/>
                  </a:cubicBezTo>
                  <a:cubicBezTo>
                    <a:pt x="51710" y="61261"/>
                    <a:pt x="50393" y="61293"/>
                    <a:pt x="49078" y="61293"/>
                  </a:cubicBezTo>
                  <a:cubicBezTo>
                    <a:pt x="46731" y="61293"/>
                    <a:pt x="44388" y="61190"/>
                    <a:pt x="42053" y="60841"/>
                  </a:cubicBezTo>
                  <a:cubicBezTo>
                    <a:pt x="40257" y="60570"/>
                    <a:pt x="38607" y="59928"/>
                    <a:pt x="37007" y="59057"/>
                  </a:cubicBezTo>
                  <a:cubicBezTo>
                    <a:pt x="35847" y="58425"/>
                    <a:pt x="34807" y="57706"/>
                    <a:pt x="34202" y="56528"/>
                  </a:cubicBezTo>
                  <a:cubicBezTo>
                    <a:pt x="33836" y="55807"/>
                    <a:pt x="33584" y="55006"/>
                    <a:pt x="33414" y="54208"/>
                  </a:cubicBezTo>
                  <a:cubicBezTo>
                    <a:pt x="33253" y="53447"/>
                    <a:pt x="33271" y="52650"/>
                    <a:pt x="33203" y="51829"/>
                  </a:cubicBezTo>
                  <a:lnTo>
                    <a:pt x="33203" y="51829"/>
                  </a:lnTo>
                  <a:cubicBezTo>
                    <a:pt x="34399" y="52141"/>
                    <a:pt x="35517" y="52489"/>
                    <a:pt x="36663" y="52714"/>
                  </a:cubicBezTo>
                  <a:cubicBezTo>
                    <a:pt x="37675" y="52916"/>
                    <a:pt x="38680" y="53020"/>
                    <a:pt x="39676" y="53020"/>
                  </a:cubicBezTo>
                  <a:cubicBezTo>
                    <a:pt x="41487" y="53020"/>
                    <a:pt x="43270" y="52676"/>
                    <a:pt x="45015" y="51949"/>
                  </a:cubicBezTo>
                  <a:cubicBezTo>
                    <a:pt x="45913" y="51577"/>
                    <a:pt x="46824" y="51247"/>
                    <a:pt x="47728" y="50899"/>
                  </a:cubicBezTo>
                  <a:cubicBezTo>
                    <a:pt x="48553" y="50577"/>
                    <a:pt x="49370" y="50317"/>
                    <a:pt x="50273" y="50317"/>
                  </a:cubicBezTo>
                  <a:close/>
                  <a:moveTo>
                    <a:pt x="46986" y="1"/>
                  </a:moveTo>
                  <a:cubicBezTo>
                    <a:pt x="46101" y="1"/>
                    <a:pt x="45423" y="598"/>
                    <a:pt x="44772" y="1205"/>
                  </a:cubicBezTo>
                  <a:cubicBezTo>
                    <a:pt x="44021" y="1901"/>
                    <a:pt x="43292" y="2625"/>
                    <a:pt x="42558" y="3336"/>
                  </a:cubicBezTo>
                  <a:cubicBezTo>
                    <a:pt x="42196" y="3684"/>
                    <a:pt x="41785" y="3858"/>
                    <a:pt x="41297" y="3858"/>
                  </a:cubicBezTo>
                  <a:cubicBezTo>
                    <a:pt x="41234" y="3858"/>
                    <a:pt x="41170" y="3855"/>
                    <a:pt x="41104" y="3849"/>
                  </a:cubicBezTo>
                  <a:cubicBezTo>
                    <a:pt x="40575" y="3802"/>
                    <a:pt x="40039" y="3730"/>
                    <a:pt x="39509" y="3730"/>
                  </a:cubicBezTo>
                  <a:cubicBezTo>
                    <a:pt x="39365" y="3730"/>
                    <a:pt x="39222" y="3735"/>
                    <a:pt x="39079" y="3748"/>
                  </a:cubicBezTo>
                  <a:cubicBezTo>
                    <a:pt x="37021" y="3927"/>
                    <a:pt x="36049" y="4793"/>
                    <a:pt x="35700" y="6594"/>
                  </a:cubicBezTo>
                  <a:cubicBezTo>
                    <a:pt x="35664" y="6773"/>
                    <a:pt x="35609" y="6947"/>
                    <a:pt x="35591" y="7131"/>
                  </a:cubicBezTo>
                  <a:cubicBezTo>
                    <a:pt x="35518" y="7703"/>
                    <a:pt x="35229" y="7947"/>
                    <a:pt x="34633" y="8029"/>
                  </a:cubicBezTo>
                  <a:cubicBezTo>
                    <a:pt x="32296" y="8363"/>
                    <a:pt x="30962" y="10705"/>
                    <a:pt x="31833" y="12897"/>
                  </a:cubicBezTo>
                  <a:cubicBezTo>
                    <a:pt x="31993" y="13305"/>
                    <a:pt x="32185" y="13703"/>
                    <a:pt x="32383" y="14092"/>
                  </a:cubicBezTo>
                  <a:cubicBezTo>
                    <a:pt x="33313" y="15972"/>
                    <a:pt x="34675" y="17649"/>
                    <a:pt x="34922" y="19895"/>
                  </a:cubicBezTo>
                  <a:cubicBezTo>
                    <a:pt x="34170" y="20642"/>
                    <a:pt x="34170" y="21564"/>
                    <a:pt x="34547" y="22641"/>
                  </a:cubicBezTo>
                  <a:cubicBezTo>
                    <a:pt x="35060" y="24117"/>
                    <a:pt x="36082" y="25011"/>
                    <a:pt x="37443" y="25607"/>
                  </a:cubicBezTo>
                  <a:cubicBezTo>
                    <a:pt x="37746" y="25739"/>
                    <a:pt x="37860" y="25891"/>
                    <a:pt x="37824" y="26221"/>
                  </a:cubicBezTo>
                  <a:cubicBezTo>
                    <a:pt x="37750" y="26949"/>
                    <a:pt x="37709" y="27678"/>
                    <a:pt x="37649" y="28430"/>
                  </a:cubicBezTo>
                  <a:cubicBezTo>
                    <a:pt x="36127" y="28567"/>
                    <a:pt x="35279" y="29585"/>
                    <a:pt x="34610" y="30699"/>
                  </a:cubicBezTo>
                  <a:cubicBezTo>
                    <a:pt x="33653" y="32298"/>
                    <a:pt x="33038" y="34044"/>
                    <a:pt x="32979" y="35947"/>
                  </a:cubicBezTo>
                  <a:cubicBezTo>
                    <a:pt x="32929" y="37606"/>
                    <a:pt x="32946" y="39251"/>
                    <a:pt x="33914" y="40718"/>
                  </a:cubicBezTo>
                  <a:cubicBezTo>
                    <a:pt x="33992" y="40841"/>
                    <a:pt x="33978" y="41062"/>
                    <a:pt x="33941" y="41222"/>
                  </a:cubicBezTo>
                  <a:cubicBezTo>
                    <a:pt x="33726" y="42244"/>
                    <a:pt x="33520" y="43266"/>
                    <a:pt x="33258" y="44280"/>
                  </a:cubicBezTo>
                  <a:cubicBezTo>
                    <a:pt x="32923" y="45590"/>
                    <a:pt x="32538" y="46892"/>
                    <a:pt x="32176" y="48194"/>
                  </a:cubicBezTo>
                  <a:cubicBezTo>
                    <a:pt x="32127" y="48189"/>
                    <a:pt x="32077" y="48184"/>
                    <a:pt x="32026" y="48176"/>
                  </a:cubicBezTo>
                  <a:cubicBezTo>
                    <a:pt x="31930" y="47736"/>
                    <a:pt x="31833" y="47291"/>
                    <a:pt x="31728" y="46851"/>
                  </a:cubicBezTo>
                  <a:cubicBezTo>
                    <a:pt x="31330" y="45141"/>
                    <a:pt x="30944" y="43426"/>
                    <a:pt x="30508" y="41726"/>
                  </a:cubicBezTo>
                  <a:cubicBezTo>
                    <a:pt x="30353" y="41124"/>
                    <a:pt x="29950" y="40787"/>
                    <a:pt x="29435" y="40787"/>
                  </a:cubicBezTo>
                  <a:cubicBezTo>
                    <a:pt x="29326" y="40787"/>
                    <a:pt x="29213" y="40802"/>
                    <a:pt x="29097" y="40833"/>
                  </a:cubicBezTo>
                  <a:cubicBezTo>
                    <a:pt x="28087" y="41094"/>
                    <a:pt x="27084" y="41392"/>
                    <a:pt x="26103" y="41749"/>
                  </a:cubicBezTo>
                  <a:cubicBezTo>
                    <a:pt x="25255" y="42061"/>
                    <a:pt x="25173" y="42433"/>
                    <a:pt x="25622" y="43239"/>
                  </a:cubicBezTo>
                  <a:cubicBezTo>
                    <a:pt x="25842" y="43624"/>
                    <a:pt x="26048" y="44023"/>
                    <a:pt x="26301" y="44495"/>
                  </a:cubicBezTo>
                  <a:cubicBezTo>
                    <a:pt x="25269" y="43785"/>
                    <a:pt x="24380" y="43065"/>
                    <a:pt x="23399" y="42515"/>
                  </a:cubicBezTo>
                  <a:cubicBezTo>
                    <a:pt x="20905" y="41121"/>
                    <a:pt x="18238" y="40150"/>
                    <a:pt x="15483" y="39430"/>
                  </a:cubicBezTo>
                  <a:cubicBezTo>
                    <a:pt x="14091" y="39064"/>
                    <a:pt x="12688" y="38851"/>
                    <a:pt x="11282" y="38851"/>
                  </a:cubicBezTo>
                  <a:cubicBezTo>
                    <a:pt x="10219" y="38851"/>
                    <a:pt x="9155" y="38972"/>
                    <a:pt x="8090" y="39242"/>
                  </a:cubicBezTo>
                  <a:cubicBezTo>
                    <a:pt x="6119" y="39741"/>
                    <a:pt x="4162" y="40283"/>
                    <a:pt x="2200" y="40819"/>
                  </a:cubicBezTo>
                  <a:cubicBezTo>
                    <a:pt x="1655" y="40965"/>
                    <a:pt x="1119" y="41154"/>
                    <a:pt x="583" y="41341"/>
                  </a:cubicBezTo>
                  <a:cubicBezTo>
                    <a:pt x="170" y="41493"/>
                    <a:pt x="0" y="41809"/>
                    <a:pt x="156" y="42217"/>
                  </a:cubicBezTo>
                  <a:cubicBezTo>
                    <a:pt x="358" y="42744"/>
                    <a:pt x="523" y="43312"/>
                    <a:pt x="844" y="43761"/>
                  </a:cubicBezTo>
                  <a:cubicBezTo>
                    <a:pt x="1958" y="45320"/>
                    <a:pt x="3021" y="46910"/>
                    <a:pt x="4506" y="48194"/>
                  </a:cubicBezTo>
                  <a:cubicBezTo>
                    <a:pt x="5671" y="49198"/>
                    <a:pt x="6894" y="50073"/>
                    <a:pt x="8288" y="50696"/>
                  </a:cubicBezTo>
                  <a:cubicBezTo>
                    <a:pt x="11208" y="51992"/>
                    <a:pt x="14233" y="52628"/>
                    <a:pt x="17338" y="52628"/>
                  </a:cubicBezTo>
                  <a:cubicBezTo>
                    <a:pt x="18342" y="52628"/>
                    <a:pt x="19355" y="52561"/>
                    <a:pt x="20375" y="52429"/>
                  </a:cubicBezTo>
                  <a:cubicBezTo>
                    <a:pt x="23316" y="52044"/>
                    <a:pt x="26118" y="51159"/>
                    <a:pt x="28730" y="49422"/>
                  </a:cubicBezTo>
                  <a:cubicBezTo>
                    <a:pt x="29174" y="50957"/>
                    <a:pt x="29620" y="52488"/>
                    <a:pt x="30083" y="54083"/>
                  </a:cubicBezTo>
                  <a:cubicBezTo>
                    <a:pt x="28551" y="53652"/>
                    <a:pt x="27328" y="53429"/>
                    <a:pt x="26237" y="53429"/>
                  </a:cubicBezTo>
                  <a:cubicBezTo>
                    <a:pt x="25648" y="53429"/>
                    <a:pt x="25098" y="53494"/>
                    <a:pt x="24559" y="53626"/>
                  </a:cubicBezTo>
                  <a:cubicBezTo>
                    <a:pt x="21204" y="54451"/>
                    <a:pt x="18482" y="56321"/>
                    <a:pt x="16254" y="58896"/>
                  </a:cubicBezTo>
                  <a:cubicBezTo>
                    <a:pt x="14975" y="60372"/>
                    <a:pt x="14361" y="62234"/>
                    <a:pt x="13719" y="64048"/>
                  </a:cubicBezTo>
                  <a:cubicBezTo>
                    <a:pt x="12312" y="68050"/>
                    <a:pt x="13124" y="71813"/>
                    <a:pt x="15158" y="75337"/>
                  </a:cubicBezTo>
                  <a:cubicBezTo>
                    <a:pt x="16749" y="78097"/>
                    <a:pt x="19081" y="80247"/>
                    <a:pt x="21589" y="82199"/>
                  </a:cubicBezTo>
                  <a:cubicBezTo>
                    <a:pt x="24421" y="84399"/>
                    <a:pt x="27506" y="86274"/>
                    <a:pt x="30104" y="88781"/>
                  </a:cubicBezTo>
                  <a:cubicBezTo>
                    <a:pt x="30155" y="88831"/>
                    <a:pt x="30224" y="88868"/>
                    <a:pt x="30274" y="88918"/>
                  </a:cubicBezTo>
                  <a:cubicBezTo>
                    <a:pt x="30866" y="89491"/>
                    <a:pt x="31489" y="90031"/>
                    <a:pt x="32035" y="90641"/>
                  </a:cubicBezTo>
                  <a:cubicBezTo>
                    <a:pt x="32736" y="91421"/>
                    <a:pt x="33514" y="92063"/>
                    <a:pt x="34486" y="92461"/>
                  </a:cubicBezTo>
                  <a:cubicBezTo>
                    <a:pt x="34936" y="92646"/>
                    <a:pt x="35398" y="92735"/>
                    <a:pt x="35850" y="92735"/>
                  </a:cubicBezTo>
                  <a:cubicBezTo>
                    <a:pt x="36912" y="92735"/>
                    <a:pt x="37924" y="92243"/>
                    <a:pt x="38611" y="91333"/>
                  </a:cubicBezTo>
                  <a:cubicBezTo>
                    <a:pt x="38841" y="91030"/>
                    <a:pt x="39042" y="90696"/>
                    <a:pt x="39295" y="90407"/>
                  </a:cubicBezTo>
                  <a:cubicBezTo>
                    <a:pt x="39542" y="90131"/>
                    <a:pt x="39718" y="89990"/>
                    <a:pt x="39880" y="89990"/>
                  </a:cubicBezTo>
                  <a:cubicBezTo>
                    <a:pt x="40050" y="89990"/>
                    <a:pt x="40204" y="90147"/>
                    <a:pt x="40408" y="90467"/>
                  </a:cubicBezTo>
                  <a:cubicBezTo>
                    <a:pt x="40894" y="91224"/>
                    <a:pt x="41531" y="91773"/>
                    <a:pt x="42406" y="92008"/>
                  </a:cubicBezTo>
                  <a:cubicBezTo>
                    <a:pt x="43077" y="92181"/>
                    <a:pt x="43750" y="92387"/>
                    <a:pt x="44438" y="92465"/>
                  </a:cubicBezTo>
                  <a:cubicBezTo>
                    <a:pt x="44684" y="92495"/>
                    <a:pt x="44915" y="92510"/>
                    <a:pt x="45134" y="92510"/>
                  </a:cubicBezTo>
                  <a:cubicBezTo>
                    <a:pt x="46545" y="92510"/>
                    <a:pt x="47416" y="91880"/>
                    <a:pt x="48123" y="90444"/>
                  </a:cubicBezTo>
                  <a:cubicBezTo>
                    <a:pt x="48306" y="90069"/>
                    <a:pt x="48342" y="89619"/>
                    <a:pt x="48553" y="89267"/>
                  </a:cubicBezTo>
                  <a:cubicBezTo>
                    <a:pt x="49562" y="87570"/>
                    <a:pt x="50551" y="85856"/>
                    <a:pt x="51661" y="84220"/>
                  </a:cubicBezTo>
                  <a:cubicBezTo>
                    <a:pt x="52692" y="82703"/>
                    <a:pt x="53723" y="81195"/>
                    <a:pt x="54369" y="79462"/>
                  </a:cubicBezTo>
                  <a:cubicBezTo>
                    <a:pt x="54398" y="79394"/>
                    <a:pt x="54448" y="79335"/>
                    <a:pt x="54516" y="79230"/>
                  </a:cubicBezTo>
                  <a:cubicBezTo>
                    <a:pt x="54924" y="80252"/>
                    <a:pt x="55777" y="80425"/>
                    <a:pt x="56647" y="80499"/>
                  </a:cubicBezTo>
                  <a:cubicBezTo>
                    <a:pt x="58527" y="80664"/>
                    <a:pt x="60411" y="80825"/>
                    <a:pt x="62295" y="80921"/>
                  </a:cubicBezTo>
                  <a:cubicBezTo>
                    <a:pt x="63547" y="80987"/>
                    <a:pt x="64803" y="81012"/>
                    <a:pt x="66058" y="81012"/>
                  </a:cubicBezTo>
                  <a:cubicBezTo>
                    <a:pt x="66359" y="81012"/>
                    <a:pt x="66660" y="81010"/>
                    <a:pt x="66961" y="81008"/>
                  </a:cubicBezTo>
                  <a:cubicBezTo>
                    <a:pt x="67012" y="81008"/>
                    <a:pt x="67065" y="81008"/>
                    <a:pt x="67120" y="81008"/>
                  </a:cubicBezTo>
                  <a:cubicBezTo>
                    <a:pt x="67554" y="81008"/>
                    <a:pt x="68063" y="80975"/>
                    <a:pt x="68153" y="80385"/>
                  </a:cubicBezTo>
                  <a:cubicBezTo>
                    <a:pt x="68253" y="79743"/>
                    <a:pt x="67662" y="79609"/>
                    <a:pt x="67236" y="79386"/>
                  </a:cubicBezTo>
                  <a:cubicBezTo>
                    <a:pt x="65398" y="78418"/>
                    <a:pt x="63560" y="77455"/>
                    <a:pt x="61763" y="76511"/>
                  </a:cubicBezTo>
                  <a:cubicBezTo>
                    <a:pt x="61868" y="76388"/>
                    <a:pt x="62024" y="76286"/>
                    <a:pt x="62043" y="76163"/>
                  </a:cubicBezTo>
                  <a:cubicBezTo>
                    <a:pt x="62849" y="70837"/>
                    <a:pt x="63968" y="65534"/>
                    <a:pt x="63335" y="60088"/>
                  </a:cubicBezTo>
                  <a:cubicBezTo>
                    <a:pt x="63361" y="60088"/>
                    <a:pt x="63385" y="60086"/>
                    <a:pt x="63405" y="60086"/>
                  </a:cubicBezTo>
                  <a:cubicBezTo>
                    <a:pt x="63427" y="60086"/>
                    <a:pt x="63445" y="60088"/>
                    <a:pt x="63459" y="60098"/>
                  </a:cubicBezTo>
                  <a:cubicBezTo>
                    <a:pt x="65617" y="61472"/>
                    <a:pt x="67937" y="62605"/>
                    <a:pt x="69925" y="64241"/>
                  </a:cubicBezTo>
                  <a:cubicBezTo>
                    <a:pt x="70590" y="64791"/>
                    <a:pt x="71301" y="65282"/>
                    <a:pt x="71957" y="65841"/>
                  </a:cubicBezTo>
                  <a:cubicBezTo>
                    <a:pt x="72580" y="66377"/>
                    <a:pt x="73152" y="66963"/>
                    <a:pt x="73749" y="67527"/>
                  </a:cubicBezTo>
                  <a:cubicBezTo>
                    <a:pt x="73866" y="67636"/>
                    <a:pt x="73992" y="67834"/>
                    <a:pt x="74106" y="67834"/>
                  </a:cubicBezTo>
                  <a:cubicBezTo>
                    <a:pt x="74108" y="67834"/>
                    <a:pt x="74109" y="67834"/>
                    <a:pt x="74111" y="67834"/>
                  </a:cubicBezTo>
                  <a:cubicBezTo>
                    <a:pt x="74122" y="67833"/>
                    <a:pt x="74133" y="67833"/>
                    <a:pt x="74144" y="67833"/>
                  </a:cubicBezTo>
                  <a:cubicBezTo>
                    <a:pt x="74575" y="67833"/>
                    <a:pt x="74683" y="68167"/>
                    <a:pt x="74835" y="68458"/>
                  </a:cubicBezTo>
                  <a:cubicBezTo>
                    <a:pt x="75037" y="68847"/>
                    <a:pt x="75215" y="69251"/>
                    <a:pt x="75426" y="69636"/>
                  </a:cubicBezTo>
                  <a:cubicBezTo>
                    <a:pt x="75654" y="70060"/>
                    <a:pt x="75908" y="70264"/>
                    <a:pt x="76226" y="70264"/>
                  </a:cubicBezTo>
                  <a:cubicBezTo>
                    <a:pt x="76427" y="70264"/>
                    <a:pt x="76653" y="70183"/>
                    <a:pt x="76915" y="70025"/>
                  </a:cubicBezTo>
                  <a:cubicBezTo>
                    <a:pt x="78909" y="68824"/>
                    <a:pt x="80922" y="67656"/>
                    <a:pt x="82888" y="66414"/>
                  </a:cubicBezTo>
                  <a:cubicBezTo>
                    <a:pt x="84029" y="65694"/>
                    <a:pt x="85107" y="64874"/>
                    <a:pt x="86184" y="64058"/>
                  </a:cubicBezTo>
                  <a:cubicBezTo>
                    <a:pt x="86358" y="63925"/>
                    <a:pt x="86527" y="63521"/>
                    <a:pt x="86449" y="63374"/>
                  </a:cubicBezTo>
                  <a:cubicBezTo>
                    <a:pt x="86348" y="63174"/>
                    <a:pt x="86009" y="63077"/>
                    <a:pt x="85758" y="62975"/>
                  </a:cubicBezTo>
                  <a:cubicBezTo>
                    <a:pt x="85722" y="62959"/>
                    <a:pt x="85682" y="62954"/>
                    <a:pt x="85639" y="62954"/>
                  </a:cubicBezTo>
                  <a:cubicBezTo>
                    <a:pt x="85555" y="62954"/>
                    <a:pt x="85462" y="62975"/>
                    <a:pt x="85377" y="62984"/>
                  </a:cubicBezTo>
                  <a:cubicBezTo>
                    <a:pt x="83219" y="63250"/>
                    <a:pt x="81160" y="63905"/>
                    <a:pt x="79134" y="64653"/>
                  </a:cubicBezTo>
                  <a:cubicBezTo>
                    <a:pt x="78832" y="64763"/>
                    <a:pt x="78575" y="64996"/>
                    <a:pt x="78295" y="65171"/>
                  </a:cubicBezTo>
                  <a:cubicBezTo>
                    <a:pt x="78328" y="65236"/>
                    <a:pt x="78356" y="65295"/>
                    <a:pt x="78383" y="65358"/>
                  </a:cubicBezTo>
                  <a:cubicBezTo>
                    <a:pt x="80697" y="65198"/>
                    <a:pt x="82815" y="64098"/>
                    <a:pt x="85144" y="63888"/>
                  </a:cubicBezTo>
                  <a:lnTo>
                    <a:pt x="85144" y="63888"/>
                  </a:lnTo>
                  <a:cubicBezTo>
                    <a:pt x="82289" y="65918"/>
                    <a:pt x="79245" y="67641"/>
                    <a:pt x="76215" y="69433"/>
                  </a:cubicBezTo>
                  <a:cubicBezTo>
                    <a:pt x="75770" y="68714"/>
                    <a:pt x="75348" y="68036"/>
                    <a:pt x="74862" y="67256"/>
                  </a:cubicBezTo>
                  <a:cubicBezTo>
                    <a:pt x="74954" y="67188"/>
                    <a:pt x="75106" y="67087"/>
                    <a:pt x="75247" y="66972"/>
                  </a:cubicBezTo>
                  <a:cubicBezTo>
                    <a:pt x="76151" y="66234"/>
                    <a:pt x="77049" y="65496"/>
                    <a:pt x="77948" y="64749"/>
                  </a:cubicBezTo>
                  <a:cubicBezTo>
                    <a:pt x="78035" y="64675"/>
                    <a:pt x="78126" y="64603"/>
                    <a:pt x="78213" y="64529"/>
                  </a:cubicBezTo>
                  <a:cubicBezTo>
                    <a:pt x="78951" y="63915"/>
                    <a:pt x="78983" y="63690"/>
                    <a:pt x="78493" y="62861"/>
                  </a:cubicBezTo>
                  <a:cubicBezTo>
                    <a:pt x="78465" y="62815"/>
                    <a:pt x="78433" y="62769"/>
                    <a:pt x="78406" y="62724"/>
                  </a:cubicBezTo>
                  <a:cubicBezTo>
                    <a:pt x="76719" y="59941"/>
                    <a:pt x="74391" y="57755"/>
                    <a:pt x="71746" y="55949"/>
                  </a:cubicBezTo>
                  <a:cubicBezTo>
                    <a:pt x="68450" y="53704"/>
                    <a:pt x="64880" y="51976"/>
                    <a:pt x="61103" y="50646"/>
                  </a:cubicBezTo>
                  <a:cubicBezTo>
                    <a:pt x="59842" y="50202"/>
                    <a:pt x="58568" y="49917"/>
                    <a:pt x="57285" y="49743"/>
                  </a:cubicBezTo>
                  <a:cubicBezTo>
                    <a:pt x="55936" y="49555"/>
                    <a:pt x="54578" y="49489"/>
                    <a:pt x="53213" y="49489"/>
                  </a:cubicBezTo>
                  <a:cubicBezTo>
                    <a:pt x="52282" y="49489"/>
                    <a:pt x="51347" y="49520"/>
                    <a:pt x="50410" y="49564"/>
                  </a:cubicBezTo>
                  <a:cubicBezTo>
                    <a:pt x="50379" y="49565"/>
                    <a:pt x="50350" y="49566"/>
                    <a:pt x="50323" y="49566"/>
                  </a:cubicBezTo>
                  <a:cubicBezTo>
                    <a:pt x="50007" y="49566"/>
                    <a:pt x="49860" y="49484"/>
                    <a:pt x="49823" y="49143"/>
                  </a:cubicBezTo>
                  <a:cubicBezTo>
                    <a:pt x="49790" y="48800"/>
                    <a:pt x="49722" y="48455"/>
                    <a:pt x="49695" y="48107"/>
                  </a:cubicBezTo>
                  <a:cubicBezTo>
                    <a:pt x="49631" y="47282"/>
                    <a:pt x="49585" y="46457"/>
                    <a:pt x="49530" y="45554"/>
                  </a:cubicBezTo>
                  <a:lnTo>
                    <a:pt x="49530" y="45554"/>
                  </a:lnTo>
                  <a:cubicBezTo>
                    <a:pt x="49764" y="45674"/>
                    <a:pt x="49892" y="45737"/>
                    <a:pt x="50020" y="45807"/>
                  </a:cubicBezTo>
                  <a:cubicBezTo>
                    <a:pt x="51281" y="46476"/>
                    <a:pt x="52519" y="47200"/>
                    <a:pt x="53807" y="47805"/>
                  </a:cubicBezTo>
                  <a:cubicBezTo>
                    <a:pt x="54833" y="48285"/>
                    <a:pt x="55910" y="48662"/>
                    <a:pt x="56987" y="49010"/>
                  </a:cubicBezTo>
                  <a:cubicBezTo>
                    <a:pt x="57139" y="49055"/>
                    <a:pt x="57263" y="49093"/>
                    <a:pt x="57372" y="49106"/>
                  </a:cubicBezTo>
                  <a:cubicBezTo>
                    <a:pt x="57407" y="49110"/>
                    <a:pt x="57440" y="49112"/>
                    <a:pt x="57471" y="49112"/>
                  </a:cubicBezTo>
                  <a:cubicBezTo>
                    <a:pt x="57785" y="49112"/>
                    <a:pt x="57902" y="48897"/>
                    <a:pt x="58027" y="48401"/>
                  </a:cubicBezTo>
                  <a:cubicBezTo>
                    <a:pt x="58069" y="48243"/>
                    <a:pt x="58128" y="48090"/>
                    <a:pt x="58206" y="47946"/>
                  </a:cubicBezTo>
                  <a:cubicBezTo>
                    <a:pt x="58637" y="47181"/>
                    <a:pt x="59096" y="46434"/>
                    <a:pt x="59508" y="45660"/>
                  </a:cubicBezTo>
                  <a:cubicBezTo>
                    <a:pt x="60030" y="44697"/>
                    <a:pt x="60562" y="43729"/>
                    <a:pt x="60566" y="42589"/>
                  </a:cubicBezTo>
                  <a:cubicBezTo>
                    <a:pt x="60566" y="42465"/>
                    <a:pt x="60621" y="42345"/>
                    <a:pt x="60649" y="42227"/>
                  </a:cubicBezTo>
                  <a:cubicBezTo>
                    <a:pt x="60699" y="42228"/>
                    <a:pt x="60749" y="42228"/>
                    <a:pt x="60799" y="42228"/>
                  </a:cubicBezTo>
                  <a:cubicBezTo>
                    <a:pt x="62580" y="42228"/>
                    <a:pt x="63675" y="41442"/>
                    <a:pt x="64050" y="39815"/>
                  </a:cubicBezTo>
                  <a:cubicBezTo>
                    <a:pt x="64183" y="39233"/>
                    <a:pt x="64169" y="38615"/>
                    <a:pt x="64169" y="38014"/>
                  </a:cubicBezTo>
                  <a:cubicBezTo>
                    <a:pt x="64178" y="36955"/>
                    <a:pt x="63656" y="36194"/>
                    <a:pt x="62720" y="35736"/>
                  </a:cubicBezTo>
                  <a:cubicBezTo>
                    <a:pt x="62331" y="35543"/>
                    <a:pt x="61900" y="35401"/>
                    <a:pt x="61473" y="35351"/>
                  </a:cubicBezTo>
                  <a:cubicBezTo>
                    <a:pt x="61061" y="35305"/>
                    <a:pt x="60956" y="35140"/>
                    <a:pt x="60933" y="34768"/>
                  </a:cubicBezTo>
                  <a:cubicBezTo>
                    <a:pt x="60910" y="34315"/>
                    <a:pt x="60896" y="33838"/>
                    <a:pt x="60745" y="33417"/>
                  </a:cubicBezTo>
                  <a:cubicBezTo>
                    <a:pt x="60653" y="33155"/>
                    <a:pt x="60346" y="32930"/>
                    <a:pt x="60080" y="32793"/>
                  </a:cubicBezTo>
                  <a:cubicBezTo>
                    <a:pt x="60078" y="32791"/>
                    <a:pt x="60074" y="32791"/>
                    <a:pt x="60070" y="32791"/>
                  </a:cubicBezTo>
                  <a:cubicBezTo>
                    <a:pt x="59985" y="32791"/>
                    <a:pt x="59651" y="33101"/>
                    <a:pt x="59581" y="33312"/>
                  </a:cubicBezTo>
                  <a:cubicBezTo>
                    <a:pt x="59279" y="34154"/>
                    <a:pt x="59045" y="35020"/>
                    <a:pt x="58779" y="35878"/>
                  </a:cubicBezTo>
                  <a:cubicBezTo>
                    <a:pt x="58476" y="36868"/>
                    <a:pt x="58164" y="37858"/>
                    <a:pt x="57834" y="38912"/>
                  </a:cubicBezTo>
                  <a:cubicBezTo>
                    <a:pt x="56845" y="38426"/>
                    <a:pt x="55960" y="37940"/>
                    <a:pt x="55038" y="37560"/>
                  </a:cubicBezTo>
                  <a:cubicBezTo>
                    <a:pt x="54222" y="37226"/>
                    <a:pt x="53792" y="36795"/>
                    <a:pt x="53719" y="35819"/>
                  </a:cubicBezTo>
                  <a:cubicBezTo>
                    <a:pt x="53581" y="33945"/>
                    <a:pt x="52661" y="32373"/>
                    <a:pt x="51289" y="31088"/>
                  </a:cubicBezTo>
                  <a:cubicBezTo>
                    <a:pt x="49878" y="29773"/>
                    <a:pt x="48278" y="28829"/>
                    <a:pt x="46266" y="28719"/>
                  </a:cubicBezTo>
                  <a:cubicBezTo>
                    <a:pt x="46224" y="28545"/>
                    <a:pt x="46178" y="28375"/>
                    <a:pt x="46119" y="28132"/>
                  </a:cubicBezTo>
                  <a:cubicBezTo>
                    <a:pt x="46620" y="28132"/>
                    <a:pt x="47100" y="28155"/>
                    <a:pt x="47568" y="28155"/>
                  </a:cubicBezTo>
                  <a:cubicBezTo>
                    <a:pt x="47858" y="28155"/>
                    <a:pt x="48145" y="28146"/>
                    <a:pt x="48429" y="28118"/>
                  </a:cubicBezTo>
                  <a:cubicBezTo>
                    <a:pt x="51412" y="27825"/>
                    <a:pt x="54177" y="27051"/>
                    <a:pt x="55924" y="24323"/>
                  </a:cubicBezTo>
                  <a:cubicBezTo>
                    <a:pt x="56973" y="22687"/>
                    <a:pt x="57748" y="20964"/>
                    <a:pt x="57060" y="18942"/>
                  </a:cubicBezTo>
                  <a:cubicBezTo>
                    <a:pt x="57037" y="18874"/>
                    <a:pt x="57041" y="18801"/>
                    <a:pt x="57028" y="18727"/>
                  </a:cubicBezTo>
                  <a:cubicBezTo>
                    <a:pt x="56625" y="15812"/>
                    <a:pt x="56213" y="12897"/>
                    <a:pt x="55273" y="10055"/>
                  </a:cubicBezTo>
                  <a:cubicBezTo>
                    <a:pt x="56455" y="9396"/>
                    <a:pt x="57409" y="8570"/>
                    <a:pt x="57648" y="7071"/>
                  </a:cubicBezTo>
                  <a:cubicBezTo>
                    <a:pt x="57955" y="5151"/>
                    <a:pt x="57848" y="3294"/>
                    <a:pt x="57024" y="1539"/>
                  </a:cubicBezTo>
                  <a:cubicBezTo>
                    <a:pt x="56628" y="690"/>
                    <a:pt x="56122" y="261"/>
                    <a:pt x="55408" y="261"/>
                  </a:cubicBezTo>
                  <a:cubicBezTo>
                    <a:pt x="55105" y="261"/>
                    <a:pt x="54764" y="338"/>
                    <a:pt x="54379" y="494"/>
                  </a:cubicBezTo>
                  <a:cubicBezTo>
                    <a:pt x="53531" y="833"/>
                    <a:pt x="52651" y="1099"/>
                    <a:pt x="51771" y="1342"/>
                  </a:cubicBezTo>
                  <a:cubicBezTo>
                    <a:pt x="51427" y="1436"/>
                    <a:pt x="51091" y="1486"/>
                    <a:pt x="50764" y="1486"/>
                  </a:cubicBezTo>
                  <a:cubicBezTo>
                    <a:pt x="50057" y="1486"/>
                    <a:pt x="49392" y="1254"/>
                    <a:pt x="48778" y="737"/>
                  </a:cubicBezTo>
                  <a:cubicBezTo>
                    <a:pt x="48448" y="462"/>
                    <a:pt x="48045" y="227"/>
                    <a:pt x="47637" y="104"/>
                  </a:cubicBezTo>
                  <a:cubicBezTo>
                    <a:pt x="47407" y="33"/>
                    <a:pt x="47191" y="1"/>
                    <a:pt x="46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72;p43">
              <a:extLst>
                <a:ext uri="{FF2B5EF4-FFF2-40B4-BE49-F238E27FC236}">
                  <a16:creationId xmlns:a16="http://schemas.microsoft.com/office/drawing/2014/main" id="{7E4C1E5A-E671-0349-FDCA-D4D8A1119481}"/>
                </a:ext>
              </a:extLst>
            </p:cNvPr>
            <p:cNvSpPr/>
            <p:nvPr/>
          </p:nvSpPr>
          <p:spPr>
            <a:xfrm>
              <a:off x="6086867" y="2875459"/>
              <a:ext cx="1798172" cy="1020447"/>
            </a:xfrm>
            <a:custGeom>
              <a:avLst/>
              <a:gdLst/>
              <a:ahLst/>
              <a:cxnLst/>
              <a:rect l="l" t="t" r="r" b="b"/>
              <a:pathLst>
                <a:path w="44739" h="25389" extrusionOk="0">
                  <a:moveTo>
                    <a:pt x="17070" y="0"/>
                  </a:moveTo>
                  <a:cubicBezTo>
                    <a:pt x="16167" y="0"/>
                    <a:pt x="15350" y="260"/>
                    <a:pt x="14525" y="581"/>
                  </a:cubicBezTo>
                  <a:cubicBezTo>
                    <a:pt x="13621" y="930"/>
                    <a:pt x="12710" y="1260"/>
                    <a:pt x="11812" y="1631"/>
                  </a:cubicBezTo>
                  <a:cubicBezTo>
                    <a:pt x="10067" y="2358"/>
                    <a:pt x="8284" y="2702"/>
                    <a:pt x="6473" y="2702"/>
                  </a:cubicBezTo>
                  <a:cubicBezTo>
                    <a:pt x="5477" y="2702"/>
                    <a:pt x="4472" y="2598"/>
                    <a:pt x="3461" y="2396"/>
                  </a:cubicBezTo>
                  <a:cubicBezTo>
                    <a:pt x="2314" y="2171"/>
                    <a:pt x="1196" y="1824"/>
                    <a:pt x="0" y="1512"/>
                  </a:cubicBezTo>
                  <a:lnTo>
                    <a:pt x="0" y="1512"/>
                  </a:lnTo>
                  <a:cubicBezTo>
                    <a:pt x="68" y="2333"/>
                    <a:pt x="51" y="3130"/>
                    <a:pt x="211" y="3890"/>
                  </a:cubicBezTo>
                  <a:cubicBezTo>
                    <a:pt x="380" y="4687"/>
                    <a:pt x="632" y="5490"/>
                    <a:pt x="999" y="6210"/>
                  </a:cubicBezTo>
                  <a:cubicBezTo>
                    <a:pt x="1604" y="7388"/>
                    <a:pt x="2645" y="8107"/>
                    <a:pt x="3804" y="8740"/>
                  </a:cubicBezTo>
                  <a:cubicBezTo>
                    <a:pt x="5404" y="9611"/>
                    <a:pt x="7055" y="10253"/>
                    <a:pt x="8850" y="10523"/>
                  </a:cubicBezTo>
                  <a:cubicBezTo>
                    <a:pt x="11185" y="10872"/>
                    <a:pt x="13528" y="10975"/>
                    <a:pt x="15875" y="10975"/>
                  </a:cubicBezTo>
                  <a:cubicBezTo>
                    <a:pt x="17190" y="10975"/>
                    <a:pt x="18506" y="10943"/>
                    <a:pt x="19823" y="10903"/>
                  </a:cubicBezTo>
                  <a:cubicBezTo>
                    <a:pt x="20025" y="10898"/>
                    <a:pt x="20228" y="10888"/>
                    <a:pt x="20428" y="10888"/>
                  </a:cubicBezTo>
                  <a:cubicBezTo>
                    <a:pt x="20592" y="10888"/>
                    <a:pt x="20754" y="10895"/>
                    <a:pt x="20914" y="10917"/>
                  </a:cubicBezTo>
                  <a:cubicBezTo>
                    <a:pt x="21093" y="10945"/>
                    <a:pt x="21250" y="11132"/>
                    <a:pt x="21414" y="11248"/>
                  </a:cubicBezTo>
                  <a:cubicBezTo>
                    <a:pt x="21257" y="11385"/>
                    <a:pt x="21120" y="11609"/>
                    <a:pt x="20946" y="11646"/>
                  </a:cubicBezTo>
                  <a:cubicBezTo>
                    <a:pt x="20836" y="11669"/>
                    <a:pt x="20721" y="11692"/>
                    <a:pt x="20611" y="11710"/>
                  </a:cubicBezTo>
                  <a:lnTo>
                    <a:pt x="20611" y="11715"/>
                  </a:lnTo>
                  <a:lnTo>
                    <a:pt x="20676" y="12008"/>
                  </a:lnTo>
                  <a:cubicBezTo>
                    <a:pt x="20710" y="11991"/>
                    <a:pt x="20747" y="11982"/>
                    <a:pt x="20786" y="11980"/>
                  </a:cubicBezTo>
                  <a:cubicBezTo>
                    <a:pt x="20914" y="11980"/>
                    <a:pt x="21074" y="12163"/>
                    <a:pt x="21157" y="12306"/>
                  </a:cubicBezTo>
                  <a:cubicBezTo>
                    <a:pt x="21226" y="12421"/>
                    <a:pt x="21203" y="12590"/>
                    <a:pt x="21207" y="12737"/>
                  </a:cubicBezTo>
                  <a:cubicBezTo>
                    <a:pt x="21230" y="15028"/>
                    <a:pt x="21257" y="17321"/>
                    <a:pt x="21272" y="19612"/>
                  </a:cubicBezTo>
                  <a:cubicBezTo>
                    <a:pt x="21285" y="21271"/>
                    <a:pt x="21276" y="22931"/>
                    <a:pt x="21276" y="24599"/>
                  </a:cubicBezTo>
                  <a:cubicBezTo>
                    <a:pt x="23167" y="25177"/>
                    <a:pt x="25104" y="25389"/>
                    <a:pt x="27070" y="25389"/>
                  </a:cubicBezTo>
                  <a:cubicBezTo>
                    <a:pt x="27271" y="25389"/>
                    <a:pt x="27473" y="25386"/>
                    <a:pt x="27675" y="25382"/>
                  </a:cubicBezTo>
                  <a:cubicBezTo>
                    <a:pt x="28037" y="25373"/>
                    <a:pt x="28083" y="25186"/>
                    <a:pt x="28119" y="24906"/>
                  </a:cubicBezTo>
                  <a:cubicBezTo>
                    <a:pt x="28435" y="22637"/>
                    <a:pt x="28761" y="20373"/>
                    <a:pt x="29072" y="18104"/>
                  </a:cubicBezTo>
                  <a:cubicBezTo>
                    <a:pt x="29480" y="15134"/>
                    <a:pt x="29581" y="12173"/>
                    <a:pt x="29137" y="9180"/>
                  </a:cubicBezTo>
                  <a:cubicBezTo>
                    <a:pt x="28647" y="5903"/>
                    <a:pt x="26497" y="3799"/>
                    <a:pt x="23540" y="3166"/>
                  </a:cubicBezTo>
                  <a:cubicBezTo>
                    <a:pt x="21578" y="2749"/>
                    <a:pt x="19561" y="2594"/>
                    <a:pt x="17562" y="2355"/>
                  </a:cubicBezTo>
                  <a:cubicBezTo>
                    <a:pt x="16802" y="2268"/>
                    <a:pt x="16022" y="2277"/>
                    <a:pt x="15170" y="2240"/>
                  </a:cubicBezTo>
                  <a:cubicBezTo>
                    <a:pt x="15767" y="1648"/>
                    <a:pt x="16421" y="1502"/>
                    <a:pt x="17092" y="1502"/>
                  </a:cubicBezTo>
                  <a:cubicBezTo>
                    <a:pt x="17102" y="1502"/>
                    <a:pt x="17112" y="1502"/>
                    <a:pt x="17122" y="1502"/>
                  </a:cubicBezTo>
                  <a:cubicBezTo>
                    <a:pt x="19327" y="1512"/>
                    <a:pt x="21514" y="1736"/>
                    <a:pt x="23650" y="2287"/>
                  </a:cubicBezTo>
                  <a:cubicBezTo>
                    <a:pt x="26670" y="3057"/>
                    <a:pt x="28925" y="4725"/>
                    <a:pt x="29714" y="7906"/>
                  </a:cubicBezTo>
                  <a:cubicBezTo>
                    <a:pt x="29878" y="8561"/>
                    <a:pt x="30177" y="8854"/>
                    <a:pt x="30787" y="9180"/>
                  </a:cubicBezTo>
                  <a:cubicBezTo>
                    <a:pt x="32739" y="10215"/>
                    <a:pt x="34659" y="11339"/>
                    <a:pt x="36479" y="12586"/>
                  </a:cubicBezTo>
                  <a:cubicBezTo>
                    <a:pt x="38101" y="13699"/>
                    <a:pt x="39573" y="15028"/>
                    <a:pt x="41090" y="16239"/>
                  </a:cubicBezTo>
                  <a:cubicBezTo>
                    <a:pt x="42268" y="15295"/>
                    <a:pt x="43501" y="14300"/>
                    <a:pt x="44738" y="13301"/>
                  </a:cubicBezTo>
                  <a:cubicBezTo>
                    <a:pt x="43696" y="11551"/>
                    <a:pt x="42395" y="9971"/>
                    <a:pt x="40880" y="8611"/>
                  </a:cubicBezTo>
                  <a:cubicBezTo>
                    <a:pt x="37804" y="5847"/>
                    <a:pt x="34266" y="3844"/>
                    <a:pt x="30471" y="2267"/>
                  </a:cubicBezTo>
                  <a:cubicBezTo>
                    <a:pt x="28321" y="1374"/>
                    <a:pt x="26158" y="438"/>
                    <a:pt x="23820" y="228"/>
                  </a:cubicBezTo>
                  <a:cubicBezTo>
                    <a:pt x="21675" y="36"/>
                    <a:pt x="19498" y="127"/>
                    <a:pt x="17344" y="8"/>
                  </a:cubicBezTo>
                  <a:cubicBezTo>
                    <a:pt x="17252" y="3"/>
                    <a:pt x="17161" y="0"/>
                    <a:pt x="1707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73;p43">
              <a:extLst>
                <a:ext uri="{FF2B5EF4-FFF2-40B4-BE49-F238E27FC236}">
                  <a16:creationId xmlns:a16="http://schemas.microsoft.com/office/drawing/2014/main" id="{4CD203C5-6E86-C6FD-B981-F790E55A3A82}"/>
                </a:ext>
              </a:extLst>
            </p:cNvPr>
            <p:cNvSpPr/>
            <p:nvPr/>
          </p:nvSpPr>
          <p:spPr>
            <a:xfrm>
              <a:off x="6334777" y="1096523"/>
              <a:ext cx="705378" cy="310085"/>
            </a:xfrm>
            <a:custGeom>
              <a:avLst/>
              <a:gdLst/>
              <a:ahLst/>
              <a:cxnLst/>
              <a:rect l="l" t="t" r="r" b="b"/>
              <a:pathLst>
                <a:path w="17550" h="7715" extrusionOk="0">
                  <a:moveTo>
                    <a:pt x="17385" y="1"/>
                  </a:moveTo>
                  <a:lnTo>
                    <a:pt x="17385" y="1"/>
                  </a:lnTo>
                  <a:cubicBezTo>
                    <a:pt x="17267" y="138"/>
                    <a:pt x="17183" y="249"/>
                    <a:pt x="17092" y="349"/>
                  </a:cubicBezTo>
                  <a:cubicBezTo>
                    <a:pt x="16246" y="1284"/>
                    <a:pt x="15088" y="2000"/>
                    <a:pt x="13745" y="2000"/>
                  </a:cubicBezTo>
                  <a:cubicBezTo>
                    <a:pt x="13220" y="2000"/>
                    <a:pt x="12666" y="1890"/>
                    <a:pt x="12092" y="1642"/>
                  </a:cubicBezTo>
                  <a:cubicBezTo>
                    <a:pt x="11679" y="1459"/>
                    <a:pt x="11221" y="1371"/>
                    <a:pt x="10780" y="1261"/>
                  </a:cubicBezTo>
                  <a:cubicBezTo>
                    <a:pt x="10666" y="1233"/>
                    <a:pt x="10557" y="1219"/>
                    <a:pt x="10452" y="1219"/>
                  </a:cubicBezTo>
                  <a:cubicBezTo>
                    <a:pt x="10086" y="1219"/>
                    <a:pt x="9781" y="1393"/>
                    <a:pt x="9524" y="1724"/>
                  </a:cubicBezTo>
                  <a:cubicBezTo>
                    <a:pt x="9288" y="2027"/>
                    <a:pt x="9032" y="2311"/>
                    <a:pt x="8754" y="2576"/>
                  </a:cubicBezTo>
                  <a:cubicBezTo>
                    <a:pt x="7891" y="3401"/>
                    <a:pt x="6926" y="3878"/>
                    <a:pt x="5808" y="3878"/>
                  </a:cubicBezTo>
                  <a:cubicBezTo>
                    <a:pt x="5496" y="3878"/>
                    <a:pt x="5172" y="3841"/>
                    <a:pt x="4835" y="3764"/>
                  </a:cubicBezTo>
                  <a:cubicBezTo>
                    <a:pt x="4359" y="3653"/>
                    <a:pt x="3855" y="3636"/>
                    <a:pt x="3365" y="3617"/>
                  </a:cubicBezTo>
                  <a:cubicBezTo>
                    <a:pt x="3339" y="3616"/>
                    <a:pt x="3314" y="3616"/>
                    <a:pt x="3289" y="3616"/>
                  </a:cubicBezTo>
                  <a:cubicBezTo>
                    <a:pt x="2668" y="3616"/>
                    <a:pt x="2160" y="3891"/>
                    <a:pt x="1848" y="4438"/>
                  </a:cubicBezTo>
                  <a:cubicBezTo>
                    <a:pt x="1486" y="5070"/>
                    <a:pt x="1146" y="5725"/>
                    <a:pt x="862" y="6395"/>
                  </a:cubicBezTo>
                  <a:cubicBezTo>
                    <a:pt x="647" y="6917"/>
                    <a:pt x="358" y="7325"/>
                    <a:pt x="1" y="7637"/>
                  </a:cubicBezTo>
                  <a:lnTo>
                    <a:pt x="693" y="7715"/>
                  </a:lnTo>
                  <a:cubicBezTo>
                    <a:pt x="1141" y="7284"/>
                    <a:pt x="1705" y="6867"/>
                    <a:pt x="2292" y="6707"/>
                  </a:cubicBezTo>
                  <a:cubicBezTo>
                    <a:pt x="4387" y="6124"/>
                    <a:pt x="6495" y="5542"/>
                    <a:pt x="8631" y="5176"/>
                  </a:cubicBezTo>
                  <a:cubicBezTo>
                    <a:pt x="11037" y="4763"/>
                    <a:pt x="13348" y="4122"/>
                    <a:pt x="15552" y="3108"/>
                  </a:cubicBezTo>
                  <a:cubicBezTo>
                    <a:pt x="16996" y="2444"/>
                    <a:pt x="17550" y="1472"/>
                    <a:pt x="1738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74;p43">
              <a:extLst>
                <a:ext uri="{FF2B5EF4-FFF2-40B4-BE49-F238E27FC236}">
                  <a16:creationId xmlns:a16="http://schemas.microsoft.com/office/drawing/2014/main" id="{74B4B78E-BBF0-CCB0-072C-3D56860BF37D}"/>
                </a:ext>
              </a:extLst>
            </p:cNvPr>
            <p:cNvSpPr/>
            <p:nvPr/>
          </p:nvSpPr>
          <p:spPr>
            <a:xfrm>
              <a:off x="6089921" y="969031"/>
              <a:ext cx="950472" cy="535244"/>
            </a:xfrm>
            <a:custGeom>
              <a:avLst/>
              <a:gdLst/>
              <a:ahLst/>
              <a:cxnLst/>
              <a:rect l="l" t="t" r="r" b="b"/>
              <a:pathLst>
                <a:path w="23648" h="13317" extrusionOk="0">
                  <a:moveTo>
                    <a:pt x="23290" y="1"/>
                  </a:moveTo>
                  <a:cubicBezTo>
                    <a:pt x="22680" y="432"/>
                    <a:pt x="22166" y="908"/>
                    <a:pt x="21557" y="1202"/>
                  </a:cubicBezTo>
                  <a:cubicBezTo>
                    <a:pt x="20921" y="1509"/>
                    <a:pt x="20238" y="1631"/>
                    <a:pt x="19544" y="1631"/>
                  </a:cubicBezTo>
                  <a:cubicBezTo>
                    <a:pt x="19213" y="1631"/>
                    <a:pt x="18879" y="1604"/>
                    <a:pt x="18546" y="1555"/>
                  </a:cubicBezTo>
                  <a:cubicBezTo>
                    <a:pt x="17730" y="1431"/>
                    <a:pt x="16923" y="1248"/>
                    <a:pt x="16112" y="1115"/>
                  </a:cubicBezTo>
                  <a:cubicBezTo>
                    <a:pt x="15800" y="1065"/>
                    <a:pt x="15496" y="1033"/>
                    <a:pt x="15203" y="1033"/>
                  </a:cubicBezTo>
                  <a:cubicBezTo>
                    <a:pt x="14377" y="1033"/>
                    <a:pt x="13631" y="1284"/>
                    <a:pt x="12995" y="2073"/>
                  </a:cubicBezTo>
                  <a:cubicBezTo>
                    <a:pt x="12477" y="2710"/>
                    <a:pt x="11758" y="3219"/>
                    <a:pt x="11051" y="3659"/>
                  </a:cubicBezTo>
                  <a:cubicBezTo>
                    <a:pt x="10358" y="4087"/>
                    <a:pt x="9578" y="4179"/>
                    <a:pt x="8785" y="4179"/>
                  </a:cubicBezTo>
                  <a:cubicBezTo>
                    <a:pt x="8525" y="4179"/>
                    <a:pt x="8264" y="4169"/>
                    <a:pt x="8003" y="4158"/>
                  </a:cubicBezTo>
                  <a:cubicBezTo>
                    <a:pt x="7675" y="4145"/>
                    <a:pt x="7403" y="4134"/>
                    <a:pt x="7175" y="4134"/>
                  </a:cubicBezTo>
                  <a:cubicBezTo>
                    <a:pt x="6100" y="4134"/>
                    <a:pt x="5994" y="4381"/>
                    <a:pt x="5620" y="5858"/>
                  </a:cubicBezTo>
                  <a:cubicBezTo>
                    <a:pt x="5308" y="7092"/>
                    <a:pt x="4530" y="7807"/>
                    <a:pt x="3470" y="8320"/>
                  </a:cubicBezTo>
                  <a:cubicBezTo>
                    <a:pt x="3173" y="8463"/>
                    <a:pt x="2856" y="8558"/>
                    <a:pt x="2549" y="8682"/>
                  </a:cubicBezTo>
                  <a:cubicBezTo>
                    <a:pt x="2141" y="8847"/>
                    <a:pt x="1720" y="8989"/>
                    <a:pt x="1335" y="9191"/>
                  </a:cubicBezTo>
                  <a:cubicBezTo>
                    <a:pt x="523" y="9617"/>
                    <a:pt x="1" y="11056"/>
                    <a:pt x="395" y="11863"/>
                  </a:cubicBezTo>
                  <a:cubicBezTo>
                    <a:pt x="634" y="12349"/>
                    <a:pt x="981" y="12780"/>
                    <a:pt x="1330" y="13316"/>
                  </a:cubicBezTo>
                  <a:cubicBezTo>
                    <a:pt x="1839" y="11877"/>
                    <a:pt x="2658" y="10937"/>
                    <a:pt x="4167" y="10786"/>
                  </a:cubicBezTo>
                  <a:cubicBezTo>
                    <a:pt x="5212" y="10685"/>
                    <a:pt x="5849" y="10104"/>
                    <a:pt x="6253" y="9155"/>
                  </a:cubicBezTo>
                  <a:cubicBezTo>
                    <a:pt x="6560" y="8431"/>
                    <a:pt x="6922" y="7732"/>
                    <a:pt x="7334" y="7064"/>
                  </a:cubicBezTo>
                  <a:cubicBezTo>
                    <a:pt x="7762" y="6373"/>
                    <a:pt x="8429" y="6006"/>
                    <a:pt x="9255" y="6006"/>
                  </a:cubicBezTo>
                  <a:cubicBezTo>
                    <a:pt x="9261" y="6006"/>
                    <a:pt x="9267" y="6006"/>
                    <a:pt x="9273" y="6006"/>
                  </a:cubicBezTo>
                  <a:cubicBezTo>
                    <a:pt x="9337" y="6007"/>
                    <a:pt x="9401" y="6007"/>
                    <a:pt x="9464" y="6007"/>
                  </a:cubicBezTo>
                  <a:cubicBezTo>
                    <a:pt x="9496" y="6007"/>
                    <a:pt x="9528" y="6007"/>
                    <a:pt x="9560" y="6007"/>
                  </a:cubicBezTo>
                  <a:cubicBezTo>
                    <a:pt x="9944" y="6007"/>
                    <a:pt x="10331" y="6010"/>
                    <a:pt x="10694" y="6101"/>
                  </a:cubicBezTo>
                  <a:cubicBezTo>
                    <a:pt x="11071" y="6199"/>
                    <a:pt x="11429" y="6246"/>
                    <a:pt x="11768" y="6246"/>
                  </a:cubicBezTo>
                  <a:cubicBezTo>
                    <a:pt x="13032" y="6246"/>
                    <a:pt x="14043" y="5595"/>
                    <a:pt x="14874" y="4511"/>
                  </a:cubicBezTo>
                  <a:cubicBezTo>
                    <a:pt x="15361" y="3872"/>
                    <a:pt x="15930" y="3585"/>
                    <a:pt x="16597" y="3585"/>
                  </a:cubicBezTo>
                  <a:cubicBezTo>
                    <a:pt x="16834" y="3585"/>
                    <a:pt x="17083" y="3621"/>
                    <a:pt x="17345" y="3691"/>
                  </a:cubicBezTo>
                  <a:cubicBezTo>
                    <a:pt x="17665" y="3778"/>
                    <a:pt x="17986" y="3856"/>
                    <a:pt x="18289" y="3989"/>
                  </a:cubicBezTo>
                  <a:cubicBezTo>
                    <a:pt x="18849" y="4240"/>
                    <a:pt x="19372" y="4367"/>
                    <a:pt x="19875" y="4367"/>
                  </a:cubicBezTo>
                  <a:cubicBezTo>
                    <a:pt x="20850" y="4367"/>
                    <a:pt x="21745" y="3887"/>
                    <a:pt x="22661" y="2898"/>
                  </a:cubicBezTo>
                  <a:cubicBezTo>
                    <a:pt x="22928" y="2614"/>
                    <a:pt x="23248" y="2376"/>
                    <a:pt x="23647" y="2027"/>
                  </a:cubicBezTo>
                  <a:cubicBezTo>
                    <a:pt x="23537" y="1404"/>
                    <a:pt x="23404" y="651"/>
                    <a:pt x="2329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75;p43">
              <a:extLst>
                <a:ext uri="{FF2B5EF4-FFF2-40B4-BE49-F238E27FC236}">
                  <a16:creationId xmlns:a16="http://schemas.microsoft.com/office/drawing/2014/main" id="{D1D5E12F-824B-8CAC-2A1F-E171CB03F88C}"/>
                </a:ext>
              </a:extLst>
            </p:cNvPr>
            <p:cNvSpPr/>
            <p:nvPr/>
          </p:nvSpPr>
          <p:spPr>
            <a:xfrm>
              <a:off x="6025090" y="887279"/>
              <a:ext cx="981220" cy="488942"/>
            </a:xfrm>
            <a:custGeom>
              <a:avLst/>
              <a:gdLst/>
              <a:ahLst/>
              <a:cxnLst/>
              <a:rect l="l" t="t" r="r" b="b"/>
              <a:pathLst>
                <a:path w="24413" h="12165" extrusionOk="0">
                  <a:moveTo>
                    <a:pt x="15355" y="1"/>
                  </a:moveTo>
                  <a:cubicBezTo>
                    <a:pt x="15061" y="1"/>
                    <a:pt x="14768" y="145"/>
                    <a:pt x="14393" y="443"/>
                  </a:cubicBezTo>
                  <a:cubicBezTo>
                    <a:pt x="13695" y="1003"/>
                    <a:pt x="13123" y="1709"/>
                    <a:pt x="12445" y="2291"/>
                  </a:cubicBezTo>
                  <a:cubicBezTo>
                    <a:pt x="10953" y="3586"/>
                    <a:pt x="10725" y="3893"/>
                    <a:pt x="9645" y="3893"/>
                  </a:cubicBezTo>
                  <a:cubicBezTo>
                    <a:pt x="9264" y="3893"/>
                    <a:pt x="8779" y="3855"/>
                    <a:pt x="8095" y="3809"/>
                  </a:cubicBezTo>
                  <a:cubicBezTo>
                    <a:pt x="7926" y="3798"/>
                    <a:pt x="7766" y="3792"/>
                    <a:pt x="7614" y="3792"/>
                  </a:cubicBezTo>
                  <a:cubicBezTo>
                    <a:pt x="5784" y="3792"/>
                    <a:pt x="5087" y="4585"/>
                    <a:pt x="4799" y="6261"/>
                  </a:cubicBezTo>
                  <a:cubicBezTo>
                    <a:pt x="4557" y="7654"/>
                    <a:pt x="4378" y="7764"/>
                    <a:pt x="3002" y="8052"/>
                  </a:cubicBezTo>
                  <a:cubicBezTo>
                    <a:pt x="1224" y="8428"/>
                    <a:pt x="0" y="10486"/>
                    <a:pt x="1229" y="12164"/>
                  </a:cubicBezTo>
                  <a:cubicBezTo>
                    <a:pt x="1476" y="11228"/>
                    <a:pt x="2118" y="10665"/>
                    <a:pt x="2961" y="10303"/>
                  </a:cubicBezTo>
                  <a:cubicBezTo>
                    <a:pt x="3465" y="10088"/>
                    <a:pt x="3988" y="9909"/>
                    <a:pt x="4492" y="9693"/>
                  </a:cubicBezTo>
                  <a:cubicBezTo>
                    <a:pt x="5495" y="9267"/>
                    <a:pt x="6307" y="8672"/>
                    <a:pt x="6495" y="7494"/>
                  </a:cubicBezTo>
                  <a:cubicBezTo>
                    <a:pt x="6545" y="7191"/>
                    <a:pt x="6698" y="6902"/>
                    <a:pt x="6793" y="6609"/>
                  </a:cubicBezTo>
                  <a:cubicBezTo>
                    <a:pt x="7074" y="5749"/>
                    <a:pt x="7680" y="5367"/>
                    <a:pt x="8552" y="5367"/>
                  </a:cubicBezTo>
                  <a:cubicBezTo>
                    <a:pt x="8563" y="5367"/>
                    <a:pt x="8574" y="5367"/>
                    <a:pt x="8585" y="5367"/>
                  </a:cubicBezTo>
                  <a:cubicBezTo>
                    <a:pt x="8767" y="5370"/>
                    <a:pt x="8949" y="5392"/>
                    <a:pt x="9128" y="5392"/>
                  </a:cubicBezTo>
                  <a:cubicBezTo>
                    <a:pt x="9184" y="5392"/>
                    <a:pt x="9240" y="5390"/>
                    <a:pt x="9296" y="5385"/>
                  </a:cubicBezTo>
                  <a:cubicBezTo>
                    <a:pt x="10184" y="5307"/>
                    <a:pt x="11088" y="5297"/>
                    <a:pt x="11949" y="5105"/>
                  </a:cubicBezTo>
                  <a:cubicBezTo>
                    <a:pt x="12940" y="4881"/>
                    <a:pt x="13590" y="4075"/>
                    <a:pt x="14223" y="3350"/>
                  </a:cubicBezTo>
                  <a:cubicBezTo>
                    <a:pt x="14920" y="2559"/>
                    <a:pt x="15745" y="2245"/>
                    <a:pt x="16674" y="2245"/>
                  </a:cubicBezTo>
                  <a:cubicBezTo>
                    <a:pt x="16874" y="2245"/>
                    <a:pt x="17080" y="2260"/>
                    <a:pt x="17290" y="2287"/>
                  </a:cubicBezTo>
                  <a:cubicBezTo>
                    <a:pt x="18435" y="2434"/>
                    <a:pt x="19563" y="2718"/>
                    <a:pt x="20708" y="2801"/>
                  </a:cubicBezTo>
                  <a:cubicBezTo>
                    <a:pt x="20901" y="2815"/>
                    <a:pt x="21093" y="2823"/>
                    <a:pt x="21283" y="2823"/>
                  </a:cubicBezTo>
                  <a:cubicBezTo>
                    <a:pt x="22421" y="2823"/>
                    <a:pt x="23484" y="2524"/>
                    <a:pt x="24210" y="1448"/>
                  </a:cubicBezTo>
                  <a:cubicBezTo>
                    <a:pt x="24330" y="1279"/>
                    <a:pt x="24412" y="967"/>
                    <a:pt x="24339" y="798"/>
                  </a:cubicBezTo>
                  <a:cubicBezTo>
                    <a:pt x="24222" y="534"/>
                    <a:pt x="24006" y="326"/>
                    <a:pt x="23704" y="326"/>
                  </a:cubicBezTo>
                  <a:cubicBezTo>
                    <a:pt x="23638" y="326"/>
                    <a:pt x="23569" y="336"/>
                    <a:pt x="23495" y="357"/>
                  </a:cubicBezTo>
                  <a:cubicBezTo>
                    <a:pt x="23234" y="430"/>
                    <a:pt x="22982" y="544"/>
                    <a:pt x="22716" y="622"/>
                  </a:cubicBezTo>
                  <a:cubicBezTo>
                    <a:pt x="21661" y="925"/>
                    <a:pt x="20617" y="1265"/>
                    <a:pt x="19549" y="1498"/>
                  </a:cubicBezTo>
                  <a:cubicBezTo>
                    <a:pt x="19337" y="1545"/>
                    <a:pt x="19132" y="1566"/>
                    <a:pt x="18933" y="1566"/>
                  </a:cubicBezTo>
                  <a:cubicBezTo>
                    <a:pt x="17972" y="1566"/>
                    <a:pt x="17154" y="1058"/>
                    <a:pt x="16368" y="462"/>
                  </a:cubicBezTo>
                  <a:cubicBezTo>
                    <a:pt x="15968" y="158"/>
                    <a:pt x="15661" y="1"/>
                    <a:pt x="1535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76;p43">
              <a:extLst>
                <a:ext uri="{FF2B5EF4-FFF2-40B4-BE49-F238E27FC236}">
                  <a16:creationId xmlns:a16="http://schemas.microsoft.com/office/drawing/2014/main" id="{ECF13DCF-97C9-A890-4427-A3AA17F519EF}"/>
                </a:ext>
              </a:extLst>
            </p:cNvPr>
            <p:cNvSpPr/>
            <p:nvPr/>
          </p:nvSpPr>
          <p:spPr>
            <a:xfrm>
              <a:off x="6866610" y="1580767"/>
              <a:ext cx="121462" cy="137941"/>
            </a:xfrm>
            <a:custGeom>
              <a:avLst/>
              <a:gdLst/>
              <a:ahLst/>
              <a:cxnLst/>
              <a:rect l="l" t="t" r="r" b="b"/>
              <a:pathLst>
                <a:path w="3022" h="3432" extrusionOk="0">
                  <a:moveTo>
                    <a:pt x="1470" y="0"/>
                  </a:moveTo>
                  <a:cubicBezTo>
                    <a:pt x="1271" y="0"/>
                    <a:pt x="1075" y="62"/>
                    <a:pt x="894" y="236"/>
                  </a:cubicBezTo>
                  <a:cubicBezTo>
                    <a:pt x="345" y="778"/>
                    <a:pt x="1" y="1437"/>
                    <a:pt x="28" y="2235"/>
                  </a:cubicBezTo>
                  <a:cubicBezTo>
                    <a:pt x="52" y="2950"/>
                    <a:pt x="571" y="3432"/>
                    <a:pt x="1235" y="3432"/>
                  </a:cubicBezTo>
                  <a:cubicBezTo>
                    <a:pt x="1332" y="3432"/>
                    <a:pt x="1433" y="3421"/>
                    <a:pt x="1536" y="3399"/>
                  </a:cubicBezTo>
                  <a:cubicBezTo>
                    <a:pt x="2380" y="3225"/>
                    <a:pt x="3012" y="2419"/>
                    <a:pt x="3012" y="1529"/>
                  </a:cubicBezTo>
                  <a:cubicBezTo>
                    <a:pt x="3021" y="934"/>
                    <a:pt x="2811" y="438"/>
                    <a:pt x="2237" y="204"/>
                  </a:cubicBezTo>
                  <a:cubicBezTo>
                    <a:pt x="1992" y="104"/>
                    <a:pt x="1728" y="0"/>
                    <a:pt x="1470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77;p43">
              <a:extLst>
                <a:ext uri="{FF2B5EF4-FFF2-40B4-BE49-F238E27FC236}">
                  <a16:creationId xmlns:a16="http://schemas.microsoft.com/office/drawing/2014/main" id="{96025354-FCBD-D422-483B-5C96E8F260A7}"/>
                </a:ext>
              </a:extLst>
            </p:cNvPr>
            <p:cNvSpPr/>
            <p:nvPr/>
          </p:nvSpPr>
          <p:spPr>
            <a:xfrm>
              <a:off x="5287268" y="3041054"/>
              <a:ext cx="1673294" cy="1500064"/>
            </a:xfrm>
            <a:custGeom>
              <a:avLst/>
              <a:gdLst/>
              <a:ahLst/>
              <a:cxnLst/>
              <a:rect l="l" t="t" r="r" b="b"/>
              <a:pathLst>
                <a:path w="41632" h="37322" extrusionOk="0">
                  <a:moveTo>
                    <a:pt x="6770" y="5302"/>
                  </a:moveTo>
                  <a:cubicBezTo>
                    <a:pt x="6864" y="5302"/>
                    <a:pt x="7000" y="5364"/>
                    <a:pt x="7045" y="5431"/>
                  </a:cubicBezTo>
                  <a:cubicBezTo>
                    <a:pt x="7095" y="5513"/>
                    <a:pt x="7085" y="5697"/>
                    <a:pt x="7026" y="5784"/>
                  </a:cubicBezTo>
                  <a:lnTo>
                    <a:pt x="7027" y="5784"/>
                  </a:lnTo>
                  <a:cubicBezTo>
                    <a:pt x="6158" y="6984"/>
                    <a:pt x="5285" y="8177"/>
                    <a:pt x="4408" y="9364"/>
                  </a:cubicBezTo>
                  <a:cubicBezTo>
                    <a:pt x="4363" y="9428"/>
                    <a:pt x="4275" y="9465"/>
                    <a:pt x="4207" y="9515"/>
                  </a:cubicBezTo>
                  <a:lnTo>
                    <a:pt x="4056" y="9460"/>
                  </a:lnTo>
                  <a:cubicBezTo>
                    <a:pt x="4144" y="9066"/>
                    <a:pt x="4148" y="8630"/>
                    <a:pt x="4336" y="8296"/>
                  </a:cubicBezTo>
                  <a:cubicBezTo>
                    <a:pt x="4817" y="7420"/>
                    <a:pt x="5347" y="6574"/>
                    <a:pt x="5922" y="5757"/>
                  </a:cubicBezTo>
                  <a:cubicBezTo>
                    <a:pt x="6078" y="5527"/>
                    <a:pt x="6435" y="5426"/>
                    <a:pt x="6715" y="5312"/>
                  </a:cubicBezTo>
                  <a:cubicBezTo>
                    <a:pt x="6730" y="5305"/>
                    <a:pt x="6749" y="5302"/>
                    <a:pt x="6770" y="5302"/>
                  </a:cubicBezTo>
                  <a:close/>
                  <a:moveTo>
                    <a:pt x="6657" y="8539"/>
                  </a:moveTo>
                  <a:cubicBezTo>
                    <a:pt x="6676" y="8539"/>
                    <a:pt x="6694" y="8542"/>
                    <a:pt x="6710" y="8548"/>
                  </a:cubicBezTo>
                  <a:cubicBezTo>
                    <a:pt x="6797" y="8580"/>
                    <a:pt x="6885" y="8787"/>
                    <a:pt x="6866" y="8897"/>
                  </a:cubicBezTo>
                  <a:cubicBezTo>
                    <a:pt x="6779" y="9343"/>
                    <a:pt x="6669" y="9785"/>
                    <a:pt x="6536" y="10221"/>
                  </a:cubicBezTo>
                  <a:cubicBezTo>
                    <a:pt x="6138" y="11504"/>
                    <a:pt x="5821" y="12787"/>
                    <a:pt x="6073" y="14148"/>
                  </a:cubicBezTo>
                  <a:cubicBezTo>
                    <a:pt x="6092" y="14236"/>
                    <a:pt x="6023" y="14341"/>
                    <a:pt x="5995" y="14437"/>
                  </a:cubicBezTo>
                  <a:cubicBezTo>
                    <a:pt x="5922" y="14451"/>
                    <a:pt x="5849" y="14470"/>
                    <a:pt x="5776" y="14483"/>
                  </a:cubicBezTo>
                  <a:cubicBezTo>
                    <a:pt x="5593" y="13969"/>
                    <a:pt x="5312" y="13466"/>
                    <a:pt x="5244" y="12938"/>
                  </a:cubicBezTo>
                  <a:cubicBezTo>
                    <a:pt x="5056" y="11508"/>
                    <a:pt x="5514" y="10198"/>
                    <a:pt x="6138" y="8937"/>
                  </a:cubicBezTo>
                  <a:cubicBezTo>
                    <a:pt x="6187" y="8841"/>
                    <a:pt x="6242" y="8726"/>
                    <a:pt x="6330" y="8671"/>
                  </a:cubicBezTo>
                  <a:cubicBezTo>
                    <a:pt x="6425" y="8610"/>
                    <a:pt x="6557" y="8539"/>
                    <a:pt x="6657" y="8539"/>
                  </a:cubicBezTo>
                  <a:close/>
                  <a:moveTo>
                    <a:pt x="3915" y="11449"/>
                  </a:moveTo>
                  <a:cubicBezTo>
                    <a:pt x="3974" y="11683"/>
                    <a:pt x="4098" y="11921"/>
                    <a:pt x="4079" y="12145"/>
                  </a:cubicBezTo>
                  <a:lnTo>
                    <a:pt x="4080" y="12147"/>
                  </a:lnTo>
                  <a:cubicBezTo>
                    <a:pt x="3997" y="13489"/>
                    <a:pt x="3883" y="14832"/>
                    <a:pt x="3776" y="16174"/>
                  </a:cubicBezTo>
                  <a:cubicBezTo>
                    <a:pt x="3754" y="16445"/>
                    <a:pt x="3713" y="16710"/>
                    <a:pt x="3681" y="16981"/>
                  </a:cubicBezTo>
                  <a:cubicBezTo>
                    <a:pt x="3616" y="17009"/>
                    <a:pt x="3557" y="17036"/>
                    <a:pt x="3493" y="17064"/>
                  </a:cubicBezTo>
                  <a:cubicBezTo>
                    <a:pt x="3342" y="16839"/>
                    <a:pt x="3107" y="16637"/>
                    <a:pt x="3052" y="16390"/>
                  </a:cubicBezTo>
                  <a:cubicBezTo>
                    <a:pt x="2714" y="14813"/>
                    <a:pt x="2888" y="13269"/>
                    <a:pt x="3479" y="11775"/>
                  </a:cubicBezTo>
                  <a:cubicBezTo>
                    <a:pt x="3534" y="11632"/>
                    <a:pt x="3764" y="11554"/>
                    <a:pt x="3915" y="11449"/>
                  </a:cubicBezTo>
                  <a:close/>
                  <a:moveTo>
                    <a:pt x="34652" y="22871"/>
                  </a:moveTo>
                  <a:lnTo>
                    <a:pt x="34858" y="22953"/>
                  </a:lnTo>
                  <a:lnTo>
                    <a:pt x="34858" y="22955"/>
                  </a:lnTo>
                  <a:cubicBezTo>
                    <a:pt x="34546" y="23866"/>
                    <a:pt x="34248" y="24787"/>
                    <a:pt x="33904" y="25690"/>
                  </a:cubicBezTo>
                  <a:cubicBezTo>
                    <a:pt x="33853" y="25818"/>
                    <a:pt x="33592" y="25911"/>
                    <a:pt x="33418" y="25934"/>
                  </a:cubicBezTo>
                  <a:cubicBezTo>
                    <a:pt x="33417" y="25934"/>
                    <a:pt x="33415" y="25934"/>
                    <a:pt x="33414" y="25934"/>
                  </a:cubicBezTo>
                  <a:cubicBezTo>
                    <a:pt x="33339" y="25934"/>
                    <a:pt x="33153" y="25693"/>
                    <a:pt x="33171" y="25599"/>
                  </a:cubicBezTo>
                  <a:cubicBezTo>
                    <a:pt x="33377" y="24531"/>
                    <a:pt x="33776" y="23563"/>
                    <a:pt x="34652" y="22871"/>
                  </a:cubicBezTo>
                  <a:close/>
                  <a:moveTo>
                    <a:pt x="37801" y="22793"/>
                  </a:moveTo>
                  <a:lnTo>
                    <a:pt x="37801" y="22793"/>
                  </a:lnTo>
                  <a:cubicBezTo>
                    <a:pt x="37641" y="23976"/>
                    <a:pt x="37374" y="25094"/>
                    <a:pt x="36540" y="25975"/>
                  </a:cubicBezTo>
                  <a:cubicBezTo>
                    <a:pt x="36430" y="26089"/>
                    <a:pt x="36192" y="26089"/>
                    <a:pt x="36013" y="26140"/>
                  </a:cubicBezTo>
                  <a:cubicBezTo>
                    <a:pt x="35985" y="25988"/>
                    <a:pt x="35880" y="25791"/>
                    <a:pt x="35939" y="25690"/>
                  </a:cubicBezTo>
                  <a:cubicBezTo>
                    <a:pt x="36457" y="24777"/>
                    <a:pt x="37003" y="23879"/>
                    <a:pt x="37548" y="22981"/>
                  </a:cubicBezTo>
                  <a:cubicBezTo>
                    <a:pt x="37599" y="22899"/>
                    <a:pt x="37713" y="22858"/>
                    <a:pt x="37801" y="22793"/>
                  </a:cubicBezTo>
                  <a:close/>
                  <a:moveTo>
                    <a:pt x="34776" y="28921"/>
                  </a:moveTo>
                  <a:cubicBezTo>
                    <a:pt x="34804" y="28921"/>
                    <a:pt x="34847" y="28933"/>
                    <a:pt x="34923" y="28940"/>
                  </a:cubicBezTo>
                  <a:cubicBezTo>
                    <a:pt x="34894" y="29096"/>
                    <a:pt x="34908" y="29270"/>
                    <a:pt x="34835" y="29394"/>
                  </a:cubicBezTo>
                  <a:cubicBezTo>
                    <a:pt x="34418" y="30141"/>
                    <a:pt x="34001" y="30883"/>
                    <a:pt x="33543" y="31603"/>
                  </a:cubicBezTo>
                  <a:cubicBezTo>
                    <a:pt x="33432" y="31777"/>
                    <a:pt x="33171" y="31906"/>
                    <a:pt x="32956" y="31956"/>
                  </a:cubicBezTo>
                  <a:cubicBezTo>
                    <a:pt x="32928" y="31963"/>
                    <a:pt x="32900" y="31966"/>
                    <a:pt x="32873" y="31966"/>
                  </a:cubicBezTo>
                  <a:cubicBezTo>
                    <a:pt x="32651" y="31966"/>
                    <a:pt x="32473" y="31763"/>
                    <a:pt x="32617" y="31571"/>
                  </a:cubicBezTo>
                  <a:cubicBezTo>
                    <a:pt x="33299" y="30667"/>
                    <a:pt x="33676" y="29508"/>
                    <a:pt x="34753" y="28926"/>
                  </a:cubicBezTo>
                  <a:cubicBezTo>
                    <a:pt x="34759" y="28922"/>
                    <a:pt x="34767" y="28921"/>
                    <a:pt x="34776" y="28921"/>
                  </a:cubicBezTo>
                  <a:close/>
                  <a:moveTo>
                    <a:pt x="13226" y="0"/>
                  </a:moveTo>
                  <a:cubicBezTo>
                    <a:pt x="12865" y="0"/>
                    <a:pt x="12500" y="17"/>
                    <a:pt x="12133" y="45"/>
                  </a:cubicBezTo>
                  <a:cubicBezTo>
                    <a:pt x="10721" y="151"/>
                    <a:pt x="9497" y="798"/>
                    <a:pt x="8282" y="1430"/>
                  </a:cubicBezTo>
                  <a:cubicBezTo>
                    <a:pt x="5821" y="2708"/>
                    <a:pt x="3782" y="4446"/>
                    <a:pt x="2535" y="6972"/>
                  </a:cubicBezTo>
                  <a:cubicBezTo>
                    <a:pt x="2068" y="7921"/>
                    <a:pt x="1710" y="8928"/>
                    <a:pt x="1343" y="9923"/>
                  </a:cubicBezTo>
                  <a:cubicBezTo>
                    <a:pt x="0" y="13604"/>
                    <a:pt x="793" y="17073"/>
                    <a:pt x="2627" y="20319"/>
                  </a:cubicBezTo>
                  <a:cubicBezTo>
                    <a:pt x="4162" y="23027"/>
                    <a:pt x="6458" y="25113"/>
                    <a:pt x="8906" y="27019"/>
                  </a:cubicBezTo>
                  <a:cubicBezTo>
                    <a:pt x="11738" y="29224"/>
                    <a:pt x="14828" y="31094"/>
                    <a:pt x="17417" y="33606"/>
                  </a:cubicBezTo>
                  <a:cubicBezTo>
                    <a:pt x="17472" y="33657"/>
                    <a:pt x="17541" y="33689"/>
                    <a:pt x="17592" y="33740"/>
                  </a:cubicBezTo>
                  <a:cubicBezTo>
                    <a:pt x="18210" y="34335"/>
                    <a:pt x="18825" y="34935"/>
                    <a:pt x="19443" y="35532"/>
                  </a:cubicBezTo>
                  <a:cubicBezTo>
                    <a:pt x="19801" y="35875"/>
                    <a:pt x="20131" y="36246"/>
                    <a:pt x="20520" y="36549"/>
                  </a:cubicBezTo>
                  <a:cubicBezTo>
                    <a:pt x="21139" y="37023"/>
                    <a:pt x="21867" y="37321"/>
                    <a:pt x="22584" y="37321"/>
                  </a:cubicBezTo>
                  <a:cubicBezTo>
                    <a:pt x="23434" y="37321"/>
                    <a:pt x="24269" y="36902"/>
                    <a:pt x="24893" y="35861"/>
                  </a:cubicBezTo>
                  <a:cubicBezTo>
                    <a:pt x="25163" y="35412"/>
                    <a:pt x="25630" y="35055"/>
                    <a:pt x="26076" y="34752"/>
                  </a:cubicBezTo>
                  <a:cubicBezTo>
                    <a:pt x="26291" y="34606"/>
                    <a:pt x="26490" y="34537"/>
                    <a:pt x="26680" y="34537"/>
                  </a:cubicBezTo>
                  <a:cubicBezTo>
                    <a:pt x="26966" y="34537"/>
                    <a:pt x="27229" y="34697"/>
                    <a:pt x="27483" y="34995"/>
                  </a:cubicBezTo>
                  <a:cubicBezTo>
                    <a:pt x="27671" y="35219"/>
                    <a:pt x="27817" y="35481"/>
                    <a:pt x="28009" y="35696"/>
                  </a:cubicBezTo>
                  <a:cubicBezTo>
                    <a:pt x="28239" y="35953"/>
                    <a:pt x="28464" y="36260"/>
                    <a:pt x="28756" y="36411"/>
                  </a:cubicBezTo>
                  <a:cubicBezTo>
                    <a:pt x="29679" y="36879"/>
                    <a:pt x="30674" y="37095"/>
                    <a:pt x="31718" y="37122"/>
                  </a:cubicBezTo>
                  <a:cubicBezTo>
                    <a:pt x="31745" y="37123"/>
                    <a:pt x="31772" y="37123"/>
                    <a:pt x="31798" y="37123"/>
                  </a:cubicBezTo>
                  <a:cubicBezTo>
                    <a:pt x="32941" y="37123"/>
                    <a:pt x="33517" y="36458"/>
                    <a:pt x="34023" y="35509"/>
                  </a:cubicBezTo>
                  <a:cubicBezTo>
                    <a:pt x="35083" y="33505"/>
                    <a:pt x="36219" y="31544"/>
                    <a:pt x="37356" y="29586"/>
                  </a:cubicBezTo>
                  <a:cubicBezTo>
                    <a:pt x="38264" y="28019"/>
                    <a:pt x="39235" y="26493"/>
                    <a:pt x="40147" y="24930"/>
                  </a:cubicBezTo>
                  <a:cubicBezTo>
                    <a:pt x="40473" y="24379"/>
                    <a:pt x="40596" y="23664"/>
                    <a:pt x="41023" y="23233"/>
                  </a:cubicBezTo>
                  <a:cubicBezTo>
                    <a:pt x="41527" y="22720"/>
                    <a:pt x="41454" y="22139"/>
                    <a:pt x="41632" y="21592"/>
                  </a:cubicBezTo>
                  <a:cubicBezTo>
                    <a:pt x="41252" y="21428"/>
                    <a:pt x="40904" y="21308"/>
                    <a:pt x="40591" y="21125"/>
                  </a:cubicBezTo>
                  <a:cubicBezTo>
                    <a:pt x="40444" y="21038"/>
                    <a:pt x="40289" y="20822"/>
                    <a:pt x="40280" y="20662"/>
                  </a:cubicBezTo>
                  <a:cubicBezTo>
                    <a:pt x="40256" y="20218"/>
                    <a:pt x="40334" y="19773"/>
                    <a:pt x="40330" y="19329"/>
                  </a:cubicBezTo>
                  <a:cubicBezTo>
                    <a:pt x="40294" y="15807"/>
                    <a:pt x="40258" y="12288"/>
                    <a:pt x="40220" y="8773"/>
                  </a:cubicBezTo>
                  <a:cubicBezTo>
                    <a:pt x="40220" y="8571"/>
                    <a:pt x="40220" y="8350"/>
                    <a:pt x="40303" y="8182"/>
                  </a:cubicBezTo>
                  <a:cubicBezTo>
                    <a:pt x="40350" y="8072"/>
                    <a:pt x="40464" y="7948"/>
                    <a:pt x="40569" y="7888"/>
                  </a:cubicBezTo>
                  <a:lnTo>
                    <a:pt x="40504" y="7595"/>
                  </a:lnTo>
                  <a:cubicBezTo>
                    <a:pt x="40036" y="7688"/>
                    <a:pt x="39566" y="7774"/>
                    <a:pt x="39097" y="7774"/>
                  </a:cubicBezTo>
                  <a:cubicBezTo>
                    <a:pt x="39062" y="7774"/>
                    <a:pt x="39027" y="7773"/>
                    <a:pt x="38992" y="7772"/>
                  </a:cubicBezTo>
                  <a:cubicBezTo>
                    <a:pt x="35862" y="7704"/>
                    <a:pt x="32721" y="7713"/>
                    <a:pt x="29605" y="7443"/>
                  </a:cubicBezTo>
                  <a:cubicBezTo>
                    <a:pt x="26131" y="7145"/>
                    <a:pt x="22977" y="5931"/>
                    <a:pt x="20548" y="3262"/>
                  </a:cubicBezTo>
                  <a:cubicBezTo>
                    <a:pt x="20489" y="3194"/>
                    <a:pt x="20411" y="3140"/>
                    <a:pt x="20333" y="3093"/>
                  </a:cubicBezTo>
                  <a:cubicBezTo>
                    <a:pt x="19246" y="2383"/>
                    <a:pt x="18164" y="1663"/>
                    <a:pt x="17064" y="980"/>
                  </a:cubicBezTo>
                  <a:cubicBezTo>
                    <a:pt x="15869" y="233"/>
                    <a:pt x="14569" y="0"/>
                    <a:pt x="1322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8;p43">
              <a:extLst>
                <a:ext uri="{FF2B5EF4-FFF2-40B4-BE49-F238E27FC236}">
                  <a16:creationId xmlns:a16="http://schemas.microsoft.com/office/drawing/2014/main" id="{5DDAAFFB-A33A-6074-F7BC-D207FE262EDD}"/>
                </a:ext>
              </a:extLst>
            </p:cNvPr>
            <p:cNvSpPr/>
            <p:nvPr/>
          </p:nvSpPr>
          <p:spPr>
            <a:xfrm>
              <a:off x="6794785" y="1424939"/>
              <a:ext cx="81832" cy="122105"/>
            </a:xfrm>
            <a:custGeom>
              <a:avLst/>
              <a:gdLst/>
              <a:ahLst/>
              <a:cxnLst/>
              <a:rect l="l" t="t" r="r" b="b"/>
              <a:pathLst>
                <a:path w="2036" h="3038" extrusionOk="0">
                  <a:moveTo>
                    <a:pt x="720" y="0"/>
                  </a:moveTo>
                  <a:cubicBezTo>
                    <a:pt x="420" y="0"/>
                    <a:pt x="152" y="197"/>
                    <a:pt x="92" y="557"/>
                  </a:cubicBezTo>
                  <a:cubicBezTo>
                    <a:pt x="1" y="1079"/>
                    <a:pt x="18" y="1648"/>
                    <a:pt x="111" y="2171"/>
                  </a:cubicBezTo>
                  <a:cubicBezTo>
                    <a:pt x="213" y="2763"/>
                    <a:pt x="534" y="3038"/>
                    <a:pt x="1003" y="3038"/>
                  </a:cubicBezTo>
                  <a:cubicBezTo>
                    <a:pt x="1075" y="3038"/>
                    <a:pt x="1150" y="3031"/>
                    <a:pt x="1228" y="3019"/>
                  </a:cubicBezTo>
                  <a:cubicBezTo>
                    <a:pt x="1765" y="2931"/>
                    <a:pt x="2035" y="2550"/>
                    <a:pt x="2027" y="1735"/>
                  </a:cubicBezTo>
                  <a:cubicBezTo>
                    <a:pt x="2008" y="1217"/>
                    <a:pt x="1760" y="640"/>
                    <a:pt x="1242" y="204"/>
                  </a:cubicBezTo>
                  <a:cubicBezTo>
                    <a:pt x="1080" y="66"/>
                    <a:pt x="894" y="0"/>
                    <a:pt x="7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9;p43">
              <a:extLst>
                <a:ext uri="{FF2B5EF4-FFF2-40B4-BE49-F238E27FC236}">
                  <a16:creationId xmlns:a16="http://schemas.microsoft.com/office/drawing/2014/main" id="{F1673C84-06FF-CF56-B7D9-372D0701F28E}"/>
                </a:ext>
              </a:extLst>
            </p:cNvPr>
            <p:cNvSpPr/>
            <p:nvPr/>
          </p:nvSpPr>
          <p:spPr>
            <a:xfrm>
              <a:off x="6647558" y="1750461"/>
              <a:ext cx="175239" cy="120055"/>
            </a:xfrm>
            <a:custGeom>
              <a:avLst/>
              <a:gdLst/>
              <a:ahLst/>
              <a:cxnLst/>
              <a:rect l="l" t="t" r="r" b="b"/>
              <a:pathLst>
                <a:path w="4360" h="2987" extrusionOk="0">
                  <a:moveTo>
                    <a:pt x="3768" y="1"/>
                  </a:moveTo>
                  <a:cubicBezTo>
                    <a:pt x="3629" y="1"/>
                    <a:pt x="3428" y="148"/>
                    <a:pt x="3333" y="278"/>
                  </a:cubicBezTo>
                  <a:cubicBezTo>
                    <a:pt x="3223" y="429"/>
                    <a:pt x="3242" y="677"/>
                    <a:pt x="3141" y="841"/>
                  </a:cubicBezTo>
                  <a:cubicBezTo>
                    <a:pt x="2716" y="1542"/>
                    <a:pt x="2329" y="2027"/>
                    <a:pt x="1856" y="2027"/>
                  </a:cubicBezTo>
                  <a:cubicBezTo>
                    <a:pt x="1552" y="2027"/>
                    <a:pt x="1214" y="1828"/>
                    <a:pt x="808" y="1359"/>
                  </a:cubicBezTo>
                  <a:cubicBezTo>
                    <a:pt x="770" y="1317"/>
                    <a:pt x="739" y="1254"/>
                    <a:pt x="693" y="1239"/>
                  </a:cubicBezTo>
                  <a:cubicBezTo>
                    <a:pt x="501" y="1189"/>
                    <a:pt x="308" y="1153"/>
                    <a:pt x="110" y="1111"/>
                  </a:cubicBezTo>
                  <a:cubicBezTo>
                    <a:pt x="88" y="1294"/>
                    <a:pt x="0" y="1500"/>
                    <a:pt x="55" y="1657"/>
                  </a:cubicBezTo>
                  <a:cubicBezTo>
                    <a:pt x="294" y="2340"/>
                    <a:pt x="1262" y="2987"/>
                    <a:pt x="1990" y="2987"/>
                  </a:cubicBezTo>
                  <a:cubicBezTo>
                    <a:pt x="2958" y="2987"/>
                    <a:pt x="4359" y="1327"/>
                    <a:pt x="4159" y="396"/>
                  </a:cubicBezTo>
                  <a:cubicBezTo>
                    <a:pt x="4121" y="241"/>
                    <a:pt x="3934" y="25"/>
                    <a:pt x="3791" y="2"/>
                  </a:cubicBezTo>
                  <a:cubicBezTo>
                    <a:pt x="3784" y="1"/>
                    <a:pt x="3776" y="1"/>
                    <a:pt x="3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80;p43">
              <a:extLst>
                <a:ext uri="{FF2B5EF4-FFF2-40B4-BE49-F238E27FC236}">
                  <a16:creationId xmlns:a16="http://schemas.microsoft.com/office/drawing/2014/main" id="{744380CA-6F92-4580-442D-71DB5E344F5F}"/>
                </a:ext>
              </a:extLst>
            </p:cNvPr>
            <p:cNvSpPr/>
            <p:nvPr/>
          </p:nvSpPr>
          <p:spPr>
            <a:xfrm>
              <a:off x="6729391" y="3957170"/>
              <a:ext cx="77210" cy="134484"/>
            </a:xfrm>
            <a:custGeom>
              <a:avLst/>
              <a:gdLst/>
              <a:ahLst/>
              <a:cxnLst/>
              <a:rect l="l" t="t" r="r" b="b"/>
              <a:pathLst>
                <a:path w="1921" h="3346" extrusionOk="0">
                  <a:moveTo>
                    <a:pt x="1921" y="0"/>
                  </a:moveTo>
                  <a:lnTo>
                    <a:pt x="1921" y="0"/>
                  </a:lnTo>
                  <a:cubicBezTo>
                    <a:pt x="1833" y="65"/>
                    <a:pt x="1719" y="107"/>
                    <a:pt x="1668" y="189"/>
                  </a:cubicBezTo>
                  <a:cubicBezTo>
                    <a:pt x="1123" y="1087"/>
                    <a:pt x="577" y="1986"/>
                    <a:pt x="59" y="2897"/>
                  </a:cubicBezTo>
                  <a:cubicBezTo>
                    <a:pt x="0" y="2998"/>
                    <a:pt x="105" y="3195"/>
                    <a:pt x="133" y="3346"/>
                  </a:cubicBezTo>
                  <a:cubicBezTo>
                    <a:pt x="312" y="3296"/>
                    <a:pt x="551" y="3296"/>
                    <a:pt x="660" y="3181"/>
                  </a:cubicBezTo>
                  <a:cubicBezTo>
                    <a:pt x="1494" y="2301"/>
                    <a:pt x="1761" y="1183"/>
                    <a:pt x="19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81;p43">
              <a:extLst>
                <a:ext uri="{FF2B5EF4-FFF2-40B4-BE49-F238E27FC236}">
                  <a16:creationId xmlns:a16="http://schemas.microsoft.com/office/drawing/2014/main" id="{83EF93FE-C77D-6403-F54E-F0540C296794}"/>
                </a:ext>
              </a:extLst>
            </p:cNvPr>
            <p:cNvSpPr/>
            <p:nvPr/>
          </p:nvSpPr>
          <p:spPr>
            <a:xfrm>
              <a:off x="6685500" y="1586755"/>
              <a:ext cx="93448" cy="122105"/>
            </a:xfrm>
            <a:custGeom>
              <a:avLst/>
              <a:gdLst/>
              <a:ahLst/>
              <a:cxnLst/>
              <a:rect l="l" t="t" r="r" b="b"/>
              <a:pathLst>
                <a:path w="2325" h="3038" extrusionOk="0">
                  <a:moveTo>
                    <a:pt x="391" y="0"/>
                  </a:moveTo>
                  <a:cubicBezTo>
                    <a:pt x="369" y="0"/>
                    <a:pt x="349" y="2"/>
                    <a:pt x="331" y="5"/>
                  </a:cubicBezTo>
                  <a:cubicBezTo>
                    <a:pt x="211" y="28"/>
                    <a:pt x="47" y="146"/>
                    <a:pt x="24" y="247"/>
                  </a:cubicBezTo>
                  <a:cubicBezTo>
                    <a:pt x="1" y="353"/>
                    <a:pt x="89" y="541"/>
                    <a:pt x="184" y="605"/>
                  </a:cubicBezTo>
                  <a:cubicBezTo>
                    <a:pt x="455" y="794"/>
                    <a:pt x="748" y="945"/>
                    <a:pt x="1042" y="1095"/>
                  </a:cubicBezTo>
                  <a:cubicBezTo>
                    <a:pt x="1339" y="1247"/>
                    <a:pt x="1362" y="1440"/>
                    <a:pt x="1197" y="1715"/>
                  </a:cubicBezTo>
                  <a:cubicBezTo>
                    <a:pt x="1046" y="1962"/>
                    <a:pt x="886" y="2223"/>
                    <a:pt x="821" y="2498"/>
                  </a:cubicBezTo>
                  <a:cubicBezTo>
                    <a:pt x="780" y="2654"/>
                    <a:pt x="872" y="2933"/>
                    <a:pt x="996" y="3007"/>
                  </a:cubicBezTo>
                  <a:cubicBezTo>
                    <a:pt x="1032" y="3028"/>
                    <a:pt x="1089" y="3038"/>
                    <a:pt x="1151" y="3038"/>
                  </a:cubicBezTo>
                  <a:cubicBezTo>
                    <a:pt x="1293" y="3038"/>
                    <a:pt x="1466" y="2989"/>
                    <a:pt x="1513" y="2915"/>
                  </a:cubicBezTo>
                  <a:cubicBezTo>
                    <a:pt x="1816" y="2448"/>
                    <a:pt x="2058" y="1943"/>
                    <a:pt x="2325" y="1453"/>
                  </a:cubicBezTo>
                  <a:cubicBezTo>
                    <a:pt x="2292" y="1435"/>
                    <a:pt x="2259" y="1415"/>
                    <a:pt x="2228" y="1394"/>
                  </a:cubicBezTo>
                  <a:cubicBezTo>
                    <a:pt x="2205" y="1288"/>
                    <a:pt x="2197" y="1179"/>
                    <a:pt x="2159" y="1078"/>
                  </a:cubicBezTo>
                  <a:cubicBezTo>
                    <a:pt x="2010" y="700"/>
                    <a:pt x="859" y="0"/>
                    <a:pt x="3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82;p43">
              <a:extLst>
                <a:ext uri="{FF2B5EF4-FFF2-40B4-BE49-F238E27FC236}">
                  <a16:creationId xmlns:a16="http://schemas.microsoft.com/office/drawing/2014/main" id="{514D07A5-43D5-A449-3C7B-49D66B6D810E}"/>
                </a:ext>
              </a:extLst>
            </p:cNvPr>
            <p:cNvSpPr/>
            <p:nvPr/>
          </p:nvSpPr>
          <p:spPr>
            <a:xfrm>
              <a:off x="6592454" y="4203471"/>
              <a:ext cx="98472" cy="122386"/>
            </a:xfrm>
            <a:custGeom>
              <a:avLst/>
              <a:gdLst/>
              <a:ahLst/>
              <a:cxnLst/>
              <a:rect l="l" t="t" r="r" b="b"/>
              <a:pathLst>
                <a:path w="2450" h="3045" extrusionOk="0">
                  <a:moveTo>
                    <a:pt x="2305" y="1"/>
                  </a:moveTo>
                  <a:cubicBezTo>
                    <a:pt x="2295" y="1"/>
                    <a:pt x="2287" y="2"/>
                    <a:pt x="2280" y="6"/>
                  </a:cubicBezTo>
                  <a:cubicBezTo>
                    <a:pt x="1203" y="587"/>
                    <a:pt x="826" y="1747"/>
                    <a:pt x="144" y="2650"/>
                  </a:cubicBezTo>
                  <a:cubicBezTo>
                    <a:pt x="0" y="2842"/>
                    <a:pt x="178" y="3045"/>
                    <a:pt x="400" y="3045"/>
                  </a:cubicBezTo>
                  <a:cubicBezTo>
                    <a:pt x="427" y="3045"/>
                    <a:pt x="455" y="3042"/>
                    <a:pt x="483" y="3035"/>
                  </a:cubicBezTo>
                  <a:cubicBezTo>
                    <a:pt x="698" y="2985"/>
                    <a:pt x="960" y="2856"/>
                    <a:pt x="1070" y="2682"/>
                  </a:cubicBezTo>
                  <a:cubicBezTo>
                    <a:pt x="1528" y="1962"/>
                    <a:pt x="1945" y="1220"/>
                    <a:pt x="2362" y="473"/>
                  </a:cubicBezTo>
                  <a:cubicBezTo>
                    <a:pt x="2435" y="349"/>
                    <a:pt x="2422" y="175"/>
                    <a:pt x="2450" y="19"/>
                  </a:cubicBezTo>
                  <a:cubicBezTo>
                    <a:pt x="2375" y="12"/>
                    <a:pt x="2333" y="1"/>
                    <a:pt x="2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83;p43">
              <a:extLst>
                <a:ext uri="{FF2B5EF4-FFF2-40B4-BE49-F238E27FC236}">
                  <a16:creationId xmlns:a16="http://schemas.microsoft.com/office/drawing/2014/main" id="{6F5B3C76-79EC-FA33-B0EE-94E93B31115D}"/>
                </a:ext>
              </a:extLst>
            </p:cNvPr>
            <p:cNvSpPr/>
            <p:nvPr/>
          </p:nvSpPr>
          <p:spPr>
            <a:xfrm>
              <a:off x="6619745" y="3960305"/>
              <a:ext cx="68568" cy="123110"/>
            </a:xfrm>
            <a:custGeom>
              <a:avLst/>
              <a:gdLst/>
              <a:ahLst/>
              <a:cxnLst/>
              <a:rect l="l" t="t" r="r" b="b"/>
              <a:pathLst>
                <a:path w="1706" h="3063" extrusionOk="0">
                  <a:moveTo>
                    <a:pt x="1500" y="0"/>
                  </a:moveTo>
                  <a:cubicBezTo>
                    <a:pt x="624" y="692"/>
                    <a:pt x="225" y="1660"/>
                    <a:pt x="20" y="2728"/>
                  </a:cubicBezTo>
                  <a:cubicBezTo>
                    <a:pt x="1" y="2822"/>
                    <a:pt x="187" y="3063"/>
                    <a:pt x="263" y="3063"/>
                  </a:cubicBezTo>
                  <a:cubicBezTo>
                    <a:pt x="264" y="3063"/>
                    <a:pt x="266" y="3063"/>
                    <a:pt x="267" y="3063"/>
                  </a:cubicBezTo>
                  <a:cubicBezTo>
                    <a:pt x="441" y="3040"/>
                    <a:pt x="702" y="2947"/>
                    <a:pt x="753" y="2819"/>
                  </a:cubicBezTo>
                  <a:cubicBezTo>
                    <a:pt x="1096" y="1916"/>
                    <a:pt x="1394" y="995"/>
                    <a:pt x="1706" y="82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84;p43">
              <a:extLst>
                <a:ext uri="{FF2B5EF4-FFF2-40B4-BE49-F238E27FC236}">
                  <a16:creationId xmlns:a16="http://schemas.microsoft.com/office/drawing/2014/main" id="{362CEB60-C44E-65B6-1540-7E7B21067618}"/>
                </a:ext>
              </a:extLst>
            </p:cNvPr>
            <p:cNvSpPr/>
            <p:nvPr/>
          </p:nvSpPr>
          <p:spPr>
            <a:xfrm>
              <a:off x="6610339" y="2287518"/>
              <a:ext cx="43006" cy="80666"/>
            </a:xfrm>
            <a:custGeom>
              <a:avLst/>
              <a:gdLst/>
              <a:ahLst/>
              <a:cxnLst/>
              <a:rect l="l" t="t" r="r" b="b"/>
              <a:pathLst>
                <a:path w="1070" h="2007" extrusionOk="0">
                  <a:moveTo>
                    <a:pt x="568" y="1"/>
                  </a:moveTo>
                  <a:cubicBezTo>
                    <a:pt x="564" y="1"/>
                    <a:pt x="560" y="1"/>
                    <a:pt x="556" y="2"/>
                  </a:cubicBezTo>
                  <a:cubicBezTo>
                    <a:pt x="377" y="33"/>
                    <a:pt x="148" y="235"/>
                    <a:pt x="89" y="414"/>
                  </a:cubicBezTo>
                  <a:cubicBezTo>
                    <a:pt x="1" y="679"/>
                    <a:pt x="24" y="991"/>
                    <a:pt x="47" y="1281"/>
                  </a:cubicBezTo>
                  <a:cubicBezTo>
                    <a:pt x="77" y="1618"/>
                    <a:pt x="155" y="2007"/>
                    <a:pt x="560" y="2007"/>
                  </a:cubicBezTo>
                  <a:cubicBezTo>
                    <a:pt x="578" y="2007"/>
                    <a:pt x="596" y="2006"/>
                    <a:pt x="615" y="2004"/>
                  </a:cubicBezTo>
                  <a:cubicBezTo>
                    <a:pt x="1069" y="1973"/>
                    <a:pt x="1005" y="1559"/>
                    <a:pt x="1010" y="1230"/>
                  </a:cubicBezTo>
                  <a:cubicBezTo>
                    <a:pt x="1014" y="1174"/>
                    <a:pt x="1010" y="1119"/>
                    <a:pt x="1010" y="995"/>
                  </a:cubicBezTo>
                  <a:cubicBezTo>
                    <a:pt x="1000" y="849"/>
                    <a:pt x="1037" y="610"/>
                    <a:pt x="959" y="418"/>
                  </a:cubicBezTo>
                  <a:cubicBezTo>
                    <a:pt x="888" y="246"/>
                    <a:pt x="685" y="1"/>
                    <a:pt x="5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85;p43">
              <a:extLst>
                <a:ext uri="{FF2B5EF4-FFF2-40B4-BE49-F238E27FC236}">
                  <a16:creationId xmlns:a16="http://schemas.microsoft.com/office/drawing/2014/main" id="{BF6D07E6-B11D-1284-9EF9-DE9C499782BD}"/>
                </a:ext>
              </a:extLst>
            </p:cNvPr>
            <p:cNvSpPr/>
            <p:nvPr/>
          </p:nvSpPr>
          <p:spPr>
            <a:xfrm>
              <a:off x="6562992" y="2685467"/>
              <a:ext cx="44573" cy="81470"/>
            </a:xfrm>
            <a:custGeom>
              <a:avLst/>
              <a:gdLst/>
              <a:ahLst/>
              <a:cxnLst/>
              <a:rect l="l" t="t" r="r" b="b"/>
              <a:pathLst>
                <a:path w="1109" h="2027" extrusionOk="0">
                  <a:moveTo>
                    <a:pt x="523" y="0"/>
                  </a:moveTo>
                  <a:cubicBezTo>
                    <a:pt x="386" y="0"/>
                    <a:pt x="180" y="198"/>
                    <a:pt x="120" y="354"/>
                  </a:cubicBezTo>
                  <a:cubicBezTo>
                    <a:pt x="28" y="583"/>
                    <a:pt x="10" y="854"/>
                    <a:pt x="15" y="1105"/>
                  </a:cubicBezTo>
                  <a:cubicBezTo>
                    <a:pt x="28" y="1495"/>
                    <a:pt x="1" y="2022"/>
                    <a:pt x="537" y="2026"/>
                  </a:cubicBezTo>
                  <a:cubicBezTo>
                    <a:pt x="540" y="2026"/>
                    <a:pt x="543" y="2026"/>
                    <a:pt x="545" y="2026"/>
                  </a:cubicBezTo>
                  <a:cubicBezTo>
                    <a:pt x="1108" y="2026"/>
                    <a:pt x="969" y="1466"/>
                    <a:pt x="1059" y="1087"/>
                  </a:cubicBezTo>
                  <a:cubicBezTo>
                    <a:pt x="1023" y="848"/>
                    <a:pt x="1032" y="579"/>
                    <a:pt x="936" y="354"/>
                  </a:cubicBezTo>
                  <a:cubicBezTo>
                    <a:pt x="872" y="198"/>
                    <a:pt x="670" y="5"/>
                    <a:pt x="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86;p43">
              <a:extLst>
                <a:ext uri="{FF2B5EF4-FFF2-40B4-BE49-F238E27FC236}">
                  <a16:creationId xmlns:a16="http://schemas.microsoft.com/office/drawing/2014/main" id="{A2D31F7F-A955-5E14-310F-BFA3BAA4247B}"/>
                </a:ext>
              </a:extLst>
            </p:cNvPr>
            <p:cNvSpPr/>
            <p:nvPr/>
          </p:nvSpPr>
          <p:spPr>
            <a:xfrm>
              <a:off x="6548643" y="2372245"/>
              <a:ext cx="47186" cy="69935"/>
            </a:xfrm>
            <a:custGeom>
              <a:avLst/>
              <a:gdLst/>
              <a:ahLst/>
              <a:cxnLst/>
              <a:rect l="l" t="t" r="r" b="b"/>
              <a:pathLst>
                <a:path w="1174" h="1740" extrusionOk="0">
                  <a:moveTo>
                    <a:pt x="589" y="1"/>
                  </a:moveTo>
                  <a:cubicBezTo>
                    <a:pt x="579" y="1"/>
                    <a:pt x="570" y="1"/>
                    <a:pt x="560" y="2"/>
                  </a:cubicBezTo>
                  <a:cubicBezTo>
                    <a:pt x="362" y="10"/>
                    <a:pt x="184" y="492"/>
                    <a:pt x="0" y="757"/>
                  </a:cubicBezTo>
                  <a:cubicBezTo>
                    <a:pt x="146" y="1218"/>
                    <a:pt x="52" y="1739"/>
                    <a:pt x="574" y="1739"/>
                  </a:cubicBezTo>
                  <a:cubicBezTo>
                    <a:pt x="578" y="1739"/>
                    <a:pt x="583" y="1739"/>
                    <a:pt x="587" y="1739"/>
                  </a:cubicBezTo>
                  <a:cubicBezTo>
                    <a:pt x="1174" y="1729"/>
                    <a:pt x="1050" y="1188"/>
                    <a:pt x="1014" y="799"/>
                  </a:cubicBezTo>
                  <a:cubicBezTo>
                    <a:pt x="983" y="476"/>
                    <a:pt x="999" y="1"/>
                    <a:pt x="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87;p43">
              <a:extLst>
                <a:ext uri="{FF2B5EF4-FFF2-40B4-BE49-F238E27FC236}">
                  <a16:creationId xmlns:a16="http://schemas.microsoft.com/office/drawing/2014/main" id="{0A010073-5C54-A539-C59F-EDEF09109BC8}"/>
                </a:ext>
              </a:extLst>
            </p:cNvPr>
            <p:cNvSpPr/>
            <p:nvPr/>
          </p:nvSpPr>
          <p:spPr>
            <a:xfrm>
              <a:off x="6519021" y="2166658"/>
              <a:ext cx="49397" cy="79862"/>
            </a:xfrm>
            <a:custGeom>
              <a:avLst/>
              <a:gdLst/>
              <a:ahLst/>
              <a:cxnLst/>
              <a:rect l="l" t="t" r="r" b="b"/>
              <a:pathLst>
                <a:path w="1229" h="1987" extrusionOk="0">
                  <a:moveTo>
                    <a:pt x="301" y="1"/>
                  </a:moveTo>
                  <a:cubicBezTo>
                    <a:pt x="205" y="1"/>
                    <a:pt x="0" y="182"/>
                    <a:pt x="14" y="249"/>
                  </a:cubicBezTo>
                  <a:cubicBezTo>
                    <a:pt x="115" y="790"/>
                    <a:pt x="234" y="1335"/>
                    <a:pt x="408" y="1858"/>
                  </a:cubicBezTo>
                  <a:cubicBezTo>
                    <a:pt x="433" y="1929"/>
                    <a:pt x="640" y="1987"/>
                    <a:pt x="805" y="1987"/>
                  </a:cubicBezTo>
                  <a:cubicBezTo>
                    <a:pt x="852" y="1987"/>
                    <a:pt x="895" y="1982"/>
                    <a:pt x="930" y="1972"/>
                  </a:cubicBezTo>
                  <a:cubicBezTo>
                    <a:pt x="1054" y="1936"/>
                    <a:pt x="1128" y="1711"/>
                    <a:pt x="1229" y="1564"/>
                  </a:cubicBezTo>
                  <a:cubicBezTo>
                    <a:pt x="1063" y="1092"/>
                    <a:pt x="939" y="653"/>
                    <a:pt x="751" y="240"/>
                  </a:cubicBezTo>
                  <a:cubicBezTo>
                    <a:pt x="697" y="111"/>
                    <a:pt x="467" y="20"/>
                    <a:pt x="307" y="1"/>
                  </a:cubicBezTo>
                  <a:cubicBezTo>
                    <a:pt x="305" y="1"/>
                    <a:pt x="303" y="1"/>
                    <a:pt x="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88;p43">
              <a:extLst>
                <a:ext uri="{FF2B5EF4-FFF2-40B4-BE49-F238E27FC236}">
                  <a16:creationId xmlns:a16="http://schemas.microsoft.com/office/drawing/2014/main" id="{17875182-801C-A789-4CEB-7209D7A54694}"/>
                </a:ext>
              </a:extLst>
            </p:cNvPr>
            <p:cNvSpPr/>
            <p:nvPr/>
          </p:nvSpPr>
          <p:spPr>
            <a:xfrm>
              <a:off x="6449166" y="1511112"/>
              <a:ext cx="111494" cy="137338"/>
            </a:xfrm>
            <a:custGeom>
              <a:avLst/>
              <a:gdLst/>
              <a:ahLst/>
              <a:cxnLst/>
              <a:rect l="l" t="t" r="r" b="b"/>
              <a:pathLst>
                <a:path w="2774" h="3417" extrusionOk="0">
                  <a:moveTo>
                    <a:pt x="998" y="1"/>
                  </a:moveTo>
                  <a:cubicBezTo>
                    <a:pt x="630" y="1"/>
                    <a:pt x="327" y="249"/>
                    <a:pt x="184" y="722"/>
                  </a:cubicBezTo>
                  <a:cubicBezTo>
                    <a:pt x="102" y="979"/>
                    <a:pt x="74" y="1254"/>
                    <a:pt x="24" y="1525"/>
                  </a:cubicBezTo>
                  <a:cubicBezTo>
                    <a:pt x="1" y="2190"/>
                    <a:pt x="317" y="2674"/>
                    <a:pt x="761" y="3124"/>
                  </a:cubicBezTo>
                  <a:cubicBezTo>
                    <a:pt x="955" y="3325"/>
                    <a:pt x="1144" y="3417"/>
                    <a:pt x="1340" y="3417"/>
                  </a:cubicBezTo>
                  <a:cubicBezTo>
                    <a:pt x="1512" y="3417"/>
                    <a:pt x="1689" y="3346"/>
                    <a:pt x="1880" y="3216"/>
                  </a:cubicBezTo>
                  <a:cubicBezTo>
                    <a:pt x="2774" y="2598"/>
                    <a:pt x="2604" y="819"/>
                    <a:pt x="1591" y="191"/>
                  </a:cubicBezTo>
                  <a:cubicBezTo>
                    <a:pt x="1385" y="63"/>
                    <a:pt x="1183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89;p43">
              <a:extLst>
                <a:ext uri="{FF2B5EF4-FFF2-40B4-BE49-F238E27FC236}">
                  <a16:creationId xmlns:a16="http://schemas.microsoft.com/office/drawing/2014/main" id="{AB58F040-5FA8-8BFC-029B-EDDE75DB66F7}"/>
                </a:ext>
              </a:extLst>
            </p:cNvPr>
            <p:cNvSpPr/>
            <p:nvPr/>
          </p:nvSpPr>
          <p:spPr>
            <a:xfrm>
              <a:off x="6407526" y="1701667"/>
              <a:ext cx="132675" cy="129983"/>
            </a:xfrm>
            <a:custGeom>
              <a:avLst/>
              <a:gdLst/>
              <a:ahLst/>
              <a:cxnLst/>
              <a:rect l="l" t="t" r="r" b="b"/>
              <a:pathLst>
                <a:path w="3301" h="3234" extrusionOk="0">
                  <a:moveTo>
                    <a:pt x="1563" y="1"/>
                  </a:moveTo>
                  <a:cubicBezTo>
                    <a:pt x="652" y="1"/>
                    <a:pt x="0" y="644"/>
                    <a:pt x="15" y="1536"/>
                  </a:cubicBezTo>
                  <a:cubicBezTo>
                    <a:pt x="28" y="2573"/>
                    <a:pt x="629" y="3233"/>
                    <a:pt x="1555" y="3233"/>
                  </a:cubicBezTo>
                  <a:cubicBezTo>
                    <a:pt x="2567" y="3229"/>
                    <a:pt x="3301" y="2476"/>
                    <a:pt x="3301" y="1437"/>
                  </a:cubicBezTo>
                  <a:cubicBezTo>
                    <a:pt x="3301" y="661"/>
                    <a:pt x="2518" y="11"/>
                    <a:pt x="1582" y="1"/>
                  </a:cubicBezTo>
                  <a:cubicBezTo>
                    <a:pt x="1576" y="1"/>
                    <a:pt x="1570" y="1"/>
                    <a:pt x="1563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0;p43">
              <a:extLst>
                <a:ext uri="{FF2B5EF4-FFF2-40B4-BE49-F238E27FC236}">
                  <a16:creationId xmlns:a16="http://schemas.microsoft.com/office/drawing/2014/main" id="{12E806A9-F8BB-63B5-C214-3275DB1F2D96}"/>
                </a:ext>
              </a:extLst>
            </p:cNvPr>
            <p:cNvSpPr/>
            <p:nvPr/>
          </p:nvSpPr>
          <p:spPr>
            <a:xfrm>
              <a:off x="6479029" y="2283659"/>
              <a:ext cx="46463" cy="84806"/>
            </a:xfrm>
            <a:custGeom>
              <a:avLst/>
              <a:gdLst/>
              <a:ahLst/>
              <a:cxnLst/>
              <a:rect l="l" t="t" r="r" b="b"/>
              <a:pathLst>
                <a:path w="1156" h="2110" extrusionOk="0">
                  <a:moveTo>
                    <a:pt x="471" y="0"/>
                  </a:moveTo>
                  <a:cubicBezTo>
                    <a:pt x="349" y="0"/>
                    <a:pt x="144" y="209"/>
                    <a:pt x="97" y="363"/>
                  </a:cubicBezTo>
                  <a:cubicBezTo>
                    <a:pt x="9" y="611"/>
                    <a:pt x="0" y="895"/>
                    <a:pt x="9" y="1165"/>
                  </a:cubicBezTo>
                  <a:cubicBezTo>
                    <a:pt x="14" y="1581"/>
                    <a:pt x="5" y="2109"/>
                    <a:pt x="566" y="2109"/>
                  </a:cubicBezTo>
                  <a:cubicBezTo>
                    <a:pt x="568" y="2109"/>
                    <a:pt x="571" y="2109"/>
                    <a:pt x="573" y="2109"/>
                  </a:cubicBezTo>
                  <a:cubicBezTo>
                    <a:pt x="1155" y="2100"/>
                    <a:pt x="990" y="1545"/>
                    <a:pt x="1050" y="1188"/>
                  </a:cubicBezTo>
                  <a:cubicBezTo>
                    <a:pt x="1017" y="905"/>
                    <a:pt x="1036" y="611"/>
                    <a:pt x="939" y="367"/>
                  </a:cubicBezTo>
                  <a:cubicBezTo>
                    <a:pt x="871" y="203"/>
                    <a:pt x="655" y="20"/>
                    <a:pt x="486" y="1"/>
                  </a:cubicBezTo>
                  <a:cubicBezTo>
                    <a:pt x="481" y="0"/>
                    <a:pt x="477" y="0"/>
                    <a:pt x="4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91;p43">
              <a:extLst>
                <a:ext uri="{FF2B5EF4-FFF2-40B4-BE49-F238E27FC236}">
                  <a16:creationId xmlns:a16="http://schemas.microsoft.com/office/drawing/2014/main" id="{556885B6-8F95-5823-5D9E-4AF1E0C9924F}"/>
                </a:ext>
              </a:extLst>
            </p:cNvPr>
            <p:cNvSpPr/>
            <p:nvPr/>
          </p:nvSpPr>
          <p:spPr>
            <a:xfrm>
              <a:off x="6468700" y="2775339"/>
              <a:ext cx="42765" cy="114669"/>
            </a:xfrm>
            <a:custGeom>
              <a:avLst/>
              <a:gdLst/>
              <a:ahLst/>
              <a:cxnLst/>
              <a:rect l="l" t="t" r="r" b="b"/>
              <a:pathLst>
                <a:path w="1064" h="2853" extrusionOk="0">
                  <a:moveTo>
                    <a:pt x="454" y="1"/>
                  </a:moveTo>
                  <a:cubicBezTo>
                    <a:pt x="449" y="1"/>
                    <a:pt x="445" y="1"/>
                    <a:pt x="441" y="1"/>
                  </a:cubicBezTo>
                  <a:cubicBezTo>
                    <a:pt x="308" y="15"/>
                    <a:pt x="92" y="204"/>
                    <a:pt x="79" y="327"/>
                  </a:cubicBezTo>
                  <a:cubicBezTo>
                    <a:pt x="28" y="1033"/>
                    <a:pt x="1" y="1743"/>
                    <a:pt x="18" y="2453"/>
                  </a:cubicBezTo>
                  <a:cubicBezTo>
                    <a:pt x="24" y="2594"/>
                    <a:pt x="250" y="2853"/>
                    <a:pt x="357" y="2853"/>
                  </a:cubicBezTo>
                  <a:cubicBezTo>
                    <a:pt x="359" y="2853"/>
                    <a:pt x="361" y="2853"/>
                    <a:pt x="363" y="2853"/>
                  </a:cubicBezTo>
                  <a:cubicBezTo>
                    <a:pt x="537" y="2838"/>
                    <a:pt x="779" y="2664"/>
                    <a:pt x="830" y="2508"/>
                  </a:cubicBezTo>
                  <a:cubicBezTo>
                    <a:pt x="958" y="2114"/>
                    <a:pt x="990" y="1688"/>
                    <a:pt x="1064" y="1262"/>
                  </a:cubicBezTo>
                  <a:cubicBezTo>
                    <a:pt x="1004" y="922"/>
                    <a:pt x="977" y="575"/>
                    <a:pt x="867" y="253"/>
                  </a:cubicBezTo>
                  <a:cubicBezTo>
                    <a:pt x="823" y="133"/>
                    <a:pt x="596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92;p43">
              <a:extLst>
                <a:ext uri="{FF2B5EF4-FFF2-40B4-BE49-F238E27FC236}">
                  <a16:creationId xmlns:a16="http://schemas.microsoft.com/office/drawing/2014/main" id="{A313DEAC-0974-C034-9DB7-1BCB2A17DFFE}"/>
                </a:ext>
              </a:extLst>
            </p:cNvPr>
            <p:cNvSpPr/>
            <p:nvPr/>
          </p:nvSpPr>
          <p:spPr>
            <a:xfrm>
              <a:off x="6410701" y="2177470"/>
              <a:ext cx="39268" cy="77692"/>
            </a:xfrm>
            <a:custGeom>
              <a:avLst/>
              <a:gdLst/>
              <a:ahLst/>
              <a:cxnLst/>
              <a:rect l="l" t="t" r="r" b="b"/>
              <a:pathLst>
                <a:path w="977" h="1933" extrusionOk="0">
                  <a:moveTo>
                    <a:pt x="478" y="1"/>
                  </a:moveTo>
                  <a:cubicBezTo>
                    <a:pt x="460" y="1"/>
                    <a:pt x="441" y="1"/>
                    <a:pt x="421" y="3"/>
                  </a:cubicBezTo>
                  <a:cubicBezTo>
                    <a:pt x="0" y="35"/>
                    <a:pt x="78" y="443"/>
                    <a:pt x="60" y="741"/>
                  </a:cubicBezTo>
                  <a:cubicBezTo>
                    <a:pt x="55" y="796"/>
                    <a:pt x="60" y="851"/>
                    <a:pt x="60" y="906"/>
                  </a:cubicBezTo>
                  <a:lnTo>
                    <a:pt x="46" y="906"/>
                  </a:lnTo>
                  <a:cubicBezTo>
                    <a:pt x="60" y="1103"/>
                    <a:pt x="19" y="1332"/>
                    <a:pt x="101" y="1497"/>
                  </a:cubicBezTo>
                  <a:cubicBezTo>
                    <a:pt x="197" y="1671"/>
                    <a:pt x="403" y="1791"/>
                    <a:pt x="564" y="1932"/>
                  </a:cubicBezTo>
                  <a:cubicBezTo>
                    <a:pt x="687" y="1777"/>
                    <a:pt x="871" y="1634"/>
                    <a:pt x="916" y="1456"/>
                  </a:cubicBezTo>
                  <a:cubicBezTo>
                    <a:pt x="976" y="1217"/>
                    <a:pt x="944" y="952"/>
                    <a:pt x="922" y="700"/>
                  </a:cubicBezTo>
                  <a:cubicBezTo>
                    <a:pt x="895" y="384"/>
                    <a:pt x="87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93;p43">
              <a:extLst>
                <a:ext uri="{FF2B5EF4-FFF2-40B4-BE49-F238E27FC236}">
                  <a16:creationId xmlns:a16="http://schemas.microsoft.com/office/drawing/2014/main" id="{8FBEE706-62C4-4235-8D91-27CC4BCB4A74}"/>
                </a:ext>
              </a:extLst>
            </p:cNvPr>
            <p:cNvSpPr/>
            <p:nvPr/>
          </p:nvSpPr>
          <p:spPr>
            <a:xfrm>
              <a:off x="6364640" y="2643627"/>
              <a:ext cx="41479" cy="104742"/>
            </a:xfrm>
            <a:custGeom>
              <a:avLst/>
              <a:gdLst/>
              <a:ahLst/>
              <a:cxnLst/>
              <a:rect l="l" t="t" r="r" b="b"/>
              <a:pathLst>
                <a:path w="1032" h="2606" extrusionOk="0">
                  <a:moveTo>
                    <a:pt x="515" y="0"/>
                  </a:moveTo>
                  <a:cubicBezTo>
                    <a:pt x="390" y="0"/>
                    <a:pt x="173" y="140"/>
                    <a:pt x="160" y="235"/>
                  </a:cubicBezTo>
                  <a:cubicBezTo>
                    <a:pt x="73" y="909"/>
                    <a:pt x="13" y="1592"/>
                    <a:pt x="0" y="2274"/>
                  </a:cubicBezTo>
                  <a:cubicBezTo>
                    <a:pt x="0" y="2389"/>
                    <a:pt x="261" y="2586"/>
                    <a:pt x="417" y="2604"/>
                  </a:cubicBezTo>
                  <a:cubicBezTo>
                    <a:pt x="422" y="2605"/>
                    <a:pt x="427" y="2606"/>
                    <a:pt x="433" y="2606"/>
                  </a:cubicBezTo>
                  <a:cubicBezTo>
                    <a:pt x="551" y="2606"/>
                    <a:pt x="753" y="2424"/>
                    <a:pt x="792" y="2293"/>
                  </a:cubicBezTo>
                  <a:cubicBezTo>
                    <a:pt x="912" y="1912"/>
                    <a:pt x="962" y="1514"/>
                    <a:pt x="1031" y="1161"/>
                  </a:cubicBezTo>
                  <a:cubicBezTo>
                    <a:pt x="999" y="840"/>
                    <a:pt x="1008" y="556"/>
                    <a:pt x="926" y="303"/>
                  </a:cubicBezTo>
                  <a:cubicBezTo>
                    <a:pt x="880" y="166"/>
                    <a:pt x="682" y="24"/>
                    <a:pt x="536" y="2"/>
                  </a:cubicBezTo>
                  <a:cubicBezTo>
                    <a:pt x="530" y="1"/>
                    <a:pt x="522" y="0"/>
                    <a:pt x="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94;p43">
              <a:extLst>
                <a:ext uri="{FF2B5EF4-FFF2-40B4-BE49-F238E27FC236}">
                  <a16:creationId xmlns:a16="http://schemas.microsoft.com/office/drawing/2014/main" id="{8225345C-6900-DA5E-B5AA-DD86C491BDCC}"/>
                </a:ext>
              </a:extLst>
            </p:cNvPr>
            <p:cNvSpPr/>
            <p:nvPr/>
          </p:nvSpPr>
          <p:spPr>
            <a:xfrm>
              <a:off x="6161224" y="1403436"/>
              <a:ext cx="201405" cy="323389"/>
            </a:xfrm>
            <a:custGeom>
              <a:avLst/>
              <a:gdLst/>
              <a:ahLst/>
              <a:cxnLst/>
              <a:rect l="l" t="t" r="r" b="b"/>
              <a:pathLst>
                <a:path w="5011" h="8046" extrusionOk="0">
                  <a:moveTo>
                    <a:pt x="4319" y="1"/>
                  </a:moveTo>
                  <a:cubicBezTo>
                    <a:pt x="3851" y="405"/>
                    <a:pt x="3269" y="638"/>
                    <a:pt x="2558" y="716"/>
                  </a:cubicBezTo>
                  <a:cubicBezTo>
                    <a:pt x="1990" y="785"/>
                    <a:pt x="1462" y="927"/>
                    <a:pt x="1041" y="1385"/>
                  </a:cubicBezTo>
                  <a:cubicBezTo>
                    <a:pt x="166" y="2330"/>
                    <a:pt x="0" y="3384"/>
                    <a:pt x="505" y="4539"/>
                  </a:cubicBezTo>
                  <a:cubicBezTo>
                    <a:pt x="743" y="5084"/>
                    <a:pt x="986" y="5666"/>
                    <a:pt x="1380" y="6097"/>
                  </a:cubicBezTo>
                  <a:cubicBezTo>
                    <a:pt x="1917" y="6684"/>
                    <a:pt x="2595" y="7147"/>
                    <a:pt x="3227" y="7641"/>
                  </a:cubicBezTo>
                  <a:cubicBezTo>
                    <a:pt x="3402" y="7780"/>
                    <a:pt x="3631" y="7853"/>
                    <a:pt x="4003" y="8045"/>
                  </a:cubicBezTo>
                  <a:cubicBezTo>
                    <a:pt x="4052" y="7147"/>
                    <a:pt x="4157" y="6386"/>
                    <a:pt x="4126" y="5634"/>
                  </a:cubicBezTo>
                  <a:cubicBezTo>
                    <a:pt x="4066" y="4195"/>
                    <a:pt x="3928" y="2761"/>
                    <a:pt x="4359" y="1358"/>
                  </a:cubicBezTo>
                  <a:cubicBezTo>
                    <a:pt x="4497" y="904"/>
                    <a:pt x="4681" y="395"/>
                    <a:pt x="5011" y="79"/>
                  </a:cubicBezTo>
                  <a:lnTo>
                    <a:pt x="4319" y="1"/>
                  </a:ln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95;p43">
              <a:extLst>
                <a:ext uri="{FF2B5EF4-FFF2-40B4-BE49-F238E27FC236}">
                  <a16:creationId xmlns:a16="http://schemas.microsoft.com/office/drawing/2014/main" id="{066013D5-3123-CB9C-F58B-7ACF41F94660}"/>
                </a:ext>
              </a:extLst>
            </p:cNvPr>
            <p:cNvSpPr/>
            <p:nvPr/>
          </p:nvSpPr>
          <p:spPr>
            <a:xfrm>
              <a:off x="6253265" y="2785829"/>
              <a:ext cx="42082" cy="97909"/>
            </a:xfrm>
            <a:custGeom>
              <a:avLst/>
              <a:gdLst/>
              <a:ahLst/>
              <a:cxnLst/>
              <a:rect l="l" t="t" r="r" b="b"/>
              <a:pathLst>
                <a:path w="1047" h="2436" extrusionOk="0">
                  <a:moveTo>
                    <a:pt x="593" y="1"/>
                  </a:moveTo>
                  <a:cubicBezTo>
                    <a:pt x="437" y="157"/>
                    <a:pt x="190" y="291"/>
                    <a:pt x="153" y="468"/>
                  </a:cubicBezTo>
                  <a:cubicBezTo>
                    <a:pt x="49" y="932"/>
                    <a:pt x="1" y="1406"/>
                    <a:pt x="12" y="1881"/>
                  </a:cubicBezTo>
                  <a:cubicBezTo>
                    <a:pt x="16" y="2068"/>
                    <a:pt x="222" y="2252"/>
                    <a:pt x="337" y="2436"/>
                  </a:cubicBezTo>
                  <a:cubicBezTo>
                    <a:pt x="520" y="2289"/>
                    <a:pt x="773" y="2174"/>
                    <a:pt x="859" y="1986"/>
                  </a:cubicBezTo>
                  <a:cubicBezTo>
                    <a:pt x="983" y="1711"/>
                    <a:pt x="983" y="1385"/>
                    <a:pt x="1020" y="1166"/>
                  </a:cubicBezTo>
                  <a:cubicBezTo>
                    <a:pt x="1011" y="890"/>
                    <a:pt x="1047" y="690"/>
                    <a:pt x="979" y="533"/>
                  </a:cubicBezTo>
                  <a:cubicBezTo>
                    <a:pt x="896" y="337"/>
                    <a:pt x="727" y="175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96;p43">
              <a:extLst>
                <a:ext uri="{FF2B5EF4-FFF2-40B4-BE49-F238E27FC236}">
                  <a16:creationId xmlns:a16="http://schemas.microsoft.com/office/drawing/2014/main" id="{CFB3A55D-E320-454B-2BE0-78C2118F74E2}"/>
                </a:ext>
              </a:extLst>
            </p:cNvPr>
            <p:cNvSpPr/>
            <p:nvPr/>
          </p:nvSpPr>
          <p:spPr>
            <a:xfrm>
              <a:off x="6188675" y="2600178"/>
              <a:ext cx="54742" cy="117764"/>
            </a:xfrm>
            <a:custGeom>
              <a:avLst/>
              <a:gdLst/>
              <a:ahLst/>
              <a:cxnLst/>
              <a:rect l="l" t="t" r="r" b="b"/>
              <a:pathLst>
                <a:path w="1362" h="2930" extrusionOk="0">
                  <a:moveTo>
                    <a:pt x="918" y="0"/>
                  </a:moveTo>
                  <a:cubicBezTo>
                    <a:pt x="752" y="193"/>
                    <a:pt x="509" y="358"/>
                    <a:pt x="441" y="578"/>
                  </a:cubicBezTo>
                  <a:cubicBezTo>
                    <a:pt x="257" y="1153"/>
                    <a:pt x="119" y="1742"/>
                    <a:pt x="28" y="2339"/>
                  </a:cubicBezTo>
                  <a:cubicBezTo>
                    <a:pt x="1" y="2516"/>
                    <a:pt x="193" y="2732"/>
                    <a:pt x="285" y="2930"/>
                  </a:cubicBezTo>
                  <a:cubicBezTo>
                    <a:pt x="468" y="2810"/>
                    <a:pt x="756" y="2732"/>
                    <a:pt x="811" y="2572"/>
                  </a:cubicBezTo>
                  <a:cubicBezTo>
                    <a:pt x="1027" y="1971"/>
                    <a:pt x="1164" y="1348"/>
                    <a:pt x="1362" y="623"/>
                  </a:cubicBezTo>
                  <a:cubicBezTo>
                    <a:pt x="1219" y="427"/>
                    <a:pt x="1068" y="216"/>
                    <a:pt x="9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97;p43">
              <a:extLst>
                <a:ext uri="{FF2B5EF4-FFF2-40B4-BE49-F238E27FC236}">
                  <a16:creationId xmlns:a16="http://schemas.microsoft.com/office/drawing/2014/main" id="{72D0F0DE-2D2D-8935-589F-7DD6B90BDB06}"/>
                </a:ext>
              </a:extLst>
            </p:cNvPr>
            <p:cNvSpPr/>
            <p:nvPr/>
          </p:nvSpPr>
          <p:spPr>
            <a:xfrm>
              <a:off x="6111505" y="2794109"/>
              <a:ext cx="57274" cy="76768"/>
            </a:xfrm>
            <a:custGeom>
              <a:avLst/>
              <a:gdLst/>
              <a:ahLst/>
              <a:cxnLst/>
              <a:rect l="l" t="t" r="r" b="b"/>
              <a:pathLst>
                <a:path w="1425" h="1910" extrusionOk="0">
                  <a:moveTo>
                    <a:pt x="1075" y="1"/>
                  </a:moveTo>
                  <a:cubicBezTo>
                    <a:pt x="986" y="1"/>
                    <a:pt x="871" y="30"/>
                    <a:pt x="844" y="76"/>
                  </a:cubicBezTo>
                  <a:cubicBezTo>
                    <a:pt x="554" y="547"/>
                    <a:pt x="280" y="1038"/>
                    <a:pt x="36" y="1538"/>
                  </a:cubicBezTo>
                  <a:cubicBezTo>
                    <a:pt x="0" y="1611"/>
                    <a:pt x="114" y="1836"/>
                    <a:pt x="211" y="1885"/>
                  </a:cubicBezTo>
                  <a:cubicBezTo>
                    <a:pt x="243" y="1902"/>
                    <a:pt x="290" y="1910"/>
                    <a:pt x="340" y="1910"/>
                  </a:cubicBezTo>
                  <a:cubicBezTo>
                    <a:pt x="443" y="1910"/>
                    <a:pt x="561" y="1878"/>
                    <a:pt x="600" y="1826"/>
                  </a:cubicBezTo>
                  <a:cubicBezTo>
                    <a:pt x="903" y="1409"/>
                    <a:pt x="1168" y="964"/>
                    <a:pt x="1425" y="566"/>
                  </a:cubicBezTo>
                  <a:cubicBezTo>
                    <a:pt x="1311" y="299"/>
                    <a:pt x="1275" y="131"/>
                    <a:pt x="1174" y="25"/>
                  </a:cubicBezTo>
                  <a:cubicBezTo>
                    <a:pt x="1158" y="8"/>
                    <a:pt x="1120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98;p43">
              <a:extLst>
                <a:ext uri="{FF2B5EF4-FFF2-40B4-BE49-F238E27FC236}">
                  <a16:creationId xmlns:a16="http://schemas.microsoft.com/office/drawing/2014/main" id="{6B0FC40A-C0F1-6D7B-21C2-6782931F0860}"/>
                </a:ext>
              </a:extLst>
            </p:cNvPr>
            <p:cNvSpPr/>
            <p:nvPr/>
          </p:nvSpPr>
          <p:spPr>
            <a:xfrm>
              <a:off x="5450331" y="3254156"/>
              <a:ext cx="122145" cy="169371"/>
            </a:xfrm>
            <a:custGeom>
              <a:avLst/>
              <a:gdLst/>
              <a:ahLst/>
              <a:cxnLst/>
              <a:rect l="l" t="t" r="r" b="b"/>
              <a:pathLst>
                <a:path w="3039" h="4214" extrusionOk="0">
                  <a:moveTo>
                    <a:pt x="2714" y="0"/>
                  </a:moveTo>
                  <a:cubicBezTo>
                    <a:pt x="2693" y="0"/>
                    <a:pt x="2674" y="3"/>
                    <a:pt x="2659" y="10"/>
                  </a:cubicBezTo>
                  <a:cubicBezTo>
                    <a:pt x="2379" y="124"/>
                    <a:pt x="2022" y="225"/>
                    <a:pt x="1866" y="455"/>
                  </a:cubicBezTo>
                  <a:cubicBezTo>
                    <a:pt x="1291" y="1272"/>
                    <a:pt x="762" y="2118"/>
                    <a:pt x="280" y="2994"/>
                  </a:cubicBezTo>
                  <a:cubicBezTo>
                    <a:pt x="92" y="3328"/>
                    <a:pt x="88" y="3764"/>
                    <a:pt x="0" y="4158"/>
                  </a:cubicBezTo>
                  <a:lnTo>
                    <a:pt x="152" y="4213"/>
                  </a:lnTo>
                  <a:cubicBezTo>
                    <a:pt x="221" y="4163"/>
                    <a:pt x="307" y="4127"/>
                    <a:pt x="353" y="4062"/>
                  </a:cubicBezTo>
                  <a:cubicBezTo>
                    <a:pt x="1232" y="2876"/>
                    <a:pt x="2104" y="1683"/>
                    <a:pt x="2970" y="482"/>
                  </a:cubicBezTo>
                  <a:cubicBezTo>
                    <a:pt x="3030" y="395"/>
                    <a:pt x="3038" y="212"/>
                    <a:pt x="2989" y="130"/>
                  </a:cubicBezTo>
                  <a:cubicBezTo>
                    <a:pt x="2944" y="62"/>
                    <a:pt x="2807" y="0"/>
                    <a:pt x="27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99;p43">
              <a:extLst>
                <a:ext uri="{FF2B5EF4-FFF2-40B4-BE49-F238E27FC236}">
                  <a16:creationId xmlns:a16="http://schemas.microsoft.com/office/drawing/2014/main" id="{6B8173B8-9004-7BE5-E74C-B8F3B43BF778}"/>
                </a:ext>
              </a:extLst>
            </p:cNvPr>
            <p:cNvSpPr/>
            <p:nvPr/>
          </p:nvSpPr>
          <p:spPr>
            <a:xfrm>
              <a:off x="5490484" y="3384301"/>
              <a:ext cx="73512" cy="238904"/>
            </a:xfrm>
            <a:custGeom>
              <a:avLst/>
              <a:gdLst/>
              <a:ahLst/>
              <a:cxnLst/>
              <a:rect l="l" t="t" r="r" b="b"/>
              <a:pathLst>
                <a:path w="1829" h="5944" extrusionOk="0">
                  <a:moveTo>
                    <a:pt x="1600" y="0"/>
                  </a:moveTo>
                  <a:cubicBezTo>
                    <a:pt x="1500" y="0"/>
                    <a:pt x="1370" y="71"/>
                    <a:pt x="1274" y="132"/>
                  </a:cubicBezTo>
                  <a:cubicBezTo>
                    <a:pt x="1187" y="188"/>
                    <a:pt x="1132" y="302"/>
                    <a:pt x="1082" y="398"/>
                  </a:cubicBezTo>
                  <a:cubicBezTo>
                    <a:pt x="458" y="1659"/>
                    <a:pt x="0" y="2969"/>
                    <a:pt x="188" y="4400"/>
                  </a:cubicBezTo>
                  <a:cubicBezTo>
                    <a:pt x="257" y="4927"/>
                    <a:pt x="537" y="5431"/>
                    <a:pt x="720" y="5944"/>
                  </a:cubicBezTo>
                  <a:cubicBezTo>
                    <a:pt x="792" y="5931"/>
                    <a:pt x="866" y="5912"/>
                    <a:pt x="939" y="5898"/>
                  </a:cubicBezTo>
                  <a:cubicBezTo>
                    <a:pt x="967" y="5801"/>
                    <a:pt x="1036" y="5697"/>
                    <a:pt x="1017" y="5609"/>
                  </a:cubicBezTo>
                  <a:cubicBezTo>
                    <a:pt x="765" y="4248"/>
                    <a:pt x="1082" y="2965"/>
                    <a:pt x="1480" y="1682"/>
                  </a:cubicBezTo>
                  <a:cubicBezTo>
                    <a:pt x="1613" y="1246"/>
                    <a:pt x="1723" y="804"/>
                    <a:pt x="1810" y="357"/>
                  </a:cubicBezTo>
                  <a:cubicBezTo>
                    <a:pt x="1829" y="247"/>
                    <a:pt x="1742" y="41"/>
                    <a:pt x="1654" y="9"/>
                  </a:cubicBezTo>
                  <a:cubicBezTo>
                    <a:pt x="1638" y="3"/>
                    <a:pt x="1619" y="0"/>
                    <a:pt x="1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00;p43">
              <a:extLst>
                <a:ext uri="{FF2B5EF4-FFF2-40B4-BE49-F238E27FC236}">
                  <a16:creationId xmlns:a16="http://schemas.microsoft.com/office/drawing/2014/main" id="{01E8544C-8EDF-AA9C-49B3-08476CBEF17B}"/>
                </a:ext>
              </a:extLst>
            </p:cNvPr>
            <p:cNvSpPr/>
            <p:nvPr/>
          </p:nvSpPr>
          <p:spPr>
            <a:xfrm>
              <a:off x="5396312" y="3501182"/>
              <a:ext cx="55667" cy="225721"/>
            </a:xfrm>
            <a:custGeom>
              <a:avLst/>
              <a:gdLst/>
              <a:ahLst/>
              <a:cxnLst/>
              <a:rect l="l" t="t" r="r" b="b"/>
              <a:pathLst>
                <a:path w="1385" h="5616" extrusionOk="0">
                  <a:moveTo>
                    <a:pt x="1202" y="1"/>
                  </a:moveTo>
                  <a:cubicBezTo>
                    <a:pt x="1050" y="107"/>
                    <a:pt x="821" y="185"/>
                    <a:pt x="766" y="327"/>
                  </a:cubicBezTo>
                  <a:cubicBezTo>
                    <a:pt x="175" y="1821"/>
                    <a:pt x="1" y="3366"/>
                    <a:pt x="339" y="4942"/>
                  </a:cubicBezTo>
                  <a:cubicBezTo>
                    <a:pt x="394" y="5190"/>
                    <a:pt x="629" y="5392"/>
                    <a:pt x="779" y="5616"/>
                  </a:cubicBezTo>
                  <a:cubicBezTo>
                    <a:pt x="844" y="5588"/>
                    <a:pt x="903" y="5561"/>
                    <a:pt x="968" y="5533"/>
                  </a:cubicBezTo>
                  <a:cubicBezTo>
                    <a:pt x="1000" y="5264"/>
                    <a:pt x="1040" y="4997"/>
                    <a:pt x="1063" y="4727"/>
                  </a:cubicBezTo>
                  <a:cubicBezTo>
                    <a:pt x="1169" y="3384"/>
                    <a:pt x="1284" y="2042"/>
                    <a:pt x="1366" y="699"/>
                  </a:cubicBezTo>
                  <a:cubicBezTo>
                    <a:pt x="1385" y="474"/>
                    <a:pt x="1261" y="23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669851" y="3737148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5A0B8"/>
                </a:solidFill>
                <a:sym typeface="Wingdings" panose="05000000000000000000" pitchFamily="2" charset="2"/>
              </a:rPr>
              <a:t> It’s the </a:t>
            </a:r>
            <a:r>
              <a:rPr lang="en-US" sz="3200" b="1" i="1">
                <a:solidFill>
                  <a:srgbClr val="05A0B8"/>
                </a:solidFill>
                <a:sym typeface="Wingdings" panose="05000000000000000000" pitchFamily="2" charset="2"/>
              </a:rPr>
              <a:t>Tiger </a:t>
            </a:r>
            <a:r>
              <a:rPr lang="en-US" sz="3200" b="1" i="1" smtClean="0">
                <a:solidFill>
                  <a:srgbClr val="05A0B8"/>
                </a:solidFill>
                <a:sym typeface="Wingdings" panose="05000000000000000000" pitchFamily="2" charset="2"/>
              </a:rPr>
              <a:t>Room</a:t>
            </a:r>
            <a:r>
              <a:rPr lang="en-US" sz="3200" b="1" i="1" dirty="0">
                <a:solidFill>
                  <a:srgbClr val="05A0B8"/>
                </a:solidFill>
                <a:sym typeface="Wingdings" panose="05000000000000000000" pitchFamily="2" charset="2"/>
              </a:rPr>
              <a:t>.</a:t>
            </a:r>
            <a:endParaRPr lang="en-US" sz="3200" b="1" i="1" dirty="0">
              <a:solidFill>
                <a:srgbClr val="05A0B8"/>
              </a:solidFill>
            </a:endParaRPr>
          </a:p>
        </p:txBody>
      </p:sp>
      <p:sp>
        <p:nvSpPr>
          <p:cNvPr id="96" name="TextBox 95">
            <a:hlinkClick r:id="rId3" action="ppaction://hlinksldjump"/>
            <a:extLst>
              <a:ext uri="{FF2B5EF4-FFF2-40B4-BE49-F238E27FC236}">
                <a16:creationId xmlns:a16="http://schemas.microsoft.com/office/drawing/2014/main" id="{B833E993-E4EF-5148-3491-85FBB9872421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191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2382833" y="1441976"/>
            <a:ext cx="9324388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2989089" y="2172497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Question 2: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4619763" y="2938333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many rooms are there in the hotel?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4477647" y="3801581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5A0B8"/>
                </a:solidFill>
                <a:sym typeface="Wingdings" panose="05000000000000000000" pitchFamily="2" charset="2"/>
              </a:rPr>
              <a:t> There are ten rooms in the hotel.</a:t>
            </a:r>
            <a:endParaRPr lang="en-US" sz="3200" b="1" i="1" dirty="0">
              <a:solidFill>
                <a:srgbClr val="05A0B8"/>
              </a:solidFill>
            </a:endParaRPr>
          </a:p>
        </p:txBody>
      </p:sp>
      <p:grpSp>
        <p:nvGrpSpPr>
          <p:cNvPr id="74" name="Google Shape;2241;p45">
            <a:extLst>
              <a:ext uri="{FF2B5EF4-FFF2-40B4-BE49-F238E27FC236}">
                <a16:creationId xmlns:a16="http://schemas.microsoft.com/office/drawing/2014/main" id="{A637FA8A-96CF-B279-FD9A-5F0158BAEC49}"/>
              </a:ext>
            </a:extLst>
          </p:cNvPr>
          <p:cNvGrpSpPr/>
          <p:nvPr/>
        </p:nvGrpSpPr>
        <p:grpSpPr>
          <a:xfrm>
            <a:off x="286665" y="3047726"/>
            <a:ext cx="2094308" cy="3042587"/>
            <a:chOff x="2205175" y="238100"/>
            <a:chExt cx="3235150" cy="5238450"/>
          </a:xfrm>
        </p:grpSpPr>
        <p:sp>
          <p:nvSpPr>
            <p:cNvPr id="75" name="Google Shape;2242;p45">
              <a:extLst>
                <a:ext uri="{FF2B5EF4-FFF2-40B4-BE49-F238E27FC236}">
                  <a16:creationId xmlns:a16="http://schemas.microsoft.com/office/drawing/2014/main" id="{90BC81AC-D0B2-5B4B-C303-46D483D32E81}"/>
                </a:ext>
              </a:extLst>
            </p:cNvPr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43;p45">
              <a:extLst>
                <a:ext uri="{FF2B5EF4-FFF2-40B4-BE49-F238E27FC236}">
                  <a16:creationId xmlns:a16="http://schemas.microsoft.com/office/drawing/2014/main" id="{19681E62-F508-831B-A28D-3E800A3DE431}"/>
                </a:ext>
              </a:extLst>
            </p:cNvPr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44;p45">
              <a:extLst>
                <a:ext uri="{FF2B5EF4-FFF2-40B4-BE49-F238E27FC236}">
                  <a16:creationId xmlns:a16="http://schemas.microsoft.com/office/drawing/2014/main" id="{8796FAFD-22F7-8208-766A-689A30949E45}"/>
                </a:ext>
              </a:extLst>
            </p:cNvPr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45;p45">
              <a:extLst>
                <a:ext uri="{FF2B5EF4-FFF2-40B4-BE49-F238E27FC236}">
                  <a16:creationId xmlns:a16="http://schemas.microsoft.com/office/drawing/2014/main" id="{F17AD9DC-604D-A56A-D3EE-42D3FD91B7CB}"/>
                </a:ext>
              </a:extLst>
            </p:cNvPr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46;p45">
              <a:extLst>
                <a:ext uri="{FF2B5EF4-FFF2-40B4-BE49-F238E27FC236}">
                  <a16:creationId xmlns:a16="http://schemas.microsoft.com/office/drawing/2014/main" id="{64223F75-1B9C-1779-0AB6-09E209CDDC3A}"/>
                </a:ext>
              </a:extLst>
            </p:cNvPr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47;p45">
              <a:extLst>
                <a:ext uri="{FF2B5EF4-FFF2-40B4-BE49-F238E27FC236}">
                  <a16:creationId xmlns:a16="http://schemas.microsoft.com/office/drawing/2014/main" id="{66A8DF93-3A09-2E9D-9340-A2CB593D6F17}"/>
                </a:ext>
              </a:extLst>
            </p:cNvPr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48;p45">
              <a:extLst>
                <a:ext uri="{FF2B5EF4-FFF2-40B4-BE49-F238E27FC236}">
                  <a16:creationId xmlns:a16="http://schemas.microsoft.com/office/drawing/2014/main" id="{6D416F31-6499-B8BF-3D37-E113998DBAEF}"/>
                </a:ext>
              </a:extLst>
            </p:cNvPr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49;p45">
              <a:extLst>
                <a:ext uri="{FF2B5EF4-FFF2-40B4-BE49-F238E27FC236}">
                  <a16:creationId xmlns:a16="http://schemas.microsoft.com/office/drawing/2014/main" id="{96000465-BBA1-E57B-E4B9-59406C2D2AE9}"/>
                </a:ext>
              </a:extLst>
            </p:cNvPr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50;p45">
              <a:extLst>
                <a:ext uri="{FF2B5EF4-FFF2-40B4-BE49-F238E27FC236}">
                  <a16:creationId xmlns:a16="http://schemas.microsoft.com/office/drawing/2014/main" id="{3E9A6708-15C8-DE1C-FA73-B70EC10D284D}"/>
                </a:ext>
              </a:extLst>
            </p:cNvPr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51;p45">
              <a:extLst>
                <a:ext uri="{FF2B5EF4-FFF2-40B4-BE49-F238E27FC236}">
                  <a16:creationId xmlns:a16="http://schemas.microsoft.com/office/drawing/2014/main" id="{BC17310B-8D6F-1CBB-CDAB-30DED06F9486}"/>
                </a:ext>
              </a:extLst>
            </p:cNvPr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2;p45">
              <a:extLst>
                <a:ext uri="{FF2B5EF4-FFF2-40B4-BE49-F238E27FC236}">
                  <a16:creationId xmlns:a16="http://schemas.microsoft.com/office/drawing/2014/main" id="{24FF06F6-D3AA-4EBA-764B-ECD0DA289350}"/>
                </a:ext>
              </a:extLst>
            </p:cNvPr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253;p45">
              <a:extLst>
                <a:ext uri="{FF2B5EF4-FFF2-40B4-BE49-F238E27FC236}">
                  <a16:creationId xmlns:a16="http://schemas.microsoft.com/office/drawing/2014/main" id="{1262BDA2-4001-4E1E-0582-3DD0D4FB4FB9}"/>
                </a:ext>
              </a:extLst>
            </p:cNvPr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254;p45">
              <a:extLst>
                <a:ext uri="{FF2B5EF4-FFF2-40B4-BE49-F238E27FC236}">
                  <a16:creationId xmlns:a16="http://schemas.microsoft.com/office/drawing/2014/main" id="{6E206EA9-20AA-EF8A-EF35-5957D4902B6A}"/>
                </a:ext>
              </a:extLst>
            </p:cNvPr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55;p45">
              <a:extLst>
                <a:ext uri="{FF2B5EF4-FFF2-40B4-BE49-F238E27FC236}">
                  <a16:creationId xmlns:a16="http://schemas.microsoft.com/office/drawing/2014/main" id="{C159F61B-495B-A5E8-8B14-9356554CEE7D}"/>
                </a:ext>
              </a:extLst>
            </p:cNvPr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56;p45">
              <a:extLst>
                <a:ext uri="{FF2B5EF4-FFF2-40B4-BE49-F238E27FC236}">
                  <a16:creationId xmlns:a16="http://schemas.microsoft.com/office/drawing/2014/main" id="{E0921F32-C7C4-CDBC-B62D-C9DB012714FC}"/>
                </a:ext>
              </a:extLst>
            </p:cNvPr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57;p45">
              <a:extLst>
                <a:ext uri="{FF2B5EF4-FFF2-40B4-BE49-F238E27FC236}">
                  <a16:creationId xmlns:a16="http://schemas.microsoft.com/office/drawing/2014/main" id="{DC79C211-E69F-B534-9AD4-B4A3EE161E14}"/>
                </a:ext>
              </a:extLst>
            </p:cNvPr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58;p45">
              <a:extLst>
                <a:ext uri="{FF2B5EF4-FFF2-40B4-BE49-F238E27FC236}">
                  <a16:creationId xmlns:a16="http://schemas.microsoft.com/office/drawing/2014/main" id="{4A2BE482-1821-0BDA-90E2-4BFEFDB47A24}"/>
                </a:ext>
              </a:extLst>
            </p:cNvPr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59;p45">
              <a:extLst>
                <a:ext uri="{FF2B5EF4-FFF2-40B4-BE49-F238E27FC236}">
                  <a16:creationId xmlns:a16="http://schemas.microsoft.com/office/drawing/2014/main" id="{E6EEF390-3BE2-5972-1906-CD2D6D1CC436}"/>
                </a:ext>
              </a:extLst>
            </p:cNvPr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60;p45">
              <a:extLst>
                <a:ext uri="{FF2B5EF4-FFF2-40B4-BE49-F238E27FC236}">
                  <a16:creationId xmlns:a16="http://schemas.microsoft.com/office/drawing/2014/main" id="{D38F6CCE-1765-59A1-67B5-10B8CB0845AD}"/>
                </a:ext>
              </a:extLst>
            </p:cNvPr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1;p45">
              <a:extLst>
                <a:ext uri="{FF2B5EF4-FFF2-40B4-BE49-F238E27FC236}">
                  <a16:creationId xmlns:a16="http://schemas.microsoft.com/office/drawing/2014/main" id="{8E5BA863-9891-D437-77DA-597A537E216A}"/>
                </a:ext>
              </a:extLst>
            </p:cNvPr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62;p45">
              <a:extLst>
                <a:ext uri="{FF2B5EF4-FFF2-40B4-BE49-F238E27FC236}">
                  <a16:creationId xmlns:a16="http://schemas.microsoft.com/office/drawing/2014/main" id="{0D3865EC-8B51-C52E-973B-335A5014D4F1}"/>
                </a:ext>
              </a:extLst>
            </p:cNvPr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63;p45">
              <a:extLst>
                <a:ext uri="{FF2B5EF4-FFF2-40B4-BE49-F238E27FC236}">
                  <a16:creationId xmlns:a16="http://schemas.microsoft.com/office/drawing/2014/main" id="{A3DF3FEF-0DE3-D056-46BF-54E827725CE7}"/>
                </a:ext>
              </a:extLst>
            </p:cNvPr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64;p45">
              <a:extLst>
                <a:ext uri="{FF2B5EF4-FFF2-40B4-BE49-F238E27FC236}">
                  <a16:creationId xmlns:a16="http://schemas.microsoft.com/office/drawing/2014/main" id="{1E38D351-0DA3-F47F-043A-4371379E9D69}"/>
                </a:ext>
              </a:extLst>
            </p:cNvPr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65;p45">
              <a:extLst>
                <a:ext uri="{FF2B5EF4-FFF2-40B4-BE49-F238E27FC236}">
                  <a16:creationId xmlns:a16="http://schemas.microsoft.com/office/drawing/2014/main" id="{B8E63091-9217-D6BF-98FA-D2DAB4F8E6CA}"/>
                </a:ext>
              </a:extLst>
            </p:cNvPr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66;p45">
              <a:extLst>
                <a:ext uri="{FF2B5EF4-FFF2-40B4-BE49-F238E27FC236}">
                  <a16:creationId xmlns:a16="http://schemas.microsoft.com/office/drawing/2014/main" id="{26B698BF-0BEA-6526-7F8B-38003149ACFC}"/>
                </a:ext>
              </a:extLst>
            </p:cNvPr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67;p45">
              <a:extLst>
                <a:ext uri="{FF2B5EF4-FFF2-40B4-BE49-F238E27FC236}">
                  <a16:creationId xmlns:a16="http://schemas.microsoft.com/office/drawing/2014/main" id="{16218E37-3416-06A5-7A0E-15DE3340D2B7}"/>
                </a:ext>
              </a:extLst>
            </p:cNvPr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68;p45">
              <a:extLst>
                <a:ext uri="{FF2B5EF4-FFF2-40B4-BE49-F238E27FC236}">
                  <a16:creationId xmlns:a16="http://schemas.microsoft.com/office/drawing/2014/main" id="{800E6B39-E962-39B0-707F-A50810A28440}"/>
                </a:ext>
              </a:extLst>
            </p:cNvPr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2269;p45">
            <a:extLst>
              <a:ext uri="{FF2B5EF4-FFF2-40B4-BE49-F238E27FC236}">
                <a16:creationId xmlns:a16="http://schemas.microsoft.com/office/drawing/2014/main" id="{02B95523-82A7-2310-2ABC-A77805E6D4A8}"/>
              </a:ext>
            </a:extLst>
          </p:cNvPr>
          <p:cNvGrpSpPr/>
          <p:nvPr/>
        </p:nvGrpSpPr>
        <p:grpSpPr>
          <a:xfrm rot="844541" flipH="1">
            <a:off x="1144358" y="3673405"/>
            <a:ext cx="421747" cy="296722"/>
            <a:chOff x="1285325" y="2237436"/>
            <a:chExt cx="342015" cy="240626"/>
          </a:xfrm>
        </p:grpSpPr>
        <p:sp>
          <p:nvSpPr>
            <p:cNvPr id="112" name="Google Shape;2270;p45">
              <a:extLst>
                <a:ext uri="{FF2B5EF4-FFF2-40B4-BE49-F238E27FC236}">
                  <a16:creationId xmlns:a16="http://schemas.microsoft.com/office/drawing/2014/main" id="{1056FC82-5A19-B8FC-6251-A7D2C6DFC102}"/>
                </a:ext>
              </a:extLst>
            </p:cNvPr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71;p45">
              <a:extLst>
                <a:ext uri="{FF2B5EF4-FFF2-40B4-BE49-F238E27FC236}">
                  <a16:creationId xmlns:a16="http://schemas.microsoft.com/office/drawing/2014/main" id="{B5596D7B-9B37-9C01-0073-A7C834401ABA}"/>
                </a:ext>
              </a:extLst>
            </p:cNvPr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272;p45">
              <a:extLst>
                <a:ext uri="{FF2B5EF4-FFF2-40B4-BE49-F238E27FC236}">
                  <a16:creationId xmlns:a16="http://schemas.microsoft.com/office/drawing/2014/main" id="{D0B3D4B8-00E4-FBAA-0EFD-3A64587EB671}"/>
                </a:ext>
              </a:extLst>
            </p:cNvPr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73;p45">
              <a:extLst>
                <a:ext uri="{FF2B5EF4-FFF2-40B4-BE49-F238E27FC236}">
                  <a16:creationId xmlns:a16="http://schemas.microsoft.com/office/drawing/2014/main" id="{3A1BA72D-3FAB-B755-91EF-169572EC3209}"/>
                </a:ext>
              </a:extLst>
            </p:cNvPr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4;p45">
              <a:extLst>
                <a:ext uri="{FF2B5EF4-FFF2-40B4-BE49-F238E27FC236}">
                  <a16:creationId xmlns:a16="http://schemas.microsoft.com/office/drawing/2014/main" id="{06009A72-10B6-55ED-9CE3-D2DD4B370B05}"/>
                </a:ext>
              </a:extLst>
            </p:cNvPr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TextBox 116">
            <a:hlinkClick r:id="rId3" action="ppaction://hlinksldjump"/>
            <a:extLst>
              <a:ext uri="{FF2B5EF4-FFF2-40B4-BE49-F238E27FC236}">
                <a16:creationId xmlns:a16="http://schemas.microsoft.com/office/drawing/2014/main" id="{64469E8C-B906-A03D-2CA7-18C5BADB2808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37062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3" y="1878912"/>
            <a:ext cx="9324388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2608439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Question 3: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2485039" y="3555507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 there a wardrobe in Nick’s room?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2476007" y="4503008"/>
            <a:ext cx="89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5A0B8"/>
                </a:solidFill>
                <a:sym typeface="Wingdings" panose="05000000000000000000" pitchFamily="2" charset="2"/>
              </a:rPr>
              <a:t> Yes, there is.</a:t>
            </a:r>
            <a:endParaRPr lang="en-US" sz="3200" b="1" i="1" dirty="0">
              <a:solidFill>
                <a:srgbClr val="05A0B8"/>
              </a:solidFill>
            </a:endParaRPr>
          </a:p>
        </p:txBody>
      </p:sp>
      <p:grpSp>
        <p:nvGrpSpPr>
          <p:cNvPr id="46" name="Google Shape;1972;p45">
            <a:extLst>
              <a:ext uri="{FF2B5EF4-FFF2-40B4-BE49-F238E27FC236}">
                <a16:creationId xmlns:a16="http://schemas.microsoft.com/office/drawing/2014/main" id="{C2217318-D9A5-6237-68E1-B19F53616401}"/>
              </a:ext>
            </a:extLst>
          </p:cNvPr>
          <p:cNvGrpSpPr/>
          <p:nvPr/>
        </p:nvGrpSpPr>
        <p:grpSpPr>
          <a:xfrm flipH="1">
            <a:off x="10310530" y="4046430"/>
            <a:ext cx="1620911" cy="1569172"/>
            <a:chOff x="1142423" y="2075513"/>
            <a:chExt cx="1464544" cy="1408352"/>
          </a:xfrm>
        </p:grpSpPr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5D6E9509-6A1D-07E3-4E48-D864862AE337}"/>
                </a:ext>
              </a:extLst>
            </p:cNvPr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93F854A5-CF92-9BDF-D5BE-72E1A065858A}"/>
                </a:ext>
              </a:extLst>
            </p:cNvPr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A85ED15F-A492-F6C4-0245-6B909FDC30F2}"/>
                </a:ext>
              </a:extLst>
            </p:cNvPr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37F40240-EFBD-2208-3FB7-F3E91458E2FC}"/>
                </a:ext>
              </a:extLst>
            </p:cNvPr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6C8D4B64-2DE3-773A-C082-D1FD9A471503}"/>
                </a:ext>
              </a:extLst>
            </p:cNvPr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B8D54DC5-3750-27F9-0FC5-71AD33FC1EF2}"/>
                </a:ext>
              </a:extLst>
            </p:cNvPr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59;p45">
            <a:extLst>
              <a:ext uri="{FF2B5EF4-FFF2-40B4-BE49-F238E27FC236}">
                <a16:creationId xmlns:a16="http://schemas.microsoft.com/office/drawing/2014/main" id="{A3AFAE31-9CB2-6B98-3D72-66668C16761A}"/>
              </a:ext>
            </a:extLst>
          </p:cNvPr>
          <p:cNvGrpSpPr/>
          <p:nvPr/>
        </p:nvGrpSpPr>
        <p:grpSpPr>
          <a:xfrm flipH="1">
            <a:off x="9909986" y="1978406"/>
            <a:ext cx="1765118" cy="2963700"/>
            <a:chOff x="3676859" y="1785855"/>
            <a:chExt cx="1447727" cy="2414596"/>
          </a:xfrm>
        </p:grpSpPr>
        <p:grpSp>
          <p:nvGrpSpPr>
            <p:cNvPr id="54" name="Google Shape;2060;p45">
              <a:extLst>
                <a:ext uri="{FF2B5EF4-FFF2-40B4-BE49-F238E27FC236}">
                  <a16:creationId xmlns:a16="http://schemas.microsoft.com/office/drawing/2014/main" id="{4B40A440-7AA7-AEE9-AA72-C25869DF0672}"/>
                </a:ext>
              </a:extLst>
            </p:cNvPr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61" name="Google Shape;2061;p45">
                <a:extLst>
                  <a:ext uri="{FF2B5EF4-FFF2-40B4-BE49-F238E27FC236}">
                    <a16:creationId xmlns:a16="http://schemas.microsoft.com/office/drawing/2014/main" id="{11090843-B684-14B5-5605-4231EA03CDA9}"/>
                  </a:ext>
                </a:extLst>
              </p:cNvPr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62;p45">
                <a:extLst>
                  <a:ext uri="{FF2B5EF4-FFF2-40B4-BE49-F238E27FC236}">
                    <a16:creationId xmlns:a16="http://schemas.microsoft.com/office/drawing/2014/main" id="{C283A2E5-E5CB-445C-91B6-743D5393ACB8}"/>
                  </a:ext>
                </a:extLst>
              </p:cNvPr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63;p45">
                <a:extLst>
                  <a:ext uri="{FF2B5EF4-FFF2-40B4-BE49-F238E27FC236}">
                    <a16:creationId xmlns:a16="http://schemas.microsoft.com/office/drawing/2014/main" id="{428F4B81-2EB8-8892-9066-25A1304D4738}"/>
                  </a:ext>
                </a:extLst>
              </p:cNvPr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64;p45">
                <a:extLst>
                  <a:ext uri="{FF2B5EF4-FFF2-40B4-BE49-F238E27FC236}">
                    <a16:creationId xmlns:a16="http://schemas.microsoft.com/office/drawing/2014/main" id="{22E2DCC3-AFBB-BB8E-D5D9-070E38601FDF}"/>
                  </a:ext>
                </a:extLst>
              </p:cNvPr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65;p45">
                <a:extLst>
                  <a:ext uri="{FF2B5EF4-FFF2-40B4-BE49-F238E27FC236}">
                    <a16:creationId xmlns:a16="http://schemas.microsoft.com/office/drawing/2014/main" id="{51EB1349-9912-0B22-7BF7-37791554A93E}"/>
                  </a:ext>
                </a:extLst>
              </p:cNvPr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66;p45">
                <a:extLst>
                  <a:ext uri="{FF2B5EF4-FFF2-40B4-BE49-F238E27FC236}">
                    <a16:creationId xmlns:a16="http://schemas.microsoft.com/office/drawing/2014/main" id="{7923E196-1E37-C0AF-410F-576DF2435FEA}"/>
                  </a:ext>
                </a:extLst>
              </p:cNvPr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67;p45">
                <a:extLst>
                  <a:ext uri="{FF2B5EF4-FFF2-40B4-BE49-F238E27FC236}">
                    <a16:creationId xmlns:a16="http://schemas.microsoft.com/office/drawing/2014/main" id="{FCF45897-A4A1-CC3C-3F0B-7E918056E71A}"/>
                  </a:ext>
                </a:extLst>
              </p:cNvPr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68;p45">
                <a:extLst>
                  <a:ext uri="{FF2B5EF4-FFF2-40B4-BE49-F238E27FC236}">
                    <a16:creationId xmlns:a16="http://schemas.microsoft.com/office/drawing/2014/main" id="{6587346B-4ED4-2068-61DD-8E2F7E1F9782}"/>
                  </a:ext>
                </a:extLst>
              </p:cNvPr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69;p45">
                <a:extLst>
                  <a:ext uri="{FF2B5EF4-FFF2-40B4-BE49-F238E27FC236}">
                    <a16:creationId xmlns:a16="http://schemas.microsoft.com/office/drawing/2014/main" id="{1DF1FE60-241C-989F-32E3-3891B1A27373}"/>
                  </a:ext>
                </a:extLst>
              </p:cNvPr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70;p45">
                <a:extLst>
                  <a:ext uri="{FF2B5EF4-FFF2-40B4-BE49-F238E27FC236}">
                    <a16:creationId xmlns:a16="http://schemas.microsoft.com/office/drawing/2014/main" id="{C3EC1E29-091E-A592-8CA8-44FC00AEAE2D}"/>
                  </a:ext>
                </a:extLst>
              </p:cNvPr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71;p45">
                <a:extLst>
                  <a:ext uri="{FF2B5EF4-FFF2-40B4-BE49-F238E27FC236}">
                    <a16:creationId xmlns:a16="http://schemas.microsoft.com/office/drawing/2014/main" id="{1C20FD9F-974A-1178-6967-2394593E9FE2}"/>
                  </a:ext>
                </a:extLst>
              </p:cNvPr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72;p45">
                <a:extLst>
                  <a:ext uri="{FF2B5EF4-FFF2-40B4-BE49-F238E27FC236}">
                    <a16:creationId xmlns:a16="http://schemas.microsoft.com/office/drawing/2014/main" id="{484FEC7B-6F0B-EB1A-8B02-37F408DC674F}"/>
                  </a:ext>
                </a:extLst>
              </p:cNvPr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73;p45">
                <a:extLst>
                  <a:ext uri="{FF2B5EF4-FFF2-40B4-BE49-F238E27FC236}">
                    <a16:creationId xmlns:a16="http://schemas.microsoft.com/office/drawing/2014/main" id="{5AD1E120-1BCD-0FEA-1353-FF69AE5EE36C}"/>
                  </a:ext>
                </a:extLst>
              </p:cNvPr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74;p45">
                <a:extLst>
                  <a:ext uri="{FF2B5EF4-FFF2-40B4-BE49-F238E27FC236}">
                    <a16:creationId xmlns:a16="http://schemas.microsoft.com/office/drawing/2014/main" id="{91534510-A7C6-9E6A-8C32-CF39B558AA4A}"/>
                  </a:ext>
                </a:extLst>
              </p:cNvPr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75;p45">
                <a:extLst>
                  <a:ext uri="{FF2B5EF4-FFF2-40B4-BE49-F238E27FC236}">
                    <a16:creationId xmlns:a16="http://schemas.microsoft.com/office/drawing/2014/main" id="{88B1AD21-A228-A6CD-74C8-1D2372087C0F}"/>
                  </a:ext>
                </a:extLst>
              </p:cNvPr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76;p45">
                <a:extLst>
                  <a:ext uri="{FF2B5EF4-FFF2-40B4-BE49-F238E27FC236}">
                    <a16:creationId xmlns:a16="http://schemas.microsoft.com/office/drawing/2014/main" id="{2BECCFB2-5B51-3FCC-2B20-E3BF1BD51209}"/>
                  </a:ext>
                </a:extLst>
              </p:cNvPr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77;p45">
                <a:extLst>
                  <a:ext uri="{FF2B5EF4-FFF2-40B4-BE49-F238E27FC236}">
                    <a16:creationId xmlns:a16="http://schemas.microsoft.com/office/drawing/2014/main" id="{D6707F4C-D389-3BB5-493B-DC1B37ACE006}"/>
                  </a:ext>
                </a:extLst>
              </p:cNvPr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78;p45">
                <a:extLst>
                  <a:ext uri="{FF2B5EF4-FFF2-40B4-BE49-F238E27FC236}">
                    <a16:creationId xmlns:a16="http://schemas.microsoft.com/office/drawing/2014/main" id="{CB4D376C-8670-DE4C-E68B-FF3607CBE528}"/>
                  </a:ext>
                </a:extLst>
              </p:cNvPr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79;p45">
                <a:extLst>
                  <a:ext uri="{FF2B5EF4-FFF2-40B4-BE49-F238E27FC236}">
                    <a16:creationId xmlns:a16="http://schemas.microsoft.com/office/drawing/2014/main" id="{3FDE6435-6E3D-8A29-497E-411EA19FBD2B}"/>
                  </a:ext>
                </a:extLst>
              </p:cNvPr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80;p45">
                <a:extLst>
                  <a:ext uri="{FF2B5EF4-FFF2-40B4-BE49-F238E27FC236}">
                    <a16:creationId xmlns:a16="http://schemas.microsoft.com/office/drawing/2014/main" id="{C0E13415-2330-D31E-2DBD-A95C322DF3D9}"/>
                  </a:ext>
                </a:extLst>
              </p:cNvPr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081;p45">
                <a:extLst>
                  <a:ext uri="{FF2B5EF4-FFF2-40B4-BE49-F238E27FC236}">
                    <a16:creationId xmlns:a16="http://schemas.microsoft.com/office/drawing/2014/main" id="{46CAB92E-6222-A17B-2267-D14BF9C272E1}"/>
                  </a:ext>
                </a:extLst>
              </p:cNvPr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082;p45">
                <a:extLst>
                  <a:ext uri="{FF2B5EF4-FFF2-40B4-BE49-F238E27FC236}">
                    <a16:creationId xmlns:a16="http://schemas.microsoft.com/office/drawing/2014/main" id="{DBAD817B-CECC-7DA3-BED7-72B85C1501E9}"/>
                  </a:ext>
                </a:extLst>
              </p:cNvPr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083;p45">
                <a:extLst>
                  <a:ext uri="{FF2B5EF4-FFF2-40B4-BE49-F238E27FC236}">
                    <a16:creationId xmlns:a16="http://schemas.microsoft.com/office/drawing/2014/main" id="{CF7632EC-FE7B-AC03-CF7A-1DAF3810CAEC}"/>
                  </a:ext>
                </a:extLst>
              </p:cNvPr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084;p45">
                <a:extLst>
                  <a:ext uri="{FF2B5EF4-FFF2-40B4-BE49-F238E27FC236}">
                    <a16:creationId xmlns:a16="http://schemas.microsoft.com/office/drawing/2014/main" id="{10177937-4CC5-363B-CE04-B15AE21383F8}"/>
                  </a:ext>
                </a:extLst>
              </p:cNvPr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085;p45">
                <a:extLst>
                  <a:ext uri="{FF2B5EF4-FFF2-40B4-BE49-F238E27FC236}">
                    <a16:creationId xmlns:a16="http://schemas.microsoft.com/office/drawing/2014/main" id="{BB448A99-4260-E030-870B-F54B4DDDE499}"/>
                  </a:ext>
                </a:extLst>
              </p:cNvPr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86;p45">
                <a:extLst>
                  <a:ext uri="{FF2B5EF4-FFF2-40B4-BE49-F238E27FC236}">
                    <a16:creationId xmlns:a16="http://schemas.microsoft.com/office/drawing/2014/main" id="{E228987D-AC26-D1F8-4A38-99FFAC233238}"/>
                  </a:ext>
                </a:extLst>
              </p:cNvPr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87;p45">
                <a:extLst>
                  <a:ext uri="{FF2B5EF4-FFF2-40B4-BE49-F238E27FC236}">
                    <a16:creationId xmlns:a16="http://schemas.microsoft.com/office/drawing/2014/main" id="{2C95BDA7-59F0-161A-7121-FFF763F27B41}"/>
                  </a:ext>
                </a:extLst>
              </p:cNvPr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88;p45">
                <a:extLst>
                  <a:ext uri="{FF2B5EF4-FFF2-40B4-BE49-F238E27FC236}">
                    <a16:creationId xmlns:a16="http://schemas.microsoft.com/office/drawing/2014/main" id="{726CDA4D-E36F-D61E-1F14-40AB51928A1A}"/>
                  </a:ext>
                </a:extLst>
              </p:cNvPr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089;p45">
                <a:extLst>
                  <a:ext uri="{FF2B5EF4-FFF2-40B4-BE49-F238E27FC236}">
                    <a16:creationId xmlns:a16="http://schemas.microsoft.com/office/drawing/2014/main" id="{252AD182-94A6-1176-3155-76235C26A57D}"/>
                  </a:ext>
                </a:extLst>
              </p:cNvPr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090;p45">
                <a:extLst>
                  <a:ext uri="{FF2B5EF4-FFF2-40B4-BE49-F238E27FC236}">
                    <a16:creationId xmlns:a16="http://schemas.microsoft.com/office/drawing/2014/main" id="{1F06025A-45D5-7172-4162-A50720952E00}"/>
                  </a:ext>
                </a:extLst>
              </p:cNvPr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091;p45">
                <a:extLst>
                  <a:ext uri="{FF2B5EF4-FFF2-40B4-BE49-F238E27FC236}">
                    <a16:creationId xmlns:a16="http://schemas.microsoft.com/office/drawing/2014/main" id="{B8944109-590F-9BED-A19B-7911ECEC7A4B}"/>
                  </a:ext>
                </a:extLst>
              </p:cNvPr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092;p45">
                <a:extLst>
                  <a:ext uri="{FF2B5EF4-FFF2-40B4-BE49-F238E27FC236}">
                    <a16:creationId xmlns:a16="http://schemas.microsoft.com/office/drawing/2014/main" id="{4F69CF47-646A-F2BD-1F1D-B41B89D14859}"/>
                  </a:ext>
                </a:extLst>
              </p:cNvPr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093;p45">
                <a:extLst>
                  <a:ext uri="{FF2B5EF4-FFF2-40B4-BE49-F238E27FC236}">
                    <a16:creationId xmlns:a16="http://schemas.microsoft.com/office/drawing/2014/main" id="{E79D8369-13CD-6D02-EE85-0B9AB5F9C50B}"/>
                  </a:ext>
                </a:extLst>
              </p:cNvPr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094;p45">
                <a:extLst>
                  <a:ext uri="{FF2B5EF4-FFF2-40B4-BE49-F238E27FC236}">
                    <a16:creationId xmlns:a16="http://schemas.microsoft.com/office/drawing/2014/main" id="{E3405E29-746E-6C93-836B-A0F4B528EB58}"/>
                  </a:ext>
                </a:extLst>
              </p:cNvPr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095;p45">
                <a:extLst>
                  <a:ext uri="{FF2B5EF4-FFF2-40B4-BE49-F238E27FC236}">
                    <a16:creationId xmlns:a16="http://schemas.microsoft.com/office/drawing/2014/main" id="{4B8F2207-020F-2725-A50F-F64687C79953}"/>
                  </a:ext>
                </a:extLst>
              </p:cNvPr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096;p45">
                <a:extLst>
                  <a:ext uri="{FF2B5EF4-FFF2-40B4-BE49-F238E27FC236}">
                    <a16:creationId xmlns:a16="http://schemas.microsoft.com/office/drawing/2014/main" id="{9ED57561-7866-29B9-0A91-B93485813950}"/>
                  </a:ext>
                </a:extLst>
              </p:cNvPr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097;p45">
                <a:extLst>
                  <a:ext uri="{FF2B5EF4-FFF2-40B4-BE49-F238E27FC236}">
                    <a16:creationId xmlns:a16="http://schemas.microsoft.com/office/drawing/2014/main" id="{7C7F2A23-17D0-9B4D-B820-3FF15719B655}"/>
                  </a:ext>
                </a:extLst>
              </p:cNvPr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098;p45">
                <a:extLst>
                  <a:ext uri="{FF2B5EF4-FFF2-40B4-BE49-F238E27FC236}">
                    <a16:creationId xmlns:a16="http://schemas.microsoft.com/office/drawing/2014/main" id="{705453E3-F885-D91C-28BC-81BE571F0EB7}"/>
                  </a:ext>
                </a:extLst>
              </p:cNvPr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099;p45">
                <a:extLst>
                  <a:ext uri="{FF2B5EF4-FFF2-40B4-BE49-F238E27FC236}">
                    <a16:creationId xmlns:a16="http://schemas.microsoft.com/office/drawing/2014/main" id="{9772C56F-E283-F38C-AB68-268BF4581519}"/>
                  </a:ext>
                </a:extLst>
              </p:cNvPr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00;p45">
                <a:extLst>
                  <a:ext uri="{FF2B5EF4-FFF2-40B4-BE49-F238E27FC236}">
                    <a16:creationId xmlns:a16="http://schemas.microsoft.com/office/drawing/2014/main" id="{52EBF691-33B9-9889-46E4-9E0D79C155D3}"/>
                  </a:ext>
                </a:extLst>
              </p:cNvPr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01;p45">
                <a:extLst>
                  <a:ext uri="{FF2B5EF4-FFF2-40B4-BE49-F238E27FC236}">
                    <a16:creationId xmlns:a16="http://schemas.microsoft.com/office/drawing/2014/main" id="{0F9B38DD-9F26-FDC8-3F82-28F93697FD25}"/>
                  </a:ext>
                </a:extLst>
              </p:cNvPr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02;p45">
                <a:extLst>
                  <a:ext uri="{FF2B5EF4-FFF2-40B4-BE49-F238E27FC236}">
                    <a16:creationId xmlns:a16="http://schemas.microsoft.com/office/drawing/2014/main" id="{D3188503-F4B3-2595-63B4-CF748B53D54F}"/>
                  </a:ext>
                </a:extLst>
              </p:cNvPr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03;p45">
                <a:extLst>
                  <a:ext uri="{FF2B5EF4-FFF2-40B4-BE49-F238E27FC236}">
                    <a16:creationId xmlns:a16="http://schemas.microsoft.com/office/drawing/2014/main" id="{35E43A6F-E000-EB7F-64B4-B06CAD343AC2}"/>
                  </a:ext>
                </a:extLst>
              </p:cNvPr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04;p45">
                <a:extLst>
                  <a:ext uri="{FF2B5EF4-FFF2-40B4-BE49-F238E27FC236}">
                    <a16:creationId xmlns:a16="http://schemas.microsoft.com/office/drawing/2014/main" id="{98C3FD54-84F5-C33B-859E-8E49FBF99DA4}"/>
                  </a:ext>
                </a:extLst>
              </p:cNvPr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05;p45">
                <a:extLst>
                  <a:ext uri="{FF2B5EF4-FFF2-40B4-BE49-F238E27FC236}">
                    <a16:creationId xmlns:a16="http://schemas.microsoft.com/office/drawing/2014/main" id="{BB84358C-7FF6-2101-2AFB-C07AFA3A3104}"/>
                  </a:ext>
                </a:extLst>
              </p:cNvPr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06;p45">
                <a:extLst>
                  <a:ext uri="{FF2B5EF4-FFF2-40B4-BE49-F238E27FC236}">
                    <a16:creationId xmlns:a16="http://schemas.microsoft.com/office/drawing/2014/main" id="{F4C32DE6-1D15-1F9B-9A3A-C5077D28B90E}"/>
                  </a:ext>
                </a:extLst>
              </p:cNvPr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07;p45">
                <a:extLst>
                  <a:ext uri="{FF2B5EF4-FFF2-40B4-BE49-F238E27FC236}">
                    <a16:creationId xmlns:a16="http://schemas.microsoft.com/office/drawing/2014/main" id="{039F5E6C-7059-D263-1BEF-3FB2D92A2219}"/>
                  </a:ext>
                </a:extLst>
              </p:cNvPr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08;p45">
                <a:extLst>
                  <a:ext uri="{FF2B5EF4-FFF2-40B4-BE49-F238E27FC236}">
                    <a16:creationId xmlns:a16="http://schemas.microsoft.com/office/drawing/2014/main" id="{FDACE106-BCBD-059E-6252-C26F3BF027CD}"/>
                  </a:ext>
                </a:extLst>
              </p:cNvPr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09;p45">
                <a:extLst>
                  <a:ext uri="{FF2B5EF4-FFF2-40B4-BE49-F238E27FC236}">
                    <a16:creationId xmlns:a16="http://schemas.microsoft.com/office/drawing/2014/main" id="{2BABE020-ECC3-885B-4119-2DCDC4072BAC}"/>
                  </a:ext>
                </a:extLst>
              </p:cNvPr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10;p45">
                <a:extLst>
                  <a:ext uri="{FF2B5EF4-FFF2-40B4-BE49-F238E27FC236}">
                    <a16:creationId xmlns:a16="http://schemas.microsoft.com/office/drawing/2014/main" id="{39477CE6-CD4F-2063-12A1-C774791AB9C8}"/>
                  </a:ext>
                </a:extLst>
              </p:cNvPr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11;p45">
                <a:extLst>
                  <a:ext uri="{FF2B5EF4-FFF2-40B4-BE49-F238E27FC236}">
                    <a16:creationId xmlns:a16="http://schemas.microsoft.com/office/drawing/2014/main" id="{0FBA3C9B-0602-E8EE-AD1D-4A22892A50CD}"/>
                  </a:ext>
                </a:extLst>
              </p:cNvPr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12;p45">
                <a:extLst>
                  <a:ext uri="{FF2B5EF4-FFF2-40B4-BE49-F238E27FC236}">
                    <a16:creationId xmlns:a16="http://schemas.microsoft.com/office/drawing/2014/main" id="{EF04B839-424B-6D68-A410-4C6C1D417FA3}"/>
                  </a:ext>
                </a:extLst>
              </p:cNvPr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13;p45">
                <a:extLst>
                  <a:ext uri="{FF2B5EF4-FFF2-40B4-BE49-F238E27FC236}">
                    <a16:creationId xmlns:a16="http://schemas.microsoft.com/office/drawing/2014/main" id="{6D825DA2-4F1D-EB58-AE8F-B8DA4438AD46}"/>
                  </a:ext>
                </a:extLst>
              </p:cNvPr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14;p45">
                <a:extLst>
                  <a:ext uri="{FF2B5EF4-FFF2-40B4-BE49-F238E27FC236}">
                    <a16:creationId xmlns:a16="http://schemas.microsoft.com/office/drawing/2014/main" id="{6DA531AF-A9CF-2A6A-6A4E-981938CDCD5C}"/>
                  </a:ext>
                </a:extLst>
              </p:cNvPr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15;p45">
                <a:extLst>
                  <a:ext uri="{FF2B5EF4-FFF2-40B4-BE49-F238E27FC236}">
                    <a16:creationId xmlns:a16="http://schemas.microsoft.com/office/drawing/2014/main" id="{A6FCC2E2-F294-72D5-2D42-CF865BDBC812}"/>
                  </a:ext>
                </a:extLst>
              </p:cNvPr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16;p45">
                <a:extLst>
                  <a:ext uri="{FF2B5EF4-FFF2-40B4-BE49-F238E27FC236}">
                    <a16:creationId xmlns:a16="http://schemas.microsoft.com/office/drawing/2014/main" id="{E8693E38-2FFC-8478-7413-57C3C020EC08}"/>
                  </a:ext>
                </a:extLst>
              </p:cNvPr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17;p45">
                <a:extLst>
                  <a:ext uri="{FF2B5EF4-FFF2-40B4-BE49-F238E27FC236}">
                    <a16:creationId xmlns:a16="http://schemas.microsoft.com/office/drawing/2014/main" id="{3C1B878E-6479-D906-ACC2-346DB9A951C4}"/>
                  </a:ext>
                </a:extLst>
              </p:cNvPr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18;p45">
                <a:extLst>
                  <a:ext uri="{FF2B5EF4-FFF2-40B4-BE49-F238E27FC236}">
                    <a16:creationId xmlns:a16="http://schemas.microsoft.com/office/drawing/2014/main" id="{052F67F0-BD17-BA4E-100E-46BDC36F9FA1}"/>
                  </a:ext>
                </a:extLst>
              </p:cNvPr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19;p45">
                <a:extLst>
                  <a:ext uri="{FF2B5EF4-FFF2-40B4-BE49-F238E27FC236}">
                    <a16:creationId xmlns:a16="http://schemas.microsoft.com/office/drawing/2014/main" id="{0998AC6D-34F9-A6C1-9D1A-6F2329ADA73B}"/>
                  </a:ext>
                </a:extLst>
              </p:cNvPr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0;p45">
                <a:extLst>
                  <a:ext uri="{FF2B5EF4-FFF2-40B4-BE49-F238E27FC236}">
                    <a16:creationId xmlns:a16="http://schemas.microsoft.com/office/drawing/2014/main" id="{61B305B3-7767-BFA9-7D42-2B67153A2168}"/>
                  </a:ext>
                </a:extLst>
              </p:cNvPr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1;p45">
                <a:extLst>
                  <a:ext uri="{FF2B5EF4-FFF2-40B4-BE49-F238E27FC236}">
                    <a16:creationId xmlns:a16="http://schemas.microsoft.com/office/drawing/2014/main" id="{EDB73F5B-AB87-E43A-D907-F79748D792B2}"/>
                  </a:ext>
                </a:extLst>
              </p:cNvPr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2122;p45">
              <a:extLst>
                <a:ext uri="{FF2B5EF4-FFF2-40B4-BE49-F238E27FC236}">
                  <a16:creationId xmlns:a16="http://schemas.microsoft.com/office/drawing/2014/main" id="{475A4A77-4FE2-6F24-2178-4AE99A4B52D8}"/>
                </a:ext>
              </a:extLst>
            </p:cNvPr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56" name="Google Shape;2123;p45">
                <a:extLst>
                  <a:ext uri="{FF2B5EF4-FFF2-40B4-BE49-F238E27FC236}">
                    <a16:creationId xmlns:a16="http://schemas.microsoft.com/office/drawing/2014/main" id="{54AB718E-2B8F-49A3-5F4D-010453090D22}"/>
                  </a:ext>
                </a:extLst>
              </p:cNvPr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24;p45">
                <a:extLst>
                  <a:ext uri="{FF2B5EF4-FFF2-40B4-BE49-F238E27FC236}">
                    <a16:creationId xmlns:a16="http://schemas.microsoft.com/office/drawing/2014/main" id="{851C7F64-2DFD-7882-1AA9-EF4517376B1D}"/>
                  </a:ext>
                </a:extLst>
              </p:cNvPr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25;p45">
                <a:extLst>
                  <a:ext uri="{FF2B5EF4-FFF2-40B4-BE49-F238E27FC236}">
                    <a16:creationId xmlns:a16="http://schemas.microsoft.com/office/drawing/2014/main" id="{1140E797-3E61-773D-8E61-B4FE1B4293B4}"/>
                  </a:ext>
                </a:extLst>
              </p:cNvPr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26;p45">
                <a:extLst>
                  <a:ext uri="{FF2B5EF4-FFF2-40B4-BE49-F238E27FC236}">
                    <a16:creationId xmlns:a16="http://schemas.microsoft.com/office/drawing/2014/main" id="{4810D961-0C3E-15A2-FFCC-B7901EA6C0BD}"/>
                  </a:ext>
                </a:extLst>
              </p:cNvPr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27;p45">
                <a:extLst>
                  <a:ext uri="{FF2B5EF4-FFF2-40B4-BE49-F238E27FC236}">
                    <a16:creationId xmlns:a16="http://schemas.microsoft.com/office/drawing/2014/main" id="{4698F320-638C-8158-642B-4EABDF923FDD}"/>
                  </a:ext>
                </a:extLst>
              </p:cNvPr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7" name="TextBox 206">
            <a:hlinkClick r:id="rId3" action="ppaction://hlinksldjump"/>
            <a:extLst>
              <a:ext uri="{FF2B5EF4-FFF2-40B4-BE49-F238E27FC236}">
                <a16:creationId xmlns:a16="http://schemas.microsoft.com/office/drawing/2014/main" id="{847F68D9-4EFE-CB0E-9986-AD87AC8C79B3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GO BACK</a:t>
            </a:r>
          </a:p>
        </p:txBody>
      </p:sp>
    </p:spTree>
    <p:extLst>
      <p:ext uri="{BB962C8B-B14F-4D97-AF65-F5344CB8AC3E}">
        <p14:creationId xmlns:p14="http://schemas.microsoft.com/office/powerpoint/2010/main" val="16626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956</Words>
  <PresentationFormat>Widescreen</PresentationFormat>
  <Paragraphs>224</Paragraphs>
  <Slides>27</Slides>
  <Notes>22</Notes>
  <HiddenSlides>10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Adobe Gothic Std B</vt:lpstr>
      <vt:lpstr>Arial</vt:lpstr>
      <vt:lpstr>Calibri</vt:lpstr>
      <vt:lpstr>Calibri Light</vt:lpstr>
      <vt:lpstr>Corbel</vt:lpstr>
      <vt:lpstr>Myriad Pro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2023-08-16T11:47:37Z</dcterms:created>
  <dcterms:modified xsi:type="dcterms:W3CDTF">2023-11-07T03:14:56Z</dcterms:modified>
</cp:coreProperties>
</file>