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1176" y="-46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051719" y="3962400"/>
            <a:ext cx="74676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Thiêng liêng: </a:t>
            </a:r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cao quý, được coi trọng hơn hết. </a:t>
            </a:r>
            <a:endParaRPr lang="en-US" sz="3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Điều thiêng liêng còn mãi |=&gt; Đăng trên báo Bắc Gia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8194" y="2488808"/>
            <a:ext cx="6863649" cy="4209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9666</TotalTime>
  <Words>22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1043</cp:revision>
  <dcterms:created xsi:type="dcterms:W3CDTF">2008-09-09T22:52:10Z</dcterms:created>
  <dcterms:modified xsi:type="dcterms:W3CDTF">2022-07-29T16:17:46Z</dcterms:modified>
</cp:coreProperties>
</file>