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9" r:id="rId5"/>
    <p:sldId id="258" r:id="rId6"/>
    <p:sldId id="259" r:id="rId7"/>
    <p:sldId id="260" r:id="rId8"/>
    <p:sldId id="261" r:id="rId9"/>
    <p:sldId id="270" r:id="rId10"/>
    <p:sldId id="262" r:id="rId11"/>
    <p:sldId id="263" r:id="rId12"/>
    <p:sldId id="271" r:id="rId13"/>
    <p:sldId id="264" r:id="rId14"/>
    <p:sldId id="272" r:id="rId15"/>
    <p:sldId id="265" r:id="rId16"/>
    <p:sldId id="273" r:id="rId17"/>
    <p:sldId id="266" r:id="rId18"/>
    <p:sldId id="267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30474-117B-4E59-82CB-8509DF20B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586834-9C43-4336-8088-BDB204521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78BFF-202A-430E-904E-DE97AEACE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D2DB-060E-4CAE-B1CE-FB756CCDDC13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20AA9-FCA1-4A21-B6C1-895A6A55B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99B01-1E07-4888-9F71-DD33444E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CF04-4F39-4F92-899A-13189F5F9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31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A9179-2FD6-4552-95D6-793229440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8CEDE-2EB3-4705-B54C-EE04045E93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9F198-B02B-4877-98A9-1C39E1975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D2DB-060E-4CAE-B1CE-FB756CCDDC13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4C95A-39C2-4B48-B7C4-7CFF96F81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98EF6-B978-47F6-820B-F4F762D20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CF04-4F39-4F92-899A-13189F5F9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36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D469B5-14B9-46DE-B689-139B49B451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B216C2-2E42-468D-818E-6C42149A7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740A7-321D-43A4-A791-E743A78C1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D2DB-060E-4CAE-B1CE-FB756CCDDC13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0FEA5-F614-496C-9876-EF2F3D06B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F362C-937F-4074-B4FD-D87FFAC4D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CF04-4F39-4F92-899A-13189F5F9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81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3B633-A09D-4D78-9C6E-875793E41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32CAA-DB14-4F9B-9CBD-4CD77870C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514E7-DD7B-4142-89D3-805E54E0C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D2DB-060E-4CAE-B1CE-FB756CCDDC13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19B2D-DD59-4EC1-84E0-3E2D8027F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08BA7-A46D-4F57-8D97-0C71500D4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CF04-4F39-4F92-899A-13189F5F9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D040B-4BEC-4B29-9D9C-2CA228841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25E6B-6195-47AD-82C3-349DDF6D6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2A666-5010-4A68-B466-BB7F23392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D2DB-060E-4CAE-B1CE-FB756CCDDC13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A3B41-2F57-4FDD-8419-F850979AB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A9966-6E55-441A-BF48-EE793683C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CF04-4F39-4F92-899A-13189F5F9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9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12837-C8D1-44E2-8662-C37C0447F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B0057-7739-4DF1-9A80-5641F5AC32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3B3CA-8780-4976-8333-A2E370DEF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88A58-D834-49D9-94FF-238AA5754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D2DB-060E-4CAE-B1CE-FB756CCDDC13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B7FB27-59DE-411A-A91E-54EFF910C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3FCBBF-1CB4-447F-BB96-C14A7DDBF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CF04-4F39-4F92-899A-13189F5F9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7C2F0-FE71-45C4-8885-42832CC34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89D21-C3DB-4F3B-90A6-AA0C06178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578213-8B0B-45D0-ABDD-36F0BC936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4D09F-1132-4519-9E23-C01EE62F63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BF6B48-26B8-4291-B97D-AC3019F1A7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277DD0-12A1-4F35-B263-1606EC139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D2DB-060E-4CAE-B1CE-FB756CCDDC13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B5AF15-B143-474D-9F5E-0FD70947B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29A276-FDE0-44F4-8F01-664B12670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CF04-4F39-4F92-899A-13189F5F9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1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421C7-2267-4A0A-929D-0AD8199B1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32C8FD-7FBF-43B2-B3F3-506B0529A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D2DB-060E-4CAE-B1CE-FB756CCDDC13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D23FD3-D642-45B9-ABD6-7A75166D5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9F745-0F4B-4A91-B30F-F9E569D5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CF04-4F39-4F92-899A-13189F5F9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38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952289-DCDF-4FC8-81B8-50EAACDCE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D2DB-060E-4CAE-B1CE-FB756CCDDC13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7A3CFA-55E7-4773-8769-8BB392539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FFE12-2743-436D-B50B-9EEF2152F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CF04-4F39-4F92-899A-13189F5F9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69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84966-5FB4-45DD-B6F5-DA05C9409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6A8AA-3568-4A2F-B0F3-817861DE4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FC37EC-8750-4BF1-BD21-A7F154520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F37C0-9EBC-4060-A733-2E95B97EE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D2DB-060E-4CAE-B1CE-FB756CCDDC13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57DF01-8DCB-4A36-A243-263391966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C6F96C-8D78-4186-84F9-0E421D37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CF04-4F39-4F92-899A-13189F5F9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6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32C79-2C56-4578-B68C-F84B7F202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2A74E1-DB6B-46E9-8B90-F6D7449511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F2FEF-A94C-4CA8-B64A-F1F22A9116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CD26DF-F993-4F03-AA32-289A7CD48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D2DB-060E-4CAE-B1CE-FB756CCDDC13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55B5F9-CAEB-409A-9C4A-4342B28FD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3A806-7FDF-45E5-88A8-89EEA1C5F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CF04-4F39-4F92-899A-13189F5F9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19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FA4FDC-C7FB-4FBA-BD5E-159E7CF47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FB1D8-52ED-4174-B407-BE7501576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BA01C-66D7-480B-A3C9-F809C6180E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CD2DB-060E-4CAE-B1CE-FB756CCDDC13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ED965-F81C-4FCC-8DB1-949BBBBCB0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8C67E-C3ED-4963-B6CB-068838AD5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0CF04-4F39-4F92-899A-13189F5F9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3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5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5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5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5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5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6515CA-FBAB-4B21-B95F-A4F4CCA76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941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30948A-5F9C-4AA1-8876-C24178AC3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30" y="1392419"/>
            <a:ext cx="2941575" cy="5410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7250D9-FCAC-4E0B-8A15-B6EDB35AB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330" y="2006650"/>
            <a:ext cx="6195597" cy="22709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D8B6F1-B7E6-4F09-A438-3CCB5DE3F6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330" y="4815198"/>
            <a:ext cx="11216775" cy="4624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8A05E3-862A-4A7C-8E1A-1746CD52BA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330" y="4242388"/>
            <a:ext cx="1220127" cy="4111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6CA573-183B-4B7D-8D6C-1448D56CCE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329" y="5329549"/>
            <a:ext cx="11216775" cy="42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6515CA-FBAB-4B21-B95F-A4F4CCA76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941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84CDDC-EA28-4220-9FCE-901C26004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25" y="1243385"/>
            <a:ext cx="2103302" cy="4267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D72723-07FB-4B8C-923B-E21D8C580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746" y="1670142"/>
            <a:ext cx="11400508" cy="7773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4D97A1-8D8E-43A1-90C3-E3AA848290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683" y="2528770"/>
            <a:ext cx="1220127" cy="4111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FAA44D-27AC-4BE8-A9C9-8F13B210BA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724" y="3021220"/>
            <a:ext cx="10726347" cy="296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1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6515CA-FBAB-4B21-B95F-A4F4CCA76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941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84CDDC-EA28-4220-9FCE-901C26004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25" y="1243385"/>
            <a:ext cx="2103302" cy="4267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EF4573-B1CB-4B6D-A7FF-B7D4BCFC4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56" y="1744834"/>
            <a:ext cx="11392887" cy="33683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FC2EA8-B6DA-4573-8710-B05927FDB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125" y="4982293"/>
            <a:ext cx="1220127" cy="4111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DF692B-7CB4-4CD1-A237-2EEB84A528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5308" y="5161970"/>
            <a:ext cx="8291704" cy="169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7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6515CA-FBAB-4B21-B95F-A4F4CCA76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941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84CDDC-EA28-4220-9FCE-901C26004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25" y="1243385"/>
            <a:ext cx="2103302" cy="4267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EF4573-B1CB-4B6D-A7FF-B7D4BCFC4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125" y="1317193"/>
            <a:ext cx="11392887" cy="33683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FC2EA8-B6DA-4573-8710-B05927FDB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125" y="4982293"/>
            <a:ext cx="1220127" cy="4111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EBA68D-6522-48BB-A27B-C0BE0EE192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1980" y="4760827"/>
            <a:ext cx="10264895" cy="198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0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6515CA-FBAB-4B21-B95F-A4F4CCA76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941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84CDDC-EA28-4220-9FCE-901C26004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25" y="1243385"/>
            <a:ext cx="2103302" cy="4267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001E53-73FD-415F-8034-85A18348D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453" y="1701518"/>
            <a:ext cx="11469094" cy="7315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AD7DF1-A924-4BB0-AFE4-946922E762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978" y="2913527"/>
            <a:ext cx="7369434" cy="23980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D76618-C00E-49D8-A109-483C42CF4C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49" y="2502398"/>
            <a:ext cx="1220127" cy="4111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96139F-B0CC-49CF-BC41-68105E808C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978" y="5399463"/>
            <a:ext cx="9601664" cy="128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2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6515CA-FBAB-4B21-B95F-A4F4CCA76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941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84CDDC-EA28-4220-9FCE-901C26004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25" y="1243385"/>
            <a:ext cx="2103302" cy="4267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001E53-73FD-415F-8034-85A18348D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453" y="1701518"/>
            <a:ext cx="11469094" cy="7315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D76618-C00E-49D8-A109-483C42CF4C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49" y="2502398"/>
            <a:ext cx="1220127" cy="4111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7E8936-4528-48E6-B805-F4EE07392E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711" y="2948615"/>
            <a:ext cx="4832442" cy="15366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DF4243-8DA8-406F-B797-5519D648B3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711" y="4560588"/>
            <a:ext cx="6582292" cy="210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8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6515CA-FBAB-4B21-B95F-A4F4CCA76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941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84CDDC-EA28-4220-9FCE-901C26004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25" y="1243385"/>
            <a:ext cx="2103302" cy="4267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4A8468-215C-40DA-BFAB-08B87CBA3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125" y="1676248"/>
            <a:ext cx="11415749" cy="1752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D62D25-84E0-4724-B16F-CD4F77828C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125" y="3527998"/>
            <a:ext cx="1220127" cy="4111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044339-BA3A-40DE-9756-6FAA31DBC4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4272" y="3584339"/>
            <a:ext cx="2649822" cy="3547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AB4EF0-7471-4740-A463-BA9EF6730D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131" y="4038125"/>
            <a:ext cx="10787903" cy="238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7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6515CA-FBAB-4B21-B95F-A4F4CCA76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941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84CDDC-EA28-4220-9FCE-901C26004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25" y="1243385"/>
            <a:ext cx="2103302" cy="4267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4A8468-215C-40DA-BFAB-08B87CBA3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125" y="1676248"/>
            <a:ext cx="11415749" cy="1752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D62D25-84E0-4724-B16F-CD4F77828C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125" y="3527998"/>
            <a:ext cx="1220127" cy="4111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044339-BA3A-40DE-9756-6FAA31DBC4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4272" y="3584339"/>
            <a:ext cx="2649822" cy="3547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98E4B7-2B48-446C-9B3D-C4DA930BE8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226" y="4127975"/>
            <a:ext cx="9748550" cy="233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8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6515CA-FBAB-4B21-B95F-A4F4CCA76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941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84CDDC-EA28-4220-9FCE-901C26004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25" y="1243385"/>
            <a:ext cx="2103302" cy="4267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C12BB5-199A-46C3-A980-4F39CC94E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746" y="1670142"/>
            <a:ext cx="11400508" cy="18746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211168-8AD4-4169-BCBC-37642AC2D4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6241" y="3620800"/>
            <a:ext cx="8899518" cy="291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83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6515CA-FBAB-4B21-B95F-A4F4CCA76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941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84CDDC-EA28-4220-9FCE-901C26004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25" y="1243385"/>
            <a:ext cx="2103302" cy="4267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ABCFDF-7D58-45D7-9EF4-816349865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125" y="1670142"/>
            <a:ext cx="1220127" cy="4111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E6E619-A328-4710-9398-B4BF95DBAA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607" y="2103904"/>
            <a:ext cx="9881887" cy="1162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E7A2C9-494F-4C75-8B59-545372A40B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606" y="3269442"/>
            <a:ext cx="9881887" cy="14506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F26B64-BA4E-4D8B-81B8-B890F81768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635" y="4897405"/>
            <a:ext cx="9801858" cy="71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6515CA-FBAB-4B21-B95F-A4F4CCA76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941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84CDDC-EA28-4220-9FCE-901C26004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25" y="1243385"/>
            <a:ext cx="2103302" cy="4267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ABCFDF-7D58-45D7-9EF4-816349865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125" y="1670142"/>
            <a:ext cx="1220127" cy="4111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416102-906D-4299-9EC8-AA9FACBE71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571" y="2157247"/>
            <a:ext cx="10079112" cy="13030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56E67D-7368-4CB8-912C-1245A8DBDE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570" y="3947397"/>
            <a:ext cx="6313936" cy="4781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68FA3E-8FD1-4245-8744-F92340BEEB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2185" y="3624398"/>
            <a:ext cx="4790874" cy="95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6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6515CA-FBAB-4B21-B95F-A4F4CCA76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941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30948A-5F9C-4AA1-8876-C24178AC3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30" y="1392419"/>
            <a:ext cx="2941575" cy="5410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7250D9-FCAC-4E0B-8A15-B6EDB35AB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330" y="2006650"/>
            <a:ext cx="6195597" cy="22709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8A05E3-862A-4A7C-8E1A-1746CD52BA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330" y="4242388"/>
            <a:ext cx="1220127" cy="4111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275C628-D2E9-48AF-83D1-C17FEF65D3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4660" y="4350771"/>
            <a:ext cx="10177033" cy="8330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6286AF-F090-4192-AC3B-BAF13550C2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6875" y="5183847"/>
            <a:ext cx="8455314" cy="4015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954E31-7626-4572-8C96-4665A7DCD1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6875" y="5590646"/>
            <a:ext cx="8276019" cy="8525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5D6F35-E428-4017-B70C-B4C04B9752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5236" y="6309716"/>
            <a:ext cx="2001222" cy="34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4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6515CA-FBAB-4B21-B95F-A4F4CCA76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941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30948A-5F9C-4AA1-8876-C24178AC3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30" y="1392419"/>
            <a:ext cx="2941575" cy="5410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3E99843-73F3-46E6-8CE8-943728B1C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344" y="1998743"/>
            <a:ext cx="8451312" cy="37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50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6515CA-FBAB-4B21-B95F-A4F4CCA76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941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30948A-5F9C-4AA1-8876-C24178AC3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30" y="1392419"/>
            <a:ext cx="2941575" cy="5410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F2C22D-3849-4DE0-B8A0-2259540C2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18" y="2328857"/>
            <a:ext cx="9978294" cy="11001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51F97A-6184-4B1C-953B-D56D1059F8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577" y="1925607"/>
            <a:ext cx="1220127" cy="4111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78C082-0B0B-4238-97D8-937353B56F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064" y="3429000"/>
            <a:ext cx="9906747" cy="11590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863417-7304-46B6-8781-CC2E52082F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064" y="4658920"/>
            <a:ext cx="9978293" cy="8066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574187-B644-4585-807D-56ED54F72D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5065" y="5599649"/>
            <a:ext cx="9906746" cy="98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6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6515CA-FBAB-4B21-B95F-A4F4CCA76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941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30948A-5F9C-4AA1-8876-C24178AC3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30" y="1392419"/>
            <a:ext cx="2941575" cy="5410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03F89C-9FCC-4492-9151-B6861EEA4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330" y="1977048"/>
            <a:ext cx="9060965" cy="2697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0D54E3-D377-41E1-8D51-B5E13CD2DD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97" y="5188965"/>
            <a:ext cx="9982249" cy="10984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0B3774-C1CA-4B3B-A225-00FE9F63D2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330" y="4726299"/>
            <a:ext cx="1220127" cy="4111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39CEF8-EC3B-405B-93F2-BAADF21D8C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997" y="6343394"/>
            <a:ext cx="2195075" cy="34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7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6515CA-FBAB-4B21-B95F-A4F4CCA76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941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30948A-5F9C-4AA1-8876-C24178AC3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30" y="1392419"/>
            <a:ext cx="2941575" cy="5410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25C05E-0A63-4CB7-878A-01AA79438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330" y="1933486"/>
            <a:ext cx="10364098" cy="15546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AA01C8-FA3B-4FAC-8C9A-1FE4E97AFC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330" y="4111104"/>
            <a:ext cx="11525250" cy="933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48E84B-EA2B-46EA-ACDD-F674ABAB59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330" y="3621856"/>
            <a:ext cx="1220127" cy="4111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D5445F-6B39-4014-BCBD-2C99A26328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012" y="5150397"/>
            <a:ext cx="2330890" cy="39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6515CA-FBAB-4B21-B95F-A4F4CCA76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941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30948A-5F9C-4AA1-8876-C24178AC3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30" y="1392419"/>
            <a:ext cx="2941575" cy="5410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F11232-EE35-49A1-8B99-016DE6BC5C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330" y="1951416"/>
            <a:ext cx="9883997" cy="9373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AC8897-05D1-4A41-BE44-6C8770FAC1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44" y="3621856"/>
            <a:ext cx="9464762" cy="2314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92B604-97D3-4359-A189-0A17BB9F85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612" y="3049742"/>
            <a:ext cx="1220127" cy="4111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5A4005-A46E-48A6-B8EA-7B633D60E5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344" y="5990634"/>
            <a:ext cx="2306462" cy="40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9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6515CA-FBAB-4B21-B95F-A4F4CCA76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941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84CDDC-EA28-4220-9FCE-901C26004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25" y="1243385"/>
            <a:ext cx="2103302" cy="4267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A5A39A-0014-477B-904F-305391691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125" y="1756828"/>
            <a:ext cx="11415749" cy="7087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732730-3165-45BE-8334-B787ED9231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111" y="3003120"/>
            <a:ext cx="9897311" cy="30045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B01AC4-7626-4E91-A6F1-AEF977116C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683" y="2528770"/>
            <a:ext cx="1220127" cy="41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8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6515CA-FBAB-4B21-B95F-A4F4CCA76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941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84CDDC-EA28-4220-9FCE-901C26004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25" y="1243385"/>
            <a:ext cx="2103302" cy="4267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A5A39A-0014-477B-904F-305391691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125" y="1756828"/>
            <a:ext cx="11415749" cy="7087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B01AC4-7626-4E91-A6F1-AEF977116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683" y="2528770"/>
            <a:ext cx="1220127" cy="4111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8EE4B8-7D0F-4490-B7AE-2072A74B28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883" y="3091394"/>
            <a:ext cx="9844646" cy="300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3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2023-08-30T15:38:57Z</dcterms:created>
  <dcterms:modified xsi:type="dcterms:W3CDTF">2023-08-30T16:04:15Z</dcterms:modified>
</cp:coreProperties>
</file>