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0" r:id="rId3"/>
  </p:sldMasterIdLst>
  <p:notesMasterIdLst>
    <p:notesMasterId r:id="rId13"/>
  </p:notesMasterIdLst>
  <p:sldIdLst>
    <p:sldId id="257" r:id="rId4"/>
    <p:sldId id="258" r:id="rId5"/>
    <p:sldId id="259" r:id="rId6"/>
    <p:sldId id="268" r:id="rId7"/>
    <p:sldId id="269" r:id="rId8"/>
    <p:sldId id="270" r:id="rId9"/>
    <p:sldId id="271" r:id="rId10"/>
    <p:sldId id="27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E1CA8-4417-4646-B61E-D5852E8DE09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EC47B-0E61-4DEB-87DB-866F0364A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54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23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1178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751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8157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1000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4256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1389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786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944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5973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327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307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2E484-0924-4E6D-A4E6-CBA5956EBD9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9C908-EBFD-4801-9AEE-5D20B0983C1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5549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1DB1F8-DFF6-40BD-ABA8-76130196DA8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BABA22-0082-4CB7-89FC-E587E1DE374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253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72628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50A871-A575-426B-B8DE-D7FCECD582D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2021/1/20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7E6C5F-ABF7-4F7F-A5CC-DD671C1A190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9197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50A871-A575-426B-B8DE-D7FCECD582D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2021/1/20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7E6C5F-ABF7-4F7F-A5CC-DD671C1A190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485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50A871-A575-426B-B8DE-D7FCECD582D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2021/1/20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7E6C5F-ABF7-4F7F-A5CC-DD671C1A190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67123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50A871-A575-426B-B8DE-D7FCECD582D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2021/1/20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7E6C5F-ABF7-4F7F-A5CC-DD671C1A190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6816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505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34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50A871-A575-426B-B8DE-D7FCECD582D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2021/1/20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7E6C5F-ABF7-4F7F-A5CC-DD671C1A190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42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60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4"/>
          <p:cNvSpPr txBox="1"/>
          <p:nvPr/>
        </p:nvSpPr>
        <p:spPr>
          <a:xfrm>
            <a:off x="2743200" y="2921000"/>
            <a:ext cx="6604000" cy="2092877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Ôn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tập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cuối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năm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 –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Đánh</a:t>
            </a:r>
            <a:r>
              <a:rPr kumimoji="0" lang="en-US" sz="6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 </a:t>
            </a:r>
            <a:r>
              <a:rPr kumimoji="0" lang="en-US" sz="6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giá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91920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5137" y="876300"/>
            <a:ext cx="6245225" cy="6245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325" flipH="1">
            <a:off x="4338638" y="320675"/>
            <a:ext cx="6376987" cy="573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Shape 233"/>
          <p:cNvSpPr/>
          <p:nvPr/>
        </p:nvSpPr>
        <p:spPr>
          <a:xfrm>
            <a:off x="4996498" y="2626906"/>
            <a:ext cx="5588000" cy="1121269"/>
          </a:xfrm>
          <a:prstGeom prst="rect">
            <a:avLst/>
          </a:prstGeom>
          <a:noFill/>
          <a:ln w="12700">
            <a:noFill/>
          </a:ln>
        </p:spPr>
        <p:txBody>
          <a:bodyPr lIns="25400" tIns="25400" rIns="25400" bIns="25400"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412750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5400" dirty="0" err="1" smtClean="0">
                <a:solidFill>
                  <a:srgbClr val="FF0000"/>
                </a:solidFill>
                <a:latin typeface="UTM Avo" panose="02040603050506020204"/>
                <a:ea typeface="仓耳玄三M W05"/>
                <a:sym typeface="Lato Regular"/>
              </a:rPr>
              <a:t>Đọc</a:t>
            </a:r>
            <a:r>
              <a:rPr lang="en-US" altLang="x-none" sz="5400" dirty="0" smtClean="0">
                <a:solidFill>
                  <a:srgbClr val="FF0000"/>
                </a:solidFill>
                <a:latin typeface="UTM Avo" panose="02040603050506020204"/>
                <a:ea typeface="仓耳玄三M W05"/>
                <a:sym typeface="Lato Regular"/>
              </a:rPr>
              <a:t> </a:t>
            </a:r>
            <a:r>
              <a:rPr lang="en-US" altLang="x-none" sz="5400" dirty="0" err="1" smtClean="0">
                <a:solidFill>
                  <a:srgbClr val="FF0000"/>
                </a:solidFill>
                <a:latin typeface="UTM Avo" panose="02040603050506020204"/>
                <a:ea typeface="仓耳玄三M W05"/>
                <a:sym typeface="Lato Regular"/>
              </a:rPr>
              <a:t>thành</a:t>
            </a:r>
            <a:r>
              <a:rPr lang="en-US" altLang="x-none" sz="5400" dirty="0" smtClean="0">
                <a:solidFill>
                  <a:srgbClr val="FF0000"/>
                </a:solidFill>
                <a:latin typeface="UTM Avo" panose="02040603050506020204"/>
                <a:ea typeface="仓耳玄三M W05"/>
                <a:sym typeface="Lato Regular"/>
              </a:rPr>
              <a:t> </a:t>
            </a:r>
            <a:r>
              <a:rPr lang="en-US" altLang="x-none" sz="5400" dirty="0" err="1" smtClean="0">
                <a:solidFill>
                  <a:srgbClr val="FF0000"/>
                </a:solidFill>
                <a:latin typeface="UTM Avo" panose="02040603050506020204"/>
                <a:ea typeface="仓耳玄三M W05"/>
                <a:sym typeface="Lato Regular"/>
              </a:rPr>
              <a:t>tiếng</a:t>
            </a:r>
            <a:endParaRPr kumimoji="0" lang="en-US" altLang="x-none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ea typeface="仓耳玄三M W05"/>
              <a:cs typeface="+mn-cs"/>
              <a:sym typeface="Lato Regular"/>
            </a:endParaRPr>
          </a:p>
        </p:txBody>
      </p:sp>
      <p:grpSp>
        <p:nvGrpSpPr>
          <p:cNvPr id="6" name="Group 1261"/>
          <p:cNvGrpSpPr/>
          <p:nvPr/>
        </p:nvGrpSpPr>
        <p:grpSpPr>
          <a:xfrm>
            <a:off x="5945188" y="1544638"/>
            <a:ext cx="466725" cy="422275"/>
            <a:chOff x="0" y="0"/>
            <a:chExt cx="935237" cy="845748"/>
          </a:xfrm>
        </p:grpSpPr>
        <p:sp>
          <p:nvSpPr>
            <p:cNvPr id="7" name="Shape 1259"/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Shape 1260"/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" name="Group 1261"/>
          <p:cNvGrpSpPr/>
          <p:nvPr/>
        </p:nvGrpSpPr>
        <p:grpSpPr>
          <a:xfrm>
            <a:off x="8093075" y="4318000"/>
            <a:ext cx="468313" cy="422275"/>
            <a:chOff x="0" y="0"/>
            <a:chExt cx="935237" cy="845748"/>
          </a:xfrm>
        </p:grpSpPr>
        <p:sp>
          <p:nvSpPr>
            <p:cNvPr id="10" name="Shape 1259"/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Shape 1260"/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40007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076" y="0"/>
            <a:ext cx="9960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42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538" y="168166"/>
            <a:ext cx="7819696" cy="641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03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497" y="126124"/>
            <a:ext cx="8071944" cy="661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90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199697"/>
            <a:ext cx="8271641" cy="625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29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193" y="546537"/>
            <a:ext cx="7514897" cy="552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41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130" y="0"/>
            <a:ext cx="7052441" cy="676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98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623888" y="260350"/>
            <a:ext cx="1097280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20483" name="Content Placeholder 5" descr="slide-ket-thuc-trong-powerpoint-dep-62_10320956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25400" y="14288"/>
            <a:ext cx="12268200" cy="68849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11141521"/>
      </p:ext>
    </p:extLst>
  </p:cSld>
  <p:clrMapOvr>
    <a:masterClrMapping/>
  </p:clrMapOvr>
  <p:transition spd="slow"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Widescreen</PresentationFormat>
  <Paragraphs>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Lato Regular</vt:lpstr>
      <vt:lpstr>SimSun</vt:lpstr>
      <vt:lpstr>UTM Avo</vt:lpstr>
      <vt:lpstr>仓耳玄三M W05</vt:lpstr>
      <vt:lpstr>等线</vt:lpstr>
      <vt:lpstr>.VnAvant</vt:lpstr>
      <vt:lpstr>Arial</vt:lpstr>
      <vt:lpstr>Calibri</vt:lpstr>
      <vt:lpstr>Calibri Light</vt:lpstr>
      <vt:lpstr>Office 主题</vt:lpstr>
      <vt:lpstr>1_Office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</cp:revision>
  <dcterms:created xsi:type="dcterms:W3CDTF">2021-01-19T11:50:05Z</dcterms:created>
  <dcterms:modified xsi:type="dcterms:W3CDTF">2021-01-20T15:03:03Z</dcterms:modified>
</cp:coreProperties>
</file>