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56" r:id="rId3"/>
    <p:sldId id="259" r:id="rId4"/>
    <p:sldId id="257" r:id="rId5"/>
    <p:sldId id="258" r:id="rId6"/>
    <p:sldId id="260" r:id="rId7"/>
    <p:sldId id="261" r:id="rId8"/>
    <p:sldId id="262" r:id="rId9"/>
    <p:sldId id="263" r:id="rId10"/>
    <p:sldId id="264" r:id="rId11"/>
    <p:sldId id="266" r:id="rId1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56" autoAdjust="0"/>
  </p:normalViewPr>
  <p:slideViewPr>
    <p:cSldViewPr>
      <p:cViewPr varScale="1">
        <p:scale>
          <a:sx n="65" d="100"/>
          <a:sy n="65" d="100"/>
        </p:scale>
        <p:origin x="-924" y="-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30B1B-B46A-4A61-A051-485DC907F36E}" type="datetimeFigureOut">
              <a:rPr lang="en-US" smtClean="0"/>
              <a:t>8/14/2021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1F36B-51F6-485A-83B9-7C989F919177}" type="slidenum">
              <a:rPr lang="en-US" smtClean="0"/>
              <a:t>‹#›</a:t>
            </a:fld>
            <a:endParaRPr lang="en-US"/>
          </a:p>
        </p:txBody>
      </p:sp>
    </p:spTree>
    <p:extLst>
      <p:ext uri="{BB962C8B-B14F-4D97-AF65-F5344CB8AC3E}">
        <p14:creationId xmlns:p14="http://schemas.microsoft.com/office/powerpoint/2010/main" val="41683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mtClean="0"/>
              <a:t>Click vào</a:t>
            </a:r>
            <a:r>
              <a:rPr lang="en-US" baseline="0" smtClean="0"/>
              <a:t> các con vật để đi đên thử thách</a:t>
            </a:r>
          </a:p>
          <a:p>
            <a:pPr marL="228600" indent="-228600">
              <a:buAutoNum type="arabicPeriod"/>
            </a:pPr>
            <a:r>
              <a:rPr lang="en-US" baseline="0" smtClean="0"/>
              <a:t>Tại slide câu hỏi, click vào dế mèn để quay về. </a:t>
            </a:r>
          </a:p>
          <a:p>
            <a:pPr marL="228600" indent="-228600">
              <a:buAutoNum type="arabicPeriod"/>
            </a:pPr>
            <a:r>
              <a:rPr lang="en-US" baseline="0" smtClean="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t>3</a:t>
            </a:fld>
            <a:endParaRPr lang="en-US"/>
          </a:p>
        </p:txBody>
      </p:sp>
    </p:spTree>
    <p:extLst>
      <p:ext uri="{BB962C8B-B14F-4D97-AF65-F5344CB8AC3E}">
        <p14:creationId xmlns:p14="http://schemas.microsoft.com/office/powerpoint/2010/main" val="183465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t>4</a:t>
            </a:fld>
            <a:endParaRPr lang="en-US"/>
          </a:p>
        </p:txBody>
      </p:sp>
    </p:spTree>
    <p:extLst>
      <p:ext uri="{BB962C8B-B14F-4D97-AF65-F5344CB8AC3E}">
        <p14:creationId xmlns:p14="http://schemas.microsoft.com/office/powerpoint/2010/main" val="38698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t>5</a:t>
            </a:fld>
            <a:endParaRPr lang="en-US"/>
          </a:p>
        </p:txBody>
      </p:sp>
    </p:spTree>
    <p:extLst>
      <p:ext uri="{BB962C8B-B14F-4D97-AF65-F5344CB8AC3E}">
        <p14:creationId xmlns:p14="http://schemas.microsoft.com/office/powerpoint/2010/main" val="67018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t>6</a:t>
            </a:fld>
            <a:endParaRPr lang="en-US"/>
          </a:p>
        </p:txBody>
      </p:sp>
    </p:spTree>
    <p:extLst>
      <p:ext uri="{BB962C8B-B14F-4D97-AF65-F5344CB8AC3E}">
        <p14:creationId xmlns:p14="http://schemas.microsoft.com/office/powerpoint/2010/main" val="331238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5558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72522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20718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24883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49188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3106DE-82AF-4959-ABBD-AE80F29DA5F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225892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3106DE-82AF-4959-ABBD-AE80F29DA5F3}"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22489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106DE-82AF-4959-ABBD-AE80F29DA5F3}"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21846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106DE-82AF-4959-ABBD-AE80F29DA5F3}"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50337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271773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10550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106DE-82AF-4959-ABBD-AE80F29DA5F3}" type="datetimeFigureOut">
              <a:rPr lang="en-US" smtClean="0"/>
              <a:t>8/14/2021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866CE-99AF-4D5B-8327-3B2D359D6606}" type="slidenum">
              <a:rPr lang="en-US" smtClean="0"/>
              <a:t>‹#›</a:t>
            </a:fld>
            <a:endParaRPr lang="en-US"/>
          </a:p>
        </p:txBody>
      </p:sp>
    </p:spTree>
    <p:extLst>
      <p:ext uri="{BB962C8B-B14F-4D97-AF65-F5344CB8AC3E}">
        <p14:creationId xmlns:p14="http://schemas.microsoft.com/office/powerpoint/2010/main" val="248087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8.png"/><Relationship Id="rId18" Type="http://schemas.microsoft.com/office/2007/relationships/hdphoto" Target="../media/hdphoto1.wdp"/><Relationship Id="rId3" Type="http://schemas.openxmlformats.org/officeDocument/2006/relationships/image" Target="../media/image3.jp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slide" Target="slide5.xm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slide" Target="slide11.xml"/><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slide" Target="slide6.xml"/><Relationship Id="rId19" Type="http://schemas.openxmlformats.org/officeDocument/2006/relationships/slide" Target="slide4.xml"/><Relationship Id="rId4" Type="http://schemas.openxmlformats.org/officeDocument/2006/relationships/slide" Target="slide10.xml"/><Relationship Id="rId9" Type="http://schemas.openxmlformats.org/officeDocument/2006/relationships/image" Target="../media/image6.png"/><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519" y="838200"/>
            <a:ext cx="10945654" cy="1143000"/>
          </a:xfrm>
        </p:spPr>
        <p:txBody>
          <a:bodyPr/>
          <a:lstStyle/>
          <a:p>
            <a:r>
              <a:rPr lang="en-US" smtClean="0">
                <a:latin typeface="Arial" pitchFamily="34" charset="0"/>
                <a:ea typeface="Aachen" pitchFamily="18" charset="0"/>
                <a:cs typeface="Arial" pitchFamily="34" charset="0"/>
              </a:rPr>
              <a:t>TÊN MÔN HỌC</a:t>
            </a:r>
            <a:endParaRPr lang="en-US">
              <a:latin typeface="Arial" pitchFamily="34" charset="0"/>
              <a:ea typeface="Aachen" pitchFamily="18" charset="0"/>
              <a:cs typeface="Arial" pitchFamily="34" charset="0"/>
            </a:endParaRPr>
          </a:p>
        </p:txBody>
      </p:sp>
    </p:spTree>
    <p:extLst>
      <p:ext uri="{BB962C8B-B14F-4D97-AF65-F5344CB8AC3E}">
        <p14:creationId xmlns:p14="http://schemas.microsoft.com/office/powerpoint/2010/main" val="196358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6000" b="-46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a:off x="-91281" y="3962400"/>
            <a:ext cx="2167010" cy="2594048"/>
          </a:xfrm>
          <a:prstGeom prst="rect">
            <a:avLst/>
          </a:prstGeom>
        </p:spPr>
      </p:pic>
      <p:pic>
        <p:nvPicPr>
          <p:cNvPr id="3" name="Picture 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8120" y="186212"/>
            <a:ext cx="1295400" cy="1313682"/>
          </a:xfrm>
          <a:prstGeom prst="rect">
            <a:avLst/>
          </a:prstGeom>
        </p:spPr>
      </p:pic>
      <p:sp>
        <p:nvSpPr>
          <p:cNvPr id="4" name="Rectangle 3"/>
          <p:cNvSpPr/>
          <p:nvPr/>
        </p:nvSpPr>
        <p:spPr>
          <a:xfrm>
            <a:off x="3109119" y="1809750"/>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5" name="Rounded Rectangle 4"/>
          <p:cNvSpPr/>
          <p:nvPr/>
        </p:nvSpPr>
        <p:spPr>
          <a:xfrm>
            <a:off x="3032919"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6" name="Rectangle 5"/>
          <p:cNvSpPr/>
          <p:nvPr/>
        </p:nvSpPr>
        <p:spPr>
          <a:xfrm>
            <a:off x="3274219"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ĐÚNG</a:t>
            </a:r>
            <a:endParaRPr lang="en-US" sz="3600" dirty="0">
              <a:latin typeface="Arial" pitchFamily="34" charset="0"/>
              <a:cs typeface="Arial" pitchFamily="34" charset="0"/>
            </a:endParaRPr>
          </a:p>
        </p:txBody>
      </p:sp>
      <p:sp>
        <p:nvSpPr>
          <p:cNvPr id="7" name="Rectangle 6"/>
          <p:cNvSpPr/>
          <p:nvPr/>
        </p:nvSpPr>
        <p:spPr>
          <a:xfrm>
            <a:off x="3274219"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8" name="Oval 7"/>
          <p:cNvSpPr/>
          <p:nvPr/>
        </p:nvSpPr>
        <p:spPr>
          <a:xfrm>
            <a:off x="2956719"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A</a:t>
            </a:r>
            <a:endParaRPr lang="en-US" sz="3600" b="1" dirty="0">
              <a:latin typeface="Times New Roman" pitchFamily="18" charset="0"/>
              <a:cs typeface="Times New Roman" pitchFamily="18" charset="0"/>
            </a:endParaRPr>
          </a:p>
        </p:txBody>
      </p:sp>
      <p:sp>
        <p:nvSpPr>
          <p:cNvPr id="9" name="Oval 8"/>
          <p:cNvSpPr/>
          <p:nvPr/>
        </p:nvSpPr>
        <p:spPr>
          <a:xfrm>
            <a:off x="2956719"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B</a:t>
            </a:r>
          </a:p>
        </p:txBody>
      </p:sp>
      <p:sp>
        <p:nvSpPr>
          <p:cNvPr id="10" name="Rectangle 9"/>
          <p:cNvSpPr/>
          <p:nvPr/>
        </p:nvSpPr>
        <p:spPr>
          <a:xfrm>
            <a:off x="3274219"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11" name="Oval 10"/>
          <p:cNvSpPr/>
          <p:nvPr/>
        </p:nvSpPr>
        <p:spPr>
          <a:xfrm>
            <a:off x="2956719"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C</a:t>
            </a:r>
          </a:p>
        </p:txBody>
      </p:sp>
      <p:sp>
        <p:nvSpPr>
          <p:cNvPr id="12" name="TextBox 11"/>
          <p:cNvSpPr txBox="1"/>
          <p:nvPr/>
        </p:nvSpPr>
        <p:spPr>
          <a:xfrm>
            <a:off x="3413919" y="819150"/>
            <a:ext cx="6324600" cy="646331"/>
          </a:xfrm>
          <a:prstGeom prst="rect">
            <a:avLst/>
          </a:prstGeom>
          <a:noFill/>
        </p:spPr>
        <p:txBody>
          <a:bodyPr wrap="square" rtlCol="0">
            <a:spAutoFit/>
          </a:bodyPr>
          <a:lstStyle/>
          <a:p>
            <a:r>
              <a:rPr lang="en-US" sz="3600" b="1" smtClean="0">
                <a:solidFill>
                  <a:schemeClr val="bg1"/>
                </a:solidFill>
                <a:latin typeface="Arial" pitchFamily="34" charset="0"/>
                <a:ea typeface="AvantGarde" pitchFamily="2" charset="0"/>
                <a:cs typeface="Arial" pitchFamily="34" charset="0"/>
              </a:rPr>
              <a:t>Câu hỏi 7: Đâu là chữ a?</a:t>
            </a:r>
            <a:endParaRPr lang="en-US" sz="36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396874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P spid="9" grpId="0" animBg="1"/>
      <p:bldP spid="9" grpId="1" animBg="1"/>
      <p:bldP spid="10" grpId="0" animBg="1"/>
      <p:bldP spid="10" grpId="1" animBg="1"/>
      <p:bldP spid="11" grpId="0" animBg="1"/>
      <p:bldP spid="11"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pitchFamily="34" charset="0"/>
                <a:cs typeface="Arial" pitchFamily="34" charset="0"/>
              </a:rPr>
              <a:t>Bài mới</a:t>
            </a:r>
            <a:endParaRPr lang="en-US">
              <a:latin typeface="Arial" pitchFamily="34" charset="0"/>
              <a:cs typeface="Arial" pitchFamily="34" charset="0"/>
            </a:endParaRPr>
          </a:p>
        </p:txBody>
      </p:sp>
    </p:spTree>
    <p:extLst>
      <p:ext uri="{BB962C8B-B14F-4D97-AF65-F5344CB8AC3E}">
        <p14:creationId xmlns:p14="http://schemas.microsoft.com/office/powerpoint/2010/main" val="100616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86674" y="333828"/>
            <a:ext cx="6858000" cy="923330"/>
          </a:xfrm>
          <a:prstGeom prst="rect">
            <a:avLst/>
          </a:prstGeom>
          <a:noFill/>
        </p:spPr>
        <p:txBody>
          <a:bodyPr wrap="square" rtlCol="0">
            <a:spAutoFit/>
          </a:bodyPr>
          <a:lstStyle/>
          <a:p>
            <a:pPr algn="ctr"/>
            <a:r>
              <a:rPr lang="en-US" sz="5400" smtClean="0">
                <a:solidFill>
                  <a:srgbClr val="C00000"/>
                </a:solidFill>
                <a:latin typeface="UTM Cookies" pitchFamily="18" charset="0"/>
              </a:rPr>
              <a:t>DẾ MÈN PHIÊU LƯU KÍ</a:t>
            </a:r>
            <a:endParaRPr lang="en-US" sz="5400">
              <a:solidFill>
                <a:srgbClr val="C00000"/>
              </a:solidFill>
              <a:latin typeface="UTM Cookies" pitchFamily="18" charset="0"/>
            </a:endParaRPr>
          </a:p>
        </p:txBody>
      </p:sp>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6" name="TextBox 5"/>
          <p:cNvSpPr txBox="1"/>
          <p:nvPr/>
        </p:nvSpPr>
        <p:spPr>
          <a:xfrm>
            <a:off x="725905" y="1411230"/>
            <a:ext cx="10779539" cy="1754326"/>
          </a:xfrm>
          <a:prstGeom prst="rect">
            <a:avLst/>
          </a:prstGeom>
          <a:noFill/>
        </p:spPr>
        <p:txBody>
          <a:bodyPr wrap="square" rtlCol="0">
            <a:spAutoFit/>
          </a:bodyPr>
          <a:lstStyle/>
          <a:p>
            <a:pPr algn="ctr"/>
            <a:r>
              <a:rPr lang="en-US" sz="5400" smtClean="0">
                <a:solidFill>
                  <a:srgbClr val="002060"/>
                </a:solidFill>
                <a:latin typeface="UTM Cookies" pitchFamily="18" charset="0"/>
              </a:rPr>
              <a:t>PHIÊN BẢN </a:t>
            </a:r>
          </a:p>
          <a:p>
            <a:pPr algn="ctr"/>
            <a:r>
              <a:rPr lang="en-US" sz="5400" i="1" smtClean="0">
                <a:solidFill>
                  <a:srgbClr val="002060"/>
                </a:solidFill>
                <a:latin typeface="UTM Cookies" pitchFamily="18" charset="0"/>
              </a:rPr>
              <a:t>DẾ MÈN TÌM BẠN sau mùa covid</a:t>
            </a:r>
            <a:endParaRPr lang="en-US" sz="5400">
              <a:solidFill>
                <a:srgbClr val="002060"/>
              </a:solidFill>
              <a:latin typeface="UTM Cookies" pitchFamily="18" charset="0"/>
            </a:endParaRPr>
          </a:p>
        </p:txBody>
      </p:sp>
      <p:sp>
        <p:nvSpPr>
          <p:cNvPr id="7" name="Rectangle 6"/>
          <p:cNvSpPr/>
          <p:nvPr/>
        </p:nvSpPr>
        <p:spPr>
          <a:xfrm>
            <a:off x="61119" y="4572000"/>
            <a:ext cx="1204895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bg2">
                    <a:lumMod val="25000"/>
                  </a:schemeClr>
                </a:solidFill>
                <a:latin typeface="UVN But Long 2" pitchFamily="2" charset="0"/>
                <a:ea typeface="Revue" pitchFamily="18" charset="0"/>
                <a:cs typeface="Revue" pitchFamily="18" charset="0"/>
              </a:rPr>
              <a:t>	Hết dịch bệnh rồi nên Dế Mèn buồn chân buồn tay lắm các bạn ạ. Dế Mèn lại bắt đầu một chuyến phiêu lưu mới. Chúng mình hãy thuyết phục những người bạn kia tham gia chuyến phiêu lưu của Dế Mèn nhé! Để thuyết phục được các bạn ấy, chúng ta phải trả lời thật xuất sắc các câu hỏi mà các bạn ấy đưa ra nhé!</a:t>
            </a:r>
            <a:endParaRPr lang="en-US" sz="3200">
              <a:solidFill>
                <a:schemeClr val="bg2">
                  <a:lumMod val="25000"/>
                </a:schemeClr>
              </a:solidFill>
              <a:latin typeface="UVN But Long 2" pitchFamily="2" charset="0"/>
              <a:ea typeface="Revue" pitchFamily="18" charset="0"/>
              <a:cs typeface="Revue" pitchFamily="18" charset="0"/>
            </a:endParaRPr>
          </a:p>
        </p:txBody>
      </p:sp>
    </p:spTree>
    <p:extLst>
      <p:ext uri="{BB962C8B-B14F-4D97-AF65-F5344CB8AC3E}">
        <p14:creationId xmlns:p14="http://schemas.microsoft.com/office/powerpoint/2010/main" val="15523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38" presetClass="entr" presetSubtype="0" accel="50000" fill="hold" grpId="0" nodeType="withEffect">
                                  <p:stCondLst>
                                    <p:cond delay="0"/>
                                  </p:stCondLst>
                                  <p:iterate type="lt">
                                    <p:tmPct val="50000"/>
                                  </p:iterate>
                                  <p:childTnLst>
                                    <p:set>
                                      <p:cBhvr>
                                        <p:cTn id="8" dur="1" fill="hold">
                                          <p:stCondLst>
                                            <p:cond delay="0"/>
                                          </p:stCondLst>
                                        </p:cTn>
                                        <p:tgtEl>
                                          <p:spTgt spid="4"/>
                                        </p:tgtEl>
                                        <p:attrNameLst>
                                          <p:attrName>style.visibility</p:attrName>
                                        </p:attrNameLst>
                                      </p:cBhvr>
                                      <p:to>
                                        <p:strVal val="visible"/>
                                      </p:to>
                                    </p:set>
                                    <p:set>
                                      <p:cBhvr>
                                        <p:cTn id="9" dur="114" fill="hold">
                                          <p:stCondLst>
                                            <p:cond delay="0"/>
                                          </p:stCondLst>
                                        </p:cTn>
                                        <p:tgtEl>
                                          <p:spTgt spid="4"/>
                                        </p:tgtEl>
                                        <p:attrNameLst>
                                          <p:attrName>style.rotation</p:attrName>
                                        </p:attrNameLst>
                                      </p:cBhvr>
                                      <p:to>
                                        <p:strVal val="-45.0"/>
                                      </p:to>
                                    </p:set>
                                    <p:anim calcmode="lin" valueType="num">
                                      <p:cBhvr>
                                        <p:cTn id="10"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1"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2"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3"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4" fill="hold">
                            <p:stCondLst>
                              <p:cond delay="2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set>
                                      <p:cBhvr>
                                        <p:cTn id="17" dur="114" fill="hold">
                                          <p:stCondLst>
                                            <p:cond delay="0"/>
                                          </p:stCondLst>
                                        </p:cTn>
                                        <p:tgtEl>
                                          <p:spTgt spid="6"/>
                                        </p:tgtEl>
                                        <p:attrNameLst>
                                          <p:attrName>style.rotation</p:attrName>
                                        </p:attrNameLst>
                                      </p:cBhvr>
                                      <p:to>
                                        <p:strVal val="-45.0"/>
                                      </p:to>
                                    </p:set>
                                    <p:anim calcmode="lin" valueType="num">
                                      <p:cBhvr>
                                        <p:cTn id="18" dur="114" fill="hold">
                                          <p:stCondLst>
                                            <p:cond delay="114"/>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9" dur="114"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0" dur="39" decel="50000" autoRev="1" fill="hold">
                                          <p:stCondLst>
                                            <p:cond delay="114"/>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1" dur="34" fill="hold">
                                          <p:stCondLst>
                                            <p:cond delay="21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22" repeatCount="indefinite" fill="hold" display="0">
                  <p:stCondLst>
                    <p:cond delay="indefinite"/>
                  </p:stCondLst>
                  <p:endCondLst>
                    <p:cond evt="onStopAudio" delay="0">
                      <p:tgtEl>
                        <p:sldTgt/>
                      </p:tgtEl>
                    </p:cond>
                  </p:endCondLst>
                </p:cTn>
                <p:tgtEl>
                  <p:spTgt spid="5"/>
                </p:tgtEl>
              </p:cMediaNode>
            </p:audio>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9119" y="533400"/>
            <a:ext cx="1853808" cy="1879971"/>
          </a:xfrm>
          <a:prstGeom prst="rect">
            <a:avLst/>
          </a:prstGeom>
        </p:spPr>
      </p:pic>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9668" y="393285"/>
            <a:ext cx="1386251" cy="10801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719" y="1219199"/>
            <a:ext cx="2388413" cy="2097143"/>
          </a:xfrm>
          <a:prstGeom prst="rect">
            <a:avLst/>
          </a:prstGeom>
        </p:spPr>
      </p:pic>
      <p:pic>
        <p:nvPicPr>
          <p:cNvPr id="7" name="Picture 6">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18213" y="3185026"/>
            <a:ext cx="2065411" cy="1872639"/>
          </a:xfrm>
          <a:prstGeom prst="rect">
            <a:avLst/>
          </a:prstGeom>
        </p:spPr>
      </p:pic>
      <p:pic>
        <p:nvPicPr>
          <p:cNvPr id="8" name="Picture 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45037" y="3934551"/>
            <a:ext cx="2081763" cy="2246227"/>
          </a:xfrm>
          <a:prstGeom prst="rect">
            <a:avLst/>
          </a:prstGeom>
        </p:spPr>
      </p:pic>
      <p:pic>
        <p:nvPicPr>
          <p:cNvPr id="9" name="Picture 8">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05319" y="1944739"/>
            <a:ext cx="810770" cy="1371603"/>
          </a:xfrm>
          <a:prstGeom prst="rect">
            <a:avLst/>
          </a:prstGeom>
        </p:spPr>
      </p:pic>
      <p:pic>
        <p:nvPicPr>
          <p:cNvPr id="10" name="Picture 9">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9555" y="3755477"/>
            <a:ext cx="4012118" cy="2874541"/>
          </a:xfrm>
          <a:prstGeom prst="rect">
            <a:avLst/>
          </a:prstGeom>
        </p:spPr>
      </p:pic>
      <p:pic>
        <p:nvPicPr>
          <p:cNvPr id="11" name="Picture 10">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90319" y="2530450"/>
            <a:ext cx="1602912" cy="1729545"/>
          </a:xfrm>
          <a:prstGeom prst="rect">
            <a:avLst/>
          </a:prstGeom>
        </p:spPr>
      </p:pic>
      <p:grpSp>
        <p:nvGrpSpPr>
          <p:cNvPr id="14" name="Group 13"/>
          <p:cNvGrpSpPr/>
          <p:nvPr/>
        </p:nvGrpSpPr>
        <p:grpSpPr>
          <a:xfrm>
            <a:off x="2798350" y="-168268"/>
            <a:ext cx="4120769" cy="4446319"/>
            <a:chOff x="2798350" y="-168268"/>
            <a:chExt cx="4120769" cy="4446319"/>
          </a:xfrm>
        </p:grpSpPr>
        <p:pic>
          <p:nvPicPr>
            <p:cNvPr id="12" name="Picture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0" y="762000"/>
              <a:ext cx="2438400" cy="1569660"/>
            </a:xfrm>
            <a:prstGeom prst="rect">
              <a:avLst/>
            </a:prstGeom>
            <a:noFill/>
          </p:spPr>
          <p:txBody>
            <a:bodyPr wrap="square" rtlCol="0">
              <a:spAutoFit/>
            </a:bodyPr>
            <a:lstStyle/>
            <a:p>
              <a:pPr algn="ctr"/>
              <a:r>
                <a:rPr lang="en-US" sz="2400" smtClean="0">
                  <a:latin typeface="UTM Cookies" pitchFamily="18" charset="0"/>
                </a:rPr>
                <a:t>Chúng mình bắt đầu chuyến phiêu lưu thôi nào!</a:t>
              </a:r>
              <a:endParaRPr lang="en-US" sz="2400">
                <a:latin typeface="UTM Cookies" pitchFamily="18" charset="0"/>
              </a:endParaRPr>
            </a:p>
          </p:txBody>
        </p:sp>
      </p:grpSp>
    </p:spTree>
    <p:extLst>
      <p:ext uri="{BB962C8B-B14F-4D97-AF65-F5344CB8AC3E}">
        <p14:creationId xmlns:p14="http://schemas.microsoft.com/office/powerpoint/2010/main" val="295374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11"/>
                                        </p:tgtEl>
                                        <p:attrNameLst>
                                          <p:attrName>r</p:attrName>
                                        </p:attrNameLst>
                                      </p:cBhvr>
                                    </p:animRot>
                                    <p:animRot by="-240000">
                                      <p:cBhvr>
                                        <p:cTn id="43" dur="200" fill="hold">
                                          <p:stCondLst>
                                            <p:cond delay="200"/>
                                          </p:stCondLst>
                                        </p:cTn>
                                        <p:tgtEl>
                                          <p:spTgt spid="11"/>
                                        </p:tgtEl>
                                        <p:attrNameLst>
                                          <p:attrName>r</p:attrName>
                                        </p:attrNameLst>
                                      </p:cBhvr>
                                    </p:animRot>
                                    <p:animRot by="240000">
                                      <p:cBhvr>
                                        <p:cTn id="44" dur="200" fill="hold">
                                          <p:stCondLst>
                                            <p:cond delay="400"/>
                                          </p:stCondLst>
                                        </p:cTn>
                                        <p:tgtEl>
                                          <p:spTgt spid="11"/>
                                        </p:tgtEl>
                                        <p:attrNameLst>
                                          <p:attrName>r</p:attrName>
                                        </p:attrNameLst>
                                      </p:cBhvr>
                                    </p:animRot>
                                    <p:animRot by="-240000">
                                      <p:cBhvr>
                                        <p:cTn id="45" dur="200" fill="hold">
                                          <p:stCondLst>
                                            <p:cond delay="600"/>
                                          </p:stCondLst>
                                        </p:cTn>
                                        <p:tgtEl>
                                          <p:spTgt spid="11"/>
                                        </p:tgtEl>
                                        <p:attrNameLst>
                                          <p:attrName>r</p:attrName>
                                        </p:attrNameLst>
                                      </p:cBhvr>
                                    </p:animRot>
                                    <p:animRot by="120000">
                                      <p:cBhvr>
                                        <p:cTn id="46" dur="200" fill="hold">
                                          <p:stCondLst>
                                            <p:cond delay="800"/>
                                          </p:stCondLst>
                                        </p:cTn>
                                        <p:tgtEl>
                                          <p:spTgt spid="11"/>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30514E-6 3.52601E-6 L -0.35173 0.25156 " pathEditMode="relative" rAng="0" ptsTypes="AA">
                                      <p:cBhvr>
                                        <p:cTn id="5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3.87627E-6 -3.75723E-6 L -0.76155 0.46336 " pathEditMode="relative" rAng="0" ptsTypes="AA">
                                      <p:cBhvr>
                                        <p:cTn id="61" dur="2000" fill="hold"/>
                                        <p:tgtEl>
                                          <p:spTgt spid="5"/>
                                        </p:tgtEl>
                                        <p:attrNameLst>
                                          <p:attrName>ppt_x</p:attrName>
                                          <p:attrName>ppt_y</p:attrName>
                                        </p:attrNameLst>
                                      </p:cBhvr>
                                      <p:rCtr x="-38084" y="23168"/>
                                    </p:animMotion>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0 0 L 0 0.25 E" pathEditMode="relative" ptsTypes="">
                                      <p:cBhvr>
                                        <p:cTn id="66" dur="2000" fill="hold"/>
                                        <p:tgtEl>
                                          <p:spTgt spid="6"/>
                                        </p:tgtEl>
                                        <p:attrNameLst>
                                          <p:attrName>ppt_x</p:attrName>
                                          <p:attrName>ppt_y</p:attrName>
                                        </p:attrNameLst>
                                      </p:cBhvr>
                                    </p:animMotion>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7"/>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41399E-6 -1.21387E-6 L -0.35095 0.13226 " pathEditMode="relative" rAng="0" ptsTypes="AA">
                                      <p:cBhvr>
                                        <p:cTn id="71" dur="2000" fill="hold"/>
                                        <p:tgtEl>
                                          <p:spTgt spid="7"/>
                                        </p:tgtEl>
                                        <p:attrNameLst>
                                          <p:attrName>ppt_x</p:attrName>
                                          <p:attrName>ppt_y</p:attrName>
                                        </p:attrNameLst>
                                      </p:cBhvr>
                                      <p:rCtr x="-17554" y="6613"/>
                                    </p:animMotion>
                                  </p:childTnLst>
                                </p:cTn>
                              </p:par>
                            </p:childTnLst>
                          </p:cTn>
                        </p:par>
                      </p:childTnLst>
                    </p:cTn>
                  </p:par>
                </p:childTnLst>
              </p:cTn>
              <p:nextCondLst>
                <p:cond evt="onClick" delay="0">
                  <p:tgtEl>
                    <p:spTgt spid="7"/>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8.40512E-7 3.81503E-6 L -0.53041 0.11815 " pathEditMode="relative" rAng="0" ptsTypes="AA">
                                      <p:cBhvr>
                                        <p:cTn id="76"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9"/>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1.46437E-6 -1.38728E-6 L -0.57204 0.20509 " pathEditMode="relative" rAng="0" ptsTypes="AA">
                                      <p:cBhvr>
                                        <p:cTn id="81" dur="2000" fill="hold"/>
                                        <p:tgtEl>
                                          <p:spTgt spid="9"/>
                                        </p:tgtEl>
                                        <p:attrNameLst>
                                          <p:attrName>ppt_x</p:attrName>
                                          <p:attrName>ppt_y</p:attrName>
                                        </p:attrNameLst>
                                      </p:cBhvr>
                                      <p:rCtr x="-28609" y="10243"/>
                                    </p:animMotion>
                                  </p:childTnLst>
                                </p:cTn>
                              </p:par>
                            </p:childTnLst>
                          </p:cTn>
                        </p:par>
                      </p:childTnLst>
                    </p:cTn>
                  </p:par>
                </p:childTnLst>
              </p:cTn>
              <p:nextCondLst>
                <p:cond evt="onClick" delay="0">
                  <p:tgtEl>
                    <p:spTgt spid="9"/>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0 0 L 0 0.25 E" pathEditMode="relative" ptsTypes="">
                                      <p:cBhvr>
                                        <p:cTn id="86" dur="2000" fill="hold"/>
                                        <p:tgtEl>
                                          <p:spTgt spid="11"/>
                                        </p:tgtEl>
                                        <p:attrNameLst>
                                          <p:attrName>ppt_x</p:attrName>
                                          <p:attrName>ppt_y</p:attrName>
                                        </p:attrNameLst>
                                      </p:cBhvr>
                                    </p:animMotion>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326"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0" y="4426058"/>
            <a:ext cx="3394364" cy="2431942"/>
          </a:xfrm>
          <a:prstGeom prst="rect">
            <a:avLst/>
          </a:prstGeom>
        </p:spPr>
      </p:pic>
      <p:sp>
        <p:nvSpPr>
          <p:cNvPr id="6" name="Rectangle 5"/>
          <p:cNvSpPr/>
          <p:nvPr/>
        </p:nvSpPr>
        <p:spPr>
          <a:xfrm>
            <a:off x="3109119" y="1809750"/>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7" name="Rounded Rectangle 6"/>
          <p:cNvSpPr/>
          <p:nvPr/>
        </p:nvSpPr>
        <p:spPr>
          <a:xfrm>
            <a:off x="3032919"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8" name="Rectangle 7"/>
          <p:cNvSpPr/>
          <p:nvPr/>
        </p:nvSpPr>
        <p:spPr>
          <a:xfrm>
            <a:off x="3274219"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ĐÚNG</a:t>
            </a:r>
            <a:endParaRPr lang="en-US" sz="3600" dirty="0">
              <a:latin typeface="Arial" pitchFamily="34" charset="0"/>
              <a:cs typeface="Arial" pitchFamily="34" charset="0"/>
            </a:endParaRPr>
          </a:p>
        </p:txBody>
      </p:sp>
      <p:sp>
        <p:nvSpPr>
          <p:cNvPr id="9" name="Rectangle 8"/>
          <p:cNvSpPr/>
          <p:nvPr/>
        </p:nvSpPr>
        <p:spPr>
          <a:xfrm>
            <a:off x="3274219"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10" name="Oval 9"/>
          <p:cNvSpPr/>
          <p:nvPr/>
        </p:nvSpPr>
        <p:spPr>
          <a:xfrm>
            <a:off x="2956719"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A</a:t>
            </a:r>
            <a:endParaRPr lang="en-US" sz="3600" b="1" dirty="0">
              <a:latin typeface="Times New Roman" pitchFamily="18" charset="0"/>
              <a:cs typeface="Times New Roman" pitchFamily="18" charset="0"/>
            </a:endParaRPr>
          </a:p>
        </p:txBody>
      </p:sp>
      <p:sp>
        <p:nvSpPr>
          <p:cNvPr id="11" name="Oval 10"/>
          <p:cNvSpPr/>
          <p:nvPr/>
        </p:nvSpPr>
        <p:spPr>
          <a:xfrm>
            <a:off x="2956719"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B</a:t>
            </a:r>
          </a:p>
        </p:txBody>
      </p:sp>
      <p:sp>
        <p:nvSpPr>
          <p:cNvPr id="12" name="Rectangle 11"/>
          <p:cNvSpPr/>
          <p:nvPr/>
        </p:nvSpPr>
        <p:spPr>
          <a:xfrm>
            <a:off x="3274219"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13" name="Oval 12"/>
          <p:cNvSpPr/>
          <p:nvPr/>
        </p:nvSpPr>
        <p:spPr>
          <a:xfrm>
            <a:off x="2956719"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C</a:t>
            </a:r>
          </a:p>
        </p:txBody>
      </p:sp>
      <p:sp>
        <p:nvSpPr>
          <p:cNvPr id="14" name="TextBox 13"/>
          <p:cNvSpPr txBox="1"/>
          <p:nvPr/>
        </p:nvSpPr>
        <p:spPr>
          <a:xfrm>
            <a:off x="3413919" y="819150"/>
            <a:ext cx="6324600" cy="646331"/>
          </a:xfrm>
          <a:prstGeom prst="rect">
            <a:avLst/>
          </a:prstGeom>
          <a:noFill/>
        </p:spPr>
        <p:txBody>
          <a:bodyPr wrap="square" rtlCol="0">
            <a:spAutoFit/>
          </a:bodyPr>
          <a:lstStyle/>
          <a:p>
            <a:r>
              <a:rPr lang="en-US" sz="3600" b="1" smtClean="0">
                <a:solidFill>
                  <a:schemeClr val="bg1"/>
                </a:solidFill>
                <a:latin typeface="Arial" pitchFamily="34" charset="0"/>
                <a:ea typeface="AvantGarde" pitchFamily="2" charset="0"/>
                <a:cs typeface="Arial" pitchFamily="34" charset="0"/>
              </a:rPr>
              <a:t>Câu hỏi 1: Đâu là chữ a?</a:t>
            </a:r>
            <a:endParaRPr lang="en-US" sz="36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1972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360"/>
                                          </p:val>
                                        </p:tav>
                                        <p:tav tm="100000">
                                          <p:val>
                                            <p:fltVal val="0"/>
                                          </p:val>
                                        </p:tav>
                                      </p:tavLst>
                                    </p:anim>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9" grpId="1" animBg="1"/>
      <p:bldP spid="10" grpId="0" animBg="1"/>
      <p:bldP spid="11" grpId="0" animBg="1"/>
      <p:bldP spid="11" grpId="1" animBg="1"/>
      <p:bldP spid="12" grpId="0" animBg="1"/>
      <p:bldP spid="12" grpId="1" animBg="1"/>
      <p:bldP spid="13" grpId="0" animBg="1"/>
      <p:bldP spid="13" grpId="1"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289719" y="4101702"/>
            <a:ext cx="2167010"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8998" y="4876800"/>
            <a:ext cx="1829721" cy="1974273"/>
          </a:xfrm>
          <a:prstGeom prst="rect">
            <a:avLst/>
          </a:prstGeom>
        </p:spPr>
      </p:pic>
      <p:sp>
        <p:nvSpPr>
          <p:cNvPr id="7" name="Rectangle 6"/>
          <p:cNvSpPr/>
          <p:nvPr/>
        </p:nvSpPr>
        <p:spPr>
          <a:xfrm>
            <a:off x="3265147" y="2190162"/>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Rounded Rectangle 7"/>
          <p:cNvSpPr/>
          <p:nvPr/>
        </p:nvSpPr>
        <p:spPr>
          <a:xfrm>
            <a:off x="3188947" y="894762"/>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9" name="Rectangle 8"/>
          <p:cNvSpPr/>
          <p:nvPr/>
        </p:nvSpPr>
        <p:spPr>
          <a:xfrm>
            <a:off x="3430247" y="2609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10" name="Rectangle 9"/>
          <p:cNvSpPr/>
          <p:nvPr/>
        </p:nvSpPr>
        <p:spPr>
          <a:xfrm>
            <a:off x="3430247" y="36379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ĐÚNG</a:t>
            </a:r>
            <a:endParaRPr lang="en-US" sz="4000" dirty="0">
              <a:latin typeface="Arial" pitchFamily="34" charset="0"/>
              <a:cs typeface="Arial" pitchFamily="34" charset="0"/>
            </a:endParaRPr>
          </a:p>
        </p:txBody>
      </p:sp>
      <p:sp>
        <p:nvSpPr>
          <p:cNvPr id="11" name="Oval 10"/>
          <p:cNvSpPr/>
          <p:nvPr/>
        </p:nvSpPr>
        <p:spPr>
          <a:xfrm>
            <a:off x="3011149" y="2650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Arial" pitchFamily="34" charset="0"/>
                <a:cs typeface="Arial" pitchFamily="34" charset="0"/>
              </a:rPr>
              <a:t>A</a:t>
            </a:r>
            <a:endParaRPr lang="en-US" sz="3600" b="1" dirty="0">
              <a:latin typeface="Arial" pitchFamily="34" charset="0"/>
              <a:cs typeface="Arial" pitchFamily="34" charset="0"/>
            </a:endParaRPr>
          </a:p>
        </p:txBody>
      </p:sp>
      <p:sp>
        <p:nvSpPr>
          <p:cNvPr id="12" name="Oval 11"/>
          <p:cNvSpPr/>
          <p:nvPr/>
        </p:nvSpPr>
        <p:spPr>
          <a:xfrm>
            <a:off x="3011149" y="3666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3" name="Rectangle 12"/>
          <p:cNvSpPr/>
          <p:nvPr/>
        </p:nvSpPr>
        <p:spPr>
          <a:xfrm>
            <a:off x="3430247" y="4641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14" name="Oval 13"/>
          <p:cNvSpPr/>
          <p:nvPr/>
        </p:nvSpPr>
        <p:spPr>
          <a:xfrm>
            <a:off x="3011149" y="47083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5" name="TextBox 14"/>
          <p:cNvSpPr txBox="1"/>
          <p:nvPr/>
        </p:nvSpPr>
        <p:spPr>
          <a:xfrm>
            <a:off x="3569947" y="1199562"/>
            <a:ext cx="6324600" cy="769441"/>
          </a:xfrm>
          <a:prstGeom prst="rect">
            <a:avLst/>
          </a:prstGeom>
          <a:noFill/>
        </p:spPr>
        <p:txBody>
          <a:bodyPr wrap="square" rtlCol="0">
            <a:spAutoFit/>
          </a:bodyPr>
          <a:lstStyle/>
          <a:p>
            <a:r>
              <a:rPr lang="en-US" sz="4400" b="1" dirty="0" err="1" smtClean="0">
                <a:solidFill>
                  <a:schemeClr val="bg1"/>
                </a:solidFill>
                <a:latin typeface="Arial" pitchFamily="34" charset="0"/>
                <a:ea typeface="AvantGarde" pitchFamily="2" charset="0"/>
                <a:cs typeface="Arial" pitchFamily="34" charset="0"/>
              </a:rPr>
              <a:t>Câu</a:t>
            </a:r>
            <a:r>
              <a:rPr lang="en-US" sz="4400" b="1" dirty="0" smtClean="0">
                <a:solidFill>
                  <a:schemeClr val="bg1"/>
                </a:solidFill>
                <a:latin typeface="Arial" pitchFamily="34" charset="0"/>
                <a:ea typeface="AvantGarde" pitchFamily="2" charset="0"/>
                <a:cs typeface="Arial" pitchFamily="34" charset="0"/>
              </a:rPr>
              <a:t> </a:t>
            </a:r>
            <a:r>
              <a:rPr lang="en-US" sz="4400" b="1" dirty="0" err="1" smtClean="0">
                <a:solidFill>
                  <a:schemeClr val="bg1"/>
                </a:solidFill>
                <a:latin typeface="Arial" pitchFamily="34" charset="0"/>
                <a:ea typeface="AvantGarde" pitchFamily="2" charset="0"/>
                <a:cs typeface="Arial" pitchFamily="34" charset="0"/>
              </a:rPr>
              <a:t>hỏi</a:t>
            </a:r>
            <a:r>
              <a:rPr lang="en-US" sz="4400" b="1" dirty="0" smtClean="0">
                <a:solidFill>
                  <a:schemeClr val="bg1"/>
                </a:solidFill>
                <a:latin typeface="Arial" pitchFamily="34" charset="0"/>
                <a:ea typeface="AvantGarde" pitchFamily="2" charset="0"/>
                <a:cs typeface="Arial" pitchFamily="34" charset="0"/>
              </a:rPr>
              <a:t> 2</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05431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 calcmode="lin" valueType="num">
                                      <p:cBhvr>
                                        <p:cTn id="20" dur="500" fill="hold"/>
                                        <p:tgtEl>
                                          <p:spTgt spid="11"/>
                                        </p:tgtEl>
                                        <p:attrNameLst>
                                          <p:attrName>style.rotation</p:attrName>
                                        </p:attrNameLst>
                                      </p:cBhvr>
                                      <p:tavLst>
                                        <p:tav tm="0">
                                          <p:val>
                                            <p:fltVal val="360"/>
                                          </p:val>
                                        </p:tav>
                                        <p:tav tm="100000">
                                          <p:val>
                                            <p:fltVal val="0"/>
                                          </p:val>
                                        </p:tav>
                                      </p:tavLst>
                                    </p:anim>
                                    <p:animEffect transition="in" filter="fade">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0" grpId="0" animBg="1"/>
      <p:bldP spid="11" grpId="0" animBg="1"/>
      <p:bldP spid="11" grpId="1" animBg="1"/>
      <p:bldP spid="12" grpId="0" animBg="1"/>
      <p:bldP spid="13" grpId="0" animBg="1"/>
      <p:bldP spid="13" grpId="1" animBg="1"/>
      <p:bldP spid="14" grpId="0" animBg="1"/>
      <p:bldP spid="14" grpId="1"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64799" y="4714294"/>
            <a:ext cx="1726118" cy="123670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3179" y="4714294"/>
            <a:ext cx="2065411" cy="1872639"/>
          </a:xfrm>
          <a:prstGeom prst="rect">
            <a:avLst/>
          </a:prstGeom>
        </p:spPr>
      </p:pic>
      <p:sp>
        <p:nvSpPr>
          <p:cNvPr id="6" name="Rectangle 5"/>
          <p:cNvSpPr/>
          <p:nvPr/>
        </p:nvSpPr>
        <p:spPr>
          <a:xfrm>
            <a:off x="3109119" y="2066824"/>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 name="Rounded Rectangle 6"/>
          <p:cNvSpPr/>
          <p:nvPr/>
        </p:nvSpPr>
        <p:spPr>
          <a:xfrm>
            <a:off x="3032919" y="771424"/>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p:cNvSpPr/>
          <p:nvPr/>
        </p:nvSpPr>
        <p:spPr>
          <a:xfrm>
            <a:off x="3274219" y="2485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9" name="Rectangle 8"/>
          <p:cNvSpPr/>
          <p:nvPr/>
        </p:nvSpPr>
        <p:spPr>
          <a:xfrm>
            <a:off x="3274219" y="35146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10" name="Oval 9"/>
          <p:cNvSpPr/>
          <p:nvPr/>
        </p:nvSpPr>
        <p:spPr>
          <a:xfrm>
            <a:off x="2956719" y="25421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Arial" pitchFamily="34" charset="0"/>
                <a:cs typeface="Arial" pitchFamily="34" charset="0"/>
              </a:rPr>
              <a:t>A</a:t>
            </a:r>
            <a:endParaRPr lang="en-US" sz="3600" b="1" dirty="0">
              <a:latin typeface="Arial" pitchFamily="34" charset="0"/>
              <a:cs typeface="Arial" pitchFamily="34" charset="0"/>
            </a:endParaRPr>
          </a:p>
        </p:txBody>
      </p:sp>
      <p:sp>
        <p:nvSpPr>
          <p:cNvPr id="11" name="Oval 10"/>
          <p:cNvSpPr/>
          <p:nvPr/>
        </p:nvSpPr>
        <p:spPr>
          <a:xfrm>
            <a:off x="2956719" y="357268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2" name="Rectangle 11"/>
          <p:cNvSpPr/>
          <p:nvPr/>
        </p:nvSpPr>
        <p:spPr>
          <a:xfrm>
            <a:off x="3274219" y="4517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ĐÚNG</a:t>
            </a:r>
            <a:endParaRPr lang="en-US" sz="4000" dirty="0">
              <a:latin typeface="Arial" pitchFamily="34" charset="0"/>
              <a:cs typeface="Arial" pitchFamily="34" charset="0"/>
            </a:endParaRPr>
          </a:p>
        </p:txBody>
      </p:sp>
      <p:sp>
        <p:nvSpPr>
          <p:cNvPr id="13" name="Oval 12"/>
          <p:cNvSpPr/>
          <p:nvPr/>
        </p:nvSpPr>
        <p:spPr>
          <a:xfrm>
            <a:off x="2956719" y="45995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4" name="TextBox 13"/>
          <p:cNvSpPr txBox="1"/>
          <p:nvPr/>
        </p:nvSpPr>
        <p:spPr>
          <a:xfrm>
            <a:off x="3413919" y="1076224"/>
            <a:ext cx="6324600" cy="769441"/>
          </a:xfrm>
          <a:prstGeom prst="rect">
            <a:avLst/>
          </a:prstGeom>
          <a:noFill/>
        </p:spPr>
        <p:txBody>
          <a:bodyPr wrap="square" rtlCol="0">
            <a:spAutoFit/>
          </a:bodyPr>
          <a:lstStyle/>
          <a:p>
            <a:r>
              <a:rPr lang="en-US" sz="4400" b="1" dirty="0" err="1" smtClean="0">
                <a:solidFill>
                  <a:schemeClr val="bg1"/>
                </a:solidFill>
                <a:latin typeface="Arial" pitchFamily="34" charset="0"/>
                <a:ea typeface="AvantGarde" pitchFamily="2" charset="0"/>
                <a:cs typeface="Arial" pitchFamily="34" charset="0"/>
              </a:rPr>
              <a:t>Câu</a:t>
            </a:r>
            <a:r>
              <a:rPr lang="en-US" sz="4400" b="1" dirty="0" smtClean="0">
                <a:solidFill>
                  <a:schemeClr val="bg1"/>
                </a:solidFill>
                <a:latin typeface="Arial" pitchFamily="34" charset="0"/>
                <a:ea typeface="AvantGarde" pitchFamily="2" charset="0"/>
                <a:cs typeface="Arial" pitchFamily="34" charset="0"/>
              </a:rPr>
              <a:t> </a:t>
            </a:r>
            <a:r>
              <a:rPr lang="en-US" sz="4400" b="1" dirty="0" err="1" smtClean="0">
                <a:solidFill>
                  <a:schemeClr val="bg1"/>
                </a:solidFill>
                <a:latin typeface="Arial" pitchFamily="34" charset="0"/>
                <a:ea typeface="AvantGarde" pitchFamily="2" charset="0"/>
                <a:cs typeface="Arial" pitchFamily="34" charset="0"/>
              </a:rPr>
              <a:t>hỏi</a:t>
            </a:r>
            <a:r>
              <a:rPr lang="en-US" sz="4400" b="1" dirty="0" smtClean="0">
                <a:solidFill>
                  <a:schemeClr val="bg1"/>
                </a:solidFill>
                <a:latin typeface="Arial" pitchFamily="34" charset="0"/>
                <a:ea typeface="AvantGarde" pitchFamily="2" charset="0"/>
                <a:cs typeface="Arial" pitchFamily="34" charset="0"/>
              </a:rPr>
              <a:t> 3</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21606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360"/>
                                          </p:val>
                                        </p:tav>
                                        <p:tav tm="100000">
                                          <p:val>
                                            <p:fltVal val="0"/>
                                          </p:val>
                                        </p:tav>
                                      </p:tavLst>
                                    </p:anim>
                                    <p:animEffect transition="in" filter="fade">
                                      <p:cBhvr>
                                        <p:cTn id="18" dur="500"/>
                                        <p:tgtEl>
                                          <p:spTgt spid="1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8000"/>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a:off x="-81503" y="4226393"/>
            <a:ext cx="2167010" cy="259404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6719" y="3810000"/>
            <a:ext cx="1386251" cy="1080100"/>
          </a:xfrm>
          <a:prstGeom prst="rect">
            <a:avLst/>
          </a:prstGeom>
        </p:spPr>
      </p:pic>
      <p:sp>
        <p:nvSpPr>
          <p:cNvPr id="5" name="Rectangle 4"/>
          <p:cNvSpPr/>
          <p:nvPr/>
        </p:nvSpPr>
        <p:spPr>
          <a:xfrm>
            <a:off x="3265147" y="2190162"/>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Rounded Rectangle 5"/>
          <p:cNvSpPr/>
          <p:nvPr/>
        </p:nvSpPr>
        <p:spPr>
          <a:xfrm>
            <a:off x="3188947" y="894762"/>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7" name="Rectangle 6"/>
          <p:cNvSpPr/>
          <p:nvPr/>
        </p:nvSpPr>
        <p:spPr>
          <a:xfrm>
            <a:off x="3430247" y="2609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8" name="Rectangle 7"/>
          <p:cNvSpPr/>
          <p:nvPr/>
        </p:nvSpPr>
        <p:spPr>
          <a:xfrm>
            <a:off x="3430247" y="36379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ĐÚNG</a:t>
            </a:r>
            <a:endParaRPr lang="en-US" sz="4000" dirty="0">
              <a:latin typeface="Arial" pitchFamily="34" charset="0"/>
              <a:cs typeface="Arial" pitchFamily="34" charset="0"/>
            </a:endParaRPr>
          </a:p>
        </p:txBody>
      </p:sp>
      <p:sp>
        <p:nvSpPr>
          <p:cNvPr id="9" name="Oval 8"/>
          <p:cNvSpPr/>
          <p:nvPr/>
        </p:nvSpPr>
        <p:spPr>
          <a:xfrm>
            <a:off x="3011149" y="2650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Arial" pitchFamily="34" charset="0"/>
                <a:cs typeface="Arial" pitchFamily="34" charset="0"/>
              </a:rPr>
              <a:t>A</a:t>
            </a:r>
            <a:endParaRPr lang="en-US" sz="3600" b="1" dirty="0">
              <a:latin typeface="Arial" pitchFamily="34" charset="0"/>
              <a:cs typeface="Arial" pitchFamily="34" charset="0"/>
            </a:endParaRPr>
          </a:p>
        </p:txBody>
      </p:sp>
      <p:sp>
        <p:nvSpPr>
          <p:cNvPr id="10" name="Oval 9"/>
          <p:cNvSpPr/>
          <p:nvPr/>
        </p:nvSpPr>
        <p:spPr>
          <a:xfrm>
            <a:off x="3011149" y="3666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1" name="Rectangle 10"/>
          <p:cNvSpPr/>
          <p:nvPr/>
        </p:nvSpPr>
        <p:spPr>
          <a:xfrm>
            <a:off x="3430247" y="4641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12" name="Oval 11"/>
          <p:cNvSpPr/>
          <p:nvPr/>
        </p:nvSpPr>
        <p:spPr>
          <a:xfrm>
            <a:off x="3011149" y="47083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3" name="TextBox 12"/>
          <p:cNvSpPr txBox="1"/>
          <p:nvPr/>
        </p:nvSpPr>
        <p:spPr>
          <a:xfrm>
            <a:off x="3569947" y="1199562"/>
            <a:ext cx="6324600" cy="769441"/>
          </a:xfrm>
          <a:prstGeom prst="rect">
            <a:avLst/>
          </a:prstGeom>
          <a:noFill/>
        </p:spPr>
        <p:txBody>
          <a:bodyPr wrap="square" rtlCol="0">
            <a:spAutoFit/>
          </a:bodyPr>
          <a:lstStyle/>
          <a:p>
            <a:r>
              <a:rPr lang="en-US" sz="4400" b="1" dirty="0" err="1" smtClean="0">
                <a:solidFill>
                  <a:schemeClr val="bg1"/>
                </a:solidFill>
                <a:latin typeface="Arial" pitchFamily="34" charset="0"/>
                <a:ea typeface="AvantGarde" pitchFamily="2" charset="0"/>
                <a:cs typeface="Arial" pitchFamily="34" charset="0"/>
              </a:rPr>
              <a:t>Câu</a:t>
            </a:r>
            <a:r>
              <a:rPr lang="en-US" sz="4400" b="1" dirty="0" smtClean="0">
                <a:solidFill>
                  <a:schemeClr val="bg1"/>
                </a:solidFill>
                <a:latin typeface="Arial" pitchFamily="34" charset="0"/>
                <a:ea typeface="AvantGarde" pitchFamily="2" charset="0"/>
                <a:cs typeface="Arial" pitchFamily="34" charset="0"/>
              </a:rPr>
              <a:t> </a:t>
            </a:r>
            <a:r>
              <a:rPr lang="en-US" sz="4400" b="1" err="1" smtClean="0">
                <a:solidFill>
                  <a:schemeClr val="bg1"/>
                </a:solidFill>
                <a:latin typeface="Arial" pitchFamily="34" charset="0"/>
                <a:ea typeface="AvantGarde" pitchFamily="2" charset="0"/>
                <a:cs typeface="Arial" pitchFamily="34" charset="0"/>
              </a:rPr>
              <a:t>hỏi</a:t>
            </a:r>
            <a:r>
              <a:rPr lang="en-US" sz="4400" b="1" smtClean="0">
                <a:solidFill>
                  <a:schemeClr val="bg1"/>
                </a:solidFill>
                <a:latin typeface="Arial" pitchFamily="34" charset="0"/>
                <a:ea typeface="AvantGarde" pitchFamily="2" charset="0"/>
                <a:cs typeface="Arial" pitchFamily="34" charset="0"/>
              </a:rPr>
              <a:t> 4</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85319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360"/>
                                          </p:val>
                                        </p:tav>
                                        <p:tav tm="100000">
                                          <p:val>
                                            <p:fltVal val="0"/>
                                          </p:val>
                                        </p:tav>
                                      </p:tavLst>
                                    </p:anim>
                                    <p:animEffect transition="in" filter="fade">
                                      <p:cBhvr>
                                        <p:cTn id="43" dur="500"/>
                                        <p:tgtEl>
                                          <p:spTgt spid="12"/>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9" grpId="0" animBg="1"/>
      <p:bldP spid="9" grpId="1" animBg="1"/>
      <p:bldP spid="10" grpId="0" animBg="1"/>
      <p:bldP spid="11" grpId="0" animBg="1"/>
      <p:bldP spid="11" grpId="1" animBg="1"/>
      <p:bldP spid="12" grpId="0" animBg="1"/>
      <p:bldP spid="12" grpId="1"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flipH="1">
            <a:off x="10119519" y="2590800"/>
            <a:ext cx="2167010" cy="259404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19" y="3901679"/>
            <a:ext cx="2388413" cy="2097143"/>
          </a:xfrm>
          <a:prstGeom prst="rect">
            <a:avLst/>
          </a:prstGeom>
        </p:spPr>
      </p:pic>
      <p:sp>
        <p:nvSpPr>
          <p:cNvPr id="4" name="Rectangle 3"/>
          <p:cNvSpPr/>
          <p:nvPr/>
        </p:nvSpPr>
        <p:spPr>
          <a:xfrm>
            <a:off x="3109119" y="1809750"/>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5" name="Rounded Rectangle 4"/>
          <p:cNvSpPr/>
          <p:nvPr/>
        </p:nvSpPr>
        <p:spPr>
          <a:xfrm>
            <a:off x="3032919"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6" name="Rectangle 5"/>
          <p:cNvSpPr/>
          <p:nvPr/>
        </p:nvSpPr>
        <p:spPr>
          <a:xfrm>
            <a:off x="3274219"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ĐÚNG</a:t>
            </a:r>
            <a:endParaRPr lang="en-US" sz="3600" dirty="0">
              <a:latin typeface="Arial" pitchFamily="34" charset="0"/>
              <a:cs typeface="Arial" pitchFamily="34" charset="0"/>
            </a:endParaRPr>
          </a:p>
        </p:txBody>
      </p:sp>
      <p:sp>
        <p:nvSpPr>
          <p:cNvPr id="7" name="Rectangle 6"/>
          <p:cNvSpPr/>
          <p:nvPr/>
        </p:nvSpPr>
        <p:spPr>
          <a:xfrm>
            <a:off x="3274219"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8" name="Oval 7"/>
          <p:cNvSpPr/>
          <p:nvPr/>
        </p:nvSpPr>
        <p:spPr>
          <a:xfrm>
            <a:off x="2956719"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A</a:t>
            </a:r>
            <a:endParaRPr lang="en-US" sz="3600" b="1" dirty="0">
              <a:latin typeface="Times New Roman" pitchFamily="18" charset="0"/>
              <a:cs typeface="Times New Roman" pitchFamily="18" charset="0"/>
            </a:endParaRPr>
          </a:p>
        </p:txBody>
      </p:sp>
      <p:sp>
        <p:nvSpPr>
          <p:cNvPr id="9" name="Oval 8"/>
          <p:cNvSpPr/>
          <p:nvPr/>
        </p:nvSpPr>
        <p:spPr>
          <a:xfrm>
            <a:off x="2956719"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B</a:t>
            </a:r>
          </a:p>
        </p:txBody>
      </p:sp>
      <p:sp>
        <p:nvSpPr>
          <p:cNvPr id="10" name="Rectangle 9"/>
          <p:cNvSpPr/>
          <p:nvPr/>
        </p:nvSpPr>
        <p:spPr>
          <a:xfrm>
            <a:off x="3274219"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11" name="Oval 10"/>
          <p:cNvSpPr/>
          <p:nvPr/>
        </p:nvSpPr>
        <p:spPr>
          <a:xfrm>
            <a:off x="2956719"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C</a:t>
            </a:r>
          </a:p>
        </p:txBody>
      </p:sp>
      <p:sp>
        <p:nvSpPr>
          <p:cNvPr id="12" name="TextBox 11"/>
          <p:cNvSpPr txBox="1"/>
          <p:nvPr/>
        </p:nvSpPr>
        <p:spPr>
          <a:xfrm>
            <a:off x="3413919" y="819150"/>
            <a:ext cx="6324600" cy="646331"/>
          </a:xfrm>
          <a:prstGeom prst="rect">
            <a:avLst/>
          </a:prstGeom>
          <a:noFill/>
        </p:spPr>
        <p:txBody>
          <a:bodyPr wrap="square" rtlCol="0">
            <a:spAutoFit/>
          </a:bodyPr>
          <a:lstStyle/>
          <a:p>
            <a:r>
              <a:rPr lang="en-US" sz="3600" b="1" smtClean="0">
                <a:solidFill>
                  <a:schemeClr val="bg1"/>
                </a:solidFill>
                <a:latin typeface="Arial" pitchFamily="34" charset="0"/>
                <a:ea typeface="AvantGarde" pitchFamily="2" charset="0"/>
                <a:cs typeface="Arial" pitchFamily="34" charset="0"/>
              </a:rPr>
              <a:t>Câu hỏi 5: Đâu là chữ a?</a:t>
            </a:r>
            <a:endParaRPr lang="en-US" sz="36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23715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P spid="9" grpId="0" animBg="1"/>
      <p:bldP spid="9" grpId="1" animBg="1"/>
      <p:bldP spid="10" grpId="0" animBg="1"/>
      <p:bldP spid="10" grpId="1" animBg="1"/>
      <p:bldP spid="11" grpId="0" animBg="1"/>
      <p:bldP spid="11" grpId="1"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flipH="1">
            <a:off x="10402311" y="4038600"/>
            <a:ext cx="2167010" cy="259404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23319" y="4876800"/>
            <a:ext cx="810770" cy="1371603"/>
          </a:xfrm>
          <a:prstGeom prst="rect">
            <a:avLst/>
          </a:prstGeom>
        </p:spPr>
      </p:pic>
      <p:sp>
        <p:nvSpPr>
          <p:cNvPr id="4" name="Rectangle 3"/>
          <p:cNvSpPr/>
          <p:nvPr/>
        </p:nvSpPr>
        <p:spPr>
          <a:xfrm>
            <a:off x="3109119" y="2066824"/>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ounded Rectangle 4"/>
          <p:cNvSpPr/>
          <p:nvPr/>
        </p:nvSpPr>
        <p:spPr>
          <a:xfrm>
            <a:off x="3032919" y="771424"/>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p:cNvSpPr/>
          <p:nvPr/>
        </p:nvSpPr>
        <p:spPr>
          <a:xfrm>
            <a:off x="3274219" y="2485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7" name="Rectangle 6"/>
          <p:cNvSpPr/>
          <p:nvPr/>
        </p:nvSpPr>
        <p:spPr>
          <a:xfrm>
            <a:off x="3274219" y="35146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8" name="Oval 7"/>
          <p:cNvSpPr/>
          <p:nvPr/>
        </p:nvSpPr>
        <p:spPr>
          <a:xfrm>
            <a:off x="2956719" y="25421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Arial" pitchFamily="34" charset="0"/>
                <a:cs typeface="Arial" pitchFamily="34" charset="0"/>
              </a:rPr>
              <a:t>A</a:t>
            </a:r>
            <a:endParaRPr lang="en-US" sz="3600" b="1" dirty="0">
              <a:latin typeface="Arial" pitchFamily="34" charset="0"/>
              <a:cs typeface="Arial" pitchFamily="34" charset="0"/>
            </a:endParaRPr>
          </a:p>
        </p:txBody>
      </p:sp>
      <p:sp>
        <p:nvSpPr>
          <p:cNvPr id="9" name="Oval 8"/>
          <p:cNvSpPr/>
          <p:nvPr/>
        </p:nvSpPr>
        <p:spPr>
          <a:xfrm>
            <a:off x="2956719" y="357268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0" name="Rectangle 9"/>
          <p:cNvSpPr/>
          <p:nvPr/>
        </p:nvSpPr>
        <p:spPr>
          <a:xfrm>
            <a:off x="3274219" y="4517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ĐÚNG</a:t>
            </a:r>
            <a:endParaRPr lang="en-US" sz="4000" dirty="0">
              <a:latin typeface="Arial" pitchFamily="34" charset="0"/>
              <a:cs typeface="Arial" pitchFamily="34" charset="0"/>
            </a:endParaRPr>
          </a:p>
        </p:txBody>
      </p:sp>
      <p:sp>
        <p:nvSpPr>
          <p:cNvPr id="11" name="Oval 10"/>
          <p:cNvSpPr/>
          <p:nvPr/>
        </p:nvSpPr>
        <p:spPr>
          <a:xfrm>
            <a:off x="2956719" y="45995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2" name="TextBox 11"/>
          <p:cNvSpPr txBox="1"/>
          <p:nvPr/>
        </p:nvSpPr>
        <p:spPr>
          <a:xfrm>
            <a:off x="3413919" y="1076224"/>
            <a:ext cx="6324600" cy="769441"/>
          </a:xfrm>
          <a:prstGeom prst="rect">
            <a:avLst/>
          </a:prstGeom>
          <a:noFill/>
        </p:spPr>
        <p:txBody>
          <a:bodyPr wrap="square" rtlCol="0">
            <a:spAutoFit/>
          </a:bodyPr>
          <a:lstStyle/>
          <a:p>
            <a:r>
              <a:rPr lang="en-US" sz="4400" b="1" dirty="0" err="1" smtClean="0">
                <a:solidFill>
                  <a:schemeClr val="bg1"/>
                </a:solidFill>
                <a:latin typeface="Arial" pitchFamily="34" charset="0"/>
                <a:ea typeface="AvantGarde" pitchFamily="2" charset="0"/>
                <a:cs typeface="Arial" pitchFamily="34" charset="0"/>
              </a:rPr>
              <a:t>Câu</a:t>
            </a:r>
            <a:r>
              <a:rPr lang="en-US" sz="4400" b="1" dirty="0" smtClean="0">
                <a:solidFill>
                  <a:schemeClr val="bg1"/>
                </a:solidFill>
                <a:latin typeface="Arial" pitchFamily="34" charset="0"/>
                <a:ea typeface="AvantGarde" pitchFamily="2" charset="0"/>
                <a:cs typeface="Arial" pitchFamily="34" charset="0"/>
              </a:rPr>
              <a:t> </a:t>
            </a:r>
            <a:r>
              <a:rPr lang="en-US" sz="4400" b="1" err="1" smtClean="0">
                <a:solidFill>
                  <a:schemeClr val="bg1"/>
                </a:solidFill>
                <a:latin typeface="Arial" pitchFamily="34" charset="0"/>
                <a:ea typeface="AvantGarde" pitchFamily="2" charset="0"/>
                <a:cs typeface="Arial" pitchFamily="34" charset="0"/>
              </a:rPr>
              <a:t>hỏi</a:t>
            </a:r>
            <a:r>
              <a:rPr lang="en-US" sz="4400" b="1" smtClean="0">
                <a:solidFill>
                  <a:schemeClr val="bg1"/>
                </a:solidFill>
                <a:latin typeface="Arial" pitchFamily="34" charset="0"/>
                <a:ea typeface="AvantGarde" pitchFamily="2" charset="0"/>
                <a:cs typeface="Arial" pitchFamily="34" charset="0"/>
              </a:rPr>
              <a:t> 6</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33263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360"/>
                                          </p:val>
                                        </p:tav>
                                        <p:tav tm="100000">
                                          <p:val>
                                            <p:fltVal val="0"/>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174</Words>
  <Application>Microsoft Office PowerPoint</Application>
  <PresentationFormat>Custom</PresentationFormat>
  <Paragraphs>66</Paragraphs>
  <Slides>11</Slides>
  <Notes>4</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TÊN MÔN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mới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14</cp:revision>
  <dcterms:created xsi:type="dcterms:W3CDTF">2021-08-06T13:09:54Z</dcterms:created>
  <dcterms:modified xsi:type="dcterms:W3CDTF">2021-08-14T16:41:10Z</dcterms:modified>
</cp:coreProperties>
</file>