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0" r:id="rId3"/>
    <p:sldMasterId id="2147483705" r:id="rId4"/>
    <p:sldMasterId id="2147483725" r:id="rId5"/>
    <p:sldMasterId id="2147483730" r:id="rId6"/>
    <p:sldMasterId id="2147483735" r:id="rId7"/>
  </p:sldMasterIdLst>
  <p:notesMasterIdLst>
    <p:notesMasterId r:id="rId41"/>
  </p:notesMasterIdLst>
  <p:sldIdLst>
    <p:sldId id="391" r:id="rId8"/>
    <p:sldId id="542" r:id="rId9"/>
    <p:sldId id="302" r:id="rId10"/>
    <p:sldId id="292" r:id="rId11"/>
    <p:sldId id="599" r:id="rId12"/>
    <p:sldId id="600" r:id="rId13"/>
    <p:sldId id="601" r:id="rId14"/>
    <p:sldId id="602" r:id="rId15"/>
    <p:sldId id="334" r:id="rId16"/>
    <p:sldId id="565" r:id="rId17"/>
    <p:sldId id="595" r:id="rId18"/>
    <p:sldId id="596" r:id="rId19"/>
    <p:sldId id="528" r:id="rId20"/>
    <p:sldId id="597" r:id="rId21"/>
    <p:sldId id="598" r:id="rId22"/>
    <p:sldId id="424" r:id="rId23"/>
    <p:sldId id="591" r:id="rId24"/>
    <p:sldId id="592" r:id="rId25"/>
    <p:sldId id="315" r:id="rId26"/>
    <p:sldId id="606" r:id="rId27"/>
    <p:sldId id="607" r:id="rId28"/>
    <p:sldId id="608" r:id="rId29"/>
    <p:sldId id="609" r:id="rId30"/>
    <p:sldId id="610" r:id="rId31"/>
    <p:sldId id="611" r:id="rId32"/>
    <p:sldId id="612" r:id="rId33"/>
    <p:sldId id="613" r:id="rId34"/>
    <p:sldId id="331" r:id="rId35"/>
    <p:sldId id="603" r:id="rId36"/>
    <p:sldId id="604" r:id="rId37"/>
    <p:sldId id="605" r:id="rId38"/>
    <p:sldId id="390" r:id="rId39"/>
    <p:sldId id="3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D"/>
    <a:srgbClr val="F8982F"/>
    <a:srgbClr val="4FC2C0"/>
    <a:srgbClr val="B4EAFF"/>
    <a:srgbClr val="D1F4FF"/>
    <a:srgbClr val="CEF1FF"/>
    <a:srgbClr val="D4F2FD"/>
    <a:srgbClr val="E0EFD4"/>
    <a:srgbClr val="FFFFFF"/>
    <a:srgbClr val="BD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57"/>
  </p:normalViewPr>
  <p:slideViewPr>
    <p:cSldViewPr snapToGrid="0">
      <p:cViewPr varScale="1">
        <p:scale>
          <a:sx n="75" d="100"/>
          <a:sy n="75" d="100"/>
        </p:scale>
        <p:origin x="3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0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5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4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47426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29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F72C3-45E2-4439-951A-DFBA210543D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FD9C21-E4E0-4B28-9192-41D3D150DA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3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6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07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5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3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98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32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2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0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3819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24463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4275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38151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68777" y="-31531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38026" y="-4109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2</a:t>
            </a:r>
          </a:p>
        </p:txBody>
      </p:sp>
    </p:spTree>
    <p:extLst>
      <p:ext uri="{BB962C8B-B14F-4D97-AF65-F5344CB8AC3E}">
        <p14:creationId xmlns:p14="http://schemas.microsoft.com/office/powerpoint/2010/main" val="172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201924" y="-50665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2</a:t>
            </a:r>
          </a:p>
        </p:txBody>
      </p:sp>
    </p:spTree>
    <p:extLst>
      <p:ext uri="{BB962C8B-B14F-4D97-AF65-F5344CB8AC3E}">
        <p14:creationId xmlns:p14="http://schemas.microsoft.com/office/powerpoint/2010/main" val="186921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53793" y="-41970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2</a:t>
            </a:r>
          </a:p>
        </p:txBody>
      </p:sp>
    </p:spTree>
    <p:extLst>
      <p:ext uri="{BB962C8B-B14F-4D97-AF65-F5344CB8AC3E}">
        <p14:creationId xmlns:p14="http://schemas.microsoft.com/office/powerpoint/2010/main" val="21358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68777" y="-1663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2</a:t>
            </a:r>
          </a:p>
        </p:txBody>
      </p:sp>
    </p:spTree>
    <p:extLst>
      <p:ext uri="{BB962C8B-B14F-4D97-AF65-F5344CB8AC3E}">
        <p14:creationId xmlns:p14="http://schemas.microsoft.com/office/powerpoint/2010/main" val="16238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120151" y="-20412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Review &amp; Practice 2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4.mp3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4.mp3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slide" Target="slide2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9" Type="http://schemas.openxmlformats.org/officeDocument/2006/relationships/image" Target="../media/image57.png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2.wdp"/><Relationship Id="rId47" Type="http://schemas.openxmlformats.org/officeDocument/2006/relationships/image" Target="../media/image60.png"/><Relationship Id="rId50" Type="http://schemas.openxmlformats.org/officeDocument/2006/relationships/image" Target="../media/image61.png"/><Relationship Id="rId55" Type="http://schemas.openxmlformats.org/officeDocument/2006/relationships/slide" Target="slide25.xml"/><Relationship Id="rId7" Type="http://schemas.microsoft.com/office/2007/relationships/hdphoto" Target="../media/hdphoto5.wdp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29" Type="http://schemas.openxmlformats.org/officeDocument/2006/relationships/image" Target="../media/image52.png"/><Relationship Id="rId41" Type="http://schemas.openxmlformats.org/officeDocument/2006/relationships/image" Target="../media/image58.png"/><Relationship Id="rId54" Type="http://schemas.microsoft.com/office/2007/relationships/hdphoto" Target="../media/hdphoto26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11" Type="http://schemas.microsoft.com/office/2007/relationships/hdphoto" Target="../media/hdphoto7.wdp"/><Relationship Id="rId24" Type="http://schemas.openxmlformats.org/officeDocument/2006/relationships/image" Target="../media/image49.png"/><Relationship Id="rId32" Type="http://schemas.microsoft.com/office/2007/relationships/hdphoto" Target="../media/hdphoto17.wdp"/><Relationship Id="rId37" Type="http://schemas.openxmlformats.org/officeDocument/2006/relationships/image" Target="../media/image56.png"/><Relationship Id="rId40" Type="http://schemas.microsoft.com/office/2007/relationships/hdphoto" Target="../media/hdphoto21.wdp"/><Relationship Id="rId45" Type="http://schemas.microsoft.com/office/2007/relationships/hdphoto" Target="../media/hdphoto23.wdp"/><Relationship Id="rId53" Type="http://schemas.openxmlformats.org/officeDocument/2006/relationships/image" Target="../media/image62.png"/><Relationship Id="rId58" Type="http://schemas.openxmlformats.org/officeDocument/2006/relationships/slide" Target="slide26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microsoft.com/office/2007/relationships/hdphoto" Target="../media/hdphoto19.wdp"/><Relationship Id="rId49" Type="http://schemas.openxmlformats.org/officeDocument/2006/relationships/slide" Target="slide23.xml"/><Relationship Id="rId57" Type="http://schemas.microsoft.com/office/2007/relationships/hdphoto" Target="../media/hdphoto27.wdp"/><Relationship Id="rId61" Type="http://schemas.openxmlformats.org/officeDocument/2006/relationships/slide" Target="slide28.xml"/><Relationship Id="rId10" Type="http://schemas.openxmlformats.org/officeDocument/2006/relationships/image" Target="../media/image42.png"/><Relationship Id="rId19" Type="http://schemas.microsoft.com/office/2007/relationships/hdphoto" Target="../media/hdphoto11.wdp"/><Relationship Id="rId31" Type="http://schemas.openxmlformats.org/officeDocument/2006/relationships/image" Target="../media/image53.png"/><Relationship Id="rId44" Type="http://schemas.openxmlformats.org/officeDocument/2006/relationships/image" Target="../media/image59.png"/><Relationship Id="rId52" Type="http://schemas.openxmlformats.org/officeDocument/2006/relationships/slide" Target="slide24.xml"/><Relationship Id="rId60" Type="http://schemas.microsoft.com/office/2007/relationships/hdphoto" Target="../media/hdphoto28.wdp"/><Relationship Id="rId4" Type="http://schemas.openxmlformats.org/officeDocument/2006/relationships/image" Target="../media/image39.png"/><Relationship Id="rId9" Type="http://schemas.microsoft.com/office/2007/relationships/hdphoto" Target="../media/hdphoto6.wdp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image" Target="../media/image51.png"/><Relationship Id="rId30" Type="http://schemas.microsoft.com/office/2007/relationships/hdphoto" Target="../media/hdphoto16.wdp"/><Relationship Id="rId35" Type="http://schemas.openxmlformats.org/officeDocument/2006/relationships/image" Target="../media/image55.png"/><Relationship Id="rId43" Type="http://schemas.openxmlformats.org/officeDocument/2006/relationships/slide" Target="slide27.xml"/><Relationship Id="rId48" Type="http://schemas.microsoft.com/office/2007/relationships/hdphoto" Target="../media/hdphoto24.wdp"/><Relationship Id="rId56" Type="http://schemas.openxmlformats.org/officeDocument/2006/relationships/image" Target="../media/image63.png"/><Relationship Id="rId8" Type="http://schemas.openxmlformats.org/officeDocument/2006/relationships/image" Target="../media/image41.png"/><Relationship Id="rId51" Type="http://schemas.microsoft.com/office/2007/relationships/hdphoto" Target="../media/hdphoto25.wdp"/><Relationship Id="rId3" Type="http://schemas.microsoft.com/office/2007/relationships/hdphoto" Target="../media/hdphoto3.wdp"/><Relationship Id="rId12" Type="http://schemas.openxmlformats.org/officeDocument/2006/relationships/image" Target="../media/image43.png"/><Relationship Id="rId17" Type="http://schemas.microsoft.com/office/2007/relationships/hdphoto" Target="../media/hdphoto10.wdp"/><Relationship Id="rId25" Type="http://schemas.microsoft.com/office/2007/relationships/hdphoto" Target="../media/hdphoto14.wdp"/><Relationship Id="rId33" Type="http://schemas.openxmlformats.org/officeDocument/2006/relationships/image" Target="../media/image54.png"/><Relationship Id="rId38" Type="http://schemas.microsoft.com/office/2007/relationships/hdphoto" Target="../media/hdphoto20.wdp"/><Relationship Id="rId46" Type="http://schemas.openxmlformats.org/officeDocument/2006/relationships/slide" Target="slide22.xml"/><Relationship Id="rId5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9.wdp"/><Relationship Id="rId5" Type="http://schemas.openxmlformats.org/officeDocument/2006/relationships/image" Target="../media/image67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9.wdp"/><Relationship Id="rId5" Type="http://schemas.openxmlformats.org/officeDocument/2006/relationships/image" Target="../media/image67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9.wdp"/><Relationship Id="rId5" Type="http://schemas.openxmlformats.org/officeDocument/2006/relationships/image" Target="../media/image67.png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9.wdp"/><Relationship Id="rId5" Type="http://schemas.openxmlformats.org/officeDocument/2006/relationships/image" Target="../media/image67.pn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9.wdp"/><Relationship Id="rId5" Type="http://schemas.openxmlformats.org/officeDocument/2006/relationships/image" Target="../media/image67.png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29.wdp"/><Relationship Id="rId5" Type="http://schemas.openxmlformats.org/officeDocument/2006/relationships/image" Target="../media/image67.png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81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69214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Listening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1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420" y="307434"/>
            <a:ext cx="9769687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40" y="449130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7155"/>
            <a:ext cx="4930567" cy="348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12" y="1237155"/>
            <a:ext cx="4953429" cy="3520745"/>
          </a:xfrm>
          <a:prstGeom prst="rect">
            <a:avLst/>
          </a:prstGeom>
        </p:spPr>
      </p:pic>
      <p:pic>
        <p:nvPicPr>
          <p:cNvPr id="6" name="TRACK 31 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7126" y="7101617"/>
            <a:ext cx="487363" cy="487363"/>
          </a:xfrm>
          <a:prstGeom prst="rect">
            <a:avLst/>
          </a:prstGeom>
        </p:spPr>
      </p:pic>
      <p:pic>
        <p:nvPicPr>
          <p:cNvPr id="7" name="TRACK 30 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7125" y="7101616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0" y="2804984"/>
            <a:ext cx="774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00B050"/>
                </a:solidFill>
              </a:rPr>
              <a:t>✔️</a:t>
            </a:r>
            <a:endParaRPr lang="en-US" sz="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047" y="5810419"/>
            <a:ext cx="438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picture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830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420" y="307434"/>
            <a:ext cx="9769687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40" y="449130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57.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170"/>
            <a:ext cx="4846740" cy="3642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046" y="1478433"/>
            <a:ext cx="4861981" cy="3604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1248" y="2849832"/>
            <a:ext cx="774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00B050"/>
                </a:solidFill>
              </a:rPr>
              <a:t>✔️</a:t>
            </a:r>
            <a:endParaRPr lang="en-US" sz="5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13867" y="3169508"/>
            <a:ext cx="774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FF0000"/>
                </a:solidFill>
              </a:rPr>
              <a:t>❌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550" y="5832389"/>
            <a:ext cx="438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picture to hear the sound</a:t>
            </a:r>
          </a:p>
        </p:txBody>
      </p:sp>
      <p:pic>
        <p:nvPicPr>
          <p:cNvPr id="13" name="TRACK 31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44346" y="7212828"/>
            <a:ext cx="487363" cy="487363"/>
          </a:xfrm>
          <a:prstGeom prst="rect">
            <a:avLst/>
          </a:prstGeom>
        </p:spPr>
      </p:pic>
      <p:pic>
        <p:nvPicPr>
          <p:cNvPr id="14" name="TRACK 31 -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04637" y="7219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8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5" y="-83974"/>
            <a:ext cx="9899834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867" y="416112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Writing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40" y="300849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453" y="300849"/>
            <a:ext cx="5478034" cy="934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4357"/>
            <a:ext cx="3909399" cy="258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0" y="3694670"/>
            <a:ext cx="3901778" cy="2718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99" y="1566400"/>
            <a:ext cx="8187866" cy="2057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18" y="4134396"/>
            <a:ext cx="8080247" cy="2069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7935" y="4284472"/>
            <a:ext cx="399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play badminton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4870" y="5169073"/>
            <a:ext cx="399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Yes, I can</a:t>
            </a:r>
          </a:p>
        </p:txBody>
      </p:sp>
    </p:spTree>
    <p:extLst>
      <p:ext uri="{BB962C8B-B14F-4D97-AF65-F5344CB8AC3E}">
        <p14:creationId xmlns:p14="http://schemas.microsoft.com/office/powerpoint/2010/main" val="7955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40" y="300849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453" y="300849"/>
            <a:ext cx="5478034" cy="934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00" y="1180957"/>
            <a:ext cx="3174091" cy="2299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017" y="1639540"/>
            <a:ext cx="8080247" cy="1831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9" y="3536520"/>
            <a:ext cx="3787468" cy="2667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373" y="4057888"/>
            <a:ext cx="8174983" cy="2145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7578" y="4041667"/>
            <a:ext cx="399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basketball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4421" y="2649024"/>
            <a:ext cx="515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I’m good at kicking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399" y="4870135"/>
            <a:ext cx="5014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No, you may not.</a:t>
            </a:r>
          </a:p>
        </p:txBody>
      </p:sp>
    </p:spTree>
    <p:extLst>
      <p:ext uri="{BB962C8B-B14F-4D97-AF65-F5344CB8AC3E}">
        <p14:creationId xmlns:p14="http://schemas.microsoft.com/office/powerpoint/2010/main" val="35552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7"/>
          <a:stretch/>
        </p:blipFill>
        <p:spPr>
          <a:xfrm>
            <a:off x="3628694" y="327450"/>
            <a:ext cx="4168492" cy="605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594" y="976182"/>
            <a:ext cx="8263297" cy="528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893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78" y="348937"/>
            <a:ext cx="6619782" cy="5616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937"/>
            <a:ext cx="4324864" cy="2728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65123"/>
            <a:ext cx="4485503" cy="13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2586" y="493512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237" y="576453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8297" y="241873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Listening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78297" y="321063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108" y="490818"/>
            <a:ext cx="4201181" cy="587636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261069" y="404213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Speaking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9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6967" y="5257801"/>
            <a:ext cx="2696251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Farm </a:t>
            </a:r>
          </a:p>
          <a:p>
            <a:pPr algn="ctr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construction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601" y="0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799" y="-25589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606">
            <a:off x="9470186" y="3139157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202" y="399468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email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email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 cstate="email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 cstate="email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59" cstate="email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hlinkClick r:id="rId61" action="ppaction://hlinksldjump"/>
          </p:cNvPr>
          <p:cNvSpPr/>
          <p:nvPr/>
        </p:nvSpPr>
        <p:spPr>
          <a:xfrm>
            <a:off x="5631936" y="6267002"/>
            <a:ext cx="1037967" cy="429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1355" y="6267002"/>
            <a:ext cx="72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END</a:t>
            </a:r>
          </a:p>
        </p:txBody>
      </p:sp>
      <p:sp>
        <p:nvSpPr>
          <p:cNvPr id="4" name="Left Arrow 3"/>
          <p:cNvSpPr/>
          <p:nvPr/>
        </p:nvSpPr>
        <p:spPr>
          <a:xfrm>
            <a:off x="6042282" y="94212"/>
            <a:ext cx="1960989" cy="7369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items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490" y="1942650"/>
            <a:ext cx="419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number to open the task</a:t>
            </a:r>
          </a:p>
        </p:txBody>
      </p:sp>
    </p:spTree>
    <p:extLst>
      <p:ext uri="{BB962C8B-B14F-4D97-AF65-F5344CB8AC3E}">
        <p14:creationId xmlns:p14="http://schemas.microsoft.com/office/powerpoint/2010/main" val="23231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1.21093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1.1918 0.02477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4506" y="1600200"/>
            <a:ext cx="58689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are/ What/ at?/ you/ good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898027"/>
            <a:ext cx="4052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What are you good at?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0874" y="1600200"/>
            <a:ext cx="547617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play/ I/ May/ volleyball?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0800" y="3891101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May I play volleyball?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2553" y="1600200"/>
            <a:ext cx="539282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tennis?/ Can/ play/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01" y="3900337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Can you play tennis?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9821" y="1498600"/>
            <a:ext cx="600517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 ___ skateboarding?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6862" y="3835400"/>
            <a:ext cx="681533" cy="68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67" b="1" dirty="0">
                <a:solidFill>
                  <a:srgbClr val="0000FF"/>
                </a:solidFill>
              </a:rPr>
              <a:t>go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7478" y="1600200"/>
            <a:ext cx="56829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am/ I/ at/ throwing/ good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742650"/>
            <a:ext cx="4047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 am good at throwing.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5718" y="1266787"/>
            <a:ext cx="4996881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go swimming?</a:t>
            </a:r>
          </a:p>
          <a:p>
            <a:pPr algn="ctr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No, you may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6002" y="3775434"/>
            <a:ext cx="1134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May I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6242" y="691921"/>
            <a:ext cx="5892278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</a:t>
            </a:r>
            <a:r>
              <a:rPr lang="en-US" sz="3600" i="1" u="sng" dirty="0">
                <a:solidFill>
                  <a:srgbClr val="0070C0"/>
                </a:solidFill>
              </a:rPr>
              <a:t>soccer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May I </a:t>
            </a:r>
            <a:r>
              <a:rPr lang="en-US" sz="3600" i="1" u="sng" dirty="0">
                <a:solidFill>
                  <a:srgbClr val="0070C0"/>
                </a:solidFill>
              </a:rPr>
              <a:t>go out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- Yes, you may/ No, you may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- I am good at </a:t>
            </a:r>
            <a:r>
              <a:rPr lang="en-US" sz="3600" i="1" u="sng" dirty="0">
                <a:solidFill>
                  <a:srgbClr val="0070C0"/>
                </a:solidFill>
              </a:rPr>
              <a:t>kicking.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69104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289" y="2167265"/>
            <a:ext cx="11051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the </a:t>
            </a:r>
            <a:r>
              <a:rPr lang="en-US" sz="4000" b="1" dirty="0">
                <a:solidFill>
                  <a:srgbClr val="0070C0"/>
                </a:solidFill>
              </a:rPr>
              <a:t>Vocabulary and Structure</a:t>
            </a:r>
            <a:r>
              <a:rPr lang="en-US" sz="4000" dirty="0">
                <a:solidFill>
                  <a:srgbClr val="0070C0"/>
                </a:solidFill>
              </a:rPr>
              <a:t> about sports and hobbies.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57" y="585822"/>
            <a:ext cx="11126719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84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08" y="1606378"/>
            <a:ext cx="11838487" cy="360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5126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57)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39)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82)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Right Arrow 2"/>
          <p:cNvSpPr/>
          <p:nvPr/>
        </p:nvSpPr>
        <p:spPr>
          <a:xfrm>
            <a:off x="2286000" y="1615402"/>
            <a:ext cx="2469823" cy="3145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729979" y="1615402"/>
            <a:ext cx="2554664" cy="31451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0277" y="2253006"/>
            <a:ext cx="65825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Swap positions</a:t>
            </a:r>
          </a:p>
        </p:txBody>
      </p:sp>
      <p:pic>
        <p:nvPicPr>
          <p:cNvPr id="8" name="Picture 8" descr="Flying saucer with an alien in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536" y="3965157"/>
            <a:ext cx="3194303" cy="18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84960" y="1267968"/>
            <a:ext cx="9046464" cy="503529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students stand in a circle (or sit on the circle of chairs), except for one student (or the teacher), who stands in the middle. </a:t>
            </a:r>
            <a:r>
              <a:rPr lang="en-US" sz="2400" b="1" dirty="0">
                <a:solidFill>
                  <a:prstClr val="black"/>
                </a:solidFill>
              </a:rPr>
              <a:t>Each student must have a fixed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person in the middle says a sentence that starts with </a:t>
            </a:r>
            <a:r>
              <a:rPr lang="en-US" sz="2400" b="1" i="1" dirty="0">
                <a:solidFill>
                  <a:prstClr val="black"/>
                </a:solidFill>
              </a:rPr>
              <a:t>Change positions if you</a:t>
            </a:r>
            <a:r>
              <a:rPr lang="en-US" sz="2400" i="1" dirty="0">
                <a:solidFill>
                  <a:prstClr val="black"/>
                </a:solidFill>
              </a:rPr>
              <a:t>…</a:t>
            </a:r>
            <a:r>
              <a:rPr lang="en-US" sz="2400" dirty="0">
                <a:solidFill>
                  <a:prstClr val="black"/>
                </a:solidFill>
              </a:rPr>
              <a:t> and ends with some </a:t>
            </a:r>
            <a:r>
              <a:rPr lang="en-US" sz="2400" dirty="0">
                <a:solidFill>
                  <a:prstClr val="black"/>
                </a:solidFill>
                <a:hlinkClick r:id="rId2" action="ppaction://hlinksldjump"/>
              </a:rPr>
              <a:t>condition</a:t>
            </a:r>
            <a:r>
              <a:rPr lang="en-US" sz="2400" dirty="0">
                <a:solidFill>
                  <a:prstClr val="black"/>
                </a:solidFill>
              </a:rPr>
              <a:t> (e.g.</a:t>
            </a:r>
            <a:r>
              <a:rPr lang="en-US" sz="2400" i="1" dirty="0">
                <a:solidFill>
                  <a:prstClr val="black"/>
                </a:solidFill>
              </a:rPr>
              <a:t> …</a:t>
            </a:r>
            <a:r>
              <a:rPr lang="en-US" sz="2400" b="1" i="1" dirty="0">
                <a:solidFill>
                  <a:prstClr val="black"/>
                </a:solidFill>
              </a:rPr>
              <a:t>have curly hair</a:t>
            </a:r>
            <a:r>
              <a:rPr lang="en-US" sz="2400" dirty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that condition is true for a student, they have to stand up and find a new position as quickly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Students who can't find swap positions will be penalized.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1549" y="0"/>
            <a:ext cx="6305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591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8" y="548640"/>
            <a:ext cx="10655808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1.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can play tennis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288" y="1545336"/>
            <a:ext cx="10655808" cy="11155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2.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use your head in volleyball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0288" y="2779776"/>
            <a:ext cx="10655808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3.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wear a watch.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3895344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4.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have curly hair.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5.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like to sing.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7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8" y="512064"/>
            <a:ext cx="10655808" cy="115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6.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000" b="1" i="1" dirty="0">
                <a:solidFill>
                  <a:prstClr val="white"/>
                </a:solidFill>
              </a:rPr>
              <a:t>Change positions if the first letter of your name is N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288" y="1792224"/>
            <a:ext cx="10655808" cy="109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7.</a:t>
            </a:r>
            <a:r>
              <a:rPr lang="en-US" sz="4000" b="1" i="1" dirty="0">
                <a:solidFill>
                  <a:prstClr val="white"/>
                </a:solidFill>
              </a:rPr>
              <a:t> Change positions if the last letter of your name is G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0288" y="3017520"/>
            <a:ext cx="10655808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8.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can’t play basketball</a:t>
            </a:r>
            <a:r>
              <a:rPr lang="en-US" sz="4400" b="1" i="1" dirty="0">
                <a:solidFill>
                  <a:prstClr val="white"/>
                </a:solidFill>
              </a:rPr>
              <a:t>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4005072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9.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can play soccer.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10.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love your teacher.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449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5160744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&amp; Practice  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12788</TotalTime>
  <Words>565</Words>
  <Application>Microsoft Office PowerPoint</Application>
  <PresentationFormat>Màn hình rộng</PresentationFormat>
  <Paragraphs>95</Paragraphs>
  <Slides>33</Slides>
  <Notes>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33</vt:i4>
      </vt:variant>
    </vt:vector>
  </HeadingPairs>
  <TitlesOfParts>
    <vt:vector size="43" baseType="lpstr">
      <vt:lpstr>Arial</vt:lpstr>
      <vt:lpstr>Calibri</vt:lpstr>
      <vt:lpstr>UTM Azuki</vt:lpstr>
      <vt:lpstr>Office Theme</vt:lpstr>
      <vt:lpstr>3_Office Theme</vt:lpstr>
      <vt:lpstr>6_Office Theme</vt:lpstr>
      <vt:lpstr>2_Office Theme</vt:lpstr>
      <vt:lpstr>1_Office Theme</vt:lpstr>
      <vt:lpstr>5_Office Theme</vt:lpstr>
      <vt:lpstr>7_Office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423</cp:revision>
  <dcterms:created xsi:type="dcterms:W3CDTF">2020-12-08T03:17:05Z</dcterms:created>
  <dcterms:modified xsi:type="dcterms:W3CDTF">2022-08-02T02:03:11Z</dcterms:modified>
</cp:coreProperties>
</file>