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40" r:id="rId3"/>
    <p:sldId id="256" r:id="rId4"/>
    <p:sldId id="266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425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Montserrat" panose="00000500000000000000" pitchFamily="2" charset="0"/>
      <p:regular r:id="rId34"/>
      <p:bold r:id="rId35"/>
    </p:embeddedFont>
    <p:embeddedFont>
      <p:font typeface="Open Sans Extrabold" panose="020B0906030804020204" pitchFamily="34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B04"/>
    <a:srgbClr val="44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782A3-5956-4A6F-B595-9222212666B0}" v="3835" dt="2021-01-07T15:00:4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1A97E-FF14-44AD-80F2-C49E1100E3E1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507A-8A5C-4EE1-B9C0-1905557C97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437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5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79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21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43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04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8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5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0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9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1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6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1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633A-9D76-9A4A-8A6A-A5818D91EC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01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1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156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738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198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6568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455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1351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612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217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570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3636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262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51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9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3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16/09/2023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17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4.mp3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.tiff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  <p:pic>
        <p:nvPicPr>
          <p:cNvPr id="4" name="Picture 2" descr="Gold Texture Background Image">
            <a:extLst>
              <a:ext uri="{FF2B5EF4-FFF2-40B4-BE49-F238E27FC236}">
                <a16:creationId xmlns:a16="http://schemas.microsoft.com/office/drawing/2014/main" id="{1B35F525-B3F0-4B01-B019-30658F96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6AE322-A3B7-4C80-B1B4-05F3E0EB4AD6}"/>
              </a:ext>
            </a:extLst>
          </p:cNvPr>
          <p:cNvSpPr txBox="1"/>
          <p:nvPr/>
        </p:nvSpPr>
        <p:spPr>
          <a:xfrm>
            <a:off x="1821967" y="2174296"/>
            <a:ext cx="812446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4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</a:t>
            </a:r>
          </a:p>
          <a:p>
            <a:pPr algn="ctr"/>
            <a:r>
              <a:rPr lang="vi-VN" sz="44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KHỐI 3</a:t>
            </a:r>
          </a:p>
          <a:p>
            <a:pPr algn="ctr"/>
            <a:r>
              <a:rPr lang="vi-VN" sz="44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Năm học : 2020 - 2021</a:t>
            </a:r>
            <a:endParaRPr lang="fr-FR" sz="44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9AC30-CA4D-4149-8CF4-D1603F27970B}"/>
              </a:ext>
            </a:extLst>
          </p:cNvPr>
          <p:cNvSpPr txBox="1"/>
          <p:nvPr/>
        </p:nvSpPr>
        <p:spPr>
          <a:xfrm>
            <a:off x="2341498" y="272741"/>
            <a:ext cx="76874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Trường Tiểu học I Thị trấn</a:t>
            </a:r>
          </a:p>
        </p:txBody>
      </p:sp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allAtOnce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94324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8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47493" y="974451"/>
            <a:ext cx="11032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5652168" y="5634778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B4A5AA-E599-4C1E-A613-81C82D769322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2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9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463052" y="873885"/>
            <a:ext cx="11290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Thanh ”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323500" y="5589625"/>
            <a:ext cx="4381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Lạng Sơn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6483D-7965-4147-813C-A0C777C72A54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574522"/>
            <a:ext cx="14228956" cy="2952780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10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22561" y="686708"/>
            <a:ext cx="11032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b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b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b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829697" y="5532447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chạy, lăn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82D98-2C38-4A03-9D7D-C6FD7A34F5EB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11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347209" y="911106"/>
            <a:ext cx="121666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.Ban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Ban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507449" y="5593479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Ban đêm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7F3805-FC29-4DD7-8561-4B9023C7A443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12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1159053" y="1106931"/>
            <a:ext cx="11032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D.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099926" y="5576233"/>
            <a:ext cx="439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niên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49A20-DAB3-4BEA-A294-952DBCD0D98D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13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22561" y="1032647"/>
            <a:ext cx="11032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Núp                       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Anh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Dồng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3772568" y="5583035"/>
            <a:ext cx="578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Anh hùng Núp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64761-9265-4900-9F0D-F8CEDAD1C42D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14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1748112" y="1043089"/>
            <a:ext cx="11032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D.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534893" y="5580978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Hà Nội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285924-DA9A-47EE-BF0F-F1C78621EFFF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15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1668251" y="1020452"/>
            <a:ext cx="11032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B.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Minh</a:t>
            </a:r>
          </a:p>
          <a:p>
            <a:pPr lvl="0"/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367022" y="5598159"/>
            <a:ext cx="39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Kim Đồng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2D8E8E-9D1A-423C-86D9-AD9690574173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16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22561" y="1032647"/>
            <a:ext cx="11032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909332" y="5534217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gì?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81D1A-92A1-45BA-A67F-25F5299DB989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17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22561" y="1032647"/>
            <a:ext cx="11032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745182" y="5583035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lanh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CCF21-D806-4BFB-A81E-E932315B7837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836341" y="1231641"/>
            <a:ext cx="13448370" cy="520042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629979" y="1702281"/>
            <a:ext cx="1069254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Sau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fr-FR" sz="2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1702008" y="164400"/>
            <a:ext cx="872822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6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</a:t>
            </a:r>
            <a:endParaRPr lang="fr-FR" sz="6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47">
            <a:off x="11033033" y="-222360"/>
            <a:ext cx="1296595" cy="1296595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18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22561" y="1032647"/>
            <a:ext cx="11032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b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3875484" y="5646076"/>
            <a:ext cx="522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2FD97C-741C-4E51-958B-656A6656B18E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19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-103758" y="921404"/>
            <a:ext cx="11032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2608484" y="5645904"/>
            <a:ext cx="699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Đỗ Trung Quân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D2DA9-9D97-4547-9D7E-0B2D199C2519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20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381358" y="1463846"/>
            <a:ext cx="1103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3446946" y="5598159"/>
            <a:ext cx="605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Thanh Tịnh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4D452-BE04-49F5-8CBD-0B0A7DB88319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2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1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  <p:pic>
        <p:nvPicPr>
          <p:cNvPr id="4" name="Picture 2" descr="Gold Texture Background Image">
            <a:extLst>
              <a:ext uri="{FF2B5EF4-FFF2-40B4-BE49-F238E27FC236}">
                <a16:creationId xmlns:a16="http://schemas.microsoft.com/office/drawing/2014/main" id="{1B35F525-B3F0-4B01-B019-30658F96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6AE322-A3B7-4C80-B1B4-05F3E0EB4AD6}"/>
              </a:ext>
            </a:extLst>
          </p:cNvPr>
          <p:cNvSpPr txBox="1"/>
          <p:nvPr/>
        </p:nvSpPr>
        <p:spPr>
          <a:xfrm>
            <a:off x="2932311" y="1651782"/>
            <a:ext cx="6327374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400" b="1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</a:t>
            </a:r>
          </a:p>
          <a:p>
            <a:pPr algn="ctr"/>
            <a:r>
              <a:rPr lang="vi-VN" sz="44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TIẾNG VIỆT </a:t>
            </a:r>
          </a:p>
          <a:p>
            <a:pPr algn="ctr"/>
            <a:r>
              <a:rPr lang="vi-VN" sz="44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KHỐI 3</a:t>
            </a:r>
          </a:p>
          <a:p>
            <a:pPr algn="ctr"/>
            <a:r>
              <a:rPr lang="vi-VN" sz="44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Năm học : 2020 - 2021</a:t>
            </a:r>
            <a:endParaRPr lang="fr-FR" sz="44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9AC30-CA4D-4149-8CF4-D1603F27970B}"/>
              </a:ext>
            </a:extLst>
          </p:cNvPr>
          <p:cNvSpPr txBox="1"/>
          <p:nvPr/>
        </p:nvSpPr>
        <p:spPr>
          <a:xfrm>
            <a:off x="2341498" y="272741"/>
            <a:ext cx="76874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Trường Tiểu học I Thị trấn</a:t>
            </a:r>
          </a:p>
        </p:txBody>
      </p:sp>
    </p:spTree>
    <p:extLst>
      <p:ext uri="{BB962C8B-B14F-4D97-AF65-F5344CB8AC3E}">
        <p14:creationId xmlns:p14="http://schemas.microsoft.com/office/powerpoint/2010/main" val="41155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allAtOnce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22561" y="1032647"/>
            <a:ext cx="11032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hoàn thành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....”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740487" y="5612012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cam,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FBF248-5AC1-482D-A3BC-13D4D8331524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2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2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22561" y="1032647"/>
            <a:ext cx="11032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(Thanh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5443013" y="5669300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8A4F16-0463-44C9-9EB8-EF103CB013CE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2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3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722435" y="1128271"/>
            <a:ext cx="11791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5652168" y="5645904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7DA1F4-64C9-4600-B8B0-6A1A3A52991A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2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4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99851" y="863457"/>
            <a:ext cx="11032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  « 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 » </a:t>
            </a:r>
            <a:b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?)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740487" y="5612012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lựu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6F3972-284E-461B-94E5-90E664C691F6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2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5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1159053" y="1543373"/>
            <a:ext cx="1103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5652168" y="5577238"/>
            <a:ext cx="335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E663C4-06D5-45CE-ABBF-860E8FEC25FF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2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6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2403707" y="1712458"/>
            <a:ext cx="1103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046628" y="5645904"/>
            <a:ext cx="495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 tháng 6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586581-F328-4119-8BD7-0D30112D32E0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2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8B1D819-08A0-49D2-9EA6-A3AD9AAE1365}"/>
              </a:ext>
            </a:extLst>
          </p:cNvPr>
          <p:cNvGrpSpPr/>
          <p:nvPr/>
        </p:nvGrpSpPr>
        <p:grpSpPr>
          <a:xfrm>
            <a:off x="-1081668" y="747810"/>
            <a:ext cx="14228956" cy="2721114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CD81-7F46-47D4-9CBB-CF81C0974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78050C-4826-4DAD-8E1D-95BFEA5D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76E9630-5A56-4C45-85B5-5237B507468C}"/>
              </a:ext>
            </a:extLst>
          </p:cNvPr>
          <p:cNvSpPr txBox="1"/>
          <p:nvPr/>
        </p:nvSpPr>
        <p:spPr>
          <a:xfrm>
            <a:off x="3772568" y="39924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 HỎI</a:t>
            </a:r>
            <a:r>
              <a:rPr lang="fr-FR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7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2AA55-6817-484D-8D1E-7611A66E0975}"/>
              </a:ext>
            </a:extLst>
          </p:cNvPr>
          <p:cNvSpPr txBox="1"/>
          <p:nvPr/>
        </p:nvSpPr>
        <p:spPr>
          <a:xfrm>
            <a:off x="899851" y="1612535"/>
            <a:ext cx="1103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486D5-9C51-B74D-AA8C-2A1A239874A3}"/>
              </a:ext>
            </a:extLst>
          </p:cNvPr>
          <p:cNvSpPr txBox="1"/>
          <p:nvPr/>
        </p:nvSpPr>
        <p:spPr>
          <a:xfrm>
            <a:off x="3875484" y="3578728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iCiel Panton Black" pitchFamily="2" charset="77"/>
              </a:rPr>
              <a:t>THỜI GIAN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5B1E7-C09F-3040-9A58-ECB12229F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164" y="3527302"/>
            <a:ext cx="1225094" cy="910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F75EA8-C967-E740-BE00-92CBA35BE85A}"/>
              </a:ext>
            </a:extLst>
          </p:cNvPr>
          <p:cNvSpPr txBox="1"/>
          <p:nvPr/>
        </p:nvSpPr>
        <p:spPr>
          <a:xfrm>
            <a:off x="3612995" y="3508244"/>
            <a:ext cx="43071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iCiel Panton Black" panose="00000A00000000000000" pitchFamily="50" charset="0"/>
              </a:rPr>
              <a:t>HẾT GIỜ!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87E1FA-FDCA-4A1F-9113-1880E0B2E3C2}"/>
              </a:ext>
            </a:extLst>
          </p:cNvPr>
          <p:cNvSpPr/>
          <p:nvPr/>
        </p:nvSpPr>
        <p:spPr>
          <a:xfrm>
            <a:off x="411433" y="5339370"/>
            <a:ext cx="10972800" cy="94410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C6A24-D9DA-44E9-A4E8-13B43BBA9F62}"/>
              </a:ext>
            </a:extLst>
          </p:cNvPr>
          <p:cNvSpPr/>
          <p:nvPr/>
        </p:nvSpPr>
        <p:spPr>
          <a:xfrm>
            <a:off x="411433" y="5303689"/>
            <a:ext cx="10972800" cy="944108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" name="Tieng-dong-ho-tich-tac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A6900051-CAB3-40E2-B981-9EE53E8EB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0" y="1402142"/>
            <a:ext cx="487363" cy="487363"/>
          </a:xfrm>
          <a:prstGeom prst="rect">
            <a:avLst/>
          </a:prstGeom>
        </p:spPr>
      </p:pic>
      <p:pic>
        <p:nvPicPr>
          <p:cNvPr id="4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78BA86-839B-4DCD-A37D-6C4E420FB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4341" y="2358789"/>
            <a:ext cx="487363" cy="4873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34DA272-D62A-4205-9BDF-7453323E00CA}"/>
              </a:ext>
            </a:extLst>
          </p:cNvPr>
          <p:cNvGrpSpPr/>
          <p:nvPr/>
        </p:nvGrpSpPr>
        <p:grpSpPr>
          <a:xfrm>
            <a:off x="1668251" y="4508126"/>
            <a:ext cx="8298979" cy="23256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AD7BF-BA52-46DC-A1E9-4C39B0808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6E909F-A576-4887-B817-83F2D62D7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E2A767F-631B-44C4-9BD0-444E7005C627}"/>
              </a:ext>
            </a:extLst>
          </p:cNvPr>
          <p:cNvSpPr txBox="1"/>
          <p:nvPr/>
        </p:nvSpPr>
        <p:spPr>
          <a:xfrm>
            <a:off x="4099926" y="4829986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000" b="1" u="sng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Ciel Panton Black" panose="00000A00000000000000" pitchFamily="50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ĐÁP ÁN</a:t>
            </a:r>
            <a:endParaRPr lang="fr-FR" sz="4000" b="1" u="sng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Ciel Panton Black" panose="00000A00000000000000" pitchFamily="50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41DBF-6EC2-422E-9EA9-1ADD9F08FB18}"/>
              </a:ext>
            </a:extLst>
          </p:cNvPr>
          <p:cNvSpPr txBox="1"/>
          <p:nvPr/>
        </p:nvSpPr>
        <p:spPr>
          <a:xfrm>
            <a:off x="4051700" y="5562402"/>
            <a:ext cx="448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Trung thu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4ADC43-BA79-4218-BC92-00296BA37883}"/>
              </a:ext>
            </a:extLst>
          </p:cNvPr>
          <p:cNvSpPr txBox="1"/>
          <p:nvPr/>
        </p:nvSpPr>
        <p:spPr>
          <a:xfrm>
            <a:off x="0" y="64569"/>
            <a:ext cx="418614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sz="2000" b="1" dirty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GIAO LƯU TIẾNG VIỆT – KHỐI 3 </a:t>
            </a:r>
            <a:endParaRPr lang="fr-FR" sz="2000" b="1" dirty="0"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2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381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8" grpId="0"/>
      <p:bldP spid="12" grpId="0" animBg="1"/>
      <p:bldP spid="2" grpId="0" animBg="1"/>
      <p:bldP spid="20" grpId="0" animBg="1"/>
      <p:bldP spid="20" grpId="1" animBg="1"/>
      <p:bldP spid="24" grpId="0"/>
      <p:bldP spid="5" grpId="0"/>
      <p:bldP spid="2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1163</Words>
  <PresentationFormat>Màn hình rộng</PresentationFormat>
  <Paragraphs>206</Paragraphs>
  <Slides>24</Slides>
  <Notes>20</Notes>
  <HiddenSlides>0</HiddenSlides>
  <MMClips>43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24</vt:i4>
      </vt:variant>
    </vt:vector>
  </HeadingPairs>
  <TitlesOfParts>
    <vt:vector size="33" baseType="lpstr">
      <vt:lpstr>iCiel Panton Black</vt:lpstr>
      <vt:lpstr>Times New Roman</vt:lpstr>
      <vt:lpstr>Open Sans Extrabold</vt:lpstr>
      <vt:lpstr>Montserrat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2021-01-07T03:44:03Z</dcterms:created>
  <dcterms:modified xsi:type="dcterms:W3CDTF">2023-09-16T10:37:46Z</dcterms:modified>
</cp:coreProperties>
</file>