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57" r:id="rId5"/>
    <p:sldId id="272" r:id="rId6"/>
    <p:sldId id="258" r:id="rId7"/>
    <p:sldId id="259" r:id="rId8"/>
    <p:sldId id="273" r:id="rId9"/>
    <p:sldId id="274" r:id="rId10"/>
    <p:sldId id="275" r:id="rId11"/>
    <p:sldId id="276" r:id="rId12"/>
    <p:sldId id="260" r:id="rId13"/>
    <p:sldId id="261" r:id="rId14"/>
    <p:sldId id="277" r:id="rId15"/>
    <p:sldId id="262" r:id="rId16"/>
    <p:sldId id="263" r:id="rId17"/>
    <p:sldId id="268" r:id="rId18"/>
    <p:sldId id="267" r:id="rId19"/>
    <p:sldId id="271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6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6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65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664354" y="3096025"/>
            <a:ext cx="111063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29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82: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Tìm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của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một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76D79-3340-C142-F146-7D4A612E49D1}"/>
              </a:ext>
            </a:extLst>
          </p:cNvPr>
          <p:cNvSpPr/>
          <p:nvPr/>
        </p:nvSpPr>
        <p:spPr>
          <a:xfrm>
            <a:off x="6106728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5BDE09-3028-ED49-63E5-726AF47967C9}"/>
              </a:ext>
            </a:extLst>
          </p:cNvPr>
          <p:cNvGrpSpPr/>
          <p:nvPr/>
        </p:nvGrpSpPr>
        <p:grpSpPr>
          <a:xfrm>
            <a:off x="2131340" y="1927275"/>
            <a:ext cx="7907866" cy="2235013"/>
            <a:chOff x="4267200" y="4772487"/>
            <a:chExt cx="11861799" cy="33525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F579F38-B9A0-4CB6-3318-A87EEA681FAA}"/>
                </a:ext>
              </a:extLst>
            </p:cNvPr>
            <p:cNvSpPr/>
            <p:nvPr/>
          </p:nvSpPr>
          <p:spPr>
            <a:xfrm>
              <a:off x="4267200" y="5753100"/>
              <a:ext cx="11861799" cy="2371906"/>
            </a:xfrm>
            <a:prstGeom prst="roundRect">
              <a:avLst/>
            </a:prstGeom>
            <a:solidFill>
              <a:srgbClr val="C1E4FB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400" b="1" dirty="0">
                  <a:solidFill>
                    <a:srgbClr val="000000"/>
                  </a:solidFill>
                  <a:latin typeface="UTM Avo" panose="02040603050506020204" pitchFamily="18"/>
                </a:rPr>
                <a:t>Muốn tìm phân số của một số, ta lấy số đó nhân với phân số đã cho</a:t>
              </a:r>
              <a:r>
                <a:rPr lang="en-US" sz="2400" b="1" dirty="0">
                  <a:solidFill>
                    <a:srgbClr val="000000"/>
                  </a:solidFill>
                  <a:latin typeface="UTM Avo" panose="02040603050506020204" pitchFamily="18"/>
                </a:rPr>
                <a:t>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892273-BD51-4BFD-44B4-C6EE1A456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4" t="32074" r="23077" b="28181"/>
            <a:stretch/>
          </p:blipFill>
          <p:spPr>
            <a:xfrm>
              <a:off x="9345092" y="4772487"/>
              <a:ext cx="1706013" cy="151429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83AC71C-E60E-760A-CBA1-58A2318F583C}"/>
              </a:ext>
            </a:extLst>
          </p:cNvPr>
          <p:cNvSpPr/>
          <p:nvPr/>
        </p:nvSpPr>
        <p:spPr>
          <a:xfrm>
            <a:off x="5343302" y="4467087"/>
            <a:ext cx="148393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Ví</a:t>
            </a:r>
            <a:r>
              <a:rPr lang="en-US" sz="28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dụ</a:t>
            </a:r>
            <a:r>
              <a:rPr lang="en-US" sz="28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643248-1E6E-3064-C6AD-DFC77B769B05}"/>
                  </a:ext>
                </a:extLst>
              </p:cNvPr>
              <p:cNvSpPr/>
              <p:nvPr/>
            </p:nvSpPr>
            <p:spPr>
              <a:xfrm>
                <a:off x="3049643" y="5402674"/>
                <a:ext cx="1338636" cy="990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等线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5</m:t>
                    </m:r>
                  </m:oMath>
                </a14:m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643248-1E6E-3064-C6AD-DFC77B769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43" y="5402674"/>
                <a:ext cx="1338636" cy="990784"/>
              </a:xfrm>
              <a:prstGeom prst="rect">
                <a:avLst/>
              </a:prstGeom>
              <a:blipFill>
                <a:blip r:embed="rId4"/>
                <a:stretch>
                  <a:fillRect l="-7273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9E11BB-0457-E30B-69D1-56AA083C697A}"/>
                  </a:ext>
                </a:extLst>
              </p:cNvPr>
              <p:cNvSpPr/>
              <p:nvPr/>
            </p:nvSpPr>
            <p:spPr>
              <a:xfrm>
                <a:off x="7008409" y="5333552"/>
                <a:ext cx="1478610" cy="99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等线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4</m:t>
                    </m:r>
                  </m:oMath>
                </a14:m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9E11BB-0457-E30B-69D1-56AA083C6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409" y="5333552"/>
                <a:ext cx="1478610" cy="995785"/>
              </a:xfrm>
              <a:prstGeom prst="rect">
                <a:avLst/>
              </a:prstGeom>
              <a:blipFill>
                <a:blip r:embed="rId5"/>
                <a:stretch>
                  <a:fillRect l="-7025"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5E82CD8-42C5-0AF1-B0E5-B168EC718C0A}"/>
              </a:ext>
            </a:extLst>
          </p:cNvPr>
          <p:cNvSpPr/>
          <p:nvPr/>
        </p:nvSpPr>
        <p:spPr>
          <a:xfrm>
            <a:off x="4355884" y="5601566"/>
            <a:ext cx="700833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UTM Avo" panose="02040603050506020204" pitchFamily="18"/>
                <a:ea typeface="等线"/>
                <a:cs typeface="Times New Roman"/>
              </a:rPr>
              <a:t>= 1</a:t>
            </a:r>
            <a:endParaRPr lang="en-US" sz="2800" dirty="0">
              <a:latin typeface="UTM Avo" panose="02040603050506020204" pitchFamily="18"/>
              <a:ea typeface="Calibri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CE4C5-A804-4C89-343E-B2F6DB7DDC3D}"/>
              </a:ext>
            </a:extLst>
          </p:cNvPr>
          <p:cNvSpPr/>
          <p:nvPr/>
        </p:nvSpPr>
        <p:spPr>
          <a:xfrm>
            <a:off x="8413243" y="5581338"/>
            <a:ext cx="822661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500" dirty="0">
                <a:latin typeface="UTM Avo" panose="02040603050506020204" pitchFamily="18"/>
                <a:ea typeface="等线"/>
                <a:cs typeface="Times New Roman"/>
              </a:rPr>
              <a:t>= 18</a:t>
            </a:r>
            <a:endParaRPr lang="en-US" sz="2500" dirty="0">
              <a:latin typeface="UTM Avo" panose="02040603050506020204" pitchFamily="18"/>
              <a:ea typeface="Calibri"/>
              <a:cs typeface="Times New Roman"/>
            </a:endParaRPr>
          </a:p>
        </p:txBody>
      </p:sp>
      <p:grpSp>
        <p:nvGrpSpPr>
          <p:cNvPr id="12" name="Google Shape;4123;p71">
            <a:extLst>
              <a:ext uri="{FF2B5EF4-FFF2-40B4-BE49-F238E27FC236}">
                <a16:creationId xmlns:a16="http://schemas.microsoft.com/office/drawing/2014/main" id="{7A42FEA0-C2EE-4DCE-B0D5-517D99DBB6DA}"/>
              </a:ext>
            </a:extLst>
          </p:cNvPr>
          <p:cNvGrpSpPr/>
          <p:nvPr/>
        </p:nvGrpSpPr>
        <p:grpSpPr>
          <a:xfrm rot="841341">
            <a:off x="10759112" y="5134164"/>
            <a:ext cx="800945" cy="1332291"/>
            <a:chOff x="3375445" y="2240993"/>
            <a:chExt cx="351162" cy="505311"/>
          </a:xfrm>
        </p:grpSpPr>
        <p:sp>
          <p:nvSpPr>
            <p:cNvPr id="13" name="Google Shape;4124;p71">
              <a:extLst>
                <a:ext uri="{FF2B5EF4-FFF2-40B4-BE49-F238E27FC236}">
                  <a16:creationId xmlns:a16="http://schemas.microsoft.com/office/drawing/2014/main" id="{A9181440-7075-1A0F-EB95-E83D3040D922}"/>
                </a:ext>
              </a:extLst>
            </p:cNvPr>
            <p:cNvSpPr/>
            <p:nvPr/>
          </p:nvSpPr>
          <p:spPr>
            <a:xfrm>
              <a:off x="3375445" y="2240993"/>
              <a:ext cx="351162" cy="505311"/>
            </a:xfrm>
            <a:custGeom>
              <a:avLst/>
              <a:gdLst/>
              <a:ahLst/>
              <a:cxnLst/>
              <a:rect l="l" t="t" r="r" b="b"/>
              <a:pathLst>
                <a:path w="21357" h="30732" extrusionOk="0">
                  <a:moveTo>
                    <a:pt x="13796" y="1"/>
                  </a:moveTo>
                  <a:cubicBezTo>
                    <a:pt x="13481" y="1"/>
                    <a:pt x="13158" y="20"/>
                    <a:pt x="12825" y="57"/>
                  </a:cubicBezTo>
                  <a:cubicBezTo>
                    <a:pt x="11114" y="228"/>
                    <a:pt x="9430" y="513"/>
                    <a:pt x="7704" y="599"/>
                  </a:cubicBezTo>
                  <a:cubicBezTo>
                    <a:pt x="6449" y="670"/>
                    <a:pt x="5236" y="1027"/>
                    <a:pt x="4152" y="1669"/>
                  </a:cubicBezTo>
                  <a:cubicBezTo>
                    <a:pt x="2183" y="2853"/>
                    <a:pt x="1271" y="5135"/>
                    <a:pt x="785" y="7275"/>
                  </a:cubicBezTo>
                  <a:cubicBezTo>
                    <a:pt x="1" y="10827"/>
                    <a:pt x="600" y="14194"/>
                    <a:pt x="1242" y="17717"/>
                  </a:cubicBezTo>
                  <a:cubicBezTo>
                    <a:pt x="1756" y="20513"/>
                    <a:pt x="1656" y="23366"/>
                    <a:pt x="1770" y="26191"/>
                  </a:cubicBezTo>
                  <a:cubicBezTo>
                    <a:pt x="1770" y="26205"/>
                    <a:pt x="1770" y="26220"/>
                    <a:pt x="1784" y="26248"/>
                  </a:cubicBezTo>
                  <a:cubicBezTo>
                    <a:pt x="1784" y="26248"/>
                    <a:pt x="1784" y="26262"/>
                    <a:pt x="1784" y="26262"/>
                  </a:cubicBezTo>
                  <a:lnTo>
                    <a:pt x="1784" y="26277"/>
                  </a:lnTo>
                  <a:cubicBezTo>
                    <a:pt x="2269" y="28887"/>
                    <a:pt x="4138" y="30499"/>
                    <a:pt x="6791" y="30713"/>
                  </a:cubicBezTo>
                  <a:cubicBezTo>
                    <a:pt x="6969" y="30726"/>
                    <a:pt x="7147" y="30731"/>
                    <a:pt x="7326" y="30731"/>
                  </a:cubicBezTo>
                  <a:cubicBezTo>
                    <a:pt x="8972" y="30731"/>
                    <a:pt x="10664" y="30247"/>
                    <a:pt x="12298" y="30157"/>
                  </a:cubicBezTo>
                  <a:cubicBezTo>
                    <a:pt x="13710" y="30085"/>
                    <a:pt x="15136" y="30114"/>
                    <a:pt x="16534" y="29857"/>
                  </a:cubicBezTo>
                  <a:cubicBezTo>
                    <a:pt x="19288" y="29329"/>
                    <a:pt x="21014" y="27047"/>
                    <a:pt x="21228" y="24351"/>
                  </a:cubicBezTo>
                  <a:cubicBezTo>
                    <a:pt x="21356" y="22667"/>
                    <a:pt x="21000" y="20956"/>
                    <a:pt x="20914" y="19287"/>
                  </a:cubicBezTo>
                  <a:cubicBezTo>
                    <a:pt x="20828" y="17204"/>
                    <a:pt x="21000" y="15135"/>
                    <a:pt x="21114" y="13067"/>
                  </a:cubicBezTo>
                  <a:cubicBezTo>
                    <a:pt x="21313" y="9643"/>
                    <a:pt x="21156" y="6462"/>
                    <a:pt x="19445" y="3438"/>
                  </a:cubicBezTo>
                  <a:cubicBezTo>
                    <a:pt x="18155" y="1137"/>
                    <a:pt x="16249" y="1"/>
                    <a:pt x="1379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125;p71">
              <a:extLst>
                <a:ext uri="{FF2B5EF4-FFF2-40B4-BE49-F238E27FC236}">
                  <a16:creationId xmlns:a16="http://schemas.microsoft.com/office/drawing/2014/main" id="{426322CA-0CB1-E05D-4CD7-91AA40110142}"/>
                </a:ext>
              </a:extLst>
            </p:cNvPr>
            <p:cNvSpPr/>
            <p:nvPr/>
          </p:nvSpPr>
          <p:spPr>
            <a:xfrm>
              <a:off x="3389997" y="2250036"/>
              <a:ext cx="327222" cy="485350"/>
            </a:xfrm>
            <a:custGeom>
              <a:avLst/>
              <a:gdLst/>
              <a:ahLst/>
              <a:cxnLst/>
              <a:rect l="l" t="t" r="r" b="b"/>
              <a:pathLst>
                <a:path w="19901" h="29518" extrusionOk="0">
                  <a:moveTo>
                    <a:pt x="11705" y="1994"/>
                  </a:moveTo>
                  <a:cubicBezTo>
                    <a:pt x="11812" y="1994"/>
                    <a:pt x="11919" y="1997"/>
                    <a:pt x="12026" y="2003"/>
                  </a:cubicBezTo>
                  <a:cubicBezTo>
                    <a:pt x="13709" y="2089"/>
                    <a:pt x="15250" y="2631"/>
                    <a:pt x="16363" y="3929"/>
                  </a:cubicBezTo>
                  <a:cubicBezTo>
                    <a:pt x="17290" y="5042"/>
                    <a:pt x="17975" y="7110"/>
                    <a:pt x="17105" y="8451"/>
                  </a:cubicBezTo>
                  <a:cubicBezTo>
                    <a:pt x="16291" y="9721"/>
                    <a:pt x="14794" y="10292"/>
                    <a:pt x="13353" y="10548"/>
                  </a:cubicBezTo>
                  <a:cubicBezTo>
                    <a:pt x="11579" y="10869"/>
                    <a:pt x="9640" y="11198"/>
                    <a:pt x="7786" y="11198"/>
                  </a:cubicBezTo>
                  <a:cubicBezTo>
                    <a:pt x="7329" y="11198"/>
                    <a:pt x="6877" y="11178"/>
                    <a:pt x="6434" y="11133"/>
                  </a:cubicBezTo>
                  <a:cubicBezTo>
                    <a:pt x="5079" y="10991"/>
                    <a:pt x="3609" y="10434"/>
                    <a:pt x="2968" y="9122"/>
                  </a:cubicBezTo>
                  <a:cubicBezTo>
                    <a:pt x="2083" y="7310"/>
                    <a:pt x="2283" y="4086"/>
                    <a:pt x="4366" y="3116"/>
                  </a:cubicBezTo>
                  <a:cubicBezTo>
                    <a:pt x="4394" y="3088"/>
                    <a:pt x="4437" y="3073"/>
                    <a:pt x="4494" y="3059"/>
                  </a:cubicBezTo>
                  <a:cubicBezTo>
                    <a:pt x="4524" y="3049"/>
                    <a:pt x="4554" y="3039"/>
                    <a:pt x="4585" y="3039"/>
                  </a:cubicBezTo>
                  <a:cubicBezTo>
                    <a:pt x="4597" y="3039"/>
                    <a:pt x="4610" y="3041"/>
                    <a:pt x="4622" y="3045"/>
                  </a:cubicBezTo>
                  <a:cubicBezTo>
                    <a:pt x="6106" y="2788"/>
                    <a:pt x="7590" y="2588"/>
                    <a:pt x="9059" y="2331"/>
                  </a:cubicBezTo>
                  <a:cubicBezTo>
                    <a:pt x="9938" y="2191"/>
                    <a:pt x="10816" y="1994"/>
                    <a:pt x="11705" y="1994"/>
                  </a:cubicBezTo>
                  <a:close/>
                  <a:moveTo>
                    <a:pt x="13729" y="13146"/>
                  </a:moveTo>
                  <a:cubicBezTo>
                    <a:pt x="13908" y="13146"/>
                    <a:pt x="14093" y="13174"/>
                    <a:pt x="14280" y="13230"/>
                  </a:cubicBezTo>
                  <a:cubicBezTo>
                    <a:pt x="14294" y="13230"/>
                    <a:pt x="14323" y="13230"/>
                    <a:pt x="14337" y="13244"/>
                  </a:cubicBezTo>
                  <a:cubicBezTo>
                    <a:pt x="15150" y="13544"/>
                    <a:pt x="15592" y="14371"/>
                    <a:pt x="15364" y="15242"/>
                  </a:cubicBezTo>
                  <a:cubicBezTo>
                    <a:pt x="15172" y="15934"/>
                    <a:pt x="14610" y="16535"/>
                    <a:pt x="13877" y="16535"/>
                  </a:cubicBezTo>
                  <a:cubicBezTo>
                    <a:pt x="13795" y="16535"/>
                    <a:pt x="13710" y="16527"/>
                    <a:pt x="13624" y="16511"/>
                  </a:cubicBezTo>
                  <a:cubicBezTo>
                    <a:pt x="12654" y="16340"/>
                    <a:pt x="11898" y="15356"/>
                    <a:pt x="12169" y="14357"/>
                  </a:cubicBezTo>
                  <a:lnTo>
                    <a:pt x="12169" y="14357"/>
                  </a:lnTo>
                  <a:lnTo>
                    <a:pt x="12169" y="14371"/>
                  </a:lnTo>
                  <a:cubicBezTo>
                    <a:pt x="12386" y="13594"/>
                    <a:pt x="13007" y="13146"/>
                    <a:pt x="13729" y="13146"/>
                  </a:cubicBezTo>
                  <a:close/>
                  <a:moveTo>
                    <a:pt x="9457" y="13552"/>
                  </a:moveTo>
                  <a:cubicBezTo>
                    <a:pt x="9992" y="13552"/>
                    <a:pt x="10504" y="13778"/>
                    <a:pt x="10842" y="14257"/>
                  </a:cubicBezTo>
                  <a:cubicBezTo>
                    <a:pt x="11341" y="14956"/>
                    <a:pt x="11241" y="15898"/>
                    <a:pt x="10514" y="16383"/>
                  </a:cubicBezTo>
                  <a:cubicBezTo>
                    <a:pt x="10162" y="16617"/>
                    <a:pt x="9744" y="16769"/>
                    <a:pt x="9344" y="16769"/>
                  </a:cubicBezTo>
                  <a:cubicBezTo>
                    <a:pt x="8917" y="16769"/>
                    <a:pt x="8511" y="16596"/>
                    <a:pt x="8231" y="16169"/>
                  </a:cubicBezTo>
                  <a:cubicBezTo>
                    <a:pt x="7775" y="15456"/>
                    <a:pt x="7903" y="14585"/>
                    <a:pt x="8388" y="13929"/>
                  </a:cubicBezTo>
                  <a:lnTo>
                    <a:pt x="8388" y="13943"/>
                  </a:lnTo>
                  <a:cubicBezTo>
                    <a:pt x="8403" y="13886"/>
                    <a:pt x="8431" y="13844"/>
                    <a:pt x="8488" y="13815"/>
                  </a:cubicBezTo>
                  <a:cubicBezTo>
                    <a:pt x="8531" y="13758"/>
                    <a:pt x="8588" y="13744"/>
                    <a:pt x="8631" y="13729"/>
                  </a:cubicBezTo>
                  <a:cubicBezTo>
                    <a:pt x="8898" y="13613"/>
                    <a:pt x="9181" y="13552"/>
                    <a:pt x="9457" y="13552"/>
                  </a:cubicBezTo>
                  <a:close/>
                  <a:moveTo>
                    <a:pt x="4719" y="13860"/>
                  </a:moveTo>
                  <a:cubicBezTo>
                    <a:pt x="5464" y="13860"/>
                    <a:pt x="6234" y="14220"/>
                    <a:pt x="6548" y="14942"/>
                  </a:cubicBezTo>
                  <a:cubicBezTo>
                    <a:pt x="6919" y="15798"/>
                    <a:pt x="6505" y="16782"/>
                    <a:pt x="5550" y="17010"/>
                  </a:cubicBezTo>
                  <a:cubicBezTo>
                    <a:pt x="5343" y="17060"/>
                    <a:pt x="5131" y="17085"/>
                    <a:pt x="4921" y="17085"/>
                  </a:cubicBezTo>
                  <a:cubicBezTo>
                    <a:pt x="4156" y="17085"/>
                    <a:pt x="3414" y="16750"/>
                    <a:pt x="3067" y="16012"/>
                  </a:cubicBezTo>
                  <a:cubicBezTo>
                    <a:pt x="2639" y="15113"/>
                    <a:pt x="3239" y="14343"/>
                    <a:pt x="4037" y="13986"/>
                  </a:cubicBezTo>
                  <a:cubicBezTo>
                    <a:pt x="4037" y="13986"/>
                    <a:pt x="4037" y="13972"/>
                    <a:pt x="4052" y="13972"/>
                  </a:cubicBezTo>
                  <a:cubicBezTo>
                    <a:pt x="4066" y="13958"/>
                    <a:pt x="4095" y="13943"/>
                    <a:pt x="4137" y="13943"/>
                  </a:cubicBezTo>
                  <a:cubicBezTo>
                    <a:pt x="4166" y="13929"/>
                    <a:pt x="4194" y="13915"/>
                    <a:pt x="4223" y="13915"/>
                  </a:cubicBezTo>
                  <a:cubicBezTo>
                    <a:pt x="4383" y="13878"/>
                    <a:pt x="4550" y="13860"/>
                    <a:pt x="4719" y="13860"/>
                  </a:cubicBezTo>
                  <a:close/>
                  <a:moveTo>
                    <a:pt x="14325" y="17848"/>
                  </a:moveTo>
                  <a:cubicBezTo>
                    <a:pt x="15185" y="17848"/>
                    <a:pt x="15940" y="18382"/>
                    <a:pt x="16049" y="19279"/>
                  </a:cubicBezTo>
                  <a:cubicBezTo>
                    <a:pt x="16163" y="20135"/>
                    <a:pt x="15564" y="20905"/>
                    <a:pt x="14694" y="20948"/>
                  </a:cubicBezTo>
                  <a:cubicBezTo>
                    <a:pt x="14656" y="20949"/>
                    <a:pt x="14619" y="20950"/>
                    <a:pt x="14581" y="20950"/>
                  </a:cubicBezTo>
                  <a:cubicBezTo>
                    <a:pt x="13698" y="20950"/>
                    <a:pt x="12907" y="20465"/>
                    <a:pt x="12825" y="19507"/>
                  </a:cubicBezTo>
                  <a:lnTo>
                    <a:pt x="12811" y="19521"/>
                  </a:lnTo>
                  <a:cubicBezTo>
                    <a:pt x="12739" y="18651"/>
                    <a:pt x="13296" y="18023"/>
                    <a:pt x="14080" y="17881"/>
                  </a:cubicBezTo>
                  <a:lnTo>
                    <a:pt x="14095" y="17881"/>
                  </a:lnTo>
                  <a:cubicBezTo>
                    <a:pt x="14123" y="17866"/>
                    <a:pt x="14166" y="17852"/>
                    <a:pt x="14194" y="17852"/>
                  </a:cubicBezTo>
                  <a:cubicBezTo>
                    <a:pt x="14238" y="17849"/>
                    <a:pt x="14282" y="17848"/>
                    <a:pt x="14325" y="17848"/>
                  </a:cubicBezTo>
                  <a:close/>
                  <a:moveTo>
                    <a:pt x="10087" y="18117"/>
                  </a:moveTo>
                  <a:cubicBezTo>
                    <a:pt x="10807" y="18117"/>
                    <a:pt x="11413" y="18571"/>
                    <a:pt x="11470" y="19421"/>
                  </a:cubicBezTo>
                  <a:cubicBezTo>
                    <a:pt x="11541" y="20349"/>
                    <a:pt x="10913" y="21476"/>
                    <a:pt x="9886" y="21504"/>
                  </a:cubicBezTo>
                  <a:cubicBezTo>
                    <a:pt x="9867" y="21505"/>
                    <a:pt x="9848" y="21505"/>
                    <a:pt x="9829" y="21505"/>
                  </a:cubicBezTo>
                  <a:cubicBezTo>
                    <a:pt x="8883" y="21505"/>
                    <a:pt x="8073" y="20814"/>
                    <a:pt x="7975" y="19849"/>
                  </a:cubicBezTo>
                  <a:cubicBezTo>
                    <a:pt x="7861" y="18879"/>
                    <a:pt x="8588" y="18252"/>
                    <a:pt x="9515" y="18209"/>
                  </a:cubicBezTo>
                  <a:cubicBezTo>
                    <a:pt x="9709" y="18147"/>
                    <a:pt x="9902" y="18117"/>
                    <a:pt x="10087" y="18117"/>
                  </a:cubicBezTo>
                  <a:close/>
                  <a:moveTo>
                    <a:pt x="4645" y="18367"/>
                  </a:moveTo>
                  <a:cubicBezTo>
                    <a:pt x="4722" y="18367"/>
                    <a:pt x="4800" y="18371"/>
                    <a:pt x="4879" y="18380"/>
                  </a:cubicBezTo>
                  <a:lnTo>
                    <a:pt x="4908" y="18380"/>
                  </a:lnTo>
                  <a:cubicBezTo>
                    <a:pt x="4922" y="18380"/>
                    <a:pt x="4936" y="18380"/>
                    <a:pt x="4965" y="18394"/>
                  </a:cubicBezTo>
                  <a:lnTo>
                    <a:pt x="5007" y="18394"/>
                  </a:lnTo>
                  <a:cubicBezTo>
                    <a:pt x="5022" y="18394"/>
                    <a:pt x="5022" y="18394"/>
                    <a:pt x="5036" y="18409"/>
                  </a:cubicBezTo>
                  <a:cubicBezTo>
                    <a:pt x="5906" y="18551"/>
                    <a:pt x="6520" y="19236"/>
                    <a:pt x="6291" y="20177"/>
                  </a:cubicBezTo>
                  <a:cubicBezTo>
                    <a:pt x="6102" y="20962"/>
                    <a:pt x="5412" y="21696"/>
                    <a:pt x="4562" y="21696"/>
                  </a:cubicBezTo>
                  <a:cubicBezTo>
                    <a:pt x="4516" y="21696"/>
                    <a:pt x="4469" y="21694"/>
                    <a:pt x="4423" y="21690"/>
                  </a:cubicBezTo>
                  <a:cubicBezTo>
                    <a:pt x="3438" y="21590"/>
                    <a:pt x="2682" y="20691"/>
                    <a:pt x="2925" y="19692"/>
                  </a:cubicBezTo>
                  <a:cubicBezTo>
                    <a:pt x="3133" y="18845"/>
                    <a:pt x="3830" y="18367"/>
                    <a:pt x="4645" y="18367"/>
                  </a:cubicBezTo>
                  <a:close/>
                  <a:moveTo>
                    <a:pt x="14608" y="22845"/>
                  </a:moveTo>
                  <a:cubicBezTo>
                    <a:pt x="15364" y="22874"/>
                    <a:pt x="16206" y="23259"/>
                    <a:pt x="16277" y="24115"/>
                  </a:cubicBezTo>
                  <a:cubicBezTo>
                    <a:pt x="16348" y="24914"/>
                    <a:pt x="15649" y="25427"/>
                    <a:pt x="14922" y="25555"/>
                  </a:cubicBezTo>
                  <a:cubicBezTo>
                    <a:pt x="14819" y="25573"/>
                    <a:pt x="14716" y="25582"/>
                    <a:pt x="14614" y="25582"/>
                  </a:cubicBezTo>
                  <a:cubicBezTo>
                    <a:pt x="13972" y="25582"/>
                    <a:pt x="13394" y="25231"/>
                    <a:pt x="13296" y="24528"/>
                  </a:cubicBezTo>
                  <a:cubicBezTo>
                    <a:pt x="13167" y="23744"/>
                    <a:pt x="13695" y="23102"/>
                    <a:pt x="14408" y="22874"/>
                  </a:cubicBezTo>
                  <a:cubicBezTo>
                    <a:pt x="14437" y="22859"/>
                    <a:pt x="14451" y="22859"/>
                    <a:pt x="14480" y="22845"/>
                  </a:cubicBezTo>
                  <a:close/>
                  <a:moveTo>
                    <a:pt x="9687" y="23280"/>
                  </a:moveTo>
                  <a:cubicBezTo>
                    <a:pt x="10201" y="23280"/>
                    <a:pt x="10730" y="23425"/>
                    <a:pt x="11099" y="23744"/>
                  </a:cubicBezTo>
                  <a:cubicBezTo>
                    <a:pt x="11741" y="24329"/>
                    <a:pt x="11327" y="25227"/>
                    <a:pt x="10671" y="25627"/>
                  </a:cubicBezTo>
                  <a:cubicBezTo>
                    <a:pt x="10438" y="25767"/>
                    <a:pt x="10171" y="25833"/>
                    <a:pt x="9902" y="25833"/>
                  </a:cubicBezTo>
                  <a:cubicBezTo>
                    <a:pt x="9431" y="25833"/>
                    <a:pt x="8954" y="25628"/>
                    <a:pt x="8645" y="25256"/>
                  </a:cubicBezTo>
                  <a:cubicBezTo>
                    <a:pt x="8160" y="24642"/>
                    <a:pt x="8231" y="23958"/>
                    <a:pt x="8816" y="23473"/>
                  </a:cubicBezTo>
                  <a:cubicBezTo>
                    <a:pt x="8831" y="23458"/>
                    <a:pt x="8845" y="23444"/>
                    <a:pt x="8873" y="23430"/>
                  </a:cubicBezTo>
                  <a:cubicBezTo>
                    <a:pt x="8873" y="23416"/>
                    <a:pt x="8873" y="23416"/>
                    <a:pt x="8873" y="23416"/>
                  </a:cubicBezTo>
                  <a:cubicBezTo>
                    <a:pt x="8930" y="23373"/>
                    <a:pt x="8988" y="23359"/>
                    <a:pt x="9045" y="23359"/>
                  </a:cubicBezTo>
                  <a:cubicBezTo>
                    <a:pt x="9247" y="23307"/>
                    <a:pt x="9466" y="23280"/>
                    <a:pt x="9687" y="23280"/>
                  </a:cubicBezTo>
                  <a:close/>
                  <a:moveTo>
                    <a:pt x="5100" y="23351"/>
                  </a:moveTo>
                  <a:cubicBezTo>
                    <a:pt x="5939" y="23351"/>
                    <a:pt x="6921" y="23718"/>
                    <a:pt x="6833" y="24728"/>
                  </a:cubicBezTo>
                  <a:cubicBezTo>
                    <a:pt x="6734" y="25712"/>
                    <a:pt x="5849" y="26468"/>
                    <a:pt x="4879" y="26497"/>
                  </a:cubicBezTo>
                  <a:cubicBezTo>
                    <a:pt x="4849" y="26498"/>
                    <a:pt x="4819" y="26499"/>
                    <a:pt x="4789" y="26499"/>
                  </a:cubicBezTo>
                  <a:cubicBezTo>
                    <a:pt x="3883" y="26499"/>
                    <a:pt x="3071" y="25880"/>
                    <a:pt x="3182" y="24899"/>
                  </a:cubicBezTo>
                  <a:cubicBezTo>
                    <a:pt x="3265" y="24081"/>
                    <a:pt x="3820" y="23371"/>
                    <a:pt x="4676" y="23371"/>
                  </a:cubicBezTo>
                  <a:cubicBezTo>
                    <a:pt x="4700" y="23371"/>
                    <a:pt x="4725" y="23372"/>
                    <a:pt x="4751" y="23373"/>
                  </a:cubicBezTo>
                  <a:cubicBezTo>
                    <a:pt x="4862" y="23359"/>
                    <a:pt x="4980" y="23351"/>
                    <a:pt x="5100" y="23351"/>
                  </a:cubicBezTo>
                  <a:close/>
                  <a:moveTo>
                    <a:pt x="13139" y="1"/>
                  </a:moveTo>
                  <a:cubicBezTo>
                    <a:pt x="11853" y="1"/>
                    <a:pt x="10538" y="335"/>
                    <a:pt x="9287" y="491"/>
                  </a:cubicBezTo>
                  <a:cubicBezTo>
                    <a:pt x="7718" y="691"/>
                    <a:pt x="6063" y="520"/>
                    <a:pt x="4580" y="1133"/>
                  </a:cubicBezTo>
                  <a:cubicBezTo>
                    <a:pt x="1826" y="2289"/>
                    <a:pt x="714" y="5085"/>
                    <a:pt x="300" y="7852"/>
                  </a:cubicBezTo>
                  <a:cubicBezTo>
                    <a:pt x="0" y="9892"/>
                    <a:pt x="0" y="11789"/>
                    <a:pt x="400" y="13815"/>
                  </a:cubicBezTo>
                  <a:cubicBezTo>
                    <a:pt x="714" y="15313"/>
                    <a:pt x="942" y="16811"/>
                    <a:pt x="1156" y="18323"/>
                  </a:cubicBezTo>
                  <a:cubicBezTo>
                    <a:pt x="1498" y="20719"/>
                    <a:pt x="1384" y="23187"/>
                    <a:pt x="1484" y="25598"/>
                  </a:cubicBezTo>
                  <a:cubicBezTo>
                    <a:pt x="1726" y="26825"/>
                    <a:pt x="2226" y="28023"/>
                    <a:pt x="3324" y="28708"/>
                  </a:cubicBezTo>
                  <a:cubicBezTo>
                    <a:pt x="4312" y="29324"/>
                    <a:pt x="5334" y="29518"/>
                    <a:pt x="6382" y="29518"/>
                  </a:cubicBezTo>
                  <a:cubicBezTo>
                    <a:pt x="7468" y="29518"/>
                    <a:pt x="8582" y="29310"/>
                    <a:pt x="9715" y="29150"/>
                  </a:cubicBezTo>
                  <a:cubicBezTo>
                    <a:pt x="11099" y="28951"/>
                    <a:pt x="12511" y="29008"/>
                    <a:pt x="13909" y="28908"/>
                  </a:cubicBezTo>
                  <a:cubicBezTo>
                    <a:pt x="15664" y="28794"/>
                    <a:pt x="17390" y="28366"/>
                    <a:pt x="18560" y="26939"/>
                  </a:cubicBezTo>
                  <a:cubicBezTo>
                    <a:pt x="19901" y="25284"/>
                    <a:pt x="19829" y="23273"/>
                    <a:pt x="19644" y="21262"/>
                  </a:cubicBezTo>
                  <a:cubicBezTo>
                    <a:pt x="19259" y="17324"/>
                    <a:pt x="19815" y="13473"/>
                    <a:pt x="19701" y="9535"/>
                  </a:cubicBezTo>
                  <a:cubicBezTo>
                    <a:pt x="19601" y="6340"/>
                    <a:pt x="18531" y="1832"/>
                    <a:pt x="15222" y="391"/>
                  </a:cubicBezTo>
                  <a:cubicBezTo>
                    <a:pt x="14547" y="102"/>
                    <a:pt x="13848" y="1"/>
                    <a:pt x="13139" y="1"/>
                  </a:cubicBezTo>
                  <a:close/>
                </a:path>
              </a:pathLst>
            </a:custGeom>
            <a:solidFill>
              <a:srgbClr val="85E2E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126;p71">
              <a:extLst>
                <a:ext uri="{FF2B5EF4-FFF2-40B4-BE49-F238E27FC236}">
                  <a16:creationId xmlns:a16="http://schemas.microsoft.com/office/drawing/2014/main" id="{8BF13CF1-1EE1-538E-DE97-BE9EA9171CCE}"/>
                </a:ext>
              </a:extLst>
            </p:cNvPr>
            <p:cNvSpPr/>
            <p:nvPr/>
          </p:nvSpPr>
          <p:spPr>
            <a:xfrm>
              <a:off x="3424477" y="2282822"/>
              <a:ext cx="261074" cy="151353"/>
            </a:xfrm>
            <a:custGeom>
              <a:avLst/>
              <a:gdLst/>
              <a:ahLst/>
              <a:cxnLst/>
              <a:rect l="l" t="t" r="r" b="b"/>
              <a:pathLst>
                <a:path w="15878" h="9205" extrusionOk="0">
                  <a:moveTo>
                    <a:pt x="9608" y="0"/>
                  </a:moveTo>
                  <a:cubicBezTo>
                    <a:pt x="8720" y="0"/>
                    <a:pt x="7842" y="197"/>
                    <a:pt x="6976" y="337"/>
                  </a:cubicBezTo>
                  <a:cubicBezTo>
                    <a:pt x="5493" y="594"/>
                    <a:pt x="4009" y="794"/>
                    <a:pt x="2525" y="1051"/>
                  </a:cubicBezTo>
                  <a:cubicBezTo>
                    <a:pt x="2796" y="1065"/>
                    <a:pt x="2868" y="1521"/>
                    <a:pt x="2554" y="1650"/>
                  </a:cubicBezTo>
                  <a:cubicBezTo>
                    <a:pt x="4394" y="1322"/>
                    <a:pt x="6249" y="1079"/>
                    <a:pt x="8089" y="751"/>
                  </a:cubicBezTo>
                  <a:cubicBezTo>
                    <a:pt x="8606" y="662"/>
                    <a:pt x="9128" y="610"/>
                    <a:pt x="9647" y="610"/>
                  </a:cubicBezTo>
                  <a:cubicBezTo>
                    <a:pt x="10619" y="610"/>
                    <a:pt x="11581" y="790"/>
                    <a:pt x="12483" y="1236"/>
                  </a:cubicBezTo>
                  <a:cubicBezTo>
                    <a:pt x="13966" y="1964"/>
                    <a:pt x="15008" y="3832"/>
                    <a:pt x="14737" y="5487"/>
                  </a:cubicBezTo>
                  <a:cubicBezTo>
                    <a:pt x="14508" y="7014"/>
                    <a:pt x="12682" y="7613"/>
                    <a:pt x="11398" y="7912"/>
                  </a:cubicBezTo>
                  <a:cubicBezTo>
                    <a:pt x="9958" y="8255"/>
                    <a:pt x="8388" y="8326"/>
                    <a:pt x="6933" y="8497"/>
                  </a:cubicBezTo>
                  <a:cubicBezTo>
                    <a:pt x="6426" y="8559"/>
                    <a:pt x="5878" y="8605"/>
                    <a:pt x="5324" y="8605"/>
                  </a:cubicBezTo>
                  <a:cubicBezTo>
                    <a:pt x="4074" y="8605"/>
                    <a:pt x="2797" y="8368"/>
                    <a:pt x="1898" y="7527"/>
                  </a:cubicBezTo>
                  <a:cubicBezTo>
                    <a:pt x="500" y="6215"/>
                    <a:pt x="571" y="2449"/>
                    <a:pt x="2554" y="1650"/>
                  </a:cubicBezTo>
                  <a:lnTo>
                    <a:pt x="2554" y="1650"/>
                  </a:lnTo>
                  <a:cubicBezTo>
                    <a:pt x="2533" y="1653"/>
                    <a:pt x="2513" y="1655"/>
                    <a:pt x="2493" y="1655"/>
                  </a:cubicBezTo>
                  <a:cubicBezTo>
                    <a:pt x="2207" y="1655"/>
                    <a:pt x="2082" y="1282"/>
                    <a:pt x="2269" y="1122"/>
                  </a:cubicBezTo>
                  <a:lnTo>
                    <a:pt x="2269" y="1122"/>
                  </a:lnTo>
                  <a:cubicBezTo>
                    <a:pt x="186" y="2092"/>
                    <a:pt x="0" y="5302"/>
                    <a:pt x="871" y="7128"/>
                  </a:cubicBezTo>
                  <a:cubicBezTo>
                    <a:pt x="1512" y="8426"/>
                    <a:pt x="2982" y="8997"/>
                    <a:pt x="4337" y="9139"/>
                  </a:cubicBezTo>
                  <a:cubicBezTo>
                    <a:pt x="4780" y="9184"/>
                    <a:pt x="5232" y="9204"/>
                    <a:pt x="5689" y="9204"/>
                  </a:cubicBezTo>
                  <a:cubicBezTo>
                    <a:pt x="7543" y="9204"/>
                    <a:pt x="9482" y="8875"/>
                    <a:pt x="11256" y="8554"/>
                  </a:cubicBezTo>
                  <a:cubicBezTo>
                    <a:pt x="12697" y="8298"/>
                    <a:pt x="14194" y="7727"/>
                    <a:pt x="15022" y="6457"/>
                  </a:cubicBezTo>
                  <a:cubicBezTo>
                    <a:pt x="15878" y="5116"/>
                    <a:pt x="15193" y="3048"/>
                    <a:pt x="14266" y="1935"/>
                  </a:cubicBezTo>
                  <a:cubicBezTo>
                    <a:pt x="13153" y="623"/>
                    <a:pt x="11612" y="95"/>
                    <a:pt x="9929" y="9"/>
                  </a:cubicBezTo>
                  <a:cubicBezTo>
                    <a:pt x="9822" y="3"/>
                    <a:pt x="9715" y="0"/>
                    <a:pt x="960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127;p71">
              <a:extLst>
                <a:ext uri="{FF2B5EF4-FFF2-40B4-BE49-F238E27FC236}">
                  <a16:creationId xmlns:a16="http://schemas.microsoft.com/office/drawing/2014/main" id="{C9877A24-F9D0-71A0-9668-D4E4F9B2FE93}"/>
                </a:ext>
              </a:extLst>
            </p:cNvPr>
            <p:cNvSpPr/>
            <p:nvPr/>
          </p:nvSpPr>
          <p:spPr>
            <a:xfrm>
              <a:off x="3432682" y="2292918"/>
              <a:ext cx="238334" cy="131408"/>
            </a:xfrm>
            <a:custGeom>
              <a:avLst/>
              <a:gdLst/>
              <a:ahLst/>
              <a:cxnLst/>
              <a:rect l="l" t="t" r="r" b="b"/>
              <a:pathLst>
                <a:path w="14495" h="7992" extrusionOk="0">
                  <a:moveTo>
                    <a:pt x="9179" y="0"/>
                  </a:moveTo>
                  <a:cubicBezTo>
                    <a:pt x="8650" y="0"/>
                    <a:pt x="8117" y="55"/>
                    <a:pt x="7590" y="151"/>
                  </a:cubicBezTo>
                  <a:cubicBezTo>
                    <a:pt x="5750" y="465"/>
                    <a:pt x="3895" y="708"/>
                    <a:pt x="2055" y="1036"/>
                  </a:cubicBezTo>
                  <a:cubicBezTo>
                    <a:pt x="72" y="1849"/>
                    <a:pt x="1" y="5601"/>
                    <a:pt x="1399" y="6913"/>
                  </a:cubicBezTo>
                  <a:cubicBezTo>
                    <a:pt x="2298" y="7754"/>
                    <a:pt x="3575" y="7991"/>
                    <a:pt x="4825" y="7991"/>
                  </a:cubicBezTo>
                  <a:cubicBezTo>
                    <a:pt x="5379" y="7991"/>
                    <a:pt x="5927" y="7945"/>
                    <a:pt x="6434" y="7883"/>
                  </a:cubicBezTo>
                  <a:cubicBezTo>
                    <a:pt x="7889" y="7712"/>
                    <a:pt x="9444" y="7641"/>
                    <a:pt x="10899" y="7313"/>
                  </a:cubicBezTo>
                  <a:cubicBezTo>
                    <a:pt x="12169" y="7013"/>
                    <a:pt x="14009" y="6414"/>
                    <a:pt x="14238" y="4873"/>
                  </a:cubicBezTo>
                  <a:cubicBezTo>
                    <a:pt x="14494" y="3218"/>
                    <a:pt x="13467" y="1364"/>
                    <a:pt x="11984" y="622"/>
                  </a:cubicBezTo>
                  <a:cubicBezTo>
                    <a:pt x="11092" y="181"/>
                    <a:pt x="10140" y="0"/>
                    <a:pt x="9179" y="0"/>
                  </a:cubicBezTo>
                  <a:close/>
                </a:path>
              </a:pathLst>
            </a:custGeom>
            <a:solidFill>
              <a:srgbClr val="4488C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128;p71">
              <a:extLst>
                <a:ext uri="{FF2B5EF4-FFF2-40B4-BE49-F238E27FC236}">
                  <a16:creationId xmlns:a16="http://schemas.microsoft.com/office/drawing/2014/main" id="{93B12A6B-CBCF-FF86-B35F-0057E85A4276}"/>
                </a:ext>
              </a:extLst>
            </p:cNvPr>
            <p:cNvSpPr/>
            <p:nvPr/>
          </p:nvSpPr>
          <p:spPr>
            <a:xfrm>
              <a:off x="3606495" y="2625665"/>
              <a:ext cx="52320" cy="45003"/>
            </a:xfrm>
            <a:custGeom>
              <a:avLst/>
              <a:gdLst/>
              <a:ahLst/>
              <a:cxnLst/>
              <a:rect l="l" t="t" r="r" b="b"/>
              <a:pathLst>
                <a:path w="3182" h="2737" extrusionOk="0">
                  <a:moveTo>
                    <a:pt x="1441" y="0"/>
                  </a:moveTo>
                  <a:lnTo>
                    <a:pt x="1441" y="0"/>
                  </a:lnTo>
                  <a:cubicBezTo>
                    <a:pt x="1712" y="43"/>
                    <a:pt x="1798" y="499"/>
                    <a:pt x="1470" y="585"/>
                  </a:cubicBezTo>
                  <a:cubicBezTo>
                    <a:pt x="1455" y="585"/>
                    <a:pt x="1441" y="599"/>
                    <a:pt x="1427" y="599"/>
                  </a:cubicBezTo>
                  <a:cubicBezTo>
                    <a:pt x="1869" y="613"/>
                    <a:pt x="2354" y="756"/>
                    <a:pt x="2497" y="1213"/>
                  </a:cubicBezTo>
                  <a:cubicBezTo>
                    <a:pt x="2639" y="1683"/>
                    <a:pt x="2183" y="1983"/>
                    <a:pt x="1798" y="2097"/>
                  </a:cubicBezTo>
                  <a:cubicBezTo>
                    <a:pt x="1679" y="2130"/>
                    <a:pt x="1558" y="2147"/>
                    <a:pt x="1441" y="2147"/>
                  </a:cubicBezTo>
                  <a:cubicBezTo>
                    <a:pt x="1099" y="2147"/>
                    <a:pt x="799" y="1992"/>
                    <a:pt x="714" y="1598"/>
                  </a:cubicBezTo>
                  <a:cubicBezTo>
                    <a:pt x="599" y="1113"/>
                    <a:pt x="1013" y="728"/>
                    <a:pt x="1427" y="599"/>
                  </a:cubicBezTo>
                  <a:lnTo>
                    <a:pt x="1384" y="599"/>
                  </a:lnTo>
                  <a:cubicBezTo>
                    <a:pt x="1056" y="585"/>
                    <a:pt x="1013" y="157"/>
                    <a:pt x="1241" y="29"/>
                  </a:cubicBezTo>
                  <a:lnTo>
                    <a:pt x="1241" y="29"/>
                  </a:lnTo>
                  <a:cubicBezTo>
                    <a:pt x="528" y="257"/>
                    <a:pt x="0" y="899"/>
                    <a:pt x="129" y="1683"/>
                  </a:cubicBezTo>
                  <a:cubicBezTo>
                    <a:pt x="227" y="2386"/>
                    <a:pt x="805" y="2737"/>
                    <a:pt x="1447" y="2737"/>
                  </a:cubicBezTo>
                  <a:cubicBezTo>
                    <a:pt x="1549" y="2737"/>
                    <a:pt x="1652" y="2728"/>
                    <a:pt x="1755" y="2710"/>
                  </a:cubicBezTo>
                  <a:cubicBezTo>
                    <a:pt x="2482" y="2582"/>
                    <a:pt x="3181" y="2069"/>
                    <a:pt x="3110" y="1270"/>
                  </a:cubicBezTo>
                  <a:cubicBezTo>
                    <a:pt x="3039" y="414"/>
                    <a:pt x="2197" y="29"/>
                    <a:pt x="1441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129;p71">
              <a:extLst>
                <a:ext uri="{FF2B5EF4-FFF2-40B4-BE49-F238E27FC236}">
                  <a16:creationId xmlns:a16="http://schemas.microsoft.com/office/drawing/2014/main" id="{12675DFD-0565-C5A1-232B-ECA67D241755}"/>
                </a:ext>
              </a:extLst>
            </p:cNvPr>
            <p:cNvSpPr/>
            <p:nvPr/>
          </p:nvSpPr>
          <p:spPr>
            <a:xfrm>
              <a:off x="3599458" y="2543502"/>
              <a:ext cx="56069" cy="51054"/>
            </a:xfrm>
            <a:custGeom>
              <a:avLst/>
              <a:gdLst/>
              <a:ahLst/>
              <a:cxnLst/>
              <a:rect l="l" t="t" r="r" b="b"/>
              <a:pathLst>
                <a:path w="3410" h="3105" extrusionOk="0">
                  <a:moveTo>
                    <a:pt x="1583" y="0"/>
                  </a:moveTo>
                  <a:cubicBezTo>
                    <a:pt x="1541" y="0"/>
                    <a:pt x="1498" y="1"/>
                    <a:pt x="1455" y="4"/>
                  </a:cubicBezTo>
                  <a:cubicBezTo>
                    <a:pt x="1427" y="4"/>
                    <a:pt x="1384" y="18"/>
                    <a:pt x="1356" y="33"/>
                  </a:cubicBezTo>
                  <a:cubicBezTo>
                    <a:pt x="1441" y="18"/>
                    <a:pt x="1541" y="4"/>
                    <a:pt x="1641" y="4"/>
                  </a:cubicBezTo>
                  <a:cubicBezTo>
                    <a:pt x="1645" y="4"/>
                    <a:pt x="1650" y="4"/>
                    <a:pt x="1654" y="4"/>
                  </a:cubicBezTo>
                  <a:cubicBezTo>
                    <a:pt x="2026" y="4"/>
                    <a:pt x="2021" y="589"/>
                    <a:pt x="1641" y="603"/>
                  </a:cubicBezTo>
                  <a:cubicBezTo>
                    <a:pt x="2169" y="618"/>
                    <a:pt x="2582" y="889"/>
                    <a:pt x="2711" y="1445"/>
                  </a:cubicBezTo>
                  <a:cubicBezTo>
                    <a:pt x="2825" y="1959"/>
                    <a:pt x="2468" y="2444"/>
                    <a:pt x="1955" y="2501"/>
                  </a:cubicBezTo>
                  <a:cubicBezTo>
                    <a:pt x="1889" y="2508"/>
                    <a:pt x="1825" y="2512"/>
                    <a:pt x="1763" y="2512"/>
                  </a:cubicBezTo>
                  <a:cubicBezTo>
                    <a:pt x="1224" y="2512"/>
                    <a:pt x="800" y="2236"/>
                    <a:pt x="685" y="1673"/>
                  </a:cubicBezTo>
                  <a:cubicBezTo>
                    <a:pt x="542" y="1031"/>
                    <a:pt x="1056" y="618"/>
                    <a:pt x="1641" y="603"/>
                  </a:cubicBezTo>
                  <a:lnTo>
                    <a:pt x="1455" y="603"/>
                  </a:lnTo>
                  <a:cubicBezTo>
                    <a:pt x="1445" y="604"/>
                    <a:pt x="1436" y="605"/>
                    <a:pt x="1426" y="605"/>
                  </a:cubicBezTo>
                  <a:cubicBezTo>
                    <a:pt x="1112" y="605"/>
                    <a:pt x="1092" y="157"/>
                    <a:pt x="1341" y="33"/>
                  </a:cubicBezTo>
                  <a:lnTo>
                    <a:pt x="1341" y="33"/>
                  </a:lnTo>
                  <a:cubicBezTo>
                    <a:pt x="557" y="175"/>
                    <a:pt x="0" y="803"/>
                    <a:pt x="86" y="1673"/>
                  </a:cubicBezTo>
                  <a:cubicBezTo>
                    <a:pt x="167" y="2607"/>
                    <a:pt x="941" y="3104"/>
                    <a:pt x="1812" y="3104"/>
                  </a:cubicBezTo>
                  <a:cubicBezTo>
                    <a:pt x="1859" y="3104"/>
                    <a:pt x="1907" y="3103"/>
                    <a:pt x="1955" y="3100"/>
                  </a:cubicBezTo>
                  <a:cubicBezTo>
                    <a:pt x="2825" y="3057"/>
                    <a:pt x="3410" y="2287"/>
                    <a:pt x="3310" y="1431"/>
                  </a:cubicBezTo>
                  <a:cubicBezTo>
                    <a:pt x="3201" y="547"/>
                    <a:pt x="2445" y="0"/>
                    <a:pt x="1583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130;p71">
              <a:extLst>
                <a:ext uri="{FF2B5EF4-FFF2-40B4-BE49-F238E27FC236}">
                  <a16:creationId xmlns:a16="http://schemas.microsoft.com/office/drawing/2014/main" id="{B6AD20B0-8956-BFB6-DF99-3288E9E91625}"/>
                </a:ext>
              </a:extLst>
            </p:cNvPr>
            <p:cNvSpPr/>
            <p:nvPr/>
          </p:nvSpPr>
          <p:spPr>
            <a:xfrm>
              <a:off x="3616344" y="2635514"/>
              <a:ext cx="33559" cy="25469"/>
            </a:xfrm>
            <a:custGeom>
              <a:avLst/>
              <a:gdLst/>
              <a:ahLst/>
              <a:cxnLst/>
              <a:rect l="l" t="t" r="r" b="b"/>
              <a:pathLst>
                <a:path w="2041" h="1549" extrusionOk="0">
                  <a:moveTo>
                    <a:pt x="828" y="0"/>
                  </a:moveTo>
                  <a:cubicBezTo>
                    <a:pt x="414" y="143"/>
                    <a:pt x="0" y="514"/>
                    <a:pt x="115" y="999"/>
                  </a:cubicBezTo>
                  <a:cubicBezTo>
                    <a:pt x="200" y="1393"/>
                    <a:pt x="500" y="1548"/>
                    <a:pt x="842" y="1548"/>
                  </a:cubicBezTo>
                  <a:cubicBezTo>
                    <a:pt x="959" y="1548"/>
                    <a:pt x="1080" y="1531"/>
                    <a:pt x="1199" y="1498"/>
                  </a:cubicBezTo>
                  <a:cubicBezTo>
                    <a:pt x="1584" y="1384"/>
                    <a:pt x="2040" y="1084"/>
                    <a:pt x="1898" y="614"/>
                  </a:cubicBezTo>
                  <a:cubicBezTo>
                    <a:pt x="1755" y="157"/>
                    <a:pt x="1256" y="14"/>
                    <a:pt x="828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131;p71">
              <a:extLst>
                <a:ext uri="{FF2B5EF4-FFF2-40B4-BE49-F238E27FC236}">
                  <a16:creationId xmlns:a16="http://schemas.microsoft.com/office/drawing/2014/main" id="{F84FF9B8-8536-5CB7-65C6-13BEF564E1E3}"/>
                </a:ext>
              </a:extLst>
            </p:cNvPr>
            <p:cNvSpPr/>
            <p:nvPr/>
          </p:nvSpPr>
          <p:spPr>
            <a:xfrm>
              <a:off x="3608370" y="2553417"/>
              <a:ext cx="37538" cy="31389"/>
            </a:xfrm>
            <a:custGeom>
              <a:avLst/>
              <a:gdLst/>
              <a:ahLst/>
              <a:cxnLst/>
              <a:rect l="l" t="t" r="r" b="b"/>
              <a:pathLst>
                <a:path w="2283" h="1909" extrusionOk="0">
                  <a:moveTo>
                    <a:pt x="1099" y="0"/>
                  </a:moveTo>
                  <a:cubicBezTo>
                    <a:pt x="514" y="15"/>
                    <a:pt x="0" y="428"/>
                    <a:pt x="143" y="1070"/>
                  </a:cubicBezTo>
                  <a:cubicBezTo>
                    <a:pt x="258" y="1633"/>
                    <a:pt x="682" y="1909"/>
                    <a:pt x="1221" y="1909"/>
                  </a:cubicBezTo>
                  <a:cubicBezTo>
                    <a:pt x="1283" y="1909"/>
                    <a:pt x="1347" y="1905"/>
                    <a:pt x="1413" y="1898"/>
                  </a:cubicBezTo>
                  <a:cubicBezTo>
                    <a:pt x="1926" y="1841"/>
                    <a:pt x="2283" y="1356"/>
                    <a:pt x="2169" y="842"/>
                  </a:cubicBezTo>
                  <a:cubicBezTo>
                    <a:pt x="2040" y="286"/>
                    <a:pt x="1627" y="15"/>
                    <a:pt x="1099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132;p71">
              <a:extLst>
                <a:ext uri="{FF2B5EF4-FFF2-40B4-BE49-F238E27FC236}">
                  <a16:creationId xmlns:a16="http://schemas.microsoft.com/office/drawing/2014/main" id="{0CDDAB5F-5D83-2A70-EE0D-7115F3B7FBE4}"/>
                </a:ext>
              </a:extLst>
            </p:cNvPr>
            <p:cNvSpPr/>
            <p:nvPr/>
          </p:nvSpPr>
          <p:spPr>
            <a:xfrm>
              <a:off x="3585613" y="2466189"/>
              <a:ext cx="60771" cy="55724"/>
            </a:xfrm>
            <a:custGeom>
              <a:avLst/>
              <a:gdLst/>
              <a:ahLst/>
              <a:cxnLst/>
              <a:rect l="l" t="t" r="r" b="b"/>
              <a:pathLst>
                <a:path w="3696" h="3389" extrusionOk="0">
                  <a:moveTo>
                    <a:pt x="2350" y="74"/>
                  </a:moveTo>
                  <a:cubicBezTo>
                    <a:pt x="2361" y="78"/>
                    <a:pt x="2372" y="81"/>
                    <a:pt x="2383" y="84"/>
                  </a:cubicBezTo>
                  <a:cubicBezTo>
                    <a:pt x="2372" y="80"/>
                    <a:pt x="2361" y="77"/>
                    <a:pt x="2350" y="74"/>
                  </a:cubicBezTo>
                  <a:close/>
                  <a:moveTo>
                    <a:pt x="1832" y="0"/>
                  </a:moveTo>
                  <a:cubicBezTo>
                    <a:pt x="1110" y="0"/>
                    <a:pt x="489" y="448"/>
                    <a:pt x="272" y="1225"/>
                  </a:cubicBezTo>
                  <a:cubicBezTo>
                    <a:pt x="1" y="2210"/>
                    <a:pt x="757" y="3194"/>
                    <a:pt x="1727" y="3365"/>
                  </a:cubicBezTo>
                  <a:cubicBezTo>
                    <a:pt x="1813" y="3381"/>
                    <a:pt x="1898" y="3389"/>
                    <a:pt x="1980" y="3389"/>
                  </a:cubicBezTo>
                  <a:cubicBezTo>
                    <a:pt x="2713" y="3389"/>
                    <a:pt x="3275" y="2788"/>
                    <a:pt x="3467" y="2096"/>
                  </a:cubicBezTo>
                  <a:cubicBezTo>
                    <a:pt x="3695" y="1240"/>
                    <a:pt x="3253" y="398"/>
                    <a:pt x="2440" y="98"/>
                  </a:cubicBezTo>
                  <a:lnTo>
                    <a:pt x="2440" y="98"/>
                  </a:lnTo>
                  <a:cubicBezTo>
                    <a:pt x="2711" y="227"/>
                    <a:pt x="2609" y="671"/>
                    <a:pt x="2323" y="671"/>
                  </a:cubicBezTo>
                  <a:cubicBezTo>
                    <a:pt x="2293" y="671"/>
                    <a:pt x="2260" y="666"/>
                    <a:pt x="2226" y="655"/>
                  </a:cubicBezTo>
                  <a:lnTo>
                    <a:pt x="2226" y="655"/>
                  </a:lnTo>
                  <a:cubicBezTo>
                    <a:pt x="3288" y="1009"/>
                    <a:pt x="3057" y="2795"/>
                    <a:pt x="1925" y="2795"/>
                  </a:cubicBezTo>
                  <a:cubicBezTo>
                    <a:pt x="1916" y="2795"/>
                    <a:pt x="1907" y="2795"/>
                    <a:pt x="1898" y="2795"/>
                  </a:cubicBezTo>
                  <a:cubicBezTo>
                    <a:pt x="489" y="2755"/>
                    <a:pt x="559" y="594"/>
                    <a:pt x="1835" y="594"/>
                  </a:cubicBezTo>
                  <a:cubicBezTo>
                    <a:pt x="1955" y="594"/>
                    <a:pt x="2085" y="613"/>
                    <a:pt x="2226" y="655"/>
                  </a:cubicBezTo>
                  <a:cubicBezTo>
                    <a:pt x="1892" y="552"/>
                    <a:pt x="1986" y="66"/>
                    <a:pt x="2280" y="66"/>
                  </a:cubicBezTo>
                  <a:cubicBezTo>
                    <a:pt x="2302" y="66"/>
                    <a:pt x="2326" y="69"/>
                    <a:pt x="2350" y="74"/>
                  </a:cubicBezTo>
                  <a:lnTo>
                    <a:pt x="2350" y="74"/>
                  </a:lnTo>
                  <a:cubicBezTo>
                    <a:pt x="2174" y="24"/>
                    <a:pt x="2001" y="0"/>
                    <a:pt x="1832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133;p71">
              <a:extLst>
                <a:ext uri="{FF2B5EF4-FFF2-40B4-BE49-F238E27FC236}">
                  <a16:creationId xmlns:a16="http://schemas.microsoft.com/office/drawing/2014/main" id="{94143B67-9AA3-2D98-A7D9-1AFAA0847B0C}"/>
                </a:ext>
              </a:extLst>
            </p:cNvPr>
            <p:cNvSpPr/>
            <p:nvPr/>
          </p:nvSpPr>
          <p:spPr>
            <a:xfrm>
              <a:off x="3623152" y="2625665"/>
              <a:ext cx="12907" cy="9865"/>
            </a:xfrm>
            <a:custGeom>
              <a:avLst/>
              <a:gdLst/>
              <a:ahLst/>
              <a:cxnLst/>
              <a:rect l="l" t="t" r="r" b="b"/>
              <a:pathLst>
                <a:path w="785" h="600" extrusionOk="0">
                  <a:moveTo>
                    <a:pt x="328" y="0"/>
                  </a:moveTo>
                  <a:cubicBezTo>
                    <a:pt x="285" y="0"/>
                    <a:pt x="257" y="14"/>
                    <a:pt x="228" y="29"/>
                  </a:cubicBezTo>
                  <a:cubicBezTo>
                    <a:pt x="0" y="157"/>
                    <a:pt x="43" y="585"/>
                    <a:pt x="385" y="599"/>
                  </a:cubicBezTo>
                  <a:lnTo>
                    <a:pt x="414" y="599"/>
                  </a:lnTo>
                  <a:cubicBezTo>
                    <a:pt x="428" y="599"/>
                    <a:pt x="442" y="585"/>
                    <a:pt x="457" y="585"/>
                  </a:cubicBezTo>
                  <a:cubicBezTo>
                    <a:pt x="785" y="499"/>
                    <a:pt x="713" y="43"/>
                    <a:pt x="42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134;p71">
              <a:extLst>
                <a:ext uri="{FF2B5EF4-FFF2-40B4-BE49-F238E27FC236}">
                  <a16:creationId xmlns:a16="http://schemas.microsoft.com/office/drawing/2014/main" id="{41AEBFAA-A3DC-0F38-1550-D5AEAA4AE528}"/>
                </a:ext>
              </a:extLst>
            </p:cNvPr>
            <p:cNvSpPr/>
            <p:nvPr/>
          </p:nvSpPr>
          <p:spPr>
            <a:xfrm>
              <a:off x="3628545" y="2625484"/>
              <a:ext cx="1661" cy="197"/>
            </a:xfrm>
            <a:custGeom>
              <a:avLst/>
              <a:gdLst/>
              <a:ahLst/>
              <a:cxnLst/>
              <a:rect l="l" t="t" r="r" b="b"/>
              <a:pathLst>
                <a:path w="101" h="12" extrusionOk="0">
                  <a:moveTo>
                    <a:pt x="56" y="0"/>
                  </a:moveTo>
                  <a:cubicBezTo>
                    <a:pt x="39" y="0"/>
                    <a:pt x="22" y="4"/>
                    <a:pt x="0" y="11"/>
                  </a:cubicBezTo>
                  <a:lnTo>
                    <a:pt x="100" y="11"/>
                  </a:lnTo>
                  <a:cubicBezTo>
                    <a:pt x="86" y="4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135;p71">
              <a:extLst>
                <a:ext uri="{FF2B5EF4-FFF2-40B4-BE49-F238E27FC236}">
                  <a16:creationId xmlns:a16="http://schemas.microsoft.com/office/drawing/2014/main" id="{1A316A29-FA79-EC49-81A1-B029C04F99F7}"/>
                </a:ext>
              </a:extLst>
            </p:cNvPr>
            <p:cNvSpPr/>
            <p:nvPr/>
          </p:nvSpPr>
          <p:spPr>
            <a:xfrm>
              <a:off x="3626901" y="2625665"/>
              <a:ext cx="1661" cy="477"/>
            </a:xfrm>
            <a:custGeom>
              <a:avLst/>
              <a:gdLst/>
              <a:ahLst/>
              <a:cxnLst/>
              <a:rect l="l" t="t" r="r" b="b"/>
              <a:pathLst>
                <a:path w="101" h="29" extrusionOk="0">
                  <a:moveTo>
                    <a:pt x="72" y="0"/>
                  </a:moveTo>
                  <a:cubicBezTo>
                    <a:pt x="69" y="1"/>
                    <a:pt x="66" y="3"/>
                    <a:pt x="64" y="4"/>
                  </a:cubicBezTo>
                  <a:lnTo>
                    <a:pt x="64" y="4"/>
                  </a:lnTo>
                  <a:cubicBezTo>
                    <a:pt x="75" y="1"/>
                    <a:pt x="87" y="0"/>
                    <a:pt x="100" y="0"/>
                  </a:cubicBezTo>
                  <a:close/>
                  <a:moveTo>
                    <a:pt x="64" y="4"/>
                  </a:moveTo>
                  <a:cubicBezTo>
                    <a:pt x="40" y="9"/>
                    <a:pt x="20" y="19"/>
                    <a:pt x="0" y="29"/>
                  </a:cubicBezTo>
                  <a:cubicBezTo>
                    <a:pt x="26" y="16"/>
                    <a:pt x="40" y="14"/>
                    <a:pt x="64" y="4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136;p71">
              <a:extLst>
                <a:ext uri="{FF2B5EF4-FFF2-40B4-BE49-F238E27FC236}">
                  <a16:creationId xmlns:a16="http://schemas.microsoft.com/office/drawing/2014/main" id="{C698C548-6204-CBE4-9C04-186119DC097D}"/>
                </a:ext>
              </a:extLst>
            </p:cNvPr>
            <p:cNvSpPr/>
            <p:nvPr/>
          </p:nvSpPr>
          <p:spPr>
            <a:xfrm>
              <a:off x="3617413" y="2543551"/>
              <a:ext cx="15357" cy="9898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562" y="1"/>
                  </a:moveTo>
                  <a:cubicBezTo>
                    <a:pt x="558" y="1"/>
                    <a:pt x="553" y="1"/>
                    <a:pt x="549" y="1"/>
                  </a:cubicBezTo>
                  <a:cubicBezTo>
                    <a:pt x="449" y="1"/>
                    <a:pt x="349" y="15"/>
                    <a:pt x="264" y="30"/>
                  </a:cubicBezTo>
                  <a:lnTo>
                    <a:pt x="249" y="30"/>
                  </a:lnTo>
                  <a:cubicBezTo>
                    <a:pt x="0" y="154"/>
                    <a:pt x="20" y="602"/>
                    <a:pt x="334" y="602"/>
                  </a:cubicBezTo>
                  <a:cubicBezTo>
                    <a:pt x="344" y="602"/>
                    <a:pt x="353" y="601"/>
                    <a:pt x="363" y="600"/>
                  </a:cubicBezTo>
                  <a:lnTo>
                    <a:pt x="549" y="600"/>
                  </a:lnTo>
                  <a:cubicBezTo>
                    <a:pt x="929" y="586"/>
                    <a:pt x="934" y="1"/>
                    <a:pt x="56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137;p71">
              <a:extLst>
                <a:ext uri="{FF2B5EF4-FFF2-40B4-BE49-F238E27FC236}">
                  <a16:creationId xmlns:a16="http://schemas.microsoft.com/office/drawing/2014/main" id="{DEE6E152-B733-10A9-8600-A3193B166E25}"/>
                </a:ext>
              </a:extLst>
            </p:cNvPr>
            <p:cNvSpPr/>
            <p:nvPr/>
          </p:nvSpPr>
          <p:spPr>
            <a:xfrm>
              <a:off x="3616706" y="2467258"/>
              <a:ext cx="13483" cy="9964"/>
            </a:xfrm>
            <a:custGeom>
              <a:avLst/>
              <a:gdLst/>
              <a:ahLst/>
              <a:cxnLst/>
              <a:rect l="l" t="t" r="r" b="b"/>
              <a:pathLst>
                <a:path w="820" h="606" extrusionOk="0">
                  <a:moveTo>
                    <a:pt x="389" y="1"/>
                  </a:moveTo>
                  <a:cubicBezTo>
                    <a:pt x="95" y="1"/>
                    <a:pt x="1" y="487"/>
                    <a:pt x="335" y="590"/>
                  </a:cubicBezTo>
                  <a:cubicBezTo>
                    <a:pt x="369" y="601"/>
                    <a:pt x="402" y="606"/>
                    <a:pt x="432" y="606"/>
                  </a:cubicBezTo>
                  <a:cubicBezTo>
                    <a:pt x="718" y="606"/>
                    <a:pt x="820" y="162"/>
                    <a:pt x="549" y="33"/>
                  </a:cubicBezTo>
                  <a:cubicBezTo>
                    <a:pt x="535" y="33"/>
                    <a:pt x="506" y="19"/>
                    <a:pt x="492" y="19"/>
                  </a:cubicBezTo>
                  <a:cubicBezTo>
                    <a:pt x="456" y="7"/>
                    <a:pt x="421" y="1"/>
                    <a:pt x="38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138;p71">
              <a:extLst>
                <a:ext uri="{FF2B5EF4-FFF2-40B4-BE49-F238E27FC236}">
                  <a16:creationId xmlns:a16="http://schemas.microsoft.com/office/drawing/2014/main" id="{29FEB0DB-1E54-8D7D-1B6C-31A49DBDC2CA}"/>
                </a:ext>
              </a:extLst>
            </p:cNvPr>
            <p:cNvSpPr/>
            <p:nvPr/>
          </p:nvSpPr>
          <p:spPr>
            <a:xfrm>
              <a:off x="3593654" y="2475956"/>
              <a:ext cx="46023" cy="36190"/>
            </a:xfrm>
            <a:custGeom>
              <a:avLst/>
              <a:gdLst/>
              <a:ahLst/>
              <a:cxnLst/>
              <a:rect l="l" t="t" r="r" b="b"/>
              <a:pathLst>
                <a:path w="2799" h="2201" extrusionOk="0">
                  <a:moveTo>
                    <a:pt x="1346" y="0"/>
                  </a:moveTo>
                  <a:cubicBezTo>
                    <a:pt x="70" y="0"/>
                    <a:pt x="0" y="2161"/>
                    <a:pt x="1409" y="2201"/>
                  </a:cubicBezTo>
                  <a:cubicBezTo>
                    <a:pt x="1418" y="2201"/>
                    <a:pt x="1427" y="2201"/>
                    <a:pt x="1436" y="2201"/>
                  </a:cubicBezTo>
                  <a:cubicBezTo>
                    <a:pt x="2554" y="2201"/>
                    <a:pt x="2799" y="415"/>
                    <a:pt x="1737" y="61"/>
                  </a:cubicBezTo>
                  <a:cubicBezTo>
                    <a:pt x="1596" y="19"/>
                    <a:pt x="1466" y="0"/>
                    <a:pt x="1346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139;p71">
              <a:extLst>
                <a:ext uri="{FF2B5EF4-FFF2-40B4-BE49-F238E27FC236}">
                  <a16:creationId xmlns:a16="http://schemas.microsoft.com/office/drawing/2014/main" id="{7E87162B-2CC5-A9CF-B732-85D8633EDF1A}"/>
                </a:ext>
              </a:extLst>
            </p:cNvPr>
            <p:cNvSpPr/>
            <p:nvPr/>
          </p:nvSpPr>
          <p:spPr>
            <a:xfrm>
              <a:off x="3519252" y="2547925"/>
              <a:ext cx="60525" cy="55707"/>
            </a:xfrm>
            <a:custGeom>
              <a:avLst/>
              <a:gdLst/>
              <a:ahLst/>
              <a:cxnLst/>
              <a:rect l="l" t="t" r="r" b="b"/>
              <a:pathLst>
                <a:path w="3681" h="3388" extrusionOk="0">
                  <a:moveTo>
                    <a:pt x="1654" y="92"/>
                  </a:moveTo>
                  <a:cubicBezTo>
                    <a:pt x="1649" y="92"/>
                    <a:pt x="1644" y="92"/>
                    <a:pt x="1639" y="93"/>
                  </a:cubicBezTo>
                  <a:lnTo>
                    <a:pt x="1639" y="93"/>
                  </a:lnTo>
                  <a:cubicBezTo>
                    <a:pt x="1644" y="92"/>
                    <a:pt x="1649" y="92"/>
                    <a:pt x="1654" y="92"/>
                  </a:cubicBezTo>
                  <a:close/>
                  <a:moveTo>
                    <a:pt x="1794" y="673"/>
                  </a:moveTo>
                  <a:cubicBezTo>
                    <a:pt x="1790" y="674"/>
                    <a:pt x="1787" y="675"/>
                    <a:pt x="1783" y="677"/>
                  </a:cubicBezTo>
                  <a:cubicBezTo>
                    <a:pt x="1787" y="676"/>
                    <a:pt x="1790" y="674"/>
                    <a:pt x="1794" y="673"/>
                  </a:cubicBezTo>
                  <a:close/>
                  <a:moveTo>
                    <a:pt x="2226" y="0"/>
                  </a:moveTo>
                  <a:cubicBezTo>
                    <a:pt x="2041" y="0"/>
                    <a:pt x="1848" y="30"/>
                    <a:pt x="1654" y="92"/>
                  </a:cubicBezTo>
                  <a:lnTo>
                    <a:pt x="1697" y="92"/>
                  </a:lnTo>
                  <a:cubicBezTo>
                    <a:pt x="1702" y="92"/>
                    <a:pt x="1707" y="91"/>
                    <a:pt x="1712" y="91"/>
                  </a:cubicBezTo>
                  <a:cubicBezTo>
                    <a:pt x="2064" y="91"/>
                    <a:pt x="2078" y="579"/>
                    <a:pt x="1794" y="673"/>
                  </a:cubicBezTo>
                  <a:lnTo>
                    <a:pt x="1794" y="673"/>
                  </a:lnTo>
                  <a:cubicBezTo>
                    <a:pt x="1948" y="626"/>
                    <a:pt x="2097" y="602"/>
                    <a:pt x="2234" y="602"/>
                  </a:cubicBezTo>
                  <a:cubicBezTo>
                    <a:pt x="2663" y="602"/>
                    <a:pt x="2981" y="842"/>
                    <a:pt x="3024" y="1390"/>
                  </a:cubicBezTo>
                  <a:cubicBezTo>
                    <a:pt x="3067" y="1975"/>
                    <a:pt x="2667" y="2731"/>
                    <a:pt x="2025" y="2788"/>
                  </a:cubicBezTo>
                  <a:cubicBezTo>
                    <a:pt x="1986" y="2792"/>
                    <a:pt x="1947" y="2793"/>
                    <a:pt x="1909" y="2793"/>
                  </a:cubicBezTo>
                  <a:cubicBezTo>
                    <a:pt x="639" y="2793"/>
                    <a:pt x="159" y="774"/>
                    <a:pt x="1669" y="691"/>
                  </a:cubicBezTo>
                  <a:cubicBezTo>
                    <a:pt x="1383" y="677"/>
                    <a:pt x="1298" y="206"/>
                    <a:pt x="1626" y="106"/>
                  </a:cubicBezTo>
                  <a:cubicBezTo>
                    <a:pt x="1626" y="97"/>
                    <a:pt x="1631" y="94"/>
                    <a:pt x="1639" y="93"/>
                  </a:cubicBezTo>
                  <a:lnTo>
                    <a:pt x="1639" y="93"/>
                  </a:lnTo>
                  <a:cubicBezTo>
                    <a:pt x="719" y="142"/>
                    <a:pt x="0" y="768"/>
                    <a:pt x="114" y="1732"/>
                  </a:cubicBezTo>
                  <a:cubicBezTo>
                    <a:pt x="212" y="2697"/>
                    <a:pt x="1022" y="3388"/>
                    <a:pt x="1968" y="3388"/>
                  </a:cubicBezTo>
                  <a:cubicBezTo>
                    <a:pt x="1987" y="3388"/>
                    <a:pt x="2006" y="3388"/>
                    <a:pt x="2025" y="3387"/>
                  </a:cubicBezTo>
                  <a:cubicBezTo>
                    <a:pt x="3052" y="3359"/>
                    <a:pt x="3680" y="2232"/>
                    <a:pt x="3609" y="1304"/>
                  </a:cubicBezTo>
                  <a:cubicBezTo>
                    <a:pt x="3552" y="454"/>
                    <a:pt x="2946" y="0"/>
                    <a:pt x="222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140;p71">
              <a:extLst>
                <a:ext uri="{FF2B5EF4-FFF2-40B4-BE49-F238E27FC236}">
                  <a16:creationId xmlns:a16="http://schemas.microsoft.com/office/drawing/2014/main" id="{79D85B9D-3AA1-A51A-2B20-DFA18A078F31}"/>
                </a:ext>
              </a:extLst>
            </p:cNvPr>
            <p:cNvSpPr/>
            <p:nvPr/>
          </p:nvSpPr>
          <p:spPr>
            <a:xfrm>
              <a:off x="3524168" y="2632817"/>
              <a:ext cx="58881" cy="41994"/>
            </a:xfrm>
            <a:custGeom>
              <a:avLst/>
              <a:gdLst/>
              <a:ahLst/>
              <a:cxnLst/>
              <a:rect l="l" t="t" r="r" b="b"/>
              <a:pathLst>
                <a:path w="3581" h="2554" extrusionOk="0">
                  <a:moveTo>
                    <a:pt x="1034" y="658"/>
                  </a:moveTo>
                  <a:cubicBezTo>
                    <a:pt x="1027" y="660"/>
                    <a:pt x="1020" y="662"/>
                    <a:pt x="1013" y="663"/>
                  </a:cubicBezTo>
                  <a:lnTo>
                    <a:pt x="1027" y="663"/>
                  </a:lnTo>
                  <a:cubicBezTo>
                    <a:pt x="1029" y="662"/>
                    <a:pt x="1032" y="660"/>
                    <a:pt x="1034" y="658"/>
                  </a:cubicBezTo>
                  <a:close/>
                  <a:moveTo>
                    <a:pt x="1527" y="0"/>
                  </a:moveTo>
                  <a:cubicBezTo>
                    <a:pt x="1306" y="0"/>
                    <a:pt x="1087" y="27"/>
                    <a:pt x="885" y="79"/>
                  </a:cubicBezTo>
                  <a:cubicBezTo>
                    <a:pt x="1111" y="93"/>
                    <a:pt x="1267" y="457"/>
                    <a:pt x="1034" y="658"/>
                  </a:cubicBezTo>
                  <a:lnTo>
                    <a:pt x="1034" y="658"/>
                  </a:lnTo>
                  <a:cubicBezTo>
                    <a:pt x="1186" y="619"/>
                    <a:pt x="1345" y="601"/>
                    <a:pt x="1504" y="601"/>
                  </a:cubicBezTo>
                  <a:cubicBezTo>
                    <a:pt x="1788" y="601"/>
                    <a:pt x="2074" y="661"/>
                    <a:pt x="2325" y="778"/>
                  </a:cubicBezTo>
                  <a:cubicBezTo>
                    <a:pt x="2825" y="1020"/>
                    <a:pt x="2682" y="1391"/>
                    <a:pt x="2340" y="1719"/>
                  </a:cubicBezTo>
                  <a:cubicBezTo>
                    <a:pt x="2181" y="1874"/>
                    <a:pt x="1982" y="1940"/>
                    <a:pt x="1779" y="1940"/>
                  </a:cubicBezTo>
                  <a:cubicBezTo>
                    <a:pt x="1088" y="1940"/>
                    <a:pt x="351" y="1185"/>
                    <a:pt x="1013" y="678"/>
                  </a:cubicBezTo>
                  <a:cubicBezTo>
                    <a:pt x="984" y="678"/>
                    <a:pt x="970" y="678"/>
                    <a:pt x="956" y="692"/>
                  </a:cubicBezTo>
                  <a:cubicBezTo>
                    <a:pt x="925" y="700"/>
                    <a:pt x="896" y="704"/>
                    <a:pt x="869" y="704"/>
                  </a:cubicBezTo>
                  <a:cubicBezTo>
                    <a:pt x="615" y="704"/>
                    <a:pt x="502" y="373"/>
                    <a:pt x="656" y="193"/>
                  </a:cubicBezTo>
                  <a:lnTo>
                    <a:pt x="656" y="193"/>
                  </a:lnTo>
                  <a:cubicBezTo>
                    <a:pt x="71" y="678"/>
                    <a:pt x="0" y="1362"/>
                    <a:pt x="485" y="1976"/>
                  </a:cubicBezTo>
                  <a:cubicBezTo>
                    <a:pt x="794" y="2348"/>
                    <a:pt x="1271" y="2553"/>
                    <a:pt x="1742" y="2553"/>
                  </a:cubicBezTo>
                  <a:cubicBezTo>
                    <a:pt x="2011" y="2553"/>
                    <a:pt x="2278" y="2487"/>
                    <a:pt x="2511" y="2347"/>
                  </a:cubicBezTo>
                  <a:cubicBezTo>
                    <a:pt x="3167" y="1947"/>
                    <a:pt x="3581" y="1049"/>
                    <a:pt x="2939" y="464"/>
                  </a:cubicBezTo>
                  <a:cubicBezTo>
                    <a:pt x="2570" y="145"/>
                    <a:pt x="2041" y="0"/>
                    <a:pt x="1527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141;p71">
              <a:extLst>
                <a:ext uri="{FF2B5EF4-FFF2-40B4-BE49-F238E27FC236}">
                  <a16:creationId xmlns:a16="http://schemas.microsoft.com/office/drawing/2014/main" id="{E082B702-938C-F4B9-494F-4F70B9CC7ECD}"/>
                </a:ext>
              </a:extLst>
            </p:cNvPr>
            <p:cNvSpPr/>
            <p:nvPr/>
          </p:nvSpPr>
          <p:spPr>
            <a:xfrm>
              <a:off x="3517821" y="2472931"/>
              <a:ext cx="58667" cy="53060"/>
            </a:xfrm>
            <a:custGeom>
              <a:avLst/>
              <a:gdLst/>
              <a:ahLst/>
              <a:cxnLst/>
              <a:rect l="l" t="t" r="r" b="b"/>
              <a:pathLst>
                <a:path w="3568" h="3227" extrusionOk="0">
                  <a:moveTo>
                    <a:pt x="1097" y="725"/>
                  </a:moveTo>
                  <a:lnTo>
                    <a:pt x="1097" y="725"/>
                  </a:lnTo>
                  <a:cubicBezTo>
                    <a:pt x="1093" y="726"/>
                    <a:pt x="1089" y="728"/>
                    <a:pt x="1085" y="730"/>
                  </a:cubicBezTo>
                  <a:cubicBezTo>
                    <a:pt x="1090" y="730"/>
                    <a:pt x="1094" y="728"/>
                    <a:pt x="1097" y="725"/>
                  </a:cubicBezTo>
                  <a:close/>
                  <a:moveTo>
                    <a:pt x="1698" y="1"/>
                  </a:moveTo>
                  <a:cubicBezTo>
                    <a:pt x="1420" y="1"/>
                    <a:pt x="1137" y="65"/>
                    <a:pt x="871" y="188"/>
                  </a:cubicBezTo>
                  <a:cubicBezTo>
                    <a:pt x="880" y="187"/>
                    <a:pt x="889" y="186"/>
                    <a:pt x="899" y="186"/>
                  </a:cubicBezTo>
                  <a:cubicBezTo>
                    <a:pt x="1103" y="186"/>
                    <a:pt x="1291" y="483"/>
                    <a:pt x="1114" y="701"/>
                  </a:cubicBezTo>
                  <a:cubicBezTo>
                    <a:pt x="1105" y="710"/>
                    <a:pt x="1101" y="719"/>
                    <a:pt x="1097" y="725"/>
                  </a:cubicBezTo>
                  <a:lnTo>
                    <a:pt x="1097" y="725"/>
                  </a:lnTo>
                  <a:cubicBezTo>
                    <a:pt x="1285" y="640"/>
                    <a:pt x="1475" y="597"/>
                    <a:pt x="1659" y="597"/>
                  </a:cubicBezTo>
                  <a:cubicBezTo>
                    <a:pt x="1989" y="597"/>
                    <a:pt x="2300" y="734"/>
                    <a:pt x="2554" y="1015"/>
                  </a:cubicBezTo>
                  <a:cubicBezTo>
                    <a:pt x="2911" y="1415"/>
                    <a:pt x="2840" y="1957"/>
                    <a:pt x="2455" y="2299"/>
                  </a:cubicBezTo>
                  <a:cubicBezTo>
                    <a:pt x="2231" y="2500"/>
                    <a:pt x="1928" y="2629"/>
                    <a:pt x="1638" y="2629"/>
                  </a:cubicBezTo>
                  <a:cubicBezTo>
                    <a:pt x="1392" y="2629"/>
                    <a:pt x="1156" y="2536"/>
                    <a:pt x="985" y="2313"/>
                  </a:cubicBezTo>
                  <a:cubicBezTo>
                    <a:pt x="629" y="1843"/>
                    <a:pt x="757" y="1172"/>
                    <a:pt x="1099" y="730"/>
                  </a:cubicBezTo>
                  <a:lnTo>
                    <a:pt x="1099" y="730"/>
                  </a:lnTo>
                  <a:cubicBezTo>
                    <a:pt x="1085" y="744"/>
                    <a:pt x="1071" y="744"/>
                    <a:pt x="1057" y="758"/>
                  </a:cubicBezTo>
                  <a:cubicBezTo>
                    <a:pt x="1008" y="784"/>
                    <a:pt x="960" y="795"/>
                    <a:pt x="914" y="795"/>
                  </a:cubicBezTo>
                  <a:cubicBezTo>
                    <a:pt x="708" y="795"/>
                    <a:pt x="556" y="563"/>
                    <a:pt x="614" y="387"/>
                  </a:cubicBezTo>
                  <a:lnTo>
                    <a:pt x="614" y="387"/>
                  </a:lnTo>
                  <a:cubicBezTo>
                    <a:pt x="129" y="1044"/>
                    <a:pt x="1" y="1914"/>
                    <a:pt x="457" y="2627"/>
                  </a:cubicBezTo>
                  <a:cubicBezTo>
                    <a:pt x="737" y="3054"/>
                    <a:pt x="1143" y="3227"/>
                    <a:pt x="1570" y="3227"/>
                  </a:cubicBezTo>
                  <a:cubicBezTo>
                    <a:pt x="1970" y="3227"/>
                    <a:pt x="2388" y="3076"/>
                    <a:pt x="2740" y="2841"/>
                  </a:cubicBezTo>
                  <a:cubicBezTo>
                    <a:pt x="3467" y="2342"/>
                    <a:pt x="3567" y="1400"/>
                    <a:pt x="3082" y="716"/>
                  </a:cubicBezTo>
                  <a:cubicBezTo>
                    <a:pt x="2737" y="230"/>
                    <a:pt x="2226" y="1"/>
                    <a:pt x="1698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142;p71">
              <a:extLst>
                <a:ext uri="{FF2B5EF4-FFF2-40B4-BE49-F238E27FC236}">
                  <a16:creationId xmlns:a16="http://schemas.microsoft.com/office/drawing/2014/main" id="{FAB704B9-2761-2BF4-CFEC-FD4B939853A6}"/>
                </a:ext>
              </a:extLst>
            </p:cNvPr>
            <p:cNvSpPr/>
            <p:nvPr/>
          </p:nvSpPr>
          <p:spPr>
            <a:xfrm>
              <a:off x="3521849" y="2557708"/>
              <a:ext cx="47831" cy="36157"/>
            </a:xfrm>
            <a:custGeom>
              <a:avLst/>
              <a:gdLst/>
              <a:ahLst/>
              <a:cxnLst/>
              <a:rect l="l" t="t" r="r" b="b"/>
              <a:pathLst>
                <a:path w="2909" h="2199" extrusionOk="0">
                  <a:moveTo>
                    <a:pt x="2081" y="1"/>
                  </a:moveTo>
                  <a:cubicBezTo>
                    <a:pt x="1939" y="1"/>
                    <a:pt x="1785" y="28"/>
                    <a:pt x="1625" y="82"/>
                  </a:cubicBezTo>
                  <a:lnTo>
                    <a:pt x="1610" y="82"/>
                  </a:lnTo>
                  <a:cubicBezTo>
                    <a:pt x="1580" y="92"/>
                    <a:pt x="1557" y="102"/>
                    <a:pt x="1536" y="102"/>
                  </a:cubicBezTo>
                  <a:cubicBezTo>
                    <a:pt x="1527" y="102"/>
                    <a:pt x="1519" y="100"/>
                    <a:pt x="1511" y="96"/>
                  </a:cubicBezTo>
                  <a:lnTo>
                    <a:pt x="1511" y="96"/>
                  </a:lnTo>
                  <a:cubicBezTo>
                    <a:pt x="1" y="179"/>
                    <a:pt x="481" y="2198"/>
                    <a:pt x="1751" y="2198"/>
                  </a:cubicBezTo>
                  <a:cubicBezTo>
                    <a:pt x="1789" y="2198"/>
                    <a:pt x="1828" y="2197"/>
                    <a:pt x="1867" y="2193"/>
                  </a:cubicBezTo>
                  <a:cubicBezTo>
                    <a:pt x="2509" y="2136"/>
                    <a:pt x="2909" y="1380"/>
                    <a:pt x="2866" y="795"/>
                  </a:cubicBezTo>
                  <a:cubicBezTo>
                    <a:pt x="2823" y="249"/>
                    <a:pt x="2507" y="1"/>
                    <a:pt x="2081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143;p71">
              <a:extLst>
                <a:ext uri="{FF2B5EF4-FFF2-40B4-BE49-F238E27FC236}">
                  <a16:creationId xmlns:a16="http://schemas.microsoft.com/office/drawing/2014/main" id="{775E1A25-9E3A-BA38-1A45-1A487F849BB3}"/>
                </a:ext>
              </a:extLst>
            </p:cNvPr>
            <p:cNvSpPr/>
            <p:nvPr/>
          </p:nvSpPr>
          <p:spPr>
            <a:xfrm>
              <a:off x="3529939" y="2642683"/>
              <a:ext cx="40679" cy="22033"/>
            </a:xfrm>
            <a:custGeom>
              <a:avLst/>
              <a:gdLst/>
              <a:ahLst/>
              <a:cxnLst/>
              <a:rect l="l" t="t" r="r" b="b"/>
              <a:pathLst>
                <a:path w="2474" h="1340" extrusionOk="0">
                  <a:moveTo>
                    <a:pt x="1153" y="1"/>
                  </a:moveTo>
                  <a:cubicBezTo>
                    <a:pt x="986" y="1"/>
                    <a:pt x="820" y="21"/>
                    <a:pt x="662" y="63"/>
                  </a:cubicBezTo>
                  <a:cubicBezTo>
                    <a:pt x="0" y="582"/>
                    <a:pt x="737" y="1339"/>
                    <a:pt x="1429" y="1339"/>
                  </a:cubicBezTo>
                  <a:cubicBezTo>
                    <a:pt x="1631" y="1339"/>
                    <a:pt x="1830" y="1274"/>
                    <a:pt x="1989" y="1119"/>
                  </a:cubicBezTo>
                  <a:cubicBezTo>
                    <a:pt x="2331" y="791"/>
                    <a:pt x="2474" y="420"/>
                    <a:pt x="1974" y="178"/>
                  </a:cubicBezTo>
                  <a:cubicBezTo>
                    <a:pt x="1723" y="61"/>
                    <a:pt x="1437" y="1"/>
                    <a:pt x="115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144;p71">
              <a:extLst>
                <a:ext uri="{FF2B5EF4-FFF2-40B4-BE49-F238E27FC236}">
                  <a16:creationId xmlns:a16="http://schemas.microsoft.com/office/drawing/2014/main" id="{57D69A2B-C496-0205-B1E0-3211C808E68B}"/>
                </a:ext>
              </a:extLst>
            </p:cNvPr>
            <p:cNvSpPr/>
            <p:nvPr/>
          </p:nvSpPr>
          <p:spPr>
            <a:xfrm>
              <a:off x="3528147" y="2482730"/>
              <a:ext cx="37555" cy="33444"/>
            </a:xfrm>
            <a:custGeom>
              <a:avLst/>
              <a:gdLst/>
              <a:ahLst/>
              <a:cxnLst/>
              <a:rect l="l" t="t" r="r" b="b"/>
              <a:pathLst>
                <a:path w="2284" h="2034" extrusionOk="0">
                  <a:moveTo>
                    <a:pt x="1031" y="1"/>
                  </a:moveTo>
                  <a:cubicBezTo>
                    <a:pt x="843" y="1"/>
                    <a:pt x="649" y="46"/>
                    <a:pt x="457" y="134"/>
                  </a:cubicBezTo>
                  <a:cubicBezTo>
                    <a:pt x="129" y="576"/>
                    <a:pt x="1" y="1247"/>
                    <a:pt x="357" y="1717"/>
                  </a:cubicBezTo>
                  <a:cubicBezTo>
                    <a:pt x="528" y="1940"/>
                    <a:pt x="764" y="2033"/>
                    <a:pt x="1010" y="2033"/>
                  </a:cubicBezTo>
                  <a:cubicBezTo>
                    <a:pt x="1300" y="2033"/>
                    <a:pt x="1603" y="1904"/>
                    <a:pt x="1827" y="1703"/>
                  </a:cubicBezTo>
                  <a:cubicBezTo>
                    <a:pt x="2212" y="1361"/>
                    <a:pt x="2283" y="819"/>
                    <a:pt x="1926" y="419"/>
                  </a:cubicBezTo>
                  <a:cubicBezTo>
                    <a:pt x="1672" y="138"/>
                    <a:pt x="1361" y="1"/>
                    <a:pt x="1031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145;p71">
              <a:extLst>
                <a:ext uri="{FF2B5EF4-FFF2-40B4-BE49-F238E27FC236}">
                  <a16:creationId xmlns:a16="http://schemas.microsoft.com/office/drawing/2014/main" id="{00F34833-93BC-3C57-65A4-8E078671B70C}"/>
                </a:ext>
              </a:extLst>
            </p:cNvPr>
            <p:cNvSpPr/>
            <p:nvPr/>
          </p:nvSpPr>
          <p:spPr>
            <a:xfrm>
              <a:off x="3540577" y="2549421"/>
              <a:ext cx="13088" cy="9865"/>
            </a:xfrm>
            <a:custGeom>
              <a:avLst/>
              <a:gdLst/>
              <a:ahLst/>
              <a:cxnLst/>
              <a:rect l="l" t="t" r="r" b="b"/>
              <a:pathLst>
                <a:path w="796" h="600" extrusionOk="0">
                  <a:moveTo>
                    <a:pt x="429" y="0"/>
                  </a:moveTo>
                  <a:cubicBezTo>
                    <a:pt x="424" y="0"/>
                    <a:pt x="419" y="1"/>
                    <a:pt x="414" y="1"/>
                  </a:cubicBezTo>
                  <a:lnTo>
                    <a:pt x="357" y="1"/>
                  </a:lnTo>
                  <a:cubicBezTo>
                    <a:pt x="343" y="1"/>
                    <a:pt x="343" y="1"/>
                    <a:pt x="329" y="15"/>
                  </a:cubicBezTo>
                  <a:cubicBezTo>
                    <a:pt x="1" y="115"/>
                    <a:pt x="86" y="586"/>
                    <a:pt x="372" y="600"/>
                  </a:cubicBezTo>
                  <a:lnTo>
                    <a:pt x="400" y="600"/>
                  </a:lnTo>
                  <a:cubicBezTo>
                    <a:pt x="429" y="600"/>
                    <a:pt x="443" y="600"/>
                    <a:pt x="471" y="586"/>
                  </a:cubicBezTo>
                  <a:lnTo>
                    <a:pt x="486" y="586"/>
                  </a:lnTo>
                  <a:cubicBezTo>
                    <a:pt x="795" y="501"/>
                    <a:pt x="772" y="0"/>
                    <a:pt x="429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146;p71">
              <a:extLst>
                <a:ext uri="{FF2B5EF4-FFF2-40B4-BE49-F238E27FC236}">
                  <a16:creationId xmlns:a16="http://schemas.microsoft.com/office/drawing/2014/main" id="{070DA9AD-A64E-DD82-8290-5B44B936BDED}"/>
                </a:ext>
              </a:extLst>
            </p:cNvPr>
            <p:cNvSpPr/>
            <p:nvPr/>
          </p:nvSpPr>
          <p:spPr>
            <a:xfrm>
              <a:off x="3546678" y="2559040"/>
              <a:ext cx="1661" cy="345"/>
            </a:xfrm>
            <a:custGeom>
              <a:avLst/>
              <a:gdLst/>
              <a:ahLst/>
              <a:cxnLst/>
              <a:rect l="l" t="t" r="r" b="b"/>
              <a:pathLst>
                <a:path w="101" h="21" extrusionOk="0">
                  <a:moveTo>
                    <a:pt x="100" y="1"/>
                  </a:moveTo>
                  <a:lnTo>
                    <a:pt x="100" y="1"/>
                  </a:lnTo>
                  <a:cubicBezTo>
                    <a:pt x="85" y="6"/>
                    <a:pt x="72" y="11"/>
                    <a:pt x="60" y="15"/>
                  </a:cubicBezTo>
                  <a:lnTo>
                    <a:pt x="60" y="15"/>
                  </a:lnTo>
                  <a:cubicBezTo>
                    <a:pt x="74" y="14"/>
                    <a:pt x="91" y="11"/>
                    <a:pt x="100" y="1"/>
                  </a:cubicBezTo>
                  <a:close/>
                  <a:moveTo>
                    <a:pt x="60" y="15"/>
                  </a:moveTo>
                  <a:cubicBezTo>
                    <a:pt x="54" y="15"/>
                    <a:pt x="48" y="15"/>
                    <a:pt x="43" y="15"/>
                  </a:cubicBezTo>
                  <a:lnTo>
                    <a:pt x="1" y="15"/>
                  </a:lnTo>
                  <a:cubicBezTo>
                    <a:pt x="9" y="19"/>
                    <a:pt x="17" y="21"/>
                    <a:pt x="26" y="21"/>
                  </a:cubicBezTo>
                  <a:cubicBezTo>
                    <a:pt x="37" y="21"/>
                    <a:pt x="48" y="18"/>
                    <a:pt x="60" y="15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147;p71">
              <a:extLst>
                <a:ext uri="{FF2B5EF4-FFF2-40B4-BE49-F238E27FC236}">
                  <a16:creationId xmlns:a16="http://schemas.microsoft.com/office/drawing/2014/main" id="{13A37647-7AD4-1694-D4F9-2D733B335E47}"/>
                </a:ext>
              </a:extLst>
            </p:cNvPr>
            <p:cNvSpPr/>
            <p:nvPr/>
          </p:nvSpPr>
          <p:spPr>
            <a:xfrm>
              <a:off x="3532208" y="2634100"/>
              <a:ext cx="12842" cy="10359"/>
            </a:xfrm>
            <a:custGeom>
              <a:avLst/>
              <a:gdLst/>
              <a:ahLst/>
              <a:cxnLst/>
              <a:rect l="l" t="t" r="r" b="b"/>
              <a:pathLst>
                <a:path w="781" h="630" extrusionOk="0">
                  <a:moveTo>
                    <a:pt x="396" y="1"/>
                  </a:moveTo>
                  <a:cubicBezTo>
                    <a:pt x="367" y="15"/>
                    <a:pt x="339" y="15"/>
                    <a:pt x="296" y="29"/>
                  </a:cubicBezTo>
                  <a:cubicBezTo>
                    <a:pt x="281" y="43"/>
                    <a:pt x="253" y="43"/>
                    <a:pt x="224" y="58"/>
                  </a:cubicBezTo>
                  <a:cubicBezTo>
                    <a:pt x="224" y="58"/>
                    <a:pt x="224" y="58"/>
                    <a:pt x="224" y="72"/>
                  </a:cubicBezTo>
                  <a:cubicBezTo>
                    <a:pt x="196" y="86"/>
                    <a:pt x="182" y="100"/>
                    <a:pt x="153" y="115"/>
                  </a:cubicBezTo>
                  <a:cubicBezTo>
                    <a:pt x="0" y="293"/>
                    <a:pt x="120" y="630"/>
                    <a:pt x="360" y="630"/>
                  </a:cubicBezTo>
                  <a:cubicBezTo>
                    <a:pt x="389" y="630"/>
                    <a:pt x="420" y="625"/>
                    <a:pt x="453" y="614"/>
                  </a:cubicBezTo>
                  <a:lnTo>
                    <a:pt x="467" y="614"/>
                  </a:lnTo>
                  <a:cubicBezTo>
                    <a:pt x="481" y="600"/>
                    <a:pt x="495" y="600"/>
                    <a:pt x="524" y="600"/>
                  </a:cubicBezTo>
                  <a:cubicBezTo>
                    <a:pt x="524" y="585"/>
                    <a:pt x="524" y="585"/>
                    <a:pt x="538" y="585"/>
                  </a:cubicBezTo>
                  <a:cubicBezTo>
                    <a:pt x="781" y="400"/>
                    <a:pt x="624" y="15"/>
                    <a:pt x="39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148;p71">
              <a:extLst>
                <a:ext uri="{FF2B5EF4-FFF2-40B4-BE49-F238E27FC236}">
                  <a16:creationId xmlns:a16="http://schemas.microsoft.com/office/drawing/2014/main" id="{B505A5B3-6835-F174-8DFA-FD8916A8E654}"/>
                </a:ext>
              </a:extLst>
            </p:cNvPr>
            <p:cNvSpPr/>
            <p:nvPr/>
          </p:nvSpPr>
          <p:spPr>
            <a:xfrm>
              <a:off x="3535891" y="2634100"/>
              <a:ext cx="2828" cy="954"/>
            </a:xfrm>
            <a:custGeom>
              <a:avLst/>
              <a:gdLst/>
              <a:ahLst/>
              <a:cxnLst/>
              <a:rect l="l" t="t" r="r" b="b"/>
              <a:pathLst>
                <a:path w="172" h="58" extrusionOk="0">
                  <a:moveTo>
                    <a:pt x="172" y="1"/>
                  </a:moveTo>
                  <a:cubicBezTo>
                    <a:pt x="115" y="1"/>
                    <a:pt x="57" y="15"/>
                    <a:pt x="0" y="58"/>
                  </a:cubicBezTo>
                  <a:cubicBezTo>
                    <a:pt x="29" y="43"/>
                    <a:pt x="57" y="29"/>
                    <a:pt x="86" y="29"/>
                  </a:cubicBezTo>
                  <a:cubicBezTo>
                    <a:pt x="115" y="15"/>
                    <a:pt x="143" y="15"/>
                    <a:pt x="17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149;p71">
              <a:extLst>
                <a:ext uri="{FF2B5EF4-FFF2-40B4-BE49-F238E27FC236}">
                  <a16:creationId xmlns:a16="http://schemas.microsoft.com/office/drawing/2014/main" id="{4345018B-4146-5BC6-0729-E3B3ED9587AF}"/>
                </a:ext>
              </a:extLst>
            </p:cNvPr>
            <p:cNvSpPr/>
            <p:nvPr/>
          </p:nvSpPr>
          <p:spPr>
            <a:xfrm>
              <a:off x="3526749" y="2475907"/>
              <a:ext cx="12315" cy="10030"/>
            </a:xfrm>
            <a:custGeom>
              <a:avLst/>
              <a:gdLst/>
              <a:ahLst/>
              <a:cxnLst/>
              <a:rect l="l" t="t" r="r" b="b"/>
              <a:pathLst>
                <a:path w="749" h="610" extrusionOk="0">
                  <a:moveTo>
                    <a:pt x="324" y="0"/>
                  </a:moveTo>
                  <a:cubicBezTo>
                    <a:pt x="322" y="0"/>
                    <a:pt x="319" y="2"/>
                    <a:pt x="314" y="7"/>
                  </a:cubicBezTo>
                  <a:cubicBezTo>
                    <a:pt x="285" y="21"/>
                    <a:pt x="243" y="35"/>
                    <a:pt x="200" y="50"/>
                  </a:cubicBezTo>
                  <a:cubicBezTo>
                    <a:pt x="200" y="64"/>
                    <a:pt x="186" y="64"/>
                    <a:pt x="171" y="78"/>
                  </a:cubicBezTo>
                  <a:cubicBezTo>
                    <a:pt x="157" y="78"/>
                    <a:pt x="157" y="92"/>
                    <a:pt x="143" y="107"/>
                  </a:cubicBezTo>
                  <a:cubicBezTo>
                    <a:pt x="114" y="135"/>
                    <a:pt x="86" y="164"/>
                    <a:pt x="71" y="206"/>
                  </a:cubicBezTo>
                  <a:cubicBezTo>
                    <a:pt x="1" y="383"/>
                    <a:pt x="164" y="609"/>
                    <a:pt x="376" y="609"/>
                  </a:cubicBezTo>
                  <a:cubicBezTo>
                    <a:pt x="420" y="609"/>
                    <a:pt x="467" y="600"/>
                    <a:pt x="514" y="577"/>
                  </a:cubicBezTo>
                  <a:cubicBezTo>
                    <a:pt x="514" y="563"/>
                    <a:pt x="528" y="563"/>
                    <a:pt x="542" y="549"/>
                  </a:cubicBezTo>
                  <a:cubicBezTo>
                    <a:pt x="556" y="549"/>
                    <a:pt x="556" y="535"/>
                    <a:pt x="571" y="520"/>
                  </a:cubicBezTo>
                  <a:cubicBezTo>
                    <a:pt x="748" y="302"/>
                    <a:pt x="560" y="5"/>
                    <a:pt x="356" y="5"/>
                  </a:cubicBezTo>
                  <a:cubicBezTo>
                    <a:pt x="346" y="5"/>
                    <a:pt x="337" y="6"/>
                    <a:pt x="328" y="7"/>
                  </a:cubicBezTo>
                  <a:cubicBezTo>
                    <a:pt x="328" y="7"/>
                    <a:pt x="328" y="0"/>
                    <a:pt x="324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150;p71">
              <a:extLst>
                <a:ext uri="{FF2B5EF4-FFF2-40B4-BE49-F238E27FC236}">
                  <a16:creationId xmlns:a16="http://schemas.microsoft.com/office/drawing/2014/main" id="{2B627DC5-49A9-2378-4010-E0620381AF62}"/>
                </a:ext>
              </a:extLst>
            </p:cNvPr>
            <p:cNvSpPr/>
            <p:nvPr/>
          </p:nvSpPr>
          <p:spPr>
            <a:xfrm>
              <a:off x="3534954" y="2635037"/>
              <a:ext cx="954" cy="954"/>
            </a:xfrm>
            <a:custGeom>
              <a:avLst/>
              <a:gdLst/>
              <a:ahLst/>
              <a:cxnLst/>
              <a:rect l="l" t="t" r="r" b="b"/>
              <a:pathLst>
                <a:path w="58" h="58" fill="none" extrusionOk="0">
                  <a:moveTo>
                    <a:pt x="0" y="58"/>
                  </a:moveTo>
                  <a:cubicBezTo>
                    <a:pt x="15" y="43"/>
                    <a:pt x="29" y="29"/>
                    <a:pt x="57" y="1"/>
                  </a:cubicBezTo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151;p71">
              <a:extLst>
                <a:ext uri="{FF2B5EF4-FFF2-40B4-BE49-F238E27FC236}">
                  <a16:creationId xmlns:a16="http://schemas.microsoft.com/office/drawing/2014/main" id="{98889D43-2381-B8AC-3124-617EBD27F1D3}"/>
                </a:ext>
              </a:extLst>
            </p:cNvPr>
            <p:cNvSpPr/>
            <p:nvPr/>
          </p:nvSpPr>
          <p:spPr>
            <a:xfrm>
              <a:off x="3529561" y="2476005"/>
              <a:ext cx="2351" cy="1200"/>
            </a:xfrm>
            <a:custGeom>
              <a:avLst/>
              <a:gdLst/>
              <a:ahLst/>
              <a:cxnLst/>
              <a:rect l="l" t="t" r="r" b="b"/>
              <a:pathLst>
                <a:path w="143" h="73" extrusionOk="0">
                  <a:moveTo>
                    <a:pt x="143" y="1"/>
                  </a:moveTo>
                  <a:cubicBezTo>
                    <a:pt x="100" y="1"/>
                    <a:pt x="43" y="15"/>
                    <a:pt x="0" y="72"/>
                  </a:cubicBezTo>
                  <a:cubicBezTo>
                    <a:pt x="15" y="58"/>
                    <a:pt x="15" y="58"/>
                    <a:pt x="29" y="44"/>
                  </a:cubicBezTo>
                  <a:cubicBezTo>
                    <a:pt x="72" y="29"/>
                    <a:pt x="114" y="15"/>
                    <a:pt x="143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152;p71">
              <a:extLst>
                <a:ext uri="{FF2B5EF4-FFF2-40B4-BE49-F238E27FC236}">
                  <a16:creationId xmlns:a16="http://schemas.microsoft.com/office/drawing/2014/main" id="{971CD2CA-33B3-F7CC-E411-20A42BA7373A}"/>
                </a:ext>
              </a:extLst>
            </p:cNvPr>
            <p:cNvSpPr/>
            <p:nvPr/>
          </p:nvSpPr>
          <p:spPr>
            <a:xfrm>
              <a:off x="3527917" y="2477189"/>
              <a:ext cx="1661" cy="2121"/>
            </a:xfrm>
            <a:custGeom>
              <a:avLst/>
              <a:gdLst/>
              <a:ahLst/>
              <a:cxnLst/>
              <a:rect l="l" t="t" r="r" b="b"/>
              <a:pathLst>
                <a:path w="101" h="129" extrusionOk="0">
                  <a:moveTo>
                    <a:pt x="100" y="0"/>
                  </a:moveTo>
                  <a:cubicBezTo>
                    <a:pt x="94" y="0"/>
                    <a:pt x="91" y="3"/>
                    <a:pt x="87" y="7"/>
                  </a:cubicBezTo>
                  <a:lnTo>
                    <a:pt x="87" y="7"/>
                  </a:lnTo>
                  <a:cubicBezTo>
                    <a:pt x="91" y="5"/>
                    <a:pt x="96" y="2"/>
                    <a:pt x="100" y="0"/>
                  </a:cubicBezTo>
                  <a:close/>
                  <a:moveTo>
                    <a:pt x="87" y="7"/>
                  </a:moveTo>
                  <a:cubicBezTo>
                    <a:pt x="39" y="35"/>
                    <a:pt x="14" y="76"/>
                    <a:pt x="0" y="128"/>
                  </a:cubicBezTo>
                  <a:cubicBezTo>
                    <a:pt x="15" y="86"/>
                    <a:pt x="43" y="57"/>
                    <a:pt x="72" y="29"/>
                  </a:cubicBezTo>
                  <a:cubicBezTo>
                    <a:pt x="80" y="21"/>
                    <a:pt x="83" y="13"/>
                    <a:pt x="87" y="7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153;p71">
              <a:extLst>
                <a:ext uri="{FF2B5EF4-FFF2-40B4-BE49-F238E27FC236}">
                  <a16:creationId xmlns:a16="http://schemas.microsoft.com/office/drawing/2014/main" id="{6C7BD418-C186-592B-E6E9-5A841AC61253}"/>
                </a:ext>
              </a:extLst>
            </p:cNvPr>
            <p:cNvSpPr/>
            <p:nvPr/>
          </p:nvSpPr>
          <p:spPr>
            <a:xfrm>
              <a:off x="3440459" y="2633968"/>
              <a:ext cx="63550" cy="51761"/>
            </a:xfrm>
            <a:custGeom>
              <a:avLst/>
              <a:gdLst/>
              <a:ahLst/>
              <a:cxnLst/>
              <a:rect l="l" t="t" r="r" b="b"/>
              <a:pathLst>
                <a:path w="3865" h="3148" extrusionOk="0">
                  <a:moveTo>
                    <a:pt x="2032" y="1"/>
                  </a:moveTo>
                  <a:cubicBezTo>
                    <a:pt x="1911" y="1"/>
                    <a:pt x="1793" y="9"/>
                    <a:pt x="1682" y="23"/>
                  </a:cubicBezTo>
                  <a:cubicBezTo>
                    <a:pt x="2024" y="37"/>
                    <a:pt x="2067" y="536"/>
                    <a:pt x="1782" y="622"/>
                  </a:cubicBezTo>
                  <a:cubicBezTo>
                    <a:pt x="1891" y="611"/>
                    <a:pt x="2010" y="603"/>
                    <a:pt x="2131" y="603"/>
                  </a:cubicBezTo>
                  <a:cubicBezTo>
                    <a:pt x="2623" y="603"/>
                    <a:pt x="3142" y="734"/>
                    <a:pt x="3165" y="1307"/>
                  </a:cubicBezTo>
                  <a:cubicBezTo>
                    <a:pt x="3180" y="1949"/>
                    <a:pt x="2495" y="2462"/>
                    <a:pt x="1924" y="2534"/>
                  </a:cubicBezTo>
                  <a:cubicBezTo>
                    <a:pt x="1851" y="2543"/>
                    <a:pt x="1780" y="2548"/>
                    <a:pt x="1710" y="2548"/>
                  </a:cubicBezTo>
                  <a:cubicBezTo>
                    <a:pt x="1149" y="2548"/>
                    <a:pt x="699" y="2242"/>
                    <a:pt x="712" y="1621"/>
                  </a:cubicBezTo>
                  <a:cubicBezTo>
                    <a:pt x="712" y="1093"/>
                    <a:pt x="1097" y="636"/>
                    <a:pt x="1625" y="622"/>
                  </a:cubicBezTo>
                  <a:cubicBezTo>
                    <a:pt x="1297" y="608"/>
                    <a:pt x="1325" y="66"/>
                    <a:pt x="1682" y="23"/>
                  </a:cubicBezTo>
                  <a:cubicBezTo>
                    <a:pt x="1656" y="22"/>
                    <a:pt x="1631" y="21"/>
                    <a:pt x="1607" y="21"/>
                  </a:cubicBezTo>
                  <a:cubicBezTo>
                    <a:pt x="751" y="21"/>
                    <a:pt x="196" y="731"/>
                    <a:pt x="113" y="1549"/>
                  </a:cubicBezTo>
                  <a:cubicBezTo>
                    <a:pt x="1" y="2539"/>
                    <a:pt x="830" y="3148"/>
                    <a:pt x="1747" y="3148"/>
                  </a:cubicBezTo>
                  <a:cubicBezTo>
                    <a:pt x="1768" y="3148"/>
                    <a:pt x="1789" y="3148"/>
                    <a:pt x="1810" y="3147"/>
                  </a:cubicBezTo>
                  <a:cubicBezTo>
                    <a:pt x="2780" y="3118"/>
                    <a:pt x="3679" y="2362"/>
                    <a:pt x="3764" y="1378"/>
                  </a:cubicBezTo>
                  <a:cubicBezTo>
                    <a:pt x="3864" y="368"/>
                    <a:pt x="2874" y="1"/>
                    <a:pt x="203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154;p71">
              <a:extLst>
                <a:ext uri="{FF2B5EF4-FFF2-40B4-BE49-F238E27FC236}">
                  <a16:creationId xmlns:a16="http://schemas.microsoft.com/office/drawing/2014/main" id="{04935D74-E884-779E-E361-AAAFD4D4C0AF}"/>
                </a:ext>
              </a:extLst>
            </p:cNvPr>
            <p:cNvSpPr/>
            <p:nvPr/>
          </p:nvSpPr>
          <p:spPr>
            <a:xfrm>
              <a:off x="3433389" y="2477913"/>
              <a:ext cx="70390" cy="53060"/>
            </a:xfrm>
            <a:custGeom>
              <a:avLst/>
              <a:gdLst/>
              <a:ahLst/>
              <a:cxnLst/>
              <a:rect l="l" t="t" r="r" b="b"/>
              <a:pathLst>
                <a:path w="4281" h="3227" extrusionOk="0">
                  <a:moveTo>
                    <a:pt x="2080" y="1"/>
                  </a:moveTo>
                  <a:cubicBezTo>
                    <a:pt x="1911" y="1"/>
                    <a:pt x="1744" y="19"/>
                    <a:pt x="1584" y="56"/>
                  </a:cubicBezTo>
                  <a:cubicBezTo>
                    <a:pt x="1592" y="55"/>
                    <a:pt x="1600" y="55"/>
                    <a:pt x="1608" y="55"/>
                  </a:cubicBezTo>
                  <a:cubicBezTo>
                    <a:pt x="1889" y="55"/>
                    <a:pt x="1974" y="530"/>
                    <a:pt x="1655" y="655"/>
                  </a:cubicBezTo>
                  <a:cubicBezTo>
                    <a:pt x="1798" y="619"/>
                    <a:pt x="1942" y="601"/>
                    <a:pt x="2084" y="601"/>
                  </a:cubicBezTo>
                  <a:cubicBezTo>
                    <a:pt x="2562" y="601"/>
                    <a:pt x="3009" y="807"/>
                    <a:pt x="3296" y="1226"/>
                  </a:cubicBezTo>
                  <a:cubicBezTo>
                    <a:pt x="3695" y="1811"/>
                    <a:pt x="3324" y="2338"/>
                    <a:pt x="2754" y="2567"/>
                  </a:cubicBezTo>
                  <a:cubicBezTo>
                    <a:pt x="2599" y="2628"/>
                    <a:pt x="2435" y="2656"/>
                    <a:pt x="2272" y="2656"/>
                  </a:cubicBezTo>
                  <a:cubicBezTo>
                    <a:pt x="1785" y="2656"/>
                    <a:pt x="1298" y="2405"/>
                    <a:pt x="1042" y="2010"/>
                  </a:cubicBezTo>
                  <a:cubicBezTo>
                    <a:pt x="657" y="1411"/>
                    <a:pt x="1099" y="883"/>
                    <a:pt x="1655" y="655"/>
                  </a:cubicBezTo>
                  <a:lnTo>
                    <a:pt x="1655" y="655"/>
                  </a:lnTo>
                  <a:cubicBezTo>
                    <a:pt x="1628" y="662"/>
                    <a:pt x="1601" y="666"/>
                    <a:pt x="1576" y="666"/>
                  </a:cubicBezTo>
                  <a:cubicBezTo>
                    <a:pt x="1301" y="666"/>
                    <a:pt x="1176" y="271"/>
                    <a:pt x="1398" y="127"/>
                  </a:cubicBezTo>
                  <a:lnTo>
                    <a:pt x="1398" y="127"/>
                  </a:lnTo>
                  <a:cubicBezTo>
                    <a:pt x="600" y="470"/>
                    <a:pt x="0" y="1254"/>
                    <a:pt x="428" y="2153"/>
                  </a:cubicBezTo>
                  <a:cubicBezTo>
                    <a:pt x="786" y="2891"/>
                    <a:pt x="1522" y="3226"/>
                    <a:pt x="2283" y="3226"/>
                  </a:cubicBezTo>
                  <a:cubicBezTo>
                    <a:pt x="2493" y="3226"/>
                    <a:pt x="2704" y="3201"/>
                    <a:pt x="2911" y="3151"/>
                  </a:cubicBezTo>
                  <a:cubicBezTo>
                    <a:pt x="3866" y="2923"/>
                    <a:pt x="4280" y="1939"/>
                    <a:pt x="3909" y="1083"/>
                  </a:cubicBezTo>
                  <a:cubicBezTo>
                    <a:pt x="3595" y="361"/>
                    <a:pt x="2825" y="1"/>
                    <a:pt x="2080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155;p71">
              <a:extLst>
                <a:ext uri="{FF2B5EF4-FFF2-40B4-BE49-F238E27FC236}">
                  <a16:creationId xmlns:a16="http://schemas.microsoft.com/office/drawing/2014/main" id="{C5AF035B-D72E-9899-3158-9FA480892924}"/>
                </a:ext>
              </a:extLst>
            </p:cNvPr>
            <p:cNvSpPr/>
            <p:nvPr/>
          </p:nvSpPr>
          <p:spPr>
            <a:xfrm>
              <a:off x="3434096" y="2552019"/>
              <a:ext cx="63106" cy="54770"/>
            </a:xfrm>
            <a:custGeom>
              <a:avLst/>
              <a:gdLst/>
              <a:ahLst/>
              <a:cxnLst/>
              <a:rect l="l" t="t" r="r" b="b"/>
              <a:pathLst>
                <a:path w="3838" h="3331" extrusionOk="0">
                  <a:moveTo>
                    <a:pt x="1958" y="1"/>
                  </a:moveTo>
                  <a:cubicBezTo>
                    <a:pt x="1145" y="1"/>
                    <a:pt x="451" y="468"/>
                    <a:pt x="243" y="1326"/>
                  </a:cubicBezTo>
                  <a:cubicBezTo>
                    <a:pt x="0" y="2325"/>
                    <a:pt x="771" y="3224"/>
                    <a:pt x="1741" y="3324"/>
                  </a:cubicBezTo>
                  <a:lnTo>
                    <a:pt x="1755" y="3324"/>
                  </a:lnTo>
                  <a:cubicBezTo>
                    <a:pt x="1801" y="3328"/>
                    <a:pt x="1847" y="3330"/>
                    <a:pt x="1892" y="3330"/>
                  </a:cubicBezTo>
                  <a:cubicBezTo>
                    <a:pt x="2731" y="3330"/>
                    <a:pt x="3434" y="2596"/>
                    <a:pt x="3624" y="1811"/>
                  </a:cubicBezTo>
                  <a:cubicBezTo>
                    <a:pt x="3838" y="870"/>
                    <a:pt x="3224" y="185"/>
                    <a:pt x="2354" y="43"/>
                  </a:cubicBezTo>
                  <a:lnTo>
                    <a:pt x="2354" y="43"/>
                  </a:lnTo>
                  <a:cubicBezTo>
                    <a:pt x="2682" y="114"/>
                    <a:pt x="2554" y="613"/>
                    <a:pt x="2226" y="613"/>
                  </a:cubicBezTo>
                  <a:lnTo>
                    <a:pt x="2254" y="613"/>
                  </a:lnTo>
                  <a:cubicBezTo>
                    <a:pt x="3652" y="784"/>
                    <a:pt x="2982" y="2667"/>
                    <a:pt x="1855" y="2724"/>
                  </a:cubicBezTo>
                  <a:cubicBezTo>
                    <a:pt x="1833" y="2725"/>
                    <a:pt x="1811" y="2726"/>
                    <a:pt x="1790" y="2726"/>
                  </a:cubicBezTo>
                  <a:cubicBezTo>
                    <a:pt x="414" y="2726"/>
                    <a:pt x="596" y="592"/>
                    <a:pt x="1933" y="592"/>
                  </a:cubicBezTo>
                  <a:cubicBezTo>
                    <a:pt x="2008" y="592"/>
                    <a:pt x="2086" y="599"/>
                    <a:pt x="2169" y="613"/>
                  </a:cubicBezTo>
                  <a:lnTo>
                    <a:pt x="2226" y="613"/>
                  </a:lnTo>
                  <a:cubicBezTo>
                    <a:pt x="1883" y="542"/>
                    <a:pt x="1869" y="14"/>
                    <a:pt x="2197" y="14"/>
                  </a:cubicBezTo>
                  <a:cubicBezTo>
                    <a:pt x="2117" y="5"/>
                    <a:pt x="2037" y="1"/>
                    <a:pt x="1958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156;p71">
              <a:extLst>
                <a:ext uri="{FF2B5EF4-FFF2-40B4-BE49-F238E27FC236}">
                  <a16:creationId xmlns:a16="http://schemas.microsoft.com/office/drawing/2014/main" id="{B99090CB-6D29-5509-907D-E9B4D90D83FD}"/>
                </a:ext>
              </a:extLst>
            </p:cNvPr>
            <p:cNvSpPr/>
            <p:nvPr/>
          </p:nvSpPr>
          <p:spPr>
            <a:xfrm>
              <a:off x="3451936" y="2643900"/>
              <a:ext cx="40810" cy="31964"/>
            </a:xfrm>
            <a:custGeom>
              <a:avLst/>
              <a:gdLst/>
              <a:ahLst/>
              <a:cxnLst/>
              <a:rect l="l" t="t" r="r" b="b"/>
              <a:pathLst>
                <a:path w="2482" h="1944" extrusionOk="0">
                  <a:moveTo>
                    <a:pt x="1416" y="0"/>
                  </a:moveTo>
                  <a:cubicBezTo>
                    <a:pt x="1301" y="0"/>
                    <a:pt x="1188" y="7"/>
                    <a:pt x="1084" y="18"/>
                  </a:cubicBezTo>
                  <a:cubicBezTo>
                    <a:pt x="1055" y="18"/>
                    <a:pt x="1027" y="32"/>
                    <a:pt x="984" y="32"/>
                  </a:cubicBezTo>
                  <a:lnTo>
                    <a:pt x="927" y="32"/>
                  </a:lnTo>
                  <a:lnTo>
                    <a:pt x="927" y="18"/>
                  </a:lnTo>
                  <a:cubicBezTo>
                    <a:pt x="399" y="32"/>
                    <a:pt x="14" y="489"/>
                    <a:pt x="14" y="1017"/>
                  </a:cubicBezTo>
                  <a:cubicBezTo>
                    <a:pt x="1" y="1638"/>
                    <a:pt x="451" y="1944"/>
                    <a:pt x="1012" y="1944"/>
                  </a:cubicBezTo>
                  <a:cubicBezTo>
                    <a:pt x="1082" y="1944"/>
                    <a:pt x="1153" y="1939"/>
                    <a:pt x="1226" y="1930"/>
                  </a:cubicBezTo>
                  <a:cubicBezTo>
                    <a:pt x="1797" y="1858"/>
                    <a:pt x="2482" y="1345"/>
                    <a:pt x="2467" y="703"/>
                  </a:cubicBezTo>
                  <a:cubicBezTo>
                    <a:pt x="2444" y="135"/>
                    <a:pt x="1913" y="0"/>
                    <a:pt x="1416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157;p71">
              <a:extLst>
                <a:ext uri="{FF2B5EF4-FFF2-40B4-BE49-F238E27FC236}">
                  <a16:creationId xmlns:a16="http://schemas.microsoft.com/office/drawing/2014/main" id="{313D8870-63D9-8333-4924-A9FABFA9AA8E}"/>
                </a:ext>
              </a:extLst>
            </p:cNvPr>
            <p:cNvSpPr/>
            <p:nvPr/>
          </p:nvSpPr>
          <p:spPr>
            <a:xfrm>
              <a:off x="3444175" y="2487795"/>
              <a:ext cx="49985" cy="33904"/>
            </a:xfrm>
            <a:custGeom>
              <a:avLst/>
              <a:gdLst/>
              <a:ahLst/>
              <a:cxnLst/>
              <a:rect l="l" t="t" r="r" b="b"/>
              <a:pathLst>
                <a:path w="3040" h="2062" extrusionOk="0">
                  <a:moveTo>
                    <a:pt x="1428" y="0"/>
                  </a:moveTo>
                  <a:cubicBezTo>
                    <a:pt x="1286" y="0"/>
                    <a:pt x="1142" y="18"/>
                    <a:pt x="999" y="54"/>
                  </a:cubicBezTo>
                  <a:cubicBezTo>
                    <a:pt x="443" y="282"/>
                    <a:pt x="1" y="824"/>
                    <a:pt x="386" y="1409"/>
                  </a:cubicBezTo>
                  <a:cubicBezTo>
                    <a:pt x="645" y="1809"/>
                    <a:pt x="1141" y="2061"/>
                    <a:pt x="1633" y="2061"/>
                  </a:cubicBezTo>
                  <a:cubicBezTo>
                    <a:pt x="1791" y="2061"/>
                    <a:pt x="1949" y="2035"/>
                    <a:pt x="2098" y="1980"/>
                  </a:cubicBezTo>
                  <a:cubicBezTo>
                    <a:pt x="2668" y="1737"/>
                    <a:pt x="3039" y="1210"/>
                    <a:pt x="2640" y="625"/>
                  </a:cubicBezTo>
                  <a:cubicBezTo>
                    <a:pt x="2353" y="206"/>
                    <a:pt x="1906" y="0"/>
                    <a:pt x="1428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158;p71">
              <a:extLst>
                <a:ext uri="{FF2B5EF4-FFF2-40B4-BE49-F238E27FC236}">
                  <a16:creationId xmlns:a16="http://schemas.microsoft.com/office/drawing/2014/main" id="{5B3E2DC2-FFD0-DC5A-B1BA-3E26A873015B}"/>
                </a:ext>
              </a:extLst>
            </p:cNvPr>
            <p:cNvSpPr/>
            <p:nvPr/>
          </p:nvSpPr>
          <p:spPr>
            <a:xfrm>
              <a:off x="3464827" y="2552233"/>
              <a:ext cx="13384" cy="9882"/>
            </a:xfrm>
            <a:custGeom>
              <a:avLst/>
              <a:gdLst/>
              <a:ahLst/>
              <a:cxnLst/>
              <a:rect l="l" t="t" r="r" b="b"/>
              <a:pathLst>
                <a:path w="814" h="601" extrusionOk="0">
                  <a:moveTo>
                    <a:pt x="342" y="1"/>
                  </a:moveTo>
                  <a:cubicBezTo>
                    <a:pt x="0" y="1"/>
                    <a:pt x="14" y="543"/>
                    <a:pt x="357" y="600"/>
                  </a:cubicBezTo>
                  <a:cubicBezTo>
                    <a:pt x="685" y="600"/>
                    <a:pt x="813" y="101"/>
                    <a:pt x="485" y="30"/>
                  </a:cubicBezTo>
                  <a:cubicBezTo>
                    <a:pt x="456" y="15"/>
                    <a:pt x="428" y="15"/>
                    <a:pt x="414" y="15"/>
                  </a:cubicBezTo>
                  <a:cubicBezTo>
                    <a:pt x="385" y="1"/>
                    <a:pt x="371" y="1"/>
                    <a:pt x="357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159;p71">
              <a:extLst>
                <a:ext uri="{FF2B5EF4-FFF2-40B4-BE49-F238E27FC236}">
                  <a16:creationId xmlns:a16="http://schemas.microsoft.com/office/drawing/2014/main" id="{9AFBD908-C08F-0E0B-F643-837144C992E6}"/>
                </a:ext>
              </a:extLst>
            </p:cNvPr>
            <p:cNvSpPr/>
            <p:nvPr/>
          </p:nvSpPr>
          <p:spPr>
            <a:xfrm>
              <a:off x="3471618" y="2552479"/>
              <a:ext cx="1200" cy="247"/>
            </a:xfrm>
            <a:custGeom>
              <a:avLst/>
              <a:gdLst/>
              <a:ahLst/>
              <a:cxnLst/>
              <a:rect l="l" t="t" r="r" b="b"/>
              <a:pathLst>
                <a:path w="73" h="15" extrusionOk="0">
                  <a:moveTo>
                    <a:pt x="1" y="0"/>
                  </a:moveTo>
                  <a:cubicBezTo>
                    <a:pt x="15" y="0"/>
                    <a:pt x="43" y="0"/>
                    <a:pt x="72" y="15"/>
                  </a:cubicBezTo>
                  <a:cubicBezTo>
                    <a:pt x="72" y="0"/>
                    <a:pt x="58" y="0"/>
                    <a:pt x="43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160;p71">
              <a:extLst>
                <a:ext uri="{FF2B5EF4-FFF2-40B4-BE49-F238E27FC236}">
                  <a16:creationId xmlns:a16="http://schemas.microsoft.com/office/drawing/2014/main" id="{6E646118-90BB-695C-ADB0-8FCA03E566C7}"/>
                </a:ext>
              </a:extLst>
            </p:cNvPr>
            <p:cNvSpPr/>
            <p:nvPr/>
          </p:nvSpPr>
          <p:spPr>
            <a:xfrm>
              <a:off x="3440887" y="2561753"/>
              <a:ext cx="53274" cy="35088"/>
            </a:xfrm>
            <a:custGeom>
              <a:avLst/>
              <a:gdLst/>
              <a:ahLst/>
              <a:cxnLst/>
              <a:rect l="l" t="t" r="r" b="b"/>
              <a:pathLst>
                <a:path w="3240" h="2134" extrusionOk="0">
                  <a:moveTo>
                    <a:pt x="1520" y="0"/>
                  </a:moveTo>
                  <a:cubicBezTo>
                    <a:pt x="183" y="0"/>
                    <a:pt x="1" y="2134"/>
                    <a:pt x="1377" y="2134"/>
                  </a:cubicBezTo>
                  <a:cubicBezTo>
                    <a:pt x="1398" y="2134"/>
                    <a:pt x="1420" y="2133"/>
                    <a:pt x="1442" y="2132"/>
                  </a:cubicBezTo>
                  <a:cubicBezTo>
                    <a:pt x="2569" y="2090"/>
                    <a:pt x="3239" y="207"/>
                    <a:pt x="1841" y="21"/>
                  </a:cubicBezTo>
                  <a:lnTo>
                    <a:pt x="1756" y="21"/>
                  </a:lnTo>
                  <a:cubicBezTo>
                    <a:pt x="1673" y="7"/>
                    <a:pt x="1595" y="0"/>
                    <a:pt x="1520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161;p71">
              <a:extLst>
                <a:ext uri="{FF2B5EF4-FFF2-40B4-BE49-F238E27FC236}">
                  <a16:creationId xmlns:a16="http://schemas.microsoft.com/office/drawing/2014/main" id="{95C9E397-A1EC-B87C-A9A6-1E0BCB675709}"/>
                </a:ext>
              </a:extLst>
            </p:cNvPr>
            <p:cNvSpPr/>
            <p:nvPr/>
          </p:nvSpPr>
          <p:spPr>
            <a:xfrm>
              <a:off x="3461769" y="2634330"/>
              <a:ext cx="12677" cy="10046"/>
            </a:xfrm>
            <a:custGeom>
              <a:avLst/>
              <a:gdLst/>
              <a:ahLst/>
              <a:cxnLst/>
              <a:rect l="l" t="t" r="r" b="b"/>
              <a:pathLst>
                <a:path w="771" h="611" extrusionOk="0">
                  <a:moveTo>
                    <a:pt x="386" y="1"/>
                  </a:moveTo>
                  <a:cubicBezTo>
                    <a:pt x="29" y="44"/>
                    <a:pt x="1" y="586"/>
                    <a:pt x="329" y="600"/>
                  </a:cubicBezTo>
                  <a:cubicBezTo>
                    <a:pt x="336" y="607"/>
                    <a:pt x="346" y="611"/>
                    <a:pt x="357" y="611"/>
                  </a:cubicBezTo>
                  <a:cubicBezTo>
                    <a:pt x="368" y="611"/>
                    <a:pt x="379" y="607"/>
                    <a:pt x="386" y="600"/>
                  </a:cubicBezTo>
                  <a:cubicBezTo>
                    <a:pt x="400" y="605"/>
                    <a:pt x="413" y="606"/>
                    <a:pt x="424" y="606"/>
                  </a:cubicBezTo>
                  <a:cubicBezTo>
                    <a:pt x="448" y="606"/>
                    <a:pt x="467" y="600"/>
                    <a:pt x="486" y="600"/>
                  </a:cubicBezTo>
                  <a:cubicBezTo>
                    <a:pt x="771" y="514"/>
                    <a:pt x="728" y="29"/>
                    <a:pt x="38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162;p71">
              <a:extLst>
                <a:ext uri="{FF2B5EF4-FFF2-40B4-BE49-F238E27FC236}">
                  <a16:creationId xmlns:a16="http://schemas.microsoft.com/office/drawing/2014/main" id="{58AFB4AA-1448-8C55-2670-4722E0078FAB}"/>
                </a:ext>
              </a:extLst>
            </p:cNvPr>
            <p:cNvSpPr/>
            <p:nvPr/>
          </p:nvSpPr>
          <p:spPr>
            <a:xfrm>
              <a:off x="3468099" y="2644179"/>
              <a:ext cx="1661" cy="263"/>
            </a:xfrm>
            <a:custGeom>
              <a:avLst/>
              <a:gdLst/>
              <a:ahLst/>
              <a:cxnLst/>
              <a:rect l="l" t="t" r="r" b="b"/>
              <a:pathLst>
                <a:path w="101" h="16" fill="none" extrusionOk="0">
                  <a:moveTo>
                    <a:pt x="101" y="1"/>
                  </a:moveTo>
                  <a:cubicBezTo>
                    <a:pt x="72" y="1"/>
                    <a:pt x="44" y="15"/>
                    <a:pt x="1" y="1"/>
                  </a:cubicBezTo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163;p71">
              <a:extLst>
                <a:ext uri="{FF2B5EF4-FFF2-40B4-BE49-F238E27FC236}">
                  <a16:creationId xmlns:a16="http://schemas.microsoft.com/office/drawing/2014/main" id="{77DD412A-CF75-B531-C6DB-836A6548B903}"/>
                </a:ext>
              </a:extLst>
            </p:cNvPr>
            <p:cNvSpPr/>
            <p:nvPr/>
          </p:nvSpPr>
          <p:spPr>
            <a:xfrm>
              <a:off x="3467162" y="2644179"/>
              <a:ext cx="954" cy="263"/>
            </a:xfrm>
            <a:custGeom>
              <a:avLst/>
              <a:gdLst/>
              <a:ahLst/>
              <a:cxnLst/>
              <a:rect l="l" t="t" r="r" b="b"/>
              <a:pathLst>
                <a:path w="58" h="16" fill="none" extrusionOk="0">
                  <a:moveTo>
                    <a:pt x="1" y="1"/>
                  </a:moveTo>
                  <a:cubicBezTo>
                    <a:pt x="15" y="15"/>
                    <a:pt x="43" y="15"/>
                    <a:pt x="58" y="1"/>
                  </a:cubicBezTo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164;p71">
              <a:extLst>
                <a:ext uri="{FF2B5EF4-FFF2-40B4-BE49-F238E27FC236}">
                  <a16:creationId xmlns:a16="http://schemas.microsoft.com/office/drawing/2014/main" id="{7BA9D599-B59D-069E-3667-AB86DD1AACD3}"/>
                </a:ext>
              </a:extLst>
            </p:cNvPr>
            <p:cNvSpPr/>
            <p:nvPr/>
          </p:nvSpPr>
          <p:spPr>
            <a:xfrm>
              <a:off x="3458694" y="2300087"/>
              <a:ext cx="12940" cy="9964"/>
            </a:xfrm>
            <a:custGeom>
              <a:avLst/>
              <a:gdLst/>
              <a:ahLst/>
              <a:cxnLst/>
              <a:rect l="l" t="t" r="r" b="b"/>
              <a:pathLst>
                <a:path w="787" h="606" extrusionOk="0">
                  <a:moveTo>
                    <a:pt x="444" y="1"/>
                  </a:moveTo>
                  <a:cubicBezTo>
                    <a:pt x="402" y="1"/>
                    <a:pt x="359" y="15"/>
                    <a:pt x="316" y="15"/>
                  </a:cubicBezTo>
                  <a:cubicBezTo>
                    <a:pt x="273" y="44"/>
                    <a:pt x="230" y="58"/>
                    <a:pt x="188" y="72"/>
                  </a:cubicBezTo>
                  <a:cubicBezTo>
                    <a:pt x="1" y="232"/>
                    <a:pt x="126" y="605"/>
                    <a:pt x="412" y="605"/>
                  </a:cubicBezTo>
                  <a:cubicBezTo>
                    <a:pt x="432" y="605"/>
                    <a:pt x="452" y="603"/>
                    <a:pt x="473" y="600"/>
                  </a:cubicBezTo>
                  <a:cubicBezTo>
                    <a:pt x="787" y="471"/>
                    <a:pt x="701" y="15"/>
                    <a:pt x="444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165;p71">
              <a:extLst>
                <a:ext uri="{FF2B5EF4-FFF2-40B4-BE49-F238E27FC236}">
                  <a16:creationId xmlns:a16="http://schemas.microsoft.com/office/drawing/2014/main" id="{B158ACBA-D483-E7D5-BC8B-4306438B67A5}"/>
                </a:ext>
              </a:extLst>
            </p:cNvPr>
            <p:cNvSpPr/>
            <p:nvPr/>
          </p:nvSpPr>
          <p:spPr>
            <a:xfrm>
              <a:off x="3463873" y="2299988"/>
              <a:ext cx="2138" cy="345"/>
            </a:xfrm>
            <a:custGeom>
              <a:avLst/>
              <a:gdLst/>
              <a:ahLst/>
              <a:cxnLst/>
              <a:rect l="l" t="t" r="r" b="b"/>
              <a:pathLst>
                <a:path w="130" h="21" extrusionOk="0">
                  <a:moveTo>
                    <a:pt x="101" y="1"/>
                  </a:moveTo>
                  <a:cubicBezTo>
                    <a:pt x="75" y="1"/>
                    <a:pt x="41" y="11"/>
                    <a:pt x="1" y="21"/>
                  </a:cubicBezTo>
                  <a:cubicBezTo>
                    <a:pt x="44" y="21"/>
                    <a:pt x="87" y="7"/>
                    <a:pt x="129" y="7"/>
                  </a:cubicBezTo>
                  <a:cubicBezTo>
                    <a:pt x="121" y="3"/>
                    <a:pt x="111" y="1"/>
                    <a:pt x="10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166;p71">
              <a:extLst>
                <a:ext uri="{FF2B5EF4-FFF2-40B4-BE49-F238E27FC236}">
                  <a16:creationId xmlns:a16="http://schemas.microsoft.com/office/drawing/2014/main" id="{F49C0E3D-FE3D-F029-D645-5C06004CDDD1}"/>
                </a:ext>
              </a:extLst>
            </p:cNvPr>
            <p:cNvSpPr/>
            <p:nvPr/>
          </p:nvSpPr>
          <p:spPr>
            <a:xfrm>
              <a:off x="3461769" y="2300317"/>
              <a:ext cx="2121" cy="970"/>
            </a:xfrm>
            <a:custGeom>
              <a:avLst/>
              <a:gdLst/>
              <a:ahLst/>
              <a:cxnLst/>
              <a:rect l="l" t="t" r="r" b="b"/>
              <a:pathLst>
                <a:path w="129" h="59" extrusionOk="0">
                  <a:moveTo>
                    <a:pt x="129" y="1"/>
                  </a:moveTo>
                  <a:cubicBezTo>
                    <a:pt x="86" y="15"/>
                    <a:pt x="43" y="30"/>
                    <a:pt x="1" y="58"/>
                  </a:cubicBezTo>
                  <a:cubicBezTo>
                    <a:pt x="43" y="44"/>
                    <a:pt x="86" y="30"/>
                    <a:pt x="12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167;p71">
              <a:extLst>
                <a:ext uri="{FF2B5EF4-FFF2-40B4-BE49-F238E27FC236}">
                  <a16:creationId xmlns:a16="http://schemas.microsoft.com/office/drawing/2014/main" id="{2B8A8CB2-3B5A-A66D-6022-94891748DE67}"/>
                </a:ext>
              </a:extLst>
            </p:cNvPr>
            <p:cNvSpPr/>
            <p:nvPr/>
          </p:nvSpPr>
          <p:spPr>
            <a:xfrm>
              <a:off x="3452725" y="2478801"/>
              <a:ext cx="13138" cy="10063"/>
            </a:xfrm>
            <a:custGeom>
              <a:avLst/>
              <a:gdLst/>
              <a:ahLst/>
              <a:cxnLst/>
              <a:rect l="l" t="t" r="r" b="b"/>
              <a:pathLst>
                <a:path w="799" h="612" extrusionOk="0">
                  <a:moveTo>
                    <a:pt x="432" y="1"/>
                  </a:moveTo>
                  <a:cubicBezTo>
                    <a:pt x="424" y="1"/>
                    <a:pt x="416" y="1"/>
                    <a:pt x="408" y="2"/>
                  </a:cubicBezTo>
                  <a:cubicBezTo>
                    <a:pt x="379" y="2"/>
                    <a:pt x="351" y="16"/>
                    <a:pt x="322" y="30"/>
                  </a:cubicBezTo>
                  <a:cubicBezTo>
                    <a:pt x="280" y="30"/>
                    <a:pt x="251" y="45"/>
                    <a:pt x="237" y="59"/>
                  </a:cubicBezTo>
                  <a:cubicBezTo>
                    <a:pt x="237" y="59"/>
                    <a:pt x="222" y="59"/>
                    <a:pt x="222" y="73"/>
                  </a:cubicBezTo>
                  <a:cubicBezTo>
                    <a:pt x="0" y="217"/>
                    <a:pt x="125" y="612"/>
                    <a:pt x="400" y="612"/>
                  </a:cubicBezTo>
                  <a:cubicBezTo>
                    <a:pt x="425" y="612"/>
                    <a:pt x="452" y="608"/>
                    <a:pt x="479" y="601"/>
                  </a:cubicBezTo>
                  <a:cubicBezTo>
                    <a:pt x="798" y="476"/>
                    <a:pt x="713" y="1"/>
                    <a:pt x="43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168;p71">
              <a:extLst>
                <a:ext uri="{FF2B5EF4-FFF2-40B4-BE49-F238E27FC236}">
                  <a16:creationId xmlns:a16="http://schemas.microsoft.com/office/drawing/2014/main" id="{0AD54214-9418-A942-7A29-464CA0E968E4}"/>
                </a:ext>
              </a:extLst>
            </p:cNvPr>
            <p:cNvSpPr/>
            <p:nvPr/>
          </p:nvSpPr>
          <p:spPr>
            <a:xfrm>
              <a:off x="3458020" y="2478817"/>
              <a:ext cx="1414" cy="493"/>
            </a:xfrm>
            <a:custGeom>
              <a:avLst/>
              <a:gdLst/>
              <a:ahLst/>
              <a:cxnLst/>
              <a:rect l="l" t="t" r="r" b="b"/>
              <a:pathLst>
                <a:path w="86" h="30" fill="none" extrusionOk="0">
                  <a:moveTo>
                    <a:pt x="86" y="1"/>
                  </a:moveTo>
                  <a:cubicBezTo>
                    <a:pt x="57" y="1"/>
                    <a:pt x="29" y="15"/>
                    <a:pt x="0" y="29"/>
                  </a:cubicBezTo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169;p71">
              <a:extLst>
                <a:ext uri="{FF2B5EF4-FFF2-40B4-BE49-F238E27FC236}">
                  <a16:creationId xmlns:a16="http://schemas.microsoft.com/office/drawing/2014/main" id="{C75CC03C-2AAC-2C4E-EF20-04404D7ABFFE}"/>
                </a:ext>
              </a:extLst>
            </p:cNvPr>
            <p:cNvSpPr/>
            <p:nvPr/>
          </p:nvSpPr>
          <p:spPr>
            <a:xfrm>
              <a:off x="3456606" y="2479294"/>
              <a:ext cx="1430" cy="477"/>
            </a:xfrm>
            <a:custGeom>
              <a:avLst/>
              <a:gdLst/>
              <a:ahLst/>
              <a:cxnLst/>
              <a:rect l="l" t="t" r="r" b="b"/>
              <a:pathLst>
                <a:path w="87" h="29" fill="none" extrusionOk="0">
                  <a:moveTo>
                    <a:pt x="1" y="29"/>
                  </a:moveTo>
                  <a:cubicBezTo>
                    <a:pt x="15" y="15"/>
                    <a:pt x="58" y="0"/>
                    <a:pt x="86" y="0"/>
                  </a:cubicBezTo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3" name="Google Shape;4252;p71">
            <a:extLst>
              <a:ext uri="{FF2B5EF4-FFF2-40B4-BE49-F238E27FC236}">
                <a16:creationId xmlns:a16="http://schemas.microsoft.com/office/drawing/2014/main" id="{57579544-FBCC-D1E9-0C4E-A8E73CE2AC87}"/>
              </a:ext>
            </a:extLst>
          </p:cNvPr>
          <p:cNvGrpSpPr/>
          <p:nvPr/>
        </p:nvGrpSpPr>
        <p:grpSpPr>
          <a:xfrm>
            <a:off x="390855" y="4846185"/>
            <a:ext cx="1567397" cy="1270000"/>
            <a:chOff x="2130880" y="2256778"/>
            <a:chExt cx="832648" cy="562925"/>
          </a:xfrm>
        </p:grpSpPr>
        <p:sp>
          <p:nvSpPr>
            <p:cNvPr id="64" name="Google Shape;4253;p71">
              <a:extLst>
                <a:ext uri="{FF2B5EF4-FFF2-40B4-BE49-F238E27FC236}">
                  <a16:creationId xmlns:a16="http://schemas.microsoft.com/office/drawing/2014/main" id="{A3D9CA79-6518-509F-3819-D35E2EA4D94B}"/>
                </a:ext>
              </a:extLst>
            </p:cNvPr>
            <p:cNvSpPr/>
            <p:nvPr/>
          </p:nvSpPr>
          <p:spPr>
            <a:xfrm>
              <a:off x="2500524" y="2520581"/>
              <a:ext cx="56332" cy="16245"/>
            </a:xfrm>
            <a:custGeom>
              <a:avLst/>
              <a:gdLst/>
              <a:ahLst/>
              <a:cxnLst/>
              <a:rect l="l" t="t" r="r" b="b"/>
              <a:pathLst>
                <a:path w="3426" h="988" extrusionOk="0">
                  <a:moveTo>
                    <a:pt x="2342" y="0"/>
                  </a:moveTo>
                  <a:lnTo>
                    <a:pt x="2342" y="14"/>
                  </a:lnTo>
                  <a:cubicBezTo>
                    <a:pt x="2299" y="29"/>
                    <a:pt x="2242" y="43"/>
                    <a:pt x="2170" y="43"/>
                  </a:cubicBezTo>
                  <a:cubicBezTo>
                    <a:pt x="2056" y="43"/>
                    <a:pt x="1942" y="57"/>
                    <a:pt x="1814" y="57"/>
                  </a:cubicBezTo>
                  <a:cubicBezTo>
                    <a:pt x="1443" y="214"/>
                    <a:pt x="1058" y="300"/>
                    <a:pt x="672" y="371"/>
                  </a:cubicBezTo>
                  <a:lnTo>
                    <a:pt x="2070" y="371"/>
                  </a:lnTo>
                  <a:cubicBezTo>
                    <a:pt x="2185" y="371"/>
                    <a:pt x="2199" y="528"/>
                    <a:pt x="2099" y="556"/>
                  </a:cubicBezTo>
                  <a:cubicBezTo>
                    <a:pt x="1557" y="699"/>
                    <a:pt x="1015" y="770"/>
                    <a:pt x="473" y="870"/>
                  </a:cubicBezTo>
                  <a:cubicBezTo>
                    <a:pt x="35" y="960"/>
                    <a:pt x="1" y="987"/>
                    <a:pt x="119" y="987"/>
                  </a:cubicBezTo>
                  <a:cubicBezTo>
                    <a:pt x="282" y="987"/>
                    <a:pt x="738" y="936"/>
                    <a:pt x="829" y="927"/>
                  </a:cubicBezTo>
                  <a:cubicBezTo>
                    <a:pt x="1358" y="881"/>
                    <a:pt x="1874" y="823"/>
                    <a:pt x="2398" y="823"/>
                  </a:cubicBezTo>
                  <a:cubicBezTo>
                    <a:pt x="2680" y="823"/>
                    <a:pt x="2965" y="840"/>
                    <a:pt x="3254" y="885"/>
                  </a:cubicBezTo>
                  <a:cubicBezTo>
                    <a:pt x="3297" y="885"/>
                    <a:pt x="3312" y="913"/>
                    <a:pt x="3312" y="956"/>
                  </a:cubicBezTo>
                  <a:cubicBezTo>
                    <a:pt x="3354" y="956"/>
                    <a:pt x="3397" y="942"/>
                    <a:pt x="3426" y="942"/>
                  </a:cubicBezTo>
                  <a:cubicBezTo>
                    <a:pt x="3069" y="628"/>
                    <a:pt x="2712" y="314"/>
                    <a:pt x="2342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Google Shape;4254;p71">
              <a:extLst>
                <a:ext uri="{FF2B5EF4-FFF2-40B4-BE49-F238E27FC236}">
                  <a16:creationId xmlns:a16="http://schemas.microsoft.com/office/drawing/2014/main" id="{41EBE415-C1C6-3E89-B2DE-4FC6D92DECD7}"/>
                </a:ext>
              </a:extLst>
            </p:cNvPr>
            <p:cNvSpPr/>
            <p:nvPr/>
          </p:nvSpPr>
          <p:spPr>
            <a:xfrm>
              <a:off x="2552613" y="2370231"/>
              <a:ext cx="309168" cy="216745"/>
            </a:xfrm>
            <a:custGeom>
              <a:avLst/>
              <a:gdLst/>
              <a:ahLst/>
              <a:cxnLst/>
              <a:rect l="l" t="t" r="r" b="b"/>
              <a:pathLst>
                <a:path w="18803" h="13182" extrusionOk="0">
                  <a:moveTo>
                    <a:pt x="15821" y="0"/>
                  </a:moveTo>
                  <a:cubicBezTo>
                    <a:pt x="9487" y="542"/>
                    <a:pt x="3410" y="3053"/>
                    <a:pt x="101" y="8745"/>
                  </a:cubicBezTo>
                  <a:cubicBezTo>
                    <a:pt x="72" y="8788"/>
                    <a:pt x="44" y="8830"/>
                    <a:pt x="1" y="8859"/>
                  </a:cubicBezTo>
                  <a:cubicBezTo>
                    <a:pt x="500" y="9287"/>
                    <a:pt x="1014" y="9729"/>
                    <a:pt x="1513" y="10157"/>
                  </a:cubicBezTo>
                  <a:cubicBezTo>
                    <a:pt x="2683" y="11170"/>
                    <a:pt x="3853" y="12168"/>
                    <a:pt x="5022" y="13181"/>
                  </a:cubicBezTo>
                  <a:cubicBezTo>
                    <a:pt x="5008" y="13110"/>
                    <a:pt x="5022" y="13039"/>
                    <a:pt x="5051" y="12953"/>
                  </a:cubicBezTo>
                  <a:cubicBezTo>
                    <a:pt x="6320" y="10214"/>
                    <a:pt x="8803" y="7946"/>
                    <a:pt x="11214" y="6205"/>
                  </a:cubicBezTo>
                  <a:cubicBezTo>
                    <a:pt x="13410" y="4636"/>
                    <a:pt x="16035" y="3067"/>
                    <a:pt x="18803" y="2839"/>
                  </a:cubicBezTo>
                  <a:cubicBezTo>
                    <a:pt x="18360" y="2397"/>
                    <a:pt x="17918" y="1954"/>
                    <a:pt x="17462" y="1526"/>
                  </a:cubicBezTo>
                  <a:lnTo>
                    <a:pt x="17376" y="1526"/>
                  </a:lnTo>
                  <a:cubicBezTo>
                    <a:pt x="11214" y="1641"/>
                    <a:pt x="6435" y="6277"/>
                    <a:pt x="2597" y="10613"/>
                  </a:cubicBezTo>
                  <a:cubicBezTo>
                    <a:pt x="2520" y="10701"/>
                    <a:pt x="2430" y="10738"/>
                    <a:pt x="2343" y="10738"/>
                  </a:cubicBezTo>
                  <a:cubicBezTo>
                    <a:pt x="2062" y="10738"/>
                    <a:pt x="1805" y="10355"/>
                    <a:pt x="2055" y="10071"/>
                  </a:cubicBezTo>
                  <a:cubicBezTo>
                    <a:pt x="5893" y="5735"/>
                    <a:pt x="10643" y="1213"/>
                    <a:pt x="16706" y="799"/>
                  </a:cubicBezTo>
                  <a:cubicBezTo>
                    <a:pt x="16420" y="528"/>
                    <a:pt x="16121" y="257"/>
                    <a:pt x="15821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Google Shape;4255;p71">
              <a:extLst>
                <a:ext uri="{FF2B5EF4-FFF2-40B4-BE49-F238E27FC236}">
                  <a16:creationId xmlns:a16="http://schemas.microsoft.com/office/drawing/2014/main" id="{CA164FBA-7CFE-9250-B5A7-0B41F6697FD5}"/>
                </a:ext>
              </a:extLst>
            </p:cNvPr>
            <p:cNvSpPr/>
            <p:nvPr/>
          </p:nvSpPr>
          <p:spPr>
            <a:xfrm>
              <a:off x="2640104" y="2638096"/>
              <a:ext cx="49755" cy="15028"/>
            </a:xfrm>
            <a:custGeom>
              <a:avLst/>
              <a:gdLst/>
              <a:ahLst/>
              <a:cxnLst/>
              <a:rect l="l" t="t" r="r" b="b"/>
              <a:pathLst>
                <a:path w="3026" h="914" extrusionOk="0">
                  <a:moveTo>
                    <a:pt x="2041" y="0"/>
                  </a:moveTo>
                  <a:cubicBezTo>
                    <a:pt x="1984" y="29"/>
                    <a:pt x="1927" y="43"/>
                    <a:pt x="1855" y="43"/>
                  </a:cubicBezTo>
                  <a:cubicBezTo>
                    <a:pt x="1727" y="43"/>
                    <a:pt x="1599" y="43"/>
                    <a:pt x="1456" y="57"/>
                  </a:cubicBezTo>
                  <a:cubicBezTo>
                    <a:pt x="1470" y="114"/>
                    <a:pt x="1442" y="171"/>
                    <a:pt x="1370" y="171"/>
                  </a:cubicBezTo>
                  <a:cubicBezTo>
                    <a:pt x="914" y="228"/>
                    <a:pt x="457" y="285"/>
                    <a:pt x="1" y="357"/>
                  </a:cubicBezTo>
                  <a:cubicBezTo>
                    <a:pt x="352" y="337"/>
                    <a:pt x="703" y="326"/>
                    <a:pt x="1054" y="326"/>
                  </a:cubicBezTo>
                  <a:cubicBezTo>
                    <a:pt x="1459" y="326"/>
                    <a:pt x="1864" y="340"/>
                    <a:pt x="2269" y="371"/>
                  </a:cubicBezTo>
                  <a:cubicBezTo>
                    <a:pt x="2355" y="371"/>
                    <a:pt x="2412" y="499"/>
                    <a:pt x="2312" y="542"/>
                  </a:cubicBezTo>
                  <a:cubicBezTo>
                    <a:pt x="2069" y="656"/>
                    <a:pt x="1813" y="742"/>
                    <a:pt x="1556" y="813"/>
                  </a:cubicBezTo>
                  <a:cubicBezTo>
                    <a:pt x="1674" y="806"/>
                    <a:pt x="1792" y="803"/>
                    <a:pt x="1911" y="803"/>
                  </a:cubicBezTo>
                  <a:cubicBezTo>
                    <a:pt x="2282" y="803"/>
                    <a:pt x="2658" y="837"/>
                    <a:pt x="3025" y="913"/>
                  </a:cubicBezTo>
                  <a:cubicBezTo>
                    <a:pt x="2697" y="599"/>
                    <a:pt x="2369" y="300"/>
                    <a:pt x="2041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Google Shape;4256;p71">
              <a:extLst>
                <a:ext uri="{FF2B5EF4-FFF2-40B4-BE49-F238E27FC236}">
                  <a16:creationId xmlns:a16="http://schemas.microsoft.com/office/drawing/2014/main" id="{F347D6B0-B6E5-AD4E-C88D-F97708A8CA1C}"/>
                </a:ext>
              </a:extLst>
            </p:cNvPr>
            <p:cNvSpPr/>
            <p:nvPr/>
          </p:nvSpPr>
          <p:spPr>
            <a:xfrm>
              <a:off x="2534181" y="2548484"/>
              <a:ext cx="79680" cy="37078"/>
            </a:xfrm>
            <a:custGeom>
              <a:avLst/>
              <a:gdLst/>
              <a:ahLst/>
              <a:cxnLst/>
              <a:rect l="l" t="t" r="r" b="b"/>
              <a:pathLst>
                <a:path w="4846" h="2255" extrusionOk="0">
                  <a:moveTo>
                    <a:pt x="861" y="1422"/>
                  </a:moveTo>
                  <a:cubicBezTo>
                    <a:pt x="819" y="1433"/>
                    <a:pt x="778" y="1444"/>
                    <a:pt x="737" y="1456"/>
                  </a:cubicBezTo>
                  <a:cubicBezTo>
                    <a:pt x="778" y="1444"/>
                    <a:pt x="820" y="1433"/>
                    <a:pt x="861" y="1422"/>
                  </a:cubicBezTo>
                  <a:close/>
                  <a:moveTo>
                    <a:pt x="2021" y="1"/>
                  </a:moveTo>
                  <a:cubicBezTo>
                    <a:pt x="2035" y="58"/>
                    <a:pt x="2021" y="115"/>
                    <a:pt x="1964" y="129"/>
                  </a:cubicBezTo>
                  <a:cubicBezTo>
                    <a:pt x="1479" y="315"/>
                    <a:pt x="965" y="414"/>
                    <a:pt x="466" y="557"/>
                  </a:cubicBezTo>
                  <a:cubicBezTo>
                    <a:pt x="33" y="665"/>
                    <a:pt x="0" y="697"/>
                    <a:pt x="120" y="697"/>
                  </a:cubicBezTo>
                  <a:cubicBezTo>
                    <a:pt x="285" y="697"/>
                    <a:pt x="738" y="637"/>
                    <a:pt x="837" y="628"/>
                  </a:cubicBezTo>
                  <a:cubicBezTo>
                    <a:pt x="1280" y="582"/>
                    <a:pt x="1712" y="530"/>
                    <a:pt x="2147" y="530"/>
                  </a:cubicBezTo>
                  <a:cubicBezTo>
                    <a:pt x="2384" y="530"/>
                    <a:pt x="2621" y="545"/>
                    <a:pt x="2862" y="586"/>
                  </a:cubicBezTo>
                  <a:cubicBezTo>
                    <a:pt x="2948" y="600"/>
                    <a:pt x="2934" y="714"/>
                    <a:pt x="2877" y="757"/>
                  </a:cubicBezTo>
                  <a:cubicBezTo>
                    <a:pt x="2284" y="1228"/>
                    <a:pt x="1564" y="1242"/>
                    <a:pt x="861" y="1422"/>
                  </a:cubicBezTo>
                  <a:lnTo>
                    <a:pt x="861" y="1422"/>
                  </a:lnTo>
                  <a:cubicBezTo>
                    <a:pt x="1623" y="1229"/>
                    <a:pt x="2536" y="1241"/>
                    <a:pt x="3347" y="1228"/>
                  </a:cubicBezTo>
                  <a:cubicBezTo>
                    <a:pt x="3461" y="1228"/>
                    <a:pt x="3461" y="1370"/>
                    <a:pt x="3376" y="1413"/>
                  </a:cubicBezTo>
                  <a:cubicBezTo>
                    <a:pt x="2919" y="1598"/>
                    <a:pt x="2449" y="1684"/>
                    <a:pt x="2006" y="1727"/>
                  </a:cubicBezTo>
                  <a:cubicBezTo>
                    <a:pt x="2577" y="1684"/>
                    <a:pt x="3148" y="1627"/>
                    <a:pt x="3732" y="1598"/>
                  </a:cubicBezTo>
                  <a:cubicBezTo>
                    <a:pt x="3847" y="1598"/>
                    <a:pt x="3847" y="1755"/>
                    <a:pt x="3747" y="1798"/>
                  </a:cubicBezTo>
                  <a:cubicBezTo>
                    <a:pt x="3290" y="1984"/>
                    <a:pt x="2848" y="2083"/>
                    <a:pt x="2377" y="2183"/>
                  </a:cubicBezTo>
                  <a:cubicBezTo>
                    <a:pt x="2684" y="2164"/>
                    <a:pt x="2987" y="2147"/>
                    <a:pt x="3291" y="2147"/>
                  </a:cubicBezTo>
                  <a:cubicBezTo>
                    <a:pt x="3653" y="2147"/>
                    <a:pt x="4017" y="2171"/>
                    <a:pt x="4389" y="2240"/>
                  </a:cubicBezTo>
                  <a:cubicBezTo>
                    <a:pt x="4403" y="2240"/>
                    <a:pt x="4403" y="2255"/>
                    <a:pt x="4417" y="2255"/>
                  </a:cubicBezTo>
                  <a:cubicBezTo>
                    <a:pt x="4560" y="2240"/>
                    <a:pt x="4703" y="2240"/>
                    <a:pt x="4845" y="2226"/>
                  </a:cubicBezTo>
                  <a:cubicBezTo>
                    <a:pt x="3989" y="1484"/>
                    <a:pt x="3119" y="743"/>
                    <a:pt x="224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Google Shape;4257;p71">
              <a:extLst>
                <a:ext uri="{FF2B5EF4-FFF2-40B4-BE49-F238E27FC236}">
                  <a16:creationId xmlns:a16="http://schemas.microsoft.com/office/drawing/2014/main" id="{36231594-800E-1D07-CF6F-F7113D4F4964}"/>
                </a:ext>
              </a:extLst>
            </p:cNvPr>
            <p:cNvSpPr/>
            <p:nvPr/>
          </p:nvSpPr>
          <p:spPr>
            <a:xfrm>
              <a:off x="2581700" y="2596332"/>
              <a:ext cx="79302" cy="32162"/>
            </a:xfrm>
            <a:custGeom>
              <a:avLst/>
              <a:gdLst/>
              <a:ahLst/>
              <a:cxnLst/>
              <a:rect l="l" t="t" r="r" b="b"/>
              <a:pathLst>
                <a:path w="4823" h="1956" extrusionOk="0">
                  <a:moveTo>
                    <a:pt x="2740" y="1"/>
                  </a:moveTo>
                  <a:cubicBezTo>
                    <a:pt x="2697" y="15"/>
                    <a:pt x="2654" y="29"/>
                    <a:pt x="2597" y="29"/>
                  </a:cubicBezTo>
                  <a:cubicBezTo>
                    <a:pt x="2554" y="44"/>
                    <a:pt x="2512" y="44"/>
                    <a:pt x="2454" y="44"/>
                  </a:cubicBezTo>
                  <a:cubicBezTo>
                    <a:pt x="2469" y="86"/>
                    <a:pt x="2454" y="144"/>
                    <a:pt x="2397" y="158"/>
                  </a:cubicBezTo>
                  <a:cubicBezTo>
                    <a:pt x="1656" y="357"/>
                    <a:pt x="614" y="671"/>
                    <a:pt x="1" y="728"/>
                  </a:cubicBezTo>
                  <a:cubicBezTo>
                    <a:pt x="828" y="657"/>
                    <a:pt x="1656" y="514"/>
                    <a:pt x="2497" y="486"/>
                  </a:cubicBezTo>
                  <a:cubicBezTo>
                    <a:pt x="2611" y="486"/>
                    <a:pt x="2626" y="643"/>
                    <a:pt x="2526" y="671"/>
                  </a:cubicBezTo>
                  <a:cubicBezTo>
                    <a:pt x="1984" y="814"/>
                    <a:pt x="1427" y="871"/>
                    <a:pt x="900" y="1028"/>
                  </a:cubicBezTo>
                  <a:cubicBezTo>
                    <a:pt x="543" y="1131"/>
                    <a:pt x="326" y="1161"/>
                    <a:pt x="591" y="1161"/>
                  </a:cubicBezTo>
                  <a:cubicBezTo>
                    <a:pt x="655" y="1161"/>
                    <a:pt x="747" y="1159"/>
                    <a:pt x="871" y="1156"/>
                  </a:cubicBezTo>
                  <a:cubicBezTo>
                    <a:pt x="1217" y="1151"/>
                    <a:pt x="1561" y="1140"/>
                    <a:pt x="1904" y="1140"/>
                  </a:cubicBezTo>
                  <a:cubicBezTo>
                    <a:pt x="2408" y="1140"/>
                    <a:pt x="2909" y="1163"/>
                    <a:pt x="3410" y="1256"/>
                  </a:cubicBezTo>
                  <a:cubicBezTo>
                    <a:pt x="3510" y="1270"/>
                    <a:pt x="3496" y="1399"/>
                    <a:pt x="3410" y="1442"/>
                  </a:cubicBezTo>
                  <a:cubicBezTo>
                    <a:pt x="2573" y="1726"/>
                    <a:pt x="1664" y="1656"/>
                    <a:pt x="840" y="1951"/>
                  </a:cubicBezTo>
                  <a:lnTo>
                    <a:pt x="840" y="1951"/>
                  </a:lnTo>
                  <a:cubicBezTo>
                    <a:pt x="996" y="1897"/>
                    <a:pt x="1217" y="1882"/>
                    <a:pt x="1454" y="1882"/>
                  </a:cubicBezTo>
                  <a:cubicBezTo>
                    <a:pt x="1738" y="1882"/>
                    <a:pt x="2044" y="1903"/>
                    <a:pt x="2285" y="1903"/>
                  </a:cubicBezTo>
                  <a:cubicBezTo>
                    <a:pt x="2346" y="1903"/>
                    <a:pt x="2403" y="1902"/>
                    <a:pt x="2454" y="1898"/>
                  </a:cubicBezTo>
                  <a:cubicBezTo>
                    <a:pt x="2701" y="1881"/>
                    <a:pt x="2943" y="1868"/>
                    <a:pt x="3185" y="1868"/>
                  </a:cubicBezTo>
                  <a:cubicBezTo>
                    <a:pt x="3335" y="1868"/>
                    <a:pt x="3486" y="1873"/>
                    <a:pt x="3638" y="1884"/>
                  </a:cubicBezTo>
                  <a:cubicBezTo>
                    <a:pt x="3653" y="1884"/>
                    <a:pt x="3667" y="1898"/>
                    <a:pt x="3681" y="1898"/>
                  </a:cubicBezTo>
                  <a:cubicBezTo>
                    <a:pt x="4052" y="1870"/>
                    <a:pt x="4437" y="1841"/>
                    <a:pt x="4823" y="1827"/>
                  </a:cubicBezTo>
                  <a:cubicBezTo>
                    <a:pt x="4138" y="1213"/>
                    <a:pt x="3439" y="600"/>
                    <a:pt x="2740" y="1"/>
                  </a:cubicBezTo>
                  <a:close/>
                  <a:moveTo>
                    <a:pt x="840" y="1951"/>
                  </a:moveTo>
                  <a:cubicBezTo>
                    <a:pt x="836" y="1952"/>
                    <a:pt x="832" y="1954"/>
                    <a:pt x="828" y="1955"/>
                  </a:cubicBezTo>
                  <a:cubicBezTo>
                    <a:pt x="832" y="1954"/>
                    <a:pt x="836" y="1952"/>
                    <a:pt x="840" y="195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Google Shape;4258;p71">
              <a:extLst>
                <a:ext uri="{FF2B5EF4-FFF2-40B4-BE49-F238E27FC236}">
                  <a16:creationId xmlns:a16="http://schemas.microsoft.com/office/drawing/2014/main" id="{1795F6C3-EE02-7C31-7116-FCD4BEFBC3A5}"/>
                </a:ext>
              </a:extLst>
            </p:cNvPr>
            <p:cNvSpPr/>
            <p:nvPr/>
          </p:nvSpPr>
          <p:spPr>
            <a:xfrm>
              <a:off x="2515799" y="2335734"/>
              <a:ext cx="283600" cy="171956"/>
            </a:xfrm>
            <a:custGeom>
              <a:avLst/>
              <a:gdLst/>
              <a:ahLst/>
              <a:cxnLst/>
              <a:rect l="l" t="t" r="r" b="b"/>
              <a:pathLst>
                <a:path w="17248" h="10458" extrusionOk="0">
                  <a:moveTo>
                    <a:pt x="14889" y="0"/>
                  </a:moveTo>
                  <a:cubicBezTo>
                    <a:pt x="8912" y="0"/>
                    <a:pt x="3607" y="4062"/>
                    <a:pt x="300" y="8803"/>
                  </a:cubicBezTo>
                  <a:cubicBezTo>
                    <a:pt x="214" y="8917"/>
                    <a:pt x="100" y="8960"/>
                    <a:pt x="0" y="8974"/>
                  </a:cubicBezTo>
                  <a:cubicBezTo>
                    <a:pt x="57" y="9031"/>
                    <a:pt x="129" y="9074"/>
                    <a:pt x="186" y="9131"/>
                  </a:cubicBezTo>
                  <a:cubicBezTo>
                    <a:pt x="228" y="9159"/>
                    <a:pt x="257" y="9188"/>
                    <a:pt x="286" y="9231"/>
                  </a:cubicBezTo>
                  <a:cubicBezTo>
                    <a:pt x="742" y="9644"/>
                    <a:pt x="1213" y="10058"/>
                    <a:pt x="1684" y="10458"/>
                  </a:cubicBezTo>
                  <a:cubicBezTo>
                    <a:pt x="4979" y="4766"/>
                    <a:pt x="10942" y="2112"/>
                    <a:pt x="17247" y="1413"/>
                  </a:cubicBezTo>
                  <a:cubicBezTo>
                    <a:pt x="16676" y="943"/>
                    <a:pt x="16106" y="472"/>
                    <a:pt x="15521" y="15"/>
                  </a:cubicBezTo>
                  <a:cubicBezTo>
                    <a:pt x="15310" y="5"/>
                    <a:pt x="15099" y="0"/>
                    <a:pt x="14889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Google Shape;4259;p71">
              <a:extLst>
                <a:ext uri="{FF2B5EF4-FFF2-40B4-BE49-F238E27FC236}">
                  <a16:creationId xmlns:a16="http://schemas.microsoft.com/office/drawing/2014/main" id="{38766EE1-549F-A723-FBDF-5B7916BA8F46}"/>
                </a:ext>
              </a:extLst>
            </p:cNvPr>
            <p:cNvSpPr/>
            <p:nvPr/>
          </p:nvSpPr>
          <p:spPr>
            <a:xfrm>
              <a:off x="2481072" y="2302833"/>
              <a:ext cx="273981" cy="173896"/>
            </a:xfrm>
            <a:custGeom>
              <a:avLst/>
              <a:gdLst/>
              <a:ahLst/>
              <a:cxnLst/>
              <a:rect l="l" t="t" r="r" b="b"/>
              <a:pathLst>
                <a:path w="16663" h="10576" extrusionOk="0">
                  <a:moveTo>
                    <a:pt x="14826" y="0"/>
                  </a:moveTo>
                  <a:cubicBezTo>
                    <a:pt x="11898" y="0"/>
                    <a:pt x="8871" y="1563"/>
                    <a:pt x="6449" y="3058"/>
                  </a:cubicBezTo>
                  <a:cubicBezTo>
                    <a:pt x="4067" y="4541"/>
                    <a:pt x="1328" y="6424"/>
                    <a:pt x="1" y="9006"/>
                  </a:cubicBezTo>
                  <a:cubicBezTo>
                    <a:pt x="557" y="9534"/>
                    <a:pt x="1114" y="10062"/>
                    <a:pt x="1684" y="10576"/>
                  </a:cubicBezTo>
                  <a:cubicBezTo>
                    <a:pt x="1684" y="10533"/>
                    <a:pt x="1713" y="10476"/>
                    <a:pt x="1756" y="10419"/>
                  </a:cubicBezTo>
                  <a:cubicBezTo>
                    <a:pt x="5137" y="5540"/>
                    <a:pt x="10557" y="1360"/>
                    <a:pt x="16663" y="1232"/>
                  </a:cubicBezTo>
                  <a:cubicBezTo>
                    <a:pt x="16164" y="832"/>
                    <a:pt x="15664" y="419"/>
                    <a:pt x="15179" y="5"/>
                  </a:cubicBezTo>
                  <a:lnTo>
                    <a:pt x="15094" y="5"/>
                  </a:lnTo>
                  <a:cubicBezTo>
                    <a:pt x="15005" y="2"/>
                    <a:pt x="14915" y="0"/>
                    <a:pt x="14826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Google Shape;4260;p71">
              <a:extLst>
                <a:ext uri="{FF2B5EF4-FFF2-40B4-BE49-F238E27FC236}">
                  <a16:creationId xmlns:a16="http://schemas.microsoft.com/office/drawing/2014/main" id="{CEE1DB2C-2094-6477-DC32-321BCA735969}"/>
                </a:ext>
              </a:extLst>
            </p:cNvPr>
            <p:cNvSpPr/>
            <p:nvPr/>
          </p:nvSpPr>
          <p:spPr>
            <a:xfrm>
              <a:off x="2160674" y="2417914"/>
              <a:ext cx="279259" cy="146782"/>
            </a:xfrm>
            <a:custGeom>
              <a:avLst/>
              <a:gdLst/>
              <a:ahLst/>
              <a:cxnLst/>
              <a:rect l="l" t="t" r="r" b="b"/>
              <a:pathLst>
                <a:path w="16984" h="8927" extrusionOk="0">
                  <a:moveTo>
                    <a:pt x="14027" y="1"/>
                  </a:moveTo>
                  <a:cubicBezTo>
                    <a:pt x="11628" y="1"/>
                    <a:pt x="9098" y="954"/>
                    <a:pt x="7105" y="1950"/>
                  </a:cubicBezTo>
                  <a:cubicBezTo>
                    <a:pt x="4437" y="3291"/>
                    <a:pt x="1513" y="5131"/>
                    <a:pt x="0" y="7785"/>
                  </a:cubicBezTo>
                  <a:cubicBezTo>
                    <a:pt x="400" y="8184"/>
                    <a:pt x="814" y="8555"/>
                    <a:pt x="1242" y="8926"/>
                  </a:cubicBezTo>
                  <a:cubicBezTo>
                    <a:pt x="3067" y="6729"/>
                    <a:pt x="5607" y="4889"/>
                    <a:pt x="8060" y="3491"/>
                  </a:cubicBezTo>
                  <a:cubicBezTo>
                    <a:pt x="10100" y="2321"/>
                    <a:pt x="12354" y="1351"/>
                    <a:pt x="14694" y="1066"/>
                  </a:cubicBezTo>
                  <a:cubicBezTo>
                    <a:pt x="14680" y="1066"/>
                    <a:pt x="14665" y="1052"/>
                    <a:pt x="14651" y="1052"/>
                  </a:cubicBezTo>
                  <a:cubicBezTo>
                    <a:pt x="14580" y="994"/>
                    <a:pt x="14608" y="866"/>
                    <a:pt x="14708" y="866"/>
                  </a:cubicBezTo>
                  <a:cubicBezTo>
                    <a:pt x="14808" y="880"/>
                    <a:pt x="14922" y="880"/>
                    <a:pt x="15022" y="895"/>
                  </a:cubicBezTo>
                  <a:cubicBezTo>
                    <a:pt x="14665" y="766"/>
                    <a:pt x="14337" y="567"/>
                    <a:pt x="14109" y="253"/>
                  </a:cubicBezTo>
                  <a:cubicBezTo>
                    <a:pt x="14057" y="175"/>
                    <a:pt x="14124" y="108"/>
                    <a:pt x="14201" y="108"/>
                  </a:cubicBezTo>
                  <a:cubicBezTo>
                    <a:pt x="14208" y="108"/>
                    <a:pt x="14216" y="109"/>
                    <a:pt x="14223" y="110"/>
                  </a:cubicBezTo>
                  <a:cubicBezTo>
                    <a:pt x="14894" y="224"/>
                    <a:pt x="15535" y="467"/>
                    <a:pt x="16206" y="581"/>
                  </a:cubicBezTo>
                  <a:cubicBezTo>
                    <a:pt x="16523" y="638"/>
                    <a:pt x="16719" y="663"/>
                    <a:pt x="16825" y="663"/>
                  </a:cubicBezTo>
                  <a:cubicBezTo>
                    <a:pt x="16983" y="663"/>
                    <a:pt x="16947" y="609"/>
                    <a:pt x="16819" y="524"/>
                  </a:cubicBezTo>
                  <a:cubicBezTo>
                    <a:pt x="15939" y="155"/>
                    <a:pt x="14993" y="1"/>
                    <a:pt x="14027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Google Shape;4261;p71">
              <a:extLst>
                <a:ext uri="{FF2B5EF4-FFF2-40B4-BE49-F238E27FC236}">
                  <a16:creationId xmlns:a16="http://schemas.microsoft.com/office/drawing/2014/main" id="{B4E02B62-0CE2-3939-2DF8-23A90C0B6C73}"/>
                </a:ext>
              </a:extLst>
            </p:cNvPr>
            <p:cNvSpPr/>
            <p:nvPr/>
          </p:nvSpPr>
          <p:spPr>
            <a:xfrm>
              <a:off x="2447069" y="2269290"/>
              <a:ext cx="269049" cy="172482"/>
            </a:xfrm>
            <a:custGeom>
              <a:avLst/>
              <a:gdLst/>
              <a:ahLst/>
              <a:cxnLst/>
              <a:rect l="l" t="t" r="r" b="b"/>
              <a:pathLst>
                <a:path w="16363" h="10490" extrusionOk="0">
                  <a:moveTo>
                    <a:pt x="14573" y="1"/>
                  </a:moveTo>
                  <a:cubicBezTo>
                    <a:pt x="8620" y="1"/>
                    <a:pt x="2251" y="2860"/>
                    <a:pt x="172" y="8792"/>
                  </a:cubicBezTo>
                  <a:cubicBezTo>
                    <a:pt x="143" y="8892"/>
                    <a:pt x="72" y="8964"/>
                    <a:pt x="0" y="9006"/>
                  </a:cubicBezTo>
                  <a:cubicBezTo>
                    <a:pt x="15" y="9006"/>
                    <a:pt x="15" y="9006"/>
                    <a:pt x="29" y="9021"/>
                  </a:cubicBezTo>
                  <a:cubicBezTo>
                    <a:pt x="86" y="9049"/>
                    <a:pt x="129" y="9092"/>
                    <a:pt x="157" y="9149"/>
                  </a:cubicBezTo>
                  <a:cubicBezTo>
                    <a:pt x="600" y="9606"/>
                    <a:pt x="1042" y="10048"/>
                    <a:pt x="1498" y="10490"/>
                  </a:cubicBezTo>
                  <a:cubicBezTo>
                    <a:pt x="2896" y="7894"/>
                    <a:pt x="5692" y="5911"/>
                    <a:pt x="8132" y="4441"/>
                  </a:cubicBezTo>
                  <a:cubicBezTo>
                    <a:pt x="10557" y="2986"/>
                    <a:pt x="13453" y="1460"/>
                    <a:pt x="16363" y="1303"/>
                  </a:cubicBezTo>
                  <a:cubicBezTo>
                    <a:pt x="15892" y="875"/>
                    <a:pt x="15421" y="447"/>
                    <a:pt x="14965" y="5"/>
                  </a:cubicBezTo>
                  <a:cubicBezTo>
                    <a:pt x="14834" y="2"/>
                    <a:pt x="14704" y="1"/>
                    <a:pt x="14573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Google Shape;4262;p71">
              <a:extLst>
                <a:ext uri="{FF2B5EF4-FFF2-40B4-BE49-F238E27FC236}">
                  <a16:creationId xmlns:a16="http://schemas.microsoft.com/office/drawing/2014/main" id="{0F43963A-621B-1AE3-BA4F-BAFEA0072D60}"/>
                </a:ext>
              </a:extLst>
            </p:cNvPr>
            <p:cNvSpPr/>
            <p:nvPr/>
          </p:nvSpPr>
          <p:spPr>
            <a:xfrm>
              <a:off x="2641995" y="2428865"/>
              <a:ext cx="244418" cy="195172"/>
            </a:xfrm>
            <a:custGeom>
              <a:avLst/>
              <a:gdLst/>
              <a:ahLst/>
              <a:cxnLst/>
              <a:rect l="l" t="t" r="r" b="b"/>
              <a:pathLst>
                <a:path w="14865" h="11870" extrusionOk="0">
                  <a:moveTo>
                    <a:pt x="14064" y="0"/>
                  </a:moveTo>
                  <a:cubicBezTo>
                    <a:pt x="11193" y="0"/>
                    <a:pt x="8383" y="1655"/>
                    <a:pt x="6163" y="3310"/>
                  </a:cubicBezTo>
                  <a:cubicBezTo>
                    <a:pt x="3866" y="5008"/>
                    <a:pt x="1498" y="7133"/>
                    <a:pt x="271" y="9772"/>
                  </a:cubicBezTo>
                  <a:lnTo>
                    <a:pt x="285" y="9772"/>
                  </a:lnTo>
                  <a:cubicBezTo>
                    <a:pt x="214" y="9915"/>
                    <a:pt x="114" y="9972"/>
                    <a:pt x="0" y="9972"/>
                  </a:cubicBezTo>
                  <a:cubicBezTo>
                    <a:pt x="713" y="10600"/>
                    <a:pt x="1427" y="11227"/>
                    <a:pt x="2126" y="11869"/>
                  </a:cubicBezTo>
                  <a:cubicBezTo>
                    <a:pt x="3124" y="8688"/>
                    <a:pt x="5877" y="6063"/>
                    <a:pt x="8445" y="4109"/>
                  </a:cubicBezTo>
                  <a:cubicBezTo>
                    <a:pt x="10100" y="2853"/>
                    <a:pt x="12554" y="970"/>
                    <a:pt x="14865" y="714"/>
                  </a:cubicBezTo>
                  <a:cubicBezTo>
                    <a:pt x="14622" y="485"/>
                    <a:pt x="14380" y="243"/>
                    <a:pt x="14137" y="0"/>
                  </a:cubicBezTo>
                  <a:cubicBezTo>
                    <a:pt x="14113" y="0"/>
                    <a:pt x="14088" y="0"/>
                    <a:pt x="14064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Google Shape;4263;p71">
              <a:extLst>
                <a:ext uri="{FF2B5EF4-FFF2-40B4-BE49-F238E27FC236}">
                  <a16:creationId xmlns:a16="http://schemas.microsoft.com/office/drawing/2014/main" id="{810A54CA-52BC-BED4-8690-AF85F59828B0}"/>
                </a:ext>
              </a:extLst>
            </p:cNvPr>
            <p:cNvSpPr/>
            <p:nvPr/>
          </p:nvSpPr>
          <p:spPr>
            <a:xfrm>
              <a:off x="2482716" y="2663828"/>
              <a:ext cx="221448" cy="126278"/>
            </a:xfrm>
            <a:custGeom>
              <a:avLst/>
              <a:gdLst/>
              <a:ahLst/>
              <a:cxnLst/>
              <a:rect l="l" t="t" r="r" b="b"/>
              <a:pathLst>
                <a:path w="13468" h="7680" extrusionOk="0">
                  <a:moveTo>
                    <a:pt x="11355" y="1"/>
                  </a:moveTo>
                  <a:cubicBezTo>
                    <a:pt x="9381" y="1"/>
                    <a:pt x="7322" y="957"/>
                    <a:pt x="5736" y="1959"/>
                  </a:cubicBezTo>
                  <a:cubicBezTo>
                    <a:pt x="3553" y="3342"/>
                    <a:pt x="1156" y="5268"/>
                    <a:pt x="1" y="7679"/>
                  </a:cubicBezTo>
                  <a:cubicBezTo>
                    <a:pt x="4266" y="4883"/>
                    <a:pt x="9145" y="3143"/>
                    <a:pt x="13467" y="432"/>
                  </a:cubicBezTo>
                  <a:cubicBezTo>
                    <a:pt x="12793" y="130"/>
                    <a:pt x="12080" y="1"/>
                    <a:pt x="11355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Google Shape;4264;p71">
              <a:extLst>
                <a:ext uri="{FF2B5EF4-FFF2-40B4-BE49-F238E27FC236}">
                  <a16:creationId xmlns:a16="http://schemas.microsoft.com/office/drawing/2014/main" id="{9A2CA1A6-E65B-8788-59DC-A8A82C878E80}"/>
                </a:ext>
              </a:extLst>
            </p:cNvPr>
            <p:cNvSpPr/>
            <p:nvPr/>
          </p:nvSpPr>
          <p:spPr>
            <a:xfrm>
              <a:off x="2428538" y="2447626"/>
              <a:ext cx="43178" cy="11740"/>
            </a:xfrm>
            <a:custGeom>
              <a:avLst/>
              <a:gdLst/>
              <a:ahLst/>
              <a:cxnLst/>
              <a:rect l="l" t="t" r="r" b="b"/>
              <a:pathLst>
                <a:path w="2626" h="714" extrusionOk="0">
                  <a:moveTo>
                    <a:pt x="1" y="1"/>
                  </a:moveTo>
                  <a:cubicBezTo>
                    <a:pt x="64" y="204"/>
                    <a:pt x="206" y="305"/>
                    <a:pt x="407" y="305"/>
                  </a:cubicBezTo>
                  <a:cubicBezTo>
                    <a:pt x="433" y="305"/>
                    <a:pt x="459" y="303"/>
                    <a:pt x="486" y="300"/>
                  </a:cubicBezTo>
                  <a:cubicBezTo>
                    <a:pt x="1199" y="457"/>
                    <a:pt x="1926" y="557"/>
                    <a:pt x="2625" y="714"/>
                  </a:cubicBezTo>
                  <a:cubicBezTo>
                    <a:pt x="2397" y="500"/>
                    <a:pt x="2169" y="272"/>
                    <a:pt x="1955" y="58"/>
                  </a:cubicBezTo>
                  <a:cubicBezTo>
                    <a:pt x="1955" y="100"/>
                    <a:pt x="1912" y="143"/>
                    <a:pt x="1855" y="143"/>
                  </a:cubicBezTo>
                  <a:cubicBezTo>
                    <a:pt x="1767" y="151"/>
                    <a:pt x="1683" y="155"/>
                    <a:pt x="1600" y="155"/>
                  </a:cubicBezTo>
                  <a:cubicBezTo>
                    <a:pt x="1386" y="155"/>
                    <a:pt x="1182" y="131"/>
                    <a:pt x="956" y="100"/>
                  </a:cubicBezTo>
                  <a:cubicBezTo>
                    <a:pt x="642" y="29"/>
                    <a:pt x="314" y="1"/>
                    <a:pt x="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Google Shape;4265;p71">
              <a:extLst>
                <a:ext uri="{FF2B5EF4-FFF2-40B4-BE49-F238E27FC236}">
                  <a16:creationId xmlns:a16="http://schemas.microsoft.com/office/drawing/2014/main" id="{A5F0831B-75D3-A641-5FB0-BBDD657D741E}"/>
                </a:ext>
              </a:extLst>
            </p:cNvPr>
            <p:cNvSpPr/>
            <p:nvPr/>
          </p:nvSpPr>
          <p:spPr>
            <a:xfrm>
              <a:off x="2429837" y="2462769"/>
              <a:ext cx="50561" cy="4818"/>
            </a:xfrm>
            <a:custGeom>
              <a:avLst/>
              <a:gdLst/>
              <a:ahLst/>
              <a:cxnLst/>
              <a:rect l="l" t="t" r="r" b="b"/>
              <a:pathLst>
                <a:path w="3075" h="293" extrusionOk="0">
                  <a:moveTo>
                    <a:pt x="56" y="0"/>
                  </a:moveTo>
                  <a:cubicBezTo>
                    <a:pt x="0" y="0"/>
                    <a:pt x="1057" y="82"/>
                    <a:pt x="1205" y="92"/>
                  </a:cubicBezTo>
                  <a:cubicBezTo>
                    <a:pt x="1847" y="135"/>
                    <a:pt x="2461" y="164"/>
                    <a:pt x="3074" y="292"/>
                  </a:cubicBezTo>
                  <a:lnTo>
                    <a:pt x="2889" y="121"/>
                  </a:lnTo>
                  <a:cubicBezTo>
                    <a:pt x="2725" y="130"/>
                    <a:pt x="2561" y="134"/>
                    <a:pt x="2398" y="134"/>
                  </a:cubicBezTo>
                  <a:cubicBezTo>
                    <a:pt x="1796" y="134"/>
                    <a:pt x="1198" y="80"/>
                    <a:pt x="592" y="35"/>
                  </a:cubicBezTo>
                  <a:cubicBezTo>
                    <a:pt x="227" y="10"/>
                    <a:pt x="76" y="0"/>
                    <a:pt x="5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Google Shape;4266;p71">
              <a:extLst>
                <a:ext uri="{FF2B5EF4-FFF2-40B4-BE49-F238E27FC236}">
                  <a16:creationId xmlns:a16="http://schemas.microsoft.com/office/drawing/2014/main" id="{48D21DBE-E6A2-5F80-8949-75A3D1E8AA12}"/>
                </a:ext>
              </a:extLst>
            </p:cNvPr>
            <p:cNvSpPr/>
            <p:nvPr/>
          </p:nvSpPr>
          <p:spPr>
            <a:xfrm>
              <a:off x="2199133" y="2621209"/>
              <a:ext cx="67579" cy="44099"/>
            </a:xfrm>
            <a:custGeom>
              <a:avLst/>
              <a:gdLst/>
              <a:ahLst/>
              <a:cxnLst/>
              <a:rect l="l" t="t" r="r" b="b"/>
              <a:pathLst>
                <a:path w="4110" h="2682" extrusionOk="0">
                  <a:moveTo>
                    <a:pt x="1898" y="0"/>
                  </a:moveTo>
                  <a:lnTo>
                    <a:pt x="1898" y="0"/>
                  </a:lnTo>
                  <a:cubicBezTo>
                    <a:pt x="1684" y="71"/>
                    <a:pt x="1470" y="143"/>
                    <a:pt x="1256" y="228"/>
                  </a:cubicBezTo>
                  <a:cubicBezTo>
                    <a:pt x="843" y="385"/>
                    <a:pt x="443" y="514"/>
                    <a:pt x="1" y="556"/>
                  </a:cubicBezTo>
                  <a:cubicBezTo>
                    <a:pt x="1356" y="1227"/>
                    <a:pt x="2711" y="1912"/>
                    <a:pt x="4024" y="2682"/>
                  </a:cubicBezTo>
                  <a:cubicBezTo>
                    <a:pt x="3867" y="2340"/>
                    <a:pt x="4109" y="2054"/>
                    <a:pt x="3311" y="1969"/>
                  </a:cubicBezTo>
                  <a:lnTo>
                    <a:pt x="3296" y="1969"/>
                  </a:lnTo>
                  <a:cubicBezTo>
                    <a:pt x="3239" y="1969"/>
                    <a:pt x="3168" y="1897"/>
                    <a:pt x="3225" y="1826"/>
                  </a:cubicBezTo>
                  <a:cubicBezTo>
                    <a:pt x="3450" y="1494"/>
                    <a:pt x="3226" y="1456"/>
                    <a:pt x="2981" y="1456"/>
                  </a:cubicBezTo>
                  <a:cubicBezTo>
                    <a:pt x="2908" y="1456"/>
                    <a:pt x="2834" y="1459"/>
                    <a:pt x="2768" y="1459"/>
                  </a:cubicBezTo>
                  <a:cubicBezTo>
                    <a:pt x="2732" y="1459"/>
                    <a:pt x="2698" y="1458"/>
                    <a:pt x="2669" y="1455"/>
                  </a:cubicBezTo>
                  <a:cubicBezTo>
                    <a:pt x="2583" y="1455"/>
                    <a:pt x="2540" y="1355"/>
                    <a:pt x="2597" y="1298"/>
                  </a:cubicBezTo>
                  <a:cubicBezTo>
                    <a:pt x="2800" y="1095"/>
                    <a:pt x="2684" y="1050"/>
                    <a:pt x="2471" y="1050"/>
                  </a:cubicBezTo>
                  <a:cubicBezTo>
                    <a:pt x="2300" y="1050"/>
                    <a:pt x="2068" y="1079"/>
                    <a:pt x="1887" y="1079"/>
                  </a:cubicBezTo>
                  <a:cubicBezTo>
                    <a:pt x="1833" y="1079"/>
                    <a:pt x="1783" y="1077"/>
                    <a:pt x="1741" y="1070"/>
                  </a:cubicBezTo>
                  <a:cubicBezTo>
                    <a:pt x="1656" y="1056"/>
                    <a:pt x="1656" y="942"/>
                    <a:pt x="1727" y="899"/>
                  </a:cubicBezTo>
                  <a:cubicBezTo>
                    <a:pt x="1855" y="813"/>
                    <a:pt x="1984" y="756"/>
                    <a:pt x="2084" y="728"/>
                  </a:cubicBezTo>
                  <a:lnTo>
                    <a:pt x="2084" y="728"/>
                  </a:lnTo>
                  <a:cubicBezTo>
                    <a:pt x="2012" y="742"/>
                    <a:pt x="1941" y="756"/>
                    <a:pt x="1841" y="770"/>
                  </a:cubicBezTo>
                  <a:cubicBezTo>
                    <a:pt x="1584" y="808"/>
                    <a:pt x="1359" y="834"/>
                    <a:pt x="1124" y="834"/>
                  </a:cubicBezTo>
                  <a:cubicBezTo>
                    <a:pt x="1006" y="834"/>
                    <a:pt x="885" y="827"/>
                    <a:pt x="757" y="813"/>
                  </a:cubicBezTo>
                  <a:cubicBezTo>
                    <a:pt x="657" y="813"/>
                    <a:pt x="614" y="699"/>
                    <a:pt x="700" y="642"/>
                  </a:cubicBezTo>
                  <a:cubicBezTo>
                    <a:pt x="1085" y="399"/>
                    <a:pt x="1470" y="143"/>
                    <a:pt x="189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Google Shape;4267;p71">
              <a:extLst>
                <a:ext uri="{FF2B5EF4-FFF2-40B4-BE49-F238E27FC236}">
                  <a16:creationId xmlns:a16="http://schemas.microsoft.com/office/drawing/2014/main" id="{AA81D759-3D90-6037-E85E-5B2CBC5269EE}"/>
                </a:ext>
              </a:extLst>
            </p:cNvPr>
            <p:cNvSpPr/>
            <p:nvPr/>
          </p:nvSpPr>
          <p:spPr>
            <a:xfrm>
              <a:off x="2217433" y="2620962"/>
              <a:ext cx="250534" cy="184386"/>
            </a:xfrm>
            <a:custGeom>
              <a:avLst/>
              <a:gdLst/>
              <a:ahLst/>
              <a:cxnLst/>
              <a:rect l="l" t="t" r="r" b="b"/>
              <a:pathLst>
                <a:path w="15237" h="11214" extrusionOk="0">
                  <a:moveTo>
                    <a:pt x="999" y="1"/>
                  </a:moveTo>
                  <a:cubicBezTo>
                    <a:pt x="714" y="243"/>
                    <a:pt x="200" y="657"/>
                    <a:pt x="1" y="671"/>
                  </a:cubicBezTo>
                  <a:cubicBezTo>
                    <a:pt x="486" y="643"/>
                    <a:pt x="942" y="543"/>
                    <a:pt x="1427" y="514"/>
                  </a:cubicBezTo>
                  <a:cubicBezTo>
                    <a:pt x="1431" y="514"/>
                    <a:pt x="1435" y="513"/>
                    <a:pt x="1439" y="513"/>
                  </a:cubicBezTo>
                  <a:cubicBezTo>
                    <a:pt x="1529" y="513"/>
                    <a:pt x="1551" y="672"/>
                    <a:pt x="1441" y="700"/>
                  </a:cubicBezTo>
                  <a:cubicBezTo>
                    <a:pt x="761" y="890"/>
                    <a:pt x="906" y="935"/>
                    <a:pt x="1214" y="935"/>
                  </a:cubicBezTo>
                  <a:cubicBezTo>
                    <a:pt x="1461" y="935"/>
                    <a:pt x="1812" y="906"/>
                    <a:pt x="1926" y="899"/>
                  </a:cubicBezTo>
                  <a:cubicBezTo>
                    <a:pt x="1931" y="899"/>
                    <a:pt x="1936" y="898"/>
                    <a:pt x="1941" y="898"/>
                  </a:cubicBezTo>
                  <a:cubicBezTo>
                    <a:pt x="2017" y="898"/>
                    <a:pt x="2052" y="1003"/>
                    <a:pt x="1998" y="1056"/>
                  </a:cubicBezTo>
                  <a:cubicBezTo>
                    <a:pt x="1791" y="1263"/>
                    <a:pt x="1751" y="1352"/>
                    <a:pt x="1940" y="1352"/>
                  </a:cubicBezTo>
                  <a:cubicBezTo>
                    <a:pt x="2038" y="1352"/>
                    <a:pt x="2197" y="1328"/>
                    <a:pt x="2426" y="1285"/>
                  </a:cubicBezTo>
                  <a:cubicBezTo>
                    <a:pt x="2432" y="1283"/>
                    <a:pt x="2438" y="1282"/>
                    <a:pt x="2444" y="1282"/>
                  </a:cubicBezTo>
                  <a:cubicBezTo>
                    <a:pt x="2497" y="1282"/>
                    <a:pt x="2553" y="1335"/>
                    <a:pt x="2540" y="1399"/>
                  </a:cubicBezTo>
                  <a:cubicBezTo>
                    <a:pt x="2383" y="1898"/>
                    <a:pt x="2497" y="1855"/>
                    <a:pt x="3082" y="1912"/>
                  </a:cubicBezTo>
                  <a:cubicBezTo>
                    <a:pt x="3153" y="1927"/>
                    <a:pt x="3196" y="1998"/>
                    <a:pt x="3168" y="2055"/>
                  </a:cubicBezTo>
                  <a:cubicBezTo>
                    <a:pt x="2711" y="3039"/>
                    <a:pt x="6006" y="4409"/>
                    <a:pt x="6520" y="4466"/>
                  </a:cubicBezTo>
                  <a:cubicBezTo>
                    <a:pt x="6644" y="4480"/>
                    <a:pt x="6648" y="4666"/>
                    <a:pt x="6533" y="4666"/>
                  </a:cubicBezTo>
                  <a:cubicBezTo>
                    <a:pt x="6529" y="4666"/>
                    <a:pt x="6524" y="4666"/>
                    <a:pt x="6520" y="4665"/>
                  </a:cubicBezTo>
                  <a:cubicBezTo>
                    <a:pt x="6206" y="4623"/>
                    <a:pt x="5878" y="4523"/>
                    <a:pt x="5564" y="4394"/>
                  </a:cubicBezTo>
                  <a:lnTo>
                    <a:pt x="5564" y="4394"/>
                  </a:lnTo>
                  <a:cubicBezTo>
                    <a:pt x="5578" y="4409"/>
                    <a:pt x="5578" y="4409"/>
                    <a:pt x="5578" y="4409"/>
                  </a:cubicBezTo>
                  <a:cubicBezTo>
                    <a:pt x="8674" y="6648"/>
                    <a:pt x="11641" y="9059"/>
                    <a:pt x="14794" y="11213"/>
                  </a:cubicBezTo>
                  <a:cubicBezTo>
                    <a:pt x="14937" y="11099"/>
                    <a:pt x="15079" y="10999"/>
                    <a:pt x="15236" y="10899"/>
                  </a:cubicBezTo>
                  <a:cubicBezTo>
                    <a:pt x="13225" y="9473"/>
                    <a:pt x="11399" y="7832"/>
                    <a:pt x="9530" y="6235"/>
                  </a:cubicBezTo>
                  <a:cubicBezTo>
                    <a:pt x="9402" y="6206"/>
                    <a:pt x="9287" y="6106"/>
                    <a:pt x="9230" y="5964"/>
                  </a:cubicBezTo>
                  <a:lnTo>
                    <a:pt x="9230" y="5978"/>
                  </a:lnTo>
                  <a:cubicBezTo>
                    <a:pt x="7932" y="4865"/>
                    <a:pt x="6620" y="3795"/>
                    <a:pt x="5208" y="2840"/>
                  </a:cubicBezTo>
                  <a:cubicBezTo>
                    <a:pt x="3795" y="1898"/>
                    <a:pt x="2383" y="971"/>
                    <a:pt x="999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Google Shape;4268;p71">
              <a:extLst>
                <a:ext uri="{FF2B5EF4-FFF2-40B4-BE49-F238E27FC236}">
                  <a16:creationId xmlns:a16="http://schemas.microsoft.com/office/drawing/2014/main" id="{4397941C-EFA4-C372-7C76-8D4E6C76C37C}"/>
                </a:ext>
              </a:extLst>
            </p:cNvPr>
            <p:cNvSpPr/>
            <p:nvPr/>
          </p:nvSpPr>
          <p:spPr>
            <a:xfrm>
              <a:off x="2494917" y="2495950"/>
              <a:ext cx="22066" cy="5179"/>
            </a:xfrm>
            <a:custGeom>
              <a:avLst/>
              <a:gdLst/>
              <a:ahLst/>
              <a:cxnLst/>
              <a:rect l="l" t="t" r="r" b="b"/>
              <a:pathLst>
                <a:path w="1342" h="315" extrusionOk="0">
                  <a:moveTo>
                    <a:pt x="643" y="0"/>
                  </a:moveTo>
                  <a:lnTo>
                    <a:pt x="643" y="15"/>
                  </a:lnTo>
                  <a:lnTo>
                    <a:pt x="628" y="15"/>
                  </a:lnTo>
                  <a:cubicBezTo>
                    <a:pt x="414" y="43"/>
                    <a:pt x="200" y="57"/>
                    <a:pt x="1" y="72"/>
                  </a:cubicBezTo>
                  <a:cubicBezTo>
                    <a:pt x="443" y="129"/>
                    <a:pt x="899" y="200"/>
                    <a:pt x="1342" y="314"/>
                  </a:cubicBezTo>
                  <a:cubicBezTo>
                    <a:pt x="1256" y="243"/>
                    <a:pt x="1170" y="157"/>
                    <a:pt x="1071" y="72"/>
                  </a:cubicBezTo>
                  <a:cubicBezTo>
                    <a:pt x="928" y="57"/>
                    <a:pt x="785" y="29"/>
                    <a:pt x="643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Google Shape;4269;p71">
              <a:extLst>
                <a:ext uri="{FF2B5EF4-FFF2-40B4-BE49-F238E27FC236}">
                  <a16:creationId xmlns:a16="http://schemas.microsoft.com/office/drawing/2014/main" id="{AB5BCD9E-5AA7-BD8D-CEB0-8DF1BD93AFED}"/>
                </a:ext>
              </a:extLst>
            </p:cNvPr>
            <p:cNvSpPr/>
            <p:nvPr/>
          </p:nvSpPr>
          <p:spPr>
            <a:xfrm>
              <a:off x="2470993" y="2503218"/>
              <a:ext cx="54902" cy="7054"/>
            </a:xfrm>
            <a:custGeom>
              <a:avLst/>
              <a:gdLst/>
              <a:ahLst/>
              <a:cxnLst/>
              <a:rect l="l" t="t" r="r" b="b"/>
              <a:pathLst>
                <a:path w="3339" h="429" extrusionOk="0">
                  <a:moveTo>
                    <a:pt x="2939" y="1"/>
                  </a:moveTo>
                  <a:cubicBezTo>
                    <a:pt x="2925" y="43"/>
                    <a:pt x="2911" y="72"/>
                    <a:pt x="2882" y="86"/>
                  </a:cubicBezTo>
                  <a:cubicBezTo>
                    <a:pt x="2349" y="252"/>
                    <a:pt x="1656" y="340"/>
                    <a:pt x="1005" y="340"/>
                  </a:cubicBezTo>
                  <a:cubicBezTo>
                    <a:pt x="646" y="340"/>
                    <a:pt x="300" y="313"/>
                    <a:pt x="1" y="257"/>
                  </a:cubicBezTo>
                  <a:lnTo>
                    <a:pt x="1" y="257"/>
                  </a:lnTo>
                  <a:cubicBezTo>
                    <a:pt x="899" y="428"/>
                    <a:pt x="1798" y="343"/>
                    <a:pt x="2697" y="386"/>
                  </a:cubicBezTo>
                  <a:cubicBezTo>
                    <a:pt x="2911" y="371"/>
                    <a:pt x="3125" y="357"/>
                    <a:pt x="3339" y="357"/>
                  </a:cubicBezTo>
                  <a:cubicBezTo>
                    <a:pt x="3196" y="243"/>
                    <a:pt x="3068" y="115"/>
                    <a:pt x="293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Google Shape;4270;p71">
              <a:extLst>
                <a:ext uri="{FF2B5EF4-FFF2-40B4-BE49-F238E27FC236}">
                  <a16:creationId xmlns:a16="http://schemas.microsoft.com/office/drawing/2014/main" id="{1B702BEF-E586-F9AA-0BC0-08D3BBDCA7D2}"/>
                </a:ext>
              </a:extLst>
            </p:cNvPr>
            <p:cNvSpPr/>
            <p:nvPr/>
          </p:nvSpPr>
          <p:spPr>
            <a:xfrm>
              <a:off x="2398284" y="2423472"/>
              <a:ext cx="49508" cy="12447"/>
            </a:xfrm>
            <a:custGeom>
              <a:avLst/>
              <a:gdLst/>
              <a:ahLst/>
              <a:cxnLst/>
              <a:rect l="l" t="t" r="r" b="b"/>
              <a:pathLst>
                <a:path w="3011" h="757" extrusionOk="0">
                  <a:moveTo>
                    <a:pt x="0" y="0"/>
                  </a:moveTo>
                  <a:lnTo>
                    <a:pt x="0" y="0"/>
                  </a:lnTo>
                  <a:cubicBezTo>
                    <a:pt x="328" y="72"/>
                    <a:pt x="714" y="414"/>
                    <a:pt x="1084" y="500"/>
                  </a:cubicBezTo>
                  <a:cubicBezTo>
                    <a:pt x="1284" y="542"/>
                    <a:pt x="1498" y="599"/>
                    <a:pt x="1698" y="642"/>
                  </a:cubicBezTo>
                  <a:lnTo>
                    <a:pt x="1769" y="642"/>
                  </a:lnTo>
                  <a:cubicBezTo>
                    <a:pt x="2183" y="656"/>
                    <a:pt x="2597" y="685"/>
                    <a:pt x="3010" y="756"/>
                  </a:cubicBezTo>
                  <a:lnTo>
                    <a:pt x="2768" y="500"/>
                  </a:lnTo>
                  <a:cubicBezTo>
                    <a:pt x="2662" y="512"/>
                    <a:pt x="2558" y="518"/>
                    <a:pt x="2453" y="518"/>
                  </a:cubicBezTo>
                  <a:cubicBezTo>
                    <a:pt x="1625" y="518"/>
                    <a:pt x="824" y="152"/>
                    <a:pt x="0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Google Shape;4271;p71">
              <a:extLst>
                <a:ext uri="{FF2B5EF4-FFF2-40B4-BE49-F238E27FC236}">
                  <a16:creationId xmlns:a16="http://schemas.microsoft.com/office/drawing/2014/main" id="{61C115F8-05B5-A803-D31C-218E0D09A8FB}"/>
                </a:ext>
              </a:extLst>
            </p:cNvPr>
            <p:cNvSpPr/>
            <p:nvPr/>
          </p:nvSpPr>
          <p:spPr>
            <a:xfrm>
              <a:off x="2450999" y="2475446"/>
              <a:ext cx="45102" cy="6906"/>
            </a:xfrm>
            <a:custGeom>
              <a:avLst/>
              <a:gdLst/>
              <a:ahLst/>
              <a:cxnLst/>
              <a:rect l="l" t="t" r="r" b="b"/>
              <a:pathLst>
                <a:path w="2743" h="420" extrusionOk="0">
                  <a:moveTo>
                    <a:pt x="1096" y="1"/>
                  </a:moveTo>
                  <a:cubicBezTo>
                    <a:pt x="653" y="1"/>
                    <a:pt x="0" y="196"/>
                    <a:pt x="560" y="391"/>
                  </a:cubicBezTo>
                  <a:cubicBezTo>
                    <a:pt x="878" y="373"/>
                    <a:pt x="1195" y="362"/>
                    <a:pt x="1513" y="362"/>
                  </a:cubicBezTo>
                  <a:cubicBezTo>
                    <a:pt x="1923" y="362"/>
                    <a:pt x="2333" y="380"/>
                    <a:pt x="2743" y="420"/>
                  </a:cubicBezTo>
                  <a:cubicBezTo>
                    <a:pt x="2600" y="292"/>
                    <a:pt x="2458" y="163"/>
                    <a:pt x="2329" y="35"/>
                  </a:cubicBezTo>
                  <a:cubicBezTo>
                    <a:pt x="2221" y="43"/>
                    <a:pt x="2113" y="47"/>
                    <a:pt x="2006" y="47"/>
                  </a:cubicBezTo>
                  <a:cubicBezTo>
                    <a:pt x="1747" y="47"/>
                    <a:pt x="1489" y="26"/>
                    <a:pt x="1217" y="6"/>
                  </a:cubicBezTo>
                  <a:cubicBezTo>
                    <a:pt x="1179" y="2"/>
                    <a:pt x="1139" y="1"/>
                    <a:pt x="109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Google Shape;4272;p71">
              <a:extLst>
                <a:ext uri="{FF2B5EF4-FFF2-40B4-BE49-F238E27FC236}">
                  <a16:creationId xmlns:a16="http://schemas.microsoft.com/office/drawing/2014/main" id="{3D07BC96-01ED-86A2-1CCE-59AF69FAA7B3}"/>
                </a:ext>
              </a:extLst>
            </p:cNvPr>
            <p:cNvSpPr/>
            <p:nvPr/>
          </p:nvSpPr>
          <p:spPr>
            <a:xfrm>
              <a:off x="2147536" y="2595805"/>
              <a:ext cx="61840" cy="33855"/>
            </a:xfrm>
            <a:custGeom>
              <a:avLst/>
              <a:gdLst/>
              <a:ahLst/>
              <a:cxnLst/>
              <a:rect l="l" t="t" r="r" b="b"/>
              <a:pathLst>
                <a:path w="3761" h="2059" extrusionOk="0">
                  <a:moveTo>
                    <a:pt x="2410" y="1"/>
                  </a:moveTo>
                  <a:cubicBezTo>
                    <a:pt x="2398" y="1"/>
                    <a:pt x="2207" y="82"/>
                    <a:pt x="1698" y="304"/>
                  </a:cubicBezTo>
                  <a:cubicBezTo>
                    <a:pt x="1342" y="475"/>
                    <a:pt x="985" y="603"/>
                    <a:pt x="600" y="703"/>
                  </a:cubicBezTo>
                  <a:cubicBezTo>
                    <a:pt x="595" y="704"/>
                    <a:pt x="590" y="705"/>
                    <a:pt x="585" y="705"/>
                  </a:cubicBezTo>
                  <a:cubicBezTo>
                    <a:pt x="505" y="705"/>
                    <a:pt x="433" y="599"/>
                    <a:pt x="500" y="532"/>
                  </a:cubicBezTo>
                  <a:cubicBezTo>
                    <a:pt x="571" y="475"/>
                    <a:pt x="643" y="418"/>
                    <a:pt x="728" y="361"/>
                  </a:cubicBezTo>
                  <a:lnTo>
                    <a:pt x="728" y="361"/>
                  </a:lnTo>
                  <a:cubicBezTo>
                    <a:pt x="543" y="404"/>
                    <a:pt x="371" y="432"/>
                    <a:pt x="186" y="447"/>
                  </a:cubicBezTo>
                  <a:cubicBezTo>
                    <a:pt x="157" y="447"/>
                    <a:pt x="143" y="447"/>
                    <a:pt x="129" y="432"/>
                  </a:cubicBezTo>
                  <a:cubicBezTo>
                    <a:pt x="86" y="475"/>
                    <a:pt x="43" y="532"/>
                    <a:pt x="1" y="575"/>
                  </a:cubicBezTo>
                  <a:cubicBezTo>
                    <a:pt x="1013" y="1074"/>
                    <a:pt x="2026" y="1559"/>
                    <a:pt x="3039" y="2059"/>
                  </a:cubicBezTo>
                  <a:cubicBezTo>
                    <a:pt x="3025" y="2016"/>
                    <a:pt x="3039" y="1959"/>
                    <a:pt x="3068" y="1930"/>
                  </a:cubicBezTo>
                  <a:cubicBezTo>
                    <a:pt x="3641" y="1505"/>
                    <a:pt x="3761" y="1382"/>
                    <a:pt x="3660" y="1382"/>
                  </a:cubicBezTo>
                  <a:cubicBezTo>
                    <a:pt x="3538" y="1382"/>
                    <a:pt x="3092" y="1563"/>
                    <a:pt x="2740" y="1602"/>
                  </a:cubicBezTo>
                  <a:cubicBezTo>
                    <a:pt x="2734" y="1603"/>
                    <a:pt x="2729" y="1603"/>
                    <a:pt x="2725" y="1603"/>
                  </a:cubicBezTo>
                  <a:cubicBezTo>
                    <a:pt x="2638" y="1603"/>
                    <a:pt x="2628" y="1485"/>
                    <a:pt x="2668" y="1431"/>
                  </a:cubicBezTo>
                  <a:cubicBezTo>
                    <a:pt x="2681" y="1418"/>
                    <a:pt x="3298" y="813"/>
                    <a:pt x="3009" y="813"/>
                  </a:cubicBezTo>
                  <a:cubicBezTo>
                    <a:pt x="2981" y="813"/>
                    <a:pt x="2944" y="819"/>
                    <a:pt x="2896" y="832"/>
                  </a:cubicBezTo>
                  <a:cubicBezTo>
                    <a:pt x="2511" y="932"/>
                    <a:pt x="2597" y="917"/>
                    <a:pt x="2226" y="960"/>
                  </a:cubicBezTo>
                  <a:cubicBezTo>
                    <a:pt x="2222" y="961"/>
                    <a:pt x="2217" y="961"/>
                    <a:pt x="2213" y="961"/>
                  </a:cubicBezTo>
                  <a:cubicBezTo>
                    <a:pt x="2136" y="961"/>
                    <a:pt x="2101" y="844"/>
                    <a:pt x="2155" y="803"/>
                  </a:cubicBezTo>
                  <a:cubicBezTo>
                    <a:pt x="2318" y="661"/>
                    <a:pt x="3075" y="169"/>
                    <a:pt x="2968" y="169"/>
                  </a:cubicBezTo>
                  <a:cubicBezTo>
                    <a:pt x="2935" y="169"/>
                    <a:pt x="2821" y="215"/>
                    <a:pt x="2583" y="332"/>
                  </a:cubicBezTo>
                  <a:cubicBezTo>
                    <a:pt x="2212" y="518"/>
                    <a:pt x="1898" y="646"/>
                    <a:pt x="1484" y="703"/>
                  </a:cubicBezTo>
                  <a:cubicBezTo>
                    <a:pt x="1479" y="704"/>
                    <a:pt x="1474" y="704"/>
                    <a:pt x="1469" y="704"/>
                  </a:cubicBezTo>
                  <a:cubicBezTo>
                    <a:pt x="1377" y="704"/>
                    <a:pt x="1318" y="586"/>
                    <a:pt x="1413" y="518"/>
                  </a:cubicBezTo>
                  <a:cubicBezTo>
                    <a:pt x="1683" y="354"/>
                    <a:pt x="2435" y="1"/>
                    <a:pt x="2410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Google Shape;4273;p71">
              <a:extLst>
                <a:ext uri="{FF2B5EF4-FFF2-40B4-BE49-F238E27FC236}">
                  <a16:creationId xmlns:a16="http://schemas.microsoft.com/office/drawing/2014/main" id="{FEB3B1E2-56E4-19DF-4782-2B516FCC75A1}"/>
                </a:ext>
              </a:extLst>
            </p:cNvPr>
            <p:cNvSpPr/>
            <p:nvPr/>
          </p:nvSpPr>
          <p:spPr>
            <a:xfrm>
              <a:off x="2155741" y="2584575"/>
              <a:ext cx="15061" cy="10836"/>
            </a:xfrm>
            <a:custGeom>
              <a:avLst/>
              <a:gdLst/>
              <a:ahLst/>
              <a:cxnLst/>
              <a:rect l="l" t="t" r="r" b="b"/>
              <a:pathLst>
                <a:path w="916" h="659" extrusionOk="0">
                  <a:moveTo>
                    <a:pt x="690" y="1"/>
                  </a:moveTo>
                  <a:cubicBezTo>
                    <a:pt x="662" y="1"/>
                    <a:pt x="623" y="6"/>
                    <a:pt x="571" y="17"/>
                  </a:cubicBezTo>
                  <a:cubicBezTo>
                    <a:pt x="358" y="202"/>
                    <a:pt x="172" y="431"/>
                    <a:pt x="15" y="630"/>
                  </a:cubicBezTo>
                  <a:cubicBezTo>
                    <a:pt x="1" y="645"/>
                    <a:pt x="1" y="645"/>
                    <a:pt x="1" y="659"/>
                  </a:cubicBezTo>
                  <a:cubicBezTo>
                    <a:pt x="407" y="341"/>
                    <a:pt x="916" y="1"/>
                    <a:pt x="690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Google Shape;4274;p71">
              <a:extLst>
                <a:ext uri="{FF2B5EF4-FFF2-40B4-BE49-F238E27FC236}">
                  <a16:creationId xmlns:a16="http://schemas.microsoft.com/office/drawing/2014/main" id="{9728A1F1-9444-D8B6-668A-DE802D917F77}"/>
                </a:ext>
              </a:extLst>
            </p:cNvPr>
            <p:cNvSpPr/>
            <p:nvPr/>
          </p:nvSpPr>
          <p:spPr>
            <a:xfrm>
              <a:off x="2240189" y="2494766"/>
              <a:ext cx="270923" cy="144743"/>
            </a:xfrm>
            <a:custGeom>
              <a:avLst/>
              <a:gdLst/>
              <a:ahLst/>
              <a:cxnLst/>
              <a:rect l="l" t="t" r="r" b="b"/>
              <a:pathLst>
                <a:path w="16477" h="8803" extrusionOk="0">
                  <a:moveTo>
                    <a:pt x="16474" y="485"/>
                  </a:moveTo>
                  <a:cubicBezTo>
                    <a:pt x="16475" y="486"/>
                    <a:pt x="16476" y="486"/>
                    <a:pt x="16477" y="486"/>
                  </a:cubicBezTo>
                  <a:cubicBezTo>
                    <a:pt x="16476" y="486"/>
                    <a:pt x="16475" y="486"/>
                    <a:pt x="16474" y="485"/>
                  </a:cubicBezTo>
                  <a:close/>
                  <a:moveTo>
                    <a:pt x="12968" y="1"/>
                  </a:moveTo>
                  <a:cubicBezTo>
                    <a:pt x="8032" y="472"/>
                    <a:pt x="3339" y="3553"/>
                    <a:pt x="0" y="7005"/>
                  </a:cubicBezTo>
                  <a:lnTo>
                    <a:pt x="0" y="7020"/>
                  </a:lnTo>
                  <a:cubicBezTo>
                    <a:pt x="871" y="7619"/>
                    <a:pt x="1741" y="8218"/>
                    <a:pt x="2625" y="8803"/>
                  </a:cubicBezTo>
                  <a:cubicBezTo>
                    <a:pt x="5307" y="4281"/>
                    <a:pt x="10029" y="1784"/>
                    <a:pt x="15079" y="1071"/>
                  </a:cubicBezTo>
                  <a:cubicBezTo>
                    <a:pt x="14608" y="1057"/>
                    <a:pt x="14137" y="1000"/>
                    <a:pt x="13667" y="857"/>
                  </a:cubicBezTo>
                  <a:cubicBezTo>
                    <a:pt x="13595" y="828"/>
                    <a:pt x="13567" y="686"/>
                    <a:pt x="13667" y="671"/>
                  </a:cubicBezTo>
                  <a:cubicBezTo>
                    <a:pt x="14025" y="600"/>
                    <a:pt x="14364" y="568"/>
                    <a:pt x="14716" y="568"/>
                  </a:cubicBezTo>
                  <a:cubicBezTo>
                    <a:pt x="14784" y="568"/>
                    <a:pt x="14853" y="569"/>
                    <a:pt x="14922" y="572"/>
                  </a:cubicBezTo>
                  <a:cubicBezTo>
                    <a:pt x="14941" y="572"/>
                    <a:pt x="14962" y="573"/>
                    <a:pt x="14984" y="573"/>
                  </a:cubicBezTo>
                  <a:cubicBezTo>
                    <a:pt x="15346" y="573"/>
                    <a:pt x="16157" y="482"/>
                    <a:pt x="16411" y="482"/>
                  </a:cubicBezTo>
                  <a:cubicBezTo>
                    <a:pt x="16439" y="482"/>
                    <a:pt x="16460" y="483"/>
                    <a:pt x="16474" y="485"/>
                  </a:cubicBezTo>
                  <a:lnTo>
                    <a:pt x="16474" y="485"/>
                  </a:lnTo>
                  <a:cubicBezTo>
                    <a:pt x="15333" y="258"/>
                    <a:pt x="14179" y="272"/>
                    <a:pt x="13039" y="87"/>
                  </a:cubicBezTo>
                  <a:cubicBezTo>
                    <a:pt x="12996" y="72"/>
                    <a:pt x="12968" y="44"/>
                    <a:pt x="12968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Google Shape;4275;p71">
              <a:extLst>
                <a:ext uri="{FF2B5EF4-FFF2-40B4-BE49-F238E27FC236}">
                  <a16:creationId xmlns:a16="http://schemas.microsoft.com/office/drawing/2014/main" id="{B3274619-E8C4-BD7A-74E3-EE1F131B2DE6}"/>
                </a:ext>
              </a:extLst>
            </p:cNvPr>
            <p:cNvSpPr/>
            <p:nvPr/>
          </p:nvSpPr>
          <p:spPr>
            <a:xfrm>
              <a:off x="2293907" y="2521748"/>
              <a:ext cx="252162" cy="151074"/>
            </a:xfrm>
            <a:custGeom>
              <a:avLst/>
              <a:gdLst/>
              <a:ahLst/>
              <a:cxnLst/>
              <a:rect l="l" t="t" r="r" b="b"/>
              <a:pathLst>
                <a:path w="15336" h="9188" extrusionOk="0">
                  <a:moveTo>
                    <a:pt x="13809" y="0"/>
                  </a:moveTo>
                  <a:lnTo>
                    <a:pt x="13809" y="0"/>
                  </a:lnTo>
                  <a:cubicBezTo>
                    <a:pt x="8303" y="286"/>
                    <a:pt x="2896" y="2668"/>
                    <a:pt x="0" y="7575"/>
                  </a:cubicBezTo>
                  <a:lnTo>
                    <a:pt x="14" y="7575"/>
                  </a:lnTo>
                  <a:cubicBezTo>
                    <a:pt x="14" y="7575"/>
                    <a:pt x="0" y="7575"/>
                    <a:pt x="0" y="7590"/>
                  </a:cubicBezTo>
                  <a:cubicBezTo>
                    <a:pt x="557" y="7961"/>
                    <a:pt x="1113" y="8331"/>
                    <a:pt x="1655" y="8702"/>
                  </a:cubicBezTo>
                  <a:cubicBezTo>
                    <a:pt x="1883" y="8859"/>
                    <a:pt x="2111" y="9030"/>
                    <a:pt x="2340" y="9187"/>
                  </a:cubicBezTo>
                  <a:cubicBezTo>
                    <a:pt x="2325" y="9116"/>
                    <a:pt x="2354" y="9045"/>
                    <a:pt x="2411" y="8973"/>
                  </a:cubicBezTo>
                  <a:cubicBezTo>
                    <a:pt x="5421" y="4794"/>
                    <a:pt x="10129" y="1413"/>
                    <a:pt x="15335" y="928"/>
                  </a:cubicBezTo>
                  <a:cubicBezTo>
                    <a:pt x="15307" y="921"/>
                    <a:pt x="15264" y="917"/>
                    <a:pt x="15209" y="917"/>
                  </a:cubicBezTo>
                  <a:cubicBezTo>
                    <a:pt x="15154" y="917"/>
                    <a:pt x="15086" y="921"/>
                    <a:pt x="15007" y="928"/>
                  </a:cubicBezTo>
                  <a:cubicBezTo>
                    <a:pt x="14322" y="948"/>
                    <a:pt x="13644" y="1052"/>
                    <a:pt x="12963" y="1052"/>
                  </a:cubicBezTo>
                  <a:cubicBezTo>
                    <a:pt x="12708" y="1052"/>
                    <a:pt x="12453" y="1038"/>
                    <a:pt x="12197" y="999"/>
                  </a:cubicBezTo>
                  <a:cubicBezTo>
                    <a:pt x="12097" y="985"/>
                    <a:pt x="12111" y="828"/>
                    <a:pt x="12197" y="814"/>
                  </a:cubicBezTo>
                  <a:cubicBezTo>
                    <a:pt x="12810" y="628"/>
                    <a:pt x="13752" y="485"/>
                    <a:pt x="14194" y="485"/>
                  </a:cubicBezTo>
                  <a:lnTo>
                    <a:pt x="11826" y="485"/>
                  </a:lnTo>
                  <a:cubicBezTo>
                    <a:pt x="11712" y="485"/>
                    <a:pt x="11712" y="314"/>
                    <a:pt x="11826" y="300"/>
                  </a:cubicBezTo>
                  <a:cubicBezTo>
                    <a:pt x="12482" y="214"/>
                    <a:pt x="13196" y="214"/>
                    <a:pt x="13809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Google Shape;4276;p71">
              <a:extLst>
                <a:ext uri="{FF2B5EF4-FFF2-40B4-BE49-F238E27FC236}">
                  <a16:creationId xmlns:a16="http://schemas.microsoft.com/office/drawing/2014/main" id="{62A11993-46BA-FE01-F661-0562260B65DF}"/>
                </a:ext>
              </a:extLst>
            </p:cNvPr>
            <p:cNvSpPr/>
            <p:nvPr/>
          </p:nvSpPr>
          <p:spPr>
            <a:xfrm>
              <a:off x="2339634" y="2548961"/>
              <a:ext cx="252886" cy="157864"/>
            </a:xfrm>
            <a:custGeom>
              <a:avLst/>
              <a:gdLst/>
              <a:ahLst/>
              <a:cxnLst/>
              <a:rect l="l" t="t" r="r" b="b"/>
              <a:pathLst>
                <a:path w="15380" h="9601" extrusionOk="0">
                  <a:moveTo>
                    <a:pt x="14777" y="1376"/>
                  </a:moveTo>
                  <a:cubicBezTo>
                    <a:pt x="14776" y="1376"/>
                    <a:pt x="14766" y="1378"/>
                    <a:pt x="14748" y="1380"/>
                  </a:cubicBezTo>
                  <a:lnTo>
                    <a:pt x="14748" y="1380"/>
                  </a:lnTo>
                  <a:cubicBezTo>
                    <a:pt x="14769" y="1378"/>
                    <a:pt x="14778" y="1376"/>
                    <a:pt x="14777" y="1376"/>
                  </a:cubicBezTo>
                  <a:close/>
                  <a:moveTo>
                    <a:pt x="15137" y="1783"/>
                  </a:moveTo>
                  <a:lnTo>
                    <a:pt x="15137" y="1783"/>
                  </a:lnTo>
                  <a:cubicBezTo>
                    <a:pt x="15124" y="1784"/>
                    <a:pt x="15110" y="1786"/>
                    <a:pt x="15097" y="1787"/>
                  </a:cubicBezTo>
                  <a:lnTo>
                    <a:pt x="15097" y="1787"/>
                  </a:lnTo>
                  <a:cubicBezTo>
                    <a:pt x="15110" y="1786"/>
                    <a:pt x="15123" y="1785"/>
                    <a:pt x="15137" y="1783"/>
                  </a:cubicBezTo>
                  <a:close/>
                  <a:moveTo>
                    <a:pt x="12997" y="0"/>
                  </a:moveTo>
                  <a:lnTo>
                    <a:pt x="12997" y="0"/>
                  </a:lnTo>
                  <a:cubicBezTo>
                    <a:pt x="7890" y="343"/>
                    <a:pt x="3239" y="3624"/>
                    <a:pt x="301" y="7704"/>
                  </a:cubicBezTo>
                  <a:lnTo>
                    <a:pt x="286" y="7704"/>
                  </a:lnTo>
                  <a:cubicBezTo>
                    <a:pt x="215" y="7818"/>
                    <a:pt x="115" y="7860"/>
                    <a:pt x="1" y="7875"/>
                  </a:cubicBezTo>
                  <a:cubicBezTo>
                    <a:pt x="728" y="8417"/>
                    <a:pt x="1442" y="9002"/>
                    <a:pt x="2141" y="9601"/>
                  </a:cubicBezTo>
                  <a:cubicBezTo>
                    <a:pt x="5550" y="5564"/>
                    <a:pt x="10215" y="3067"/>
                    <a:pt x="15379" y="2340"/>
                  </a:cubicBezTo>
                  <a:lnTo>
                    <a:pt x="15379" y="2297"/>
                  </a:lnTo>
                  <a:cubicBezTo>
                    <a:pt x="14637" y="2297"/>
                    <a:pt x="13881" y="2383"/>
                    <a:pt x="13139" y="2411"/>
                  </a:cubicBezTo>
                  <a:cubicBezTo>
                    <a:pt x="13025" y="2411"/>
                    <a:pt x="13011" y="2254"/>
                    <a:pt x="13111" y="2226"/>
                  </a:cubicBezTo>
                  <a:cubicBezTo>
                    <a:pt x="13723" y="2045"/>
                    <a:pt x="14554" y="1836"/>
                    <a:pt x="15097" y="1787"/>
                  </a:cubicBezTo>
                  <a:lnTo>
                    <a:pt x="15097" y="1787"/>
                  </a:lnTo>
                  <a:cubicBezTo>
                    <a:pt x="14443" y="1843"/>
                    <a:pt x="13798" y="1914"/>
                    <a:pt x="13147" y="1914"/>
                  </a:cubicBezTo>
                  <a:cubicBezTo>
                    <a:pt x="12974" y="1914"/>
                    <a:pt x="12800" y="1909"/>
                    <a:pt x="12626" y="1898"/>
                  </a:cubicBezTo>
                  <a:cubicBezTo>
                    <a:pt x="12497" y="1883"/>
                    <a:pt x="12512" y="1726"/>
                    <a:pt x="12626" y="1712"/>
                  </a:cubicBezTo>
                  <a:cubicBezTo>
                    <a:pt x="13182" y="1641"/>
                    <a:pt x="13810" y="1627"/>
                    <a:pt x="14352" y="1470"/>
                  </a:cubicBezTo>
                  <a:cubicBezTo>
                    <a:pt x="14542" y="1416"/>
                    <a:pt x="14688" y="1390"/>
                    <a:pt x="14748" y="1380"/>
                  </a:cubicBezTo>
                  <a:lnTo>
                    <a:pt x="14748" y="1380"/>
                  </a:lnTo>
                  <a:cubicBezTo>
                    <a:pt x="14698" y="1387"/>
                    <a:pt x="14582" y="1399"/>
                    <a:pt x="14380" y="1413"/>
                  </a:cubicBezTo>
                  <a:cubicBezTo>
                    <a:pt x="13667" y="1455"/>
                    <a:pt x="12954" y="1498"/>
                    <a:pt x="12241" y="1512"/>
                  </a:cubicBezTo>
                  <a:cubicBezTo>
                    <a:pt x="12141" y="1512"/>
                    <a:pt x="12112" y="1355"/>
                    <a:pt x="12226" y="1327"/>
                  </a:cubicBezTo>
                  <a:cubicBezTo>
                    <a:pt x="12654" y="1199"/>
                    <a:pt x="13097" y="1141"/>
                    <a:pt x="13525" y="1042"/>
                  </a:cubicBezTo>
                  <a:cubicBezTo>
                    <a:pt x="13798" y="977"/>
                    <a:pt x="14916" y="662"/>
                    <a:pt x="14153" y="662"/>
                  </a:cubicBezTo>
                  <a:cubicBezTo>
                    <a:pt x="14080" y="662"/>
                    <a:pt x="13990" y="665"/>
                    <a:pt x="13881" y="671"/>
                  </a:cubicBezTo>
                  <a:cubicBezTo>
                    <a:pt x="13309" y="711"/>
                    <a:pt x="12752" y="800"/>
                    <a:pt x="12183" y="800"/>
                  </a:cubicBezTo>
                  <a:cubicBezTo>
                    <a:pt x="11943" y="800"/>
                    <a:pt x="11702" y="784"/>
                    <a:pt x="11456" y="742"/>
                  </a:cubicBezTo>
                  <a:cubicBezTo>
                    <a:pt x="11356" y="728"/>
                    <a:pt x="11370" y="585"/>
                    <a:pt x="11456" y="557"/>
                  </a:cubicBezTo>
                  <a:cubicBezTo>
                    <a:pt x="11855" y="442"/>
                    <a:pt x="12255" y="343"/>
                    <a:pt x="12654" y="243"/>
                  </a:cubicBezTo>
                  <a:cubicBezTo>
                    <a:pt x="12897" y="186"/>
                    <a:pt x="14024" y="29"/>
                    <a:pt x="12997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Google Shape;4277;p71">
              <a:extLst>
                <a:ext uri="{FF2B5EF4-FFF2-40B4-BE49-F238E27FC236}">
                  <a16:creationId xmlns:a16="http://schemas.microsoft.com/office/drawing/2014/main" id="{118DFE5E-23BB-3523-E2A9-C21B48A4F7BE}"/>
                </a:ext>
              </a:extLst>
            </p:cNvPr>
            <p:cNvSpPr/>
            <p:nvPr/>
          </p:nvSpPr>
          <p:spPr>
            <a:xfrm>
              <a:off x="2464662" y="2493829"/>
              <a:ext cx="27919" cy="822"/>
            </a:xfrm>
            <a:custGeom>
              <a:avLst/>
              <a:gdLst/>
              <a:ahLst/>
              <a:cxnLst/>
              <a:rect l="l" t="t" r="r" b="b"/>
              <a:pathLst>
                <a:path w="1698" h="50" extrusionOk="0">
                  <a:moveTo>
                    <a:pt x="596" y="0"/>
                  </a:moveTo>
                  <a:cubicBezTo>
                    <a:pt x="396" y="0"/>
                    <a:pt x="197" y="5"/>
                    <a:pt x="0" y="15"/>
                  </a:cubicBezTo>
                  <a:cubicBezTo>
                    <a:pt x="324" y="36"/>
                    <a:pt x="655" y="49"/>
                    <a:pt x="983" y="49"/>
                  </a:cubicBezTo>
                  <a:cubicBezTo>
                    <a:pt x="1103" y="49"/>
                    <a:pt x="1223" y="48"/>
                    <a:pt x="1341" y="44"/>
                  </a:cubicBezTo>
                  <a:lnTo>
                    <a:pt x="1698" y="44"/>
                  </a:lnTo>
                  <a:cubicBezTo>
                    <a:pt x="1329" y="16"/>
                    <a:pt x="961" y="0"/>
                    <a:pt x="59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Google Shape;4278;p71">
              <a:extLst>
                <a:ext uri="{FF2B5EF4-FFF2-40B4-BE49-F238E27FC236}">
                  <a16:creationId xmlns:a16="http://schemas.microsoft.com/office/drawing/2014/main" id="{DE04AA38-A9DD-EB8E-B44E-B4B18BBD837F}"/>
                </a:ext>
              </a:extLst>
            </p:cNvPr>
            <p:cNvSpPr/>
            <p:nvPr/>
          </p:nvSpPr>
          <p:spPr>
            <a:xfrm>
              <a:off x="2155971" y="2577110"/>
              <a:ext cx="42011" cy="26275"/>
            </a:xfrm>
            <a:custGeom>
              <a:avLst/>
              <a:gdLst/>
              <a:ahLst/>
              <a:cxnLst/>
              <a:rect l="l" t="t" r="r" b="b"/>
              <a:pathLst>
                <a:path w="2555" h="1598" extrusionOk="0">
                  <a:moveTo>
                    <a:pt x="2" y="1283"/>
                  </a:moveTo>
                  <a:cubicBezTo>
                    <a:pt x="1" y="1284"/>
                    <a:pt x="1" y="1284"/>
                    <a:pt x="1" y="1284"/>
                  </a:cubicBezTo>
                  <a:cubicBezTo>
                    <a:pt x="1" y="1284"/>
                    <a:pt x="1" y="1284"/>
                    <a:pt x="2" y="1283"/>
                  </a:cubicBezTo>
                  <a:close/>
                  <a:moveTo>
                    <a:pt x="1228" y="0"/>
                  </a:moveTo>
                  <a:cubicBezTo>
                    <a:pt x="1199" y="43"/>
                    <a:pt x="1157" y="86"/>
                    <a:pt x="1114" y="128"/>
                  </a:cubicBezTo>
                  <a:cubicBezTo>
                    <a:pt x="1171" y="143"/>
                    <a:pt x="1199" y="228"/>
                    <a:pt x="1142" y="285"/>
                  </a:cubicBezTo>
                  <a:cubicBezTo>
                    <a:pt x="800" y="656"/>
                    <a:pt x="344" y="913"/>
                    <a:pt x="2" y="1283"/>
                  </a:cubicBezTo>
                  <a:lnTo>
                    <a:pt x="2" y="1283"/>
                  </a:lnTo>
                  <a:cubicBezTo>
                    <a:pt x="23" y="1275"/>
                    <a:pt x="471" y="1167"/>
                    <a:pt x="814" y="1099"/>
                  </a:cubicBezTo>
                  <a:cubicBezTo>
                    <a:pt x="1000" y="984"/>
                    <a:pt x="1199" y="885"/>
                    <a:pt x="1413" y="770"/>
                  </a:cubicBezTo>
                  <a:cubicBezTo>
                    <a:pt x="1430" y="762"/>
                    <a:pt x="1447" y="758"/>
                    <a:pt x="1462" y="758"/>
                  </a:cubicBezTo>
                  <a:cubicBezTo>
                    <a:pt x="1549" y="758"/>
                    <a:pt x="1596" y="881"/>
                    <a:pt x="1499" y="942"/>
                  </a:cubicBezTo>
                  <a:cubicBezTo>
                    <a:pt x="1271" y="1099"/>
                    <a:pt x="1028" y="1227"/>
                    <a:pt x="771" y="1327"/>
                  </a:cubicBezTo>
                  <a:cubicBezTo>
                    <a:pt x="643" y="1398"/>
                    <a:pt x="529" y="1484"/>
                    <a:pt x="401" y="1569"/>
                  </a:cubicBezTo>
                  <a:cubicBezTo>
                    <a:pt x="757" y="1427"/>
                    <a:pt x="1100" y="1284"/>
                    <a:pt x="1442" y="1127"/>
                  </a:cubicBezTo>
                  <a:cubicBezTo>
                    <a:pt x="1713" y="999"/>
                    <a:pt x="1913" y="956"/>
                    <a:pt x="2198" y="885"/>
                  </a:cubicBezTo>
                  <a:cubicBezTo>
                    <a:pt x="2203" y="884"/>
                    <a:pt x="2209" y="884"/>
                    <a:pt x="2214" y="884"/>
                  </a:cubicBezTo>
                  <a:cubicBezTo>
                    <a:pt x="2317" y="884"/>
                    <a:pt x="2364" y="1016"/>
                    <a:pt x="2269" y="1070"/>
                  </a:cubicBezTo>
                  <a:cubicBezTo>
                    <a:pt x="1970" y="1255"/>
                    <a:pt x="1556" y="1498"/>
                    <a:pt x="1299" y="1598"/>
                  </a:cubicBezTo>
                  <a:cubicBezTo>
                    <a:pt x="1727" y="1441"/>
                    <a:pt x="2127" y="1227"/>
                    <a:pt x="2555" y="1070"/>
                  </a:cubicBezTo>
                  <a:cubicBezTo>
                    <a:pt x="2169" y="770"/>
                    <a:pt x="1784" y="457"/>
                    <a:pt x="1399" y="143"/>
                  </a:cubicBezTo>
                  <a:cubicBezTo>
                    <a:pt x="1371" y="128"/>
                    <a:pt x="1342" y="100"/>
                    <a:pt x="1328" y="86"/>
                  </a:cubicBezTo>
                  <a:cubicBezTo>
                    <a:pt x="1285" y="57"/>
                    <a:pt x="1256" y="29"/>
                    <a:pt x="122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Google Shape;4279;p71">
              <a:extLst>
                <a:ext uri="{FF2B5EF4-FFF2-40B4-BE49-F238E27FC236}">
                  <a16:creationId xmlns:a16="http://schemas.microsoft.com/office/drawing/2014/main" id="{57506CDE-287A-24B0-8C79-56AD62FC0AB1}"/>
                </a:ext>
              </a:extLst>
            </p:cNvPr>
            <p:cNvSpPr/>
            <p:nvPr/>
          </p:nvSpPr>
          <p:spPr>
            <a:xfrm>
              <a:off x="2193739" y="2597269"/>
              <a:ext cx="36141" cy="28676"/>
            </a:xfrm>
            <a:custGeom>
              <a:avLst/>
              <a:gdLst/>
              <a:ahLst/>
              <a:cxnLst/>
              <a:rect l="l" t="t" r="r" b="b"/>
              <a:pathLst>
                <a:path w="2198" h="1744" extrusionOk="0">
                  <a:moveTo>
                    <a:pt x="457" y="1"/>
                  </a:moveTo>
                  <a:cubicBezTo>
                    <a:pt x="134" y="381"/>
                    <a:pt x="1" y="489"/>
                    <a:pt x="180" y="489"/>
                  </a:cubicBezTo>
                  <a:cubicBezTo>
                    <a:pt x="270" y="489"/>
                    <a:pt x="438" y="462"/>
                    <a:pt x="700" y="429"/>
                  </a:cubicBezTo>
                  <a:cubicBezTo>
                    <a:pt x="705" y="428"/>
                    <a:pt x="709" y="428"/>
                    <a:pt x="713" y="428"/>
                  </a:cubicBezTo>
                  <a:cubicBezTo>
                    <a:pt x="776" y="428"/>
                    <a:pt x="811" y="518"/>
                    <a:pt x="771" y="572"/>
                  </a:cubicBezTo>
                  <a:cubicBezTo>
                    <a:pt x="600" y="814"/>
                    <a:pt x="386" y="985"/>
                    <a:pt x="201" y="1213"/>
                  </a:cubicBezTo>
                  <a:cubicBezTo>
                    <a:pt x="243" y="1185"/>
                    <a:pt x="1071" y="1085"/>
                    <a:pt x="1185" y="1071"/>
                  </a:cubicBezTo>
                  <a:cubicBezTo>
                    <a:pt x="1190" y="1070"/>
                    <a:pt x="1196" y="1069"/>
                    <a:pt x="1201" y="1069"/>
                  </a:cubicBezTo>
                  <a:cubicBezTo>
                    <a:pt x="1279" y="1069"/>
                    <a:pt x="1337" y="1161"/>
                    <a:pt x="1270" y="1228"/>
                  </a:cubicBezTo>
                  <a:cubicBezTo>
                    <a:pt x="1018" y="1470"/>
                    <a:pt x="632" y="1743"/>
                    <a:pt x="799" y="1743"/>
                  </a:cubicBezTo>
                  <a:cubicBezTo>
                    <a:pt x="858" y="1743"/>
                    <a:pt x="986" y="1709"/>
                    <a:pt x="1213" y="1627"/>
                  </a:cubicBezTo>
                  <a:cubicBezTo>
                    <a:pt x="1542" y="1499"/>
                    <a:pt x="1855" y="1370"/>
                    <a:pt x="2198" y="1271"/>
                  </a:cubicBezTo>
                  <a:cubicBezTo>
                    <a:pt x="1613" y="857"/>
                    <a:pt x="1028" y="443"/>
                    <a:pt x="457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Google Shape;4280;p71">
              <a:extLst>
                <a:ext uri="{FF2B5EF4-FFF2-40B4-BE49-F238E27FC236}">
                  <a16:creationId xmlns:a16="http://schemas.microsoft.com/office/drawing/2014/main" id="{7CAD943E-AD7E-2A88-FDC4-342203D991F4}"/>
                </a:ext>
              </a:extLst>
            </p:cNvPr>
            <p:cNvSpPr/>
            <p:nvPr/>
          </p:nvSpPr>
          <p:spPr>
            <a:xfrm>
              <a:off x="2190698" y="2446458"/>
              <a:ext cx="295324" cy="156237"/>
            </a:xfrm>
            <a:custGeom>
              <a:avLst/>
              <a:gdLst/>
              <a:ahLst/>
              <a:cxnLst/>
              <a:rect l="l" t="t" r="r" b="b"/>
              <a:pathLst>
                <a:path w="17961" h="9502" extrusionOk="0">
                  <a:moveTo>
                    <a:pt x="16078" y="2169"/>
                  </a:moveTo>
                  <a:cubicBezTo>
                    <a:pt x="16070" y="2169"/>
                    <a:pt x="16063" y="2170"/>
                    <a:pt x="16056" y="2170"/>
                  </a:cubicBezTo>
                  <a:lnTo>
                    <a:pt x="16056" y="2170"/>
                  </a:lnTo>
                  <a:cubicBezTo>
                    <a:pt x="16063" y="2175"/>
                    <a:pt x="16070" y="2179"/>
                    <a:pt x="16078" y="2183"/>
                  </a:cubicBezTo>
                  <a:lnTo>
                    <a:pt x="16078" y="2169"/>
                  </a:lnTo>
                  <a:close/>
                  <a:moveTo>
                    <a:pt x="13938" y="0"/>
                  </a:moveTo>
                  <a:lnTo>
                    <a:pt x="13938" y="0"/>
                  </a:lnTo>
                  <a:cubicBezTo>
                    <a:pt x="11028" y="72"/>
                    <a:pt x="8160" y="1398"/>
                    <a:pt x="5749" y="2939"/>
                  </a:cubicBezTo>
                  <a:cubicBezTo>
                    <a:pt x="3695" y="4251"/>
                    <a:pt x="1598" y="5792"/>
                    <a:pt x="0" y="7689"/>
                  </a:cubicBezTo>
                  <a:cubicBezTo>
                    <a:pt x="771" y="8317"/>
                    <a:pt x="1570" y="8916"/>
                    <a:pt x="2368" y="9501"/>
                  </a:cubicBezTo>
                  <a:cubicBezTo>
                    <a:pt x="5901" y="5811"/>
                    <a:pt x="10843" y="2620"/>
                    <a:pt x="16056" y="2170"/>
                  </a:cubicBezTo>
                  <a:lnTo>
                    <a:pt x="16056" y="2170"/>
                  </a:lnTo>
                  <a:cubicBezTo>
                    <a:pt x="15894" y="2075"/>
                    <a:pt x="15758" y="1978"/>
                    <a:pt x="15621" y="1855"/>
                  </a:cubicBezTo>
                  <a:cubicBezTo>
                    <a:pt x="15564" y="1798"/>
                    <a:pt x="15592" y="1712"/>
                    <a:pt x="15664" y="1684"/>
                  </a:cubicBezTo>
                  <a:cubicBezTo>
                    <a:pt x="15964" y="1581"/>
                    <a:pt x="16251" y="1545"/>
                    <a:pt x="16555" y="1545"/>
                  </a:cubicBezTo>
                  <a:cubicBezTo>
                    <a:pt x="16713" y="1545"/>
                    <a:pt x="16876" y="1555"/>
                    <a:pt x="17048" y="1569"/>
                  </a:cubicBezTo>
                  <a:cubicBezTo>
                    <a:pt x="17147" y="1584"/>
                    <a:pt x="17704" y="1612"/>
                    <a:pt x="17961" y="1612"/>
                  </a:cubicBezTo>
                  <a:lnTo>
                    <a:pt x="17861" y="1512"/>
                  </a:lnTo>
                  <a:cubicBezTo>
                    <a:pt x="17818" y="1498"/>
                    <a:pt x="17789" y="1498"/>
                    <a:pt x="17732" y="1484"/>
                  </a:cubicBezTo>
                  <a:cubicBezTo>
                    <a:pt x="16534" y="1256"/>
                    <a:pt x="15307" y="1341"/>
                    <a:pt x="14123" y="970"/>
                  </a:cubicBezTo>
                  <a:cubicBezTo>
                    <a:pt x="14023" y="942"/>
                    <a:pt x="14038" y="785"/>
                    <a:pt x="14152" y="785"/>
                  </a:cubicBezTo>
                  <a:cubicBezTo>
                    <a:pt x="14979" y="813"/>
                    <a:pt x="15792" y="942"/>
                    <a:pt x="16620" y="942"/>
                  </a:cubicBezTo>
                  <a:cubicBezTo>
                    <a:pt x="16791" y="944"/>
                    <a:pt x="16915" y="945"/>
                    <a:pt x="17001" y="945"/>
                  </a:cubicBezTo>
                  <a:cubicBezTo>
                    <a:pt x="17445" y="945"/>
                    <a:pt x="16869" y="914"/>
                    <a:pt x="16463" y="842"/>
                  </a:cubicBezTo>
                  <a:cubicBezTo>
                    <a:pt x="15564" y="685"/>
                    <a:pt x="14679" y="571"/>
                    <a:pt x="13852" y="200"/>
                  </a:cubicBezTo>
                  <a:cubicBezTo>
                    <a:pt x="13767" y="171"/>
                    <a:pt x="13809" y="57"/>
                    <a:pt x="13866" y="29"/>
                  </a:cubicBezTo>
                  <a:cubicBezTo>
                    <a:pt x="13895" y="15"/>
                    <a:pt x="13909" y="15"/>
                    <a:pt x="13938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Google Shape;4281;p71">
              <a:extLst>
                <a:ext uri="{FF2B5EF4-FFF2-40B4-BE49-F238E27FC236}">
                  <a16:creationId xmlns:a16="http://schemas.microsoft.com/office/drawing/2014/main" id="{C0A31EDA-7459-D1FF-13F5-DEAB91B3C3F5}"/>
                </a:ext>
              </a:extLst>
            </p:cNvPr>
            <p:cNvSpPr/>
            <p:nvPr/>
          </p:nvSpPr>
          <p:spPr>
            <a:xfrm>
              <a:off x="2384440" y="2597976"/>
              <a:ext cx="285952" cy="188612"/>
            </a:xfrm>
            <a:custGeom>
              <a:avLst/>
              <a:gdLst/>
              <a:ahLst/>
              <a:cxnLst/>
              <a:rect l="l" t="t" r="r" b="b"/>
              <a:pathLst>
                <a:path w="17391" h="11471" extrusionOk="0">
                  <a:moveTo>
                    <a:pt x="15022" y="1270"/>
                  </a:moveTo>
                  <a:lnTo>
                    <a:pt x="15022" y="1270"/>
                  </a:lnTo>
                  <a:cubicBezTo>
                    <a:pt x="15017" y="1272"/>
                    <a:pt x="15012" y="1274"/>
                    <a:pt x="15007" y="1276"/>
                  </a:cubicBezTo>
                  <a:lnTo>
                    <a:pt x="15007" y="1276"/>
                  </a:lnTo>
                  <a:cubicBezTo>
                    <a:pt x="15012" y="1274"/>
                    <a:pt x="15017" y="1272"/>
                    <a:pt x="15022" y="1270"/>
                  </a:cubicBezTo>
                  <a:close/>
                  <a:moveTo>
                    <a:pt x="17377" y="2967"/>
                  </a:moveTo>
                  <a:cubicBezTo>
                    <a:pt x="17381" y="2968"/>
                    <a:pt x="17386" y="2968"/>
                    <a:pt x="17390" y="2968"/>
                  </a:cubicBezTo>
                  <a:cubicBezTo>
                    <a:pt x="17386" y="2968"/>
                    <a:pt x="17381" y="2968"/>
                    <a:pt x="17377" y="2967"/>
                  </a:cubicBezTo>
                  <a:close/>
                  <a:moveTo>
                    <a:pt x="13738" y="1"/>
                  </a:moveTo>
                  <a:lnTo>
                    <a:pt x="13738" y="1"/>
                  </a:lnTo>
                  <a:cubicBezTo>
                    <a:pt x="8360" y="500"/>
                    <a:pt x="3510" y="2982"/>
                    <a:pt x="1" y="7119"/>
                  </a:cubicBezTo>
                  <a:cubicBezTo>
                    <a:pt x="1727" y="8603"/>
                    <a:pt x="3410" y="10143"/>
                    <a:pt x="5250" y="11470"/>
                  </a:cubicBezTo>
                  <a:cubicBezTo>
                    <a:pt x="6506" y="8788"/>
                    <a:pt x="9116" y="6591"/>
                    <a:pt x="11598" y="5136"/>
                  </a:cubicBezTo>
                  <a:cubicBezTo>
                    <a:pt x="12754" y="4466"/>
                    <a:pt x="14081" y="3824"/>
                    <a:pt x="15450" y="3496"/>
                  </a:cubicBezTo>
                  <a:cubicBezTo>
                    <a:pt x="15307" y="3496"/>
                    <a:pt x="15150" y="3510"/>
                    <a:pt x="15008" y="3510"/>
                  </a:cubicBezTo>
                  <a:cubicBezTo>
                    <a:pt x="14879" y="3510"/>
                    <a:pt x="14894" y="3339"/>
                    <a:pt x="15008" y="3325"/>
                  </a:cubicBezTo>
                  <a:cubicBezTo>
                    <a:pt x="15108" y="3310"/>
                    <a:pt x="15222" y="3296"/>
                    <a:pt x="15322" y="3282"/>
                  </a:cubicBezTo>
                  <a:cubicBezTo>
                    <a:pt x="15350" y="3267"/>
                    <a:pt x="15407" y="3267"/>
                    <a:pt x="15507" y="3267"/>
                  </a:cubicBezTo>
                  <a:cubicBezTo>
                    <a:pt x="15693" y="3253"/>
                    <a:pt x="15864" y="3253"/>
                    <a:pt x="16035" y="3253"/>
                  </a:cubicBezTo>
                  <a:cubicBezTo>
                    <a:pt x="16313" y="3212"/>
                    <a:pt x="17022" y="2967"/>
                    <a:pt x="17363" y="2967"/>
                  </a:cubicBezTo>
                  <a:cubicBezTo>
                    <a:pt x="17368" y="2967"/>
                    <a:pt x="17372" y="2967"/>
                    <a:pt x="17377" y="2967"/>
                  </a:cubicBezTo>
                  <a:lnTo>
                    <a:pt x="17377" y="2967"/>
                  </a:lnTo>
                  <a:cubicBezTo>
                    <a:pt x="17069" y="2958"/>
                    <a:pt x="16760" y="2948"/>
                    <a:pt x="16457" y="2948"/>
                  </a:cubicBezTo>
                  <a:cubicBezTo>
                    <a:pt x="16330" y="2948"/>
                    <a:pt x="16203" y="2949"/>
                    <a:pt x="16078" y="2954"/>
                  </a:cubicBezTo>
                  <a:cubicBezTo>
                    <a:pt x="15379" y="2996"/>
                    <a:pt x="14680" y="3054"/>
                    <a:pt x="13981" y="3125"/>
                  </a:cubicBezTo>
                  <a:cubicBezTo>
                    <a:pt x="13977" y="3125"/>
                    <a:pt x="13973" y="3126"/>
                    <a:pt x="13969" y="3126"/>
                  </a:cubicBezTo>
                  <a:cubicBezTo>
                    <a:pt x="13879" y="3126"/>
                    <a:pt x="13857" y="2967"/>
                    <a:pt x="13966" y="2939"/>
                  </a:cubicBezTo>
                  <a:cubicBezTo>
                    <a:pt x="14309" y="2840"/>
                    <a:pt x="14665" y="2768"/>
                    <a:pt x="15022" y="2697"/>
                  </a:cubicBezTo>
                  <a:lnTo>
                    <a:pt x="15022" y="2697"/>
                  </a:lnTo>
                  <a:cubicBezTo>
                    <a:pt x="14808" y="2711"/>
                    <a:pt x="14594" y="2711"/>
                    <a:pt x="14380" y="2711"/>
                  </a:cubicBezTo>
                  <a:cubicBezTo>
                    <a:pt x="10015" y="3353"/>
                    <a:pt x="5935" y="5350"/>
                    <a:pt x="3439" y="9188"/>
                  </a:cubicBezTo>
                  <a:cubicBezTo>
                    <a:pt x="3356" y="9313"/>
                    <a:pt x="3239" y="9365"/>
                    <a:pt x="3122" y="9365"/>
                  </a:cubicBezTo>
                  <a:cubicBezTo>
                    <a:pt x="2855" y="9365"/>
                    <a:pt x="2594" y="9091"/>
                    <a:pt x="2782" y="8802"/>
                  </a:cubicBezTo>
                  <a:cubicBezTo>
                    <a:pt x="5322" y="4908"/>
                    <a:pt x="9387" y="2782"/>
                    <a:pt x="13795" y="2041"/>
                  </a:cubicBezTo>
                  <a:lnTo>
                    <a:pt x="13795" y="2041"/>
                  </a:lnTo>
                  <a:cubicBezTo>
                    <a:pt x="13663" y="2045"/>
                    <a:pt x="13531" y="2048"/>
                    <a:pt x="13398" y="2048"/>
                  </a:cubicBezTo>
                  <a:cubicBezTo>
                    <a:pt x="13074" y="2048"/>
                    <a:pt x="12750" y="2030"/>
                    <a:pt x="12426" y="1969"/>
                  </a:cubicBezTo>
                  <a:cubicBezTo>
                    <a:pt x="12326" y="1955"/>
                    <a:pt x="12354" y="1812"/>
                    <a:pt x="12426" y="1784"/>
                  </a:cubicBezTo>
                  <a:cubicBezTo>
                    <a:pt x="13262" y="1500"/>
                    <a:pt x="14169" y="1569"/>
                    <a:pt x="15007" y="1276"/>
                  </a:cubicBezTo>
                  <a:lnTo>
                    <a:pt x="15007" y="1276"/>
                  </a:lnTo>
                  <a:cubicBezTo>
                    <a:pt x="14900" y="1312"/>
                    <a:pt x="14757" y="1325"/>
                    <a:pt x="14598" y="1325"/>
                  </a:cubicBezTo>
                  <a:cubicBezTo>
                    <a:pt x="14191" y="1325"/>
                    <a:pt x="13672" y="1241"/>
                    <a:pt x="13348" y="1241"/>
                  </a:cubicBezTo>
                  <a:cubicBezTo>
                    <a:pt x="13330" y="1241"/>
                    <a:pt x="13313" y="1241"/>
                    <a:pt x="13296" y="1242"/>
                  </a:cubicBezTo>
                  <a:cubicBezTo>
                    <a:pt x="12882" y="1242"/>
                    <a:pt x="12483" y="1242"/>
                    <a:pt x="12069" y="1213"/>
                  </a:cubicBezTo>
                  <a:cubicBezTo>
                    <a:pt x="11955" y="1199"/>
                    <a:pt x="11941" y="1071"/>
                    <a:pt x="12041" y="1028"/>
                  </a:cubicBezTo>
                  <a:cubicBezTo>
                    <a:pt x="12597" y="800"/>
                    <a:pt x="13239" y="685"/>
                    <a:pt x="13781" y="628"/>
                  </a:cubicBezTo>
                  <a:lnTo>
                    <a:pt x="13781" y="628"/>
                  </a:lnTo>
                  <a:cubicBezTo>
                    <a:pt x="13039" y="700"/>
                    <a:pt x="12312" y="800"/>
                    <a:pt x="11556" y="828"/>
                  </a:cubicBezTo>
                  <a:cubicBezTo>
                    <a:pt x="11441" y="828"/>
                    <a:pt x="11441" y="671"/>
                    <a:pt x="11541" y="643"/>
                  </a:cubicBezTo>
                  <a:cubicBezTo>
                    <a:pt x="12069" y="443"/>
                    <a:pt x="12597" y="286"/>
                    <a:pt x="13139" y="158"/>
                  </a:cubicBezTo>
                  <a:cubicBezTo>
                    <a:pt x="13396" y="101"/>
                    <a:pt x="13624" y="44"/>
                    <a:pt x="13738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Google Shape;4282;p71">
              <a:extLst>
                <a:ext uri="{FF2B5EF4-FFF2-40B4-BE49-F238E27FC236}">
                  <a16:creationId xmlns:a16="http://schemas.microsoft.com/office/drawing/2014/main" id="{EFE7B4EA-3153-411C-746C-025D1766ACA5}"/>
                </a:ext>
              </a:extLst>
            </p:cNvPr>
            <p:cNvSpPr/>
            <p:nvPr/>
          </p:nvSpPr>
          <p:spPr>
            <a:xfrm>
              <a:off x="2751518" y="2558103"/>
              <a:ext cx="125982" cy="92670"/>
            </a:xfrm>
            <a:custGeom>
              <a:avLst/>
              <a:gdLst/>
              <a:ahLst/>
              <a:cxnLst/>
              <a:rect l="l" t="t" r="r" b="b"/>
              <a:pathLst>
                <a:path w="7662" h="5636" extrusionOk="0">
                  <a:moveTo>
                    <a:pt x="7661" y="1"/>
                  </a:moveTo>
                  <a:lnTo>
                    <a:pt x="7661" y="1"/>
                  </a:lnTo>
                  <a:cubicBezTo>
                    <a:pt x="7390" y="143"/>
                    <a:pt x="7119" y="286"/>
                    <a:pt x="6848" y="443"/>
                  </a:cubicBezTo>
                  <a:cubicBezTo>
                    <a:pt x="4366" y="1898"/>
                    <a:pt x="2255" y="3867"/>
                    <a:pt x="1" y="5635"/>
                  </a:cubicBezTo>
                  <a:cubicBezTo>
                    <a:pt x="1727" y="4537"/>
                    <a:pt x="3239" y="3139"/>
                    <a:pt x="4894" y="1912"/>
                  </a:cubicBezTo>
                  <a:cubicBezTo>
                    <a:pt x="5807" y="1227"/>
                    <a:pt x="6720" y="585"/>
                    <a:pt x="766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Google Shape;4283;p71">
              <a:extLst>
                <a:ext uri="{FF2B5EF4-FFF2-40B4-BE49-F238E27FC236}">
                  <a16:creationId xmlns:a16="http://schemas.microsoft.com/office/drawing/2014/main" id="{4DC3C04C-81C9-1E01-CB5B-D581CECC842A}"/>
                </a:ext>
              </a:extLst>
            </p:cNvPr>
            <p:cNvSpPr/>
            <p:nvPr/>
          </p:nvSpPr>
          <p:spPr>
            <a:xfrm>
              <a:off x="2869740" y="2523623"/>
              <a:ext cx="66165" cy="24647"/>
            </a:xfrm>
            <a:custGeom>
              <a:avLst/>
              <a:gdLst/>
              <a:ahLst/>
              <a:cxnLst/>
              <a:rect l="l" t="t" r="r" b="b"/>
              <a:pathLst>
                <a:path w="4024" h="1499" extrusionOk="0">
                  <a:moveTo>
                    <a:pt x="3938" y="1"/>
                  </a:moveTo>
                  <a:cubicBezTo>
                    <a:pt x="2568" y="243"/>
                    <a:pt x="1242" y="785"/>
                    <a:pt x="1" y="1498"/>
                  </a:cubicBezTo>
                  <a:cubicBezTo>
                    <a:pt x="315" y="1327"/>
                    <a:pt x="643" y="1170"/>
                    <a:pt x="971" y="1028"/>
                  </a:cubicBezTo>
                  <a:cubicBezTo>
                    <a:pt x="1470" y="814"/>
                    <a:pt x="1998" y="614"/>
                    <a:pt x="2540" y="471"/>
                  </a:cubicBezTo>
                  <a:cubicBezTo>
                    <a:pt x="2640" y="443"/>
                    <a:pt x="4024" y="86"/>
                    <a:pt x="395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Google Shape;4284;p71">
              <a:extLst>
                <a:ext uri="{FF2B5EF4-FFF2-40B4-BE49-F238E27FC236}">
                  <a16:creationId xmlns:a16="http://schemas.microsoft.com/office/drawing/2014/main" id="{04B78D08-635A-CE7C-7B4D-797DC93F5D8F}"/>
                </a:ext>
              </a:extLst>
            </p:cNvPr>
            <p:cNvSpPr/>
            <p:nvPr/>
          </p:nvSpPr>
          <p:spPr>
            <a:xfrm>
              <a:off x="2687261" y="2452657"/>
              <a:ext cx="257555" cy="212897"/>
            </a:xfrm>
            <a:custGeom>
              <a:avLst/>
              <a:gdLst/>
              <a:ahLst/>
              <a:cxnLst/>
              <a:rect l="l" t="t" r="r" b="b"/>
              <a:pathLst>
                <a:path w="15664" h="12948" extrusionOk="0">
                  <a:moveTo>
                    <a:pt x="12653" y="1"/>
                  </a:moveTo>
                  <a:cubicBezTo>
                    <a:pt x="11619" y="1"/>
                    <a:pt x="10472" y="594"/>
                    <a:pt x="9615" y="1050"/>
                  </a:cubicBezTo>
                  <a:cubicBezTo>
                    <a:pt x="8217" y="1792"/>
                    <a:pt x="6876" y="2662"/>
                    <a:pt x="5649" y="3675"/>
                  </a:cubicBezTo>
                  <a:cubicBezTo>
                    <a:pt x="3310" y="5572"/>
                    <a:pt x="799" y="7983"/>
                    <a:pt x="0" y="11007"/>
                  </a:cubicBezTo>
                  <a:cubicBezTo>
                    <a:pt x="699" y="11635"/>
                    <a:pt x="1370" y="12291"/>
                    <a:pt x="2040" y="12947"/>
                  </a:cubicBezTo>
                  <a:cubicBezTo>
                    <a:pt x="2283" y="12633"/>
                    <a:pt x="2511" y="12334"/>
                    <a:pt x="2768" y="12020"/>
                  </a:cubicBezTo>
                  <a:cubicBezTo>
                    <a:pt x="2782" y="11977"/>
                    <a:pt x="2811" y="11949"/>
                    <a:pt x="2853" y="11906"/>
                  </a:cubicBezTo>
                  <a:cubicBezTo>
                    <a:pt x="4437" y="9966"/>
                    <a:pt x="6306" y="8211"/>
                    <a:pt x="8317" y="6742"/>
                  </a:cubicBezTo>
                  <a:cubicBezTo>
                    <a:pt x="10485" y="5158"/>
                    <a:pt x="12967" y="3717"/>
                    <a:pt x="15664" y="3461"/>
                  </a:cubicBezTo>
                  <a:cubicBezTo>
                    <a:pt x="14851" y="2205"/>
                    <a:pt x="13880" y="1078"/>
                    <a:pt x="12853" y="8"/>
                  </a:cubicBezTo>
                  <a:cubicBezTo>
                    <a:pt x="12787" y="3"/>
                    <a:pt x="12720" y="1"/>
                    <a:pt x="12653" y="1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Google Shape;4285;p71">
              <a:extLst>
                <a:ext uri="{FF2B5EF4-FFF2-40B4-BE49-F238E27FC236}">
                  <a16:creationId xmlns:a16="http://schemas.microsoft.com/office/drawing/2014/main" id="{4425C307-F2F6-5A70-FC9F-F24764653414}"/>
                </a:ext>
              </a:extLst>
            </p:cNvPr>
            <p:cNvSpPr/>
            <p:nvPr/>
          </p:nvSpPr>
          <p:spPr>
            <a:xfrm>
              <a:off x="2147766" y="2405697"/>
              <a:ext cx="292989" cy="140929"/>
            </a:xfrm>
            <a:custGeom>
              <a:avLst/>
              <a:gdLst/>
              <a:ahLst/>
              <a:cxnLst/>
              <a:rect l="l" t="t" r="r" b="b"/>
              <a:pathLst>
                <a:path w="17819" h="8571" extrusionOk="0">
                  <a:moveTo>
                    <a:pt x="14852" y="1"/>
                  </a:moveTo>
                  <a:cubicBezTo>
                    <a:pt x="12644" y="1"/>
                    <a:pt x="10377" y="759"/>
                    <a:pt x="8417" y="1609"/>
                  </a:cubicBezTo>
                  <a:cubicBezTo>
                    <a:pt x="5293" y="2964"/>
                    <a:pt x="1770" y="5175"/>
                    <a:pt x="72" y="8243"/>
                  </a:cubicBezTo>
                  <a:cubicBezTo>
                    <a:pt x="1" y="8357"/>
                    <a:pt x="1" y="8471"/>
                    <a:pt x="44" y="8571"/>
                  </a:cubicBezTo>
                  <a:cubicBezTo>
                    <a:pt x="108" y="8424"/>
                    <a:pt x="255" y="8312"/>
                    <a:pt x="412" y="8312"/>
                  </a:cubicBezTo>
                  <a:cubicBezTo>
                    <a:pt x="499" y="8312"/>
                    <a:pt x="590" y="8347"/>
                    <a:pt x="671" y="8428"/>
                  </a:cubicBezTo>
                  <a:lnTo>
                    <a:pt x="785" y="8542"/>
                  </a:lnTo>
                  <a:cubicBezTo>
                    <a:pt x="2312" y="5874"/>
                    <a:pt x="5236" y="4034"/>
                    <a:pt x="7890" y="2708"/>
                  </a:cubicBezTo>
                  <a:cubicBezTo>
                    <a:pt x="9878" y="1703"/>
                    <a:pt x="12408" y="749"/>
                    <a:pt x="14802" y="749"/>
                  </a:cubicBezTo>
                  <a:cubicBezTo>
                    <a:pt x="15774" y="749"/>
                    <a:pt x="16723" y="906"/>
                    <a:pt x="17604" y="1281"/>
                  </a:cubicBezTo>
                  <a:cubicBezTo>
                    <a:pt x="17362" y="1124"/>
                    <a:pt x="16748" y="896"/>
                    <a:pt x="16463" y="767"/>
                  </a:cubicBezTo>
                  <a:cubicBezTo>
                    <a:pt x="16361" y="729"/>
                    <a:pt x="16430" y="589"/>
                    <a:pt x="16526" y="589"/>
                  </a:cubicBezTo>
                  <a:cubicBezTo>
                    <a:pt x="16538" y="589"/>
                    <a:pt x="16550" y="592"/>
                    <a:pt x="16563" y="596"/>
                  </a:cubicBezTo>
                  <a:cubicBezTo>
                    <a:pt x="16934" y="767"/>
                    <a:pt x="17290" y="896"/>
                    <a:pt x="17633" y="1053"/>
                  </a:cubicBezTo>
                  <a:cubicBezTo>
                    <a:pt x="17633" y="924"/>
                    <a:pt x="17704" y="796"/>
                    <a:pt x="17818" y="710"/>
                  </a:cubicBezTo>
                  <a:cubicBezTo>
                    <a:pt x="17718" y="668"/>
                    <a:pt x="17633" y="582"/>
                    <a:pt x="17619" y="468"/>
                  </a:cubicBezTo>
                  <a:cubicBezTo>
                    <a:pt x="16726" y="139"/>
                    <a:pt x="15795" y="1"/>
                    <a:pt x="1485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Google Shape;4286;p71">
              <a:extLst>
                <a:ext uri="{FF2B5EF4-FFF2-40B4-BE49-F238E27FC236}">
                  <a16:creationId xmlns:a16="http://schemas.microsoft.com/office/drawing/2014/main" id="{A3188BB2-E705-3613-D714-B93D4A0AB670}"/>
                </a:ext>
              </a:extLst>
            </p:cNvPr>
            <p:cNvSpPr/>
            <p:nvPr/>
          </p:nvSpPr>
          <p:spPr>
            <a:xfrm>
              <a:off x="2447546" y="2417602"/>
              <a:ext cx="2121" cy="2138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5"/>
                    <a:pt x="29" y="29"/>
                    <a:pt x="43" y="43"/>
                  </a:cubicBezTo>
                  <a:cubicBezTo>
                    <a:pt x="71" y="72"/>
                    <a:pt x="100" y="101"/>
                    <a:pt x="128" y="129"/>
                  </a:cubicBezTo>
                  <a:cubicBezTo>
                    <a:pt x="100" y="72"/>
                    <a:pt x="57" y="29"/>
                    <a:pt x="0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Google Shape;4287;p71">
              <a:extLst>
                <a:ext uri="{FF2B5EF4-FFF2-40B4-BE49-F238E27FC236}">
                  <a16:creationId xmlns:a16="http://schemas.microsoft.com/office/drawing/2014/main" id="{38125013-A85E-AB10-F6C5-8CD0B24E80AB}"/>
                </a:ext>
              </a:extLst>
            </p:cNvPr>
            <p:cNvSpPr/>
            <p:nvPr/>
          </p:nvSpPr>
          <p:spPr>
            <a:xfrm>
              <a:off x="2437450" y="2256778"/>
              <a:ext cx="258739" cy="160841"/>
            </a:xfrm>
            <a:custGeom>
              <a:avLst/>
              <a:gdLst/>
              <a:ahLst/>
              <a:cxnLst/>
              <a:rect l="l" t="t" r="r" b="b"/>
              <a:pathLst>
                <a:path w="15736" h="9782" extrusionOk="0">
                  <a:moveTo>
                    <a:pt x="15118" y="1"/>
                  </a:moveTo>
                  <a:cubicBezTo>
                    <a:pt x="8827" y="1"/>
                    <a:pt x="2215" y="3101"/>
                    <a:pt x="29" y="9354"/>
                  </a:cubicBezTo>
                  <a:cubicBezTo>
                    <a:pt x="1" y="9411"/>
                    <a:pt x="1" y="9468"/>
                    <a:pt x="1" y="9525"/>
                  </a:cubicBezTo>
                  <a:cubicBezTo>
                    <a:pt x="15" y="9639"/>
                    <a:pt x="100" y="9725"/>
                    <a:pt x="200" y="9767"/>
                  </a:cubicBezTo>
                  <a:lnTo>
                    <a:pt x="200" y="9782"/>
                  </a:lnTo>
                  <a:cubicBezTo>
                    <a:pt x="262" y="9735"/>
                    <a:pt x="332" y="9710"/>
                    <a:pt x="404" y="9710"/>
                  </a:cubicBezTo>
                  <a:cubicBezTo>
                    <a:pt x="465" y="9710"/>
                    <a:pt x="527" y="9728"/>
                    <a:pt x="585" y="9767"/>
                  </a:cubicBezTo>
                  <a:cubicBezTo>
                    <a:pt x="671" y="9725"/>
                    <a:pt x="728" y="9653"/>
                    <a:pt x="757" y="9553"/>
                  </a:cubicBezTo>
                  <a:cubicBezTo>
                    <a:pt x="2832" y="3635"/>
                    <a:pt x="9175" y="775"/>
                    <a:pt x="15116" y="775"/>
                  </a:cubicBezTo>
                  <a:cubicBezTo>
                    <a:pt x="15261" y="775"/>
                    <a:pt x="15406" y="777"/>
                    <a:pt x="15550" y="780"/>
                  </a:cubicBezTo>
                  <a:cubicBezTo>
                    <a:pt x="15521" y="737"/>
                    <a:pt x="15479" y="695"/>
                    <a:pt x="15436" y="666"/>
                  </a:cubicBezTo>
                  <a:cubicBezTo>
                    <a:pt x="15165" y="395"/>
                    <a:pt x="15436" y="10"/>
                    <a:pt x="15735" y="10"/>
                  </a:cubicBezTo>
                  <a:lnTo>
                    <a:pt x="15707" y="10"/>
                  </a:lnTo>
                  <a:cubicBezTo>
                    <a:pt x="15511" y="4"/>
                    <a:pt x="15315" y="1"/>
                    <a:pt x="15118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Google Shape;4288;p71">
              <a:extLst>
                <a:ext uri="{FF2B5EF4-FFF2-40B4-BE49-F238E27FC236}">
                  <a16:creationId xmlns:a16="http://schemas.microsoft.com/office/drawing/2014/main" id="{A3F19709-7E12-87F7-C107-F98E5399B434}"/>
                </a:ext>
              </a:extLst>
            </p:cNvPr>
            <p:cNvSpPr/>
            <p:nvPr/>
          </p:nvSpPr>
          <p:spPr>
            <a:xfrm>
              <a:off x="2571391" y="2537221"/>
              <a:ext cx="105561" cy="91733"/>
            </a:xfrm>
            <a:custGeom>
              <a:avLst/>
              <a:gdLst/>
              <a:ahLst/>
              <a:cxnLst/>
              <a:rect l="l" t="t" r="r" b="b"/>
              <a:pathLst>
                <a:path w="6420" h="5579" extrusionOk="0">
                  <a:moveTo>
                    <a:pt x="371" y="1"/>
                  </a:moveTo>
                  <a:lnTo>
                    <a:pt x="371" y="1"/>
                  </a:lnTo>
                  <a:cubicBezTo>
                    <a:pt x="375" y="5"/>
                    <a:pt x="380" y="8"/>
                    <a:pt x="384" y="12"/>
                  </a:cubicBezTo>
                  <a:lnTo>
                    <a:pt x="384" y="12"/>
                  </a:lnTo>
                  <a:cubicBezTo>
                    <a:pt x="380" y="8"/>
                    <a:pt x="375" y="5"/>
                    <a:pt x="371" y="1"/>
                  </a:cubicBezTo>
                  <a:close/>
                  <a:moveTo>
                    <a:pt x="384" y="12"/>
                  </a:moveTo>
                  <a:cubicBezTo>
                    <a:pt x="608" y="216"/>
                    <a:pt x="537" y="686"/>
                    <a:pt x="159" y="686"/>
                  </a:cubicBezTo>
                  <a:cubicBezTo>
                    <a:pt x="154" y="686"/>
                    <a:pt x="148" y="686"/>
                    <a:pt x="143" y="686"/>
                  </a:cubicBezTo>
                  <a:lnTo>
                    <a:pt x="0" y="686"/>
                  </a:lnTo>
                  <a:cubicBezTo>
                    <a:pt x="856" y="1428"/>
                    <a:pt x="1726" y="2169"/>
                    <a:pt x="2582" y="2911"/>
                  </a:cubicBezTo>
                  <a:cubicBezTo>
                    <a:pt x="2796" y="2897"/>
                    <a:pt x="3010" y="2883"/>
                    <a:pt x="3224" y="2868"/>
                  </a:cubicBezTo>
                  <a:cubicBezTo>
                    <a:pt x="3234" y="2868"/>
                    <a:pt x="3244" y="2867"/>
                    <a:pt x="3254" y="2867"/>
                  </a:cubicBezTo>
                  <a:cubicBezTo>
                    <a:pt x="3668" y="2867"/>
                    <a:pt x="3701" y="3443"/>
                    <a:pt x="3367" y="3596"/>
                  </a:cubicBezTo>
                  <a:cubicBezTo>
                    <a:pt x="4066" y="4195"/>
                    <a:pt x="4765" y="4808"/>
                    <a:pt x="5450" y="5436"/>
                  </a:cubicBezTo>
                  <a:cubicBezTo>
                    <a:pt x="5649" y="5422"/>
                    <a:pt x="5835" y="5422"/>
                    <a:pt x="6034" y="5422"/>
                  </a:cubicBezTo>
                  <a:cubicBezTo>
                    <a:pt x="6177" y="5422"/>
                    <a:pt x="6277" y="5479"/>
                    <a:pt x="6334" y="5579"/>
                  </a:cubicBezTo>
                  <a:cubicBezTo>
                    <a:pt x="6362" y="5479"/>
                    <a:pt x="6391" y="5379"/>
                    <a:pt x="6420" y="5279"/>
                  </a:cubicBezTo>
                  <a:cubicBezTo>
                    <a:pt x="5721" y="4637"/>
                    <a:pt x="5007" y="4010"/>
                    <a:pt x="4294" y="3382"/>
                  </a:cubicBezTo>
                  <a:cubicBezTo>
                    <a:pt x="4109" y="3382"/>
                    <a:pt x="3909" y="3225"/>
                    <a:pt x="3880" y="3025"/>
                  </a:cubicBezTo>
                  <a:cubicBezTo>
                    <a:pt x="2715" y="2016"/>
                    <a:pt x="1549" y="1021"/>
                    <a:pt x="384" y="12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Google Shape;4289;p71">
              <a:extLst>
                <a:ext uri="{FF2B5EF4-FFF2-40B4-BE49-F238E27FC236}">
                  <a16:creationId xmlns:a16="http://schemas.microsoft.com/office/drawing/2014/main" id="{B699B571-3EC5-D512-C91B-7B28E9652078}"/>
                </a:ext>
              </a:extLst>
            </p:cNvPr>
            <p:cNvSpPr/>
            <p:nvPr/>
          </p:nvSpPr>
          <p:spPr>
            <a:xfrm>
              <a:off x="2512510" y="2487499"/>
              <a:ext cx="64997" cy="49739"/>
            </a:xfrm>
            <a:custGeom>
              <a:avLst/>
              <a:gdLst/>
              <a:ahLst/>
              <a:cxnLst/>
              <a:rect l="l" t="t" r="r" b="b"/>
              <a:pathLst>
                <a:path w="3953" h="3025" extrusionOk="0">
                  <a:moveTo>
                    <a:pt x="486" y="1"/>
                  </a:moveTo>
                  <a:lnTo>
                    <a:pt x="486" y="1"/>
                  </a:lnTo>
                  <a:cubicBezTo>
                    <a:pt x="644" y="212"/>
                    <a:pt x="472" y="608"/>
                    <a:pt x="151" y="608"/>
                  </a:cubicBezTo>
                  <a:cubicBezTo>
                    <a:pt x="125" y="608"/>
                    <a:pt x="99" y="605"/>
                    <a:pt x="72" y="600"/>
                  </a:cubicBezTo>
                  <a:cubicBezTo>
                    <a:pt x="43" y="600"/>
                    <a:pt x="29" y="600"/>
                    <a:pt x="1" y="586"/>
                  </a:cubicBezTo>
                  <a:lnTo>
                    <a:pt x="1" y="586"/>
                  </a:lnTo>
                  <a:cubicBezTo>
                    <a:pt x="100" y="671"/>
                    <a:pt x="186" y="743"/>
                    <a:pt x="272" y="828"/>
                  </a:cubicBezTo>
                  <a:cubicBezTo>
                    <a:pt x="300" y="842"/>
                    <a:pt x="329" y="842"/>
                    <a:pt x="357" y="842"/>
                  </a:cubicBezTo>
                  <a:cubicBezTo>
                    <a:pt x="400" y="857"/>
                    <a:pt x="428" y="914"/>
                    <a:pt x="414" y="957"/>
                  </a:cubicBezTo>
                  <a:cubicBezTo>
                    <a:pt x="543" y="1071"/>
                    <a:pt x="671" y="1185"/>
                    <a:pt x="814" y="1299"/>
                  </a:cubicBezTo>
                  <a:cubicBezTo>
                    <a:pt x="1028" y="1299"/>
                    <a:pt x="1227" y="1299"/>
                    <a:pt x="1441" y="1285"/>
                  </a:cubicBezTo>
                  <a:lnTo>
                    <a:pt x="1441" y="1299"/>
                  </a:lnTo>
                  <a:cubicBezTo>
                    <a:pt x="1447" y="1299"/>
                    <a:pt x="1452" y="1299"/>
                    <a:pt x="1457" y="1299"/>
                  </a:cubicBezTo>
                  <a:cubicBezTo>
                    <a:pt x="1871" y="1299"/>
                    <a:pt x="1922" y="1857"/>
                    <a:pt x="1613" y="2026"/>
                  </a:cubicBezTo>
                  <a:cubicBezTo>
                    <a:pt x="1983" y="2340"/>
                    <a:pt x="2340" y="2654"/>
                    <a:pt x="2697" y="2968"/>
                  </a:cubicBezTo>
                  <a:cubicBezTo>
                    <a:pt x="2897" y="2951"/>
                    <a:pt x="3098" y="2944"/>
                    <a:pt x="3298" y="2944"/>
                  </a:cubicBezTo>
                  <a:cubicBezTo>
                    <a:pt x="3440" y="2944"/>
                    <a:pt x="3582" y="2948"/>
                    <a:pt x="3724" y="2954"/>
                  </a:cubicBezTo>
                  <a:cubicBezTo>
                    <a:pt x="3809" y="2954"/>
                    <a:pt x="3895" y="2982"/>
                    <a:pt x="3952" y="3025"/>
                  </a:cubicBezTo>
                  <a:cubicBezTo>
                    <a:pt x="3453" y="2597"/>
                    <a:pt x="2939" y="2155"/>
                    <a:pt x="2440" y="1727"/>
                  </a:cubicBezTo>
                  <a:cubicBezTo>
                    <a:pt x="2376" y="1778"/>
                    <a:pt x="2302" y="1800"/>
                    <a:pt x="2228" y="1800"/>
                  </a:cubicBezTo>
                  <a:cubicBezTo>
                    <a:pt x="1968" y="1800"/>
                    <a:pt x="1706" y="1527"/>
                    <a:pt x="1884" y="1228"/>
                  </a:cubicBezTo>
                  <a:cubicBezTo>
                    <a:pt x="1413" y="828"/>
                    <a:pt x="956" y="414"/>
                    <a:pt x="48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Google Shape;4290;p71">
              <a:extLst>
                <a:ext uri="{FF2B5EF4-FFF2-40B4-BE49-F238E27FC236}">
                  <a16:creationId xmlns:a16="http://schemas.microsoft.com/office/drawing/2014/main" id="{C95991D7-B596-55E8-C0D9-B89081D9534E}"/>
                </a:ext>
              </a:extLst>
            </p:cNvPr>
            <p:cNvSpPr/>
            <p:nvPr/>
          </p:nvSpPr>
          <p:spPr>
            <a:xfrm>
              <a:off x="2673647" y="2633640"/>
              <a:ext cx="47174" cy="32145"/>
            </a:xfrm>
            <a:custGeom>
              <a:avLst/>
              <a:gdLst/>
              <a:ahLst/>
              <a:cxnLst/>
              <a:rect l="l" t="t" r="r" b="b"/>
              <a:pathLst>
                <a:path w="2869" h="1955" extrusionOk="0">
                  <a:moveTo>
                    <a:pt x="828" y="0"/>
                  </a:moveTo>
                  <a:cubicBezTo>
                    <a:pt x="828" y="14"/>
                    <a:pt x="814" y="29"/>
                    <a:pt x="814" y="43"/>
                  </a:cubicBezTo>
                  <a:cubicBezTo>
                    <a:pt x="769" y="232"/>
                    <a:pt x="627" y="313"/>
                    <a:pt x="478" y="313"/>
                  </a:cubicBezTo>
                  <a:cubicBezTo>
                    <a:pt x="346" y="313"/>
                    <a:pt x="210" y="250"/>
                    <a:pt x="129" y="143"/>
                  </a:cubicBezTo>
                  <a:cubicBezTo>
                    <a:pt x="101" y="200"/>
                    <a:pt x="58" y="243"/>
                    <a:pt x="1" y="271"/>
                  </a:cubicBezTo>
                  <a:cubicBezTo>
                    <a:pt x="329" y="571"/>
                    <a:pt x="657" y="870"/>
                    <a:pt x="985" y="1184"/>
                  </a:cubicBezTo>
                  <a:cubicBezTo>
                    <a:pt x="1099" y="1213"/>
                    <a:pt x="1213" y="1241"/>
                    <a:pt x="1342" y="1270"/>
                  </a:cubicBezTo>
                  <a:cubicBezTo>
                    <a:pt x="1427" y="1270"/>
                    <a:pt x="1527" y="1284"/>
                    <a:pt x="1627" y="1284"/>
                  </a:cubicBezTo>
                  <a:cubicBezTo>
                    <a:pt x="1698" y="1284"/>
                    <a:pt x="1727" y="1327"/>
                    <a:pt x="1727" y="1384"/>
                  </a:cubicBezTo>
                  <a:cubicBezTo>
                    <a:pt x="2069" y="1512"/>
                    <a:pt x="2426" y="1669"/>
                    <a:pt x="2754" y="1869"/>
                  </a:cubicBezTo>
                  <a:cubicBezTo>
                    <a:pt x="2783" y="1883"/>
                    <a:pt x="2797" y="1897"/>
                    <a:pt x="2811" y="1897"/>
                  </a:cubicBezTo>
                  <a:lnTo>
                    <a:pt x="2811" y="1912"/>
                  </a:lnTo>
                  <a:cubicBezTo>
                    <a:pt x="2825" y="1912"/>
                    <a:pt x="2840" y="1926"/>
                    <a:pt x="2840" y="1926"/>
                  </a:cubicBezTo>
                  <a:cubicBezTo>
                    <a:pt x="2854" y="1940"/>
                    <a:pt x="2868" y="1940"/>
                    <a:pt x="2868" y="1954"/>
                  </a:cubicBezTo>
                  <a:lnTo>
                    <a:pt x="2868" y="1940"/>
                  </a:lnTo>
                  <a:cubicBezTo>
                    <a:pt x="2198" y="1284"/>
                    <a:pt x="1513" y="628"/>
                    <a:pt x="82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Google Shape;4291;p71">
              <a:extLst>
                <a:ext uri="{FF2B5EF4-FFF2-40B4-BE49-F238E27FC236}">
                  <a16:creationId xmlns:a16="http://schemas.microsoft.com/office/drawing/2014/main" id="{502C8271-99AD-7BA1-7D45-87F49500A115}"/>
                </a:ext>
              </a:extLst>
            </p:cNvPr>
            <p:cNvSpPr/>
            <p:nvPr/>
          </p:nvSpPr>
          <p:spPr>
            <a:xfrm>
              <a:off x="2437680" y="2416270"/>
              <a:ext cx="81177" cy="69601"/>
            </a:xfrm>
            <a:custGeom>
              <a:avLst/>
              <a:gdLst/>
              <a:ahLst/>
              <a:cxnLst/>
              <a:rect l="l" t="t" r="r" b="b"/>
              <a:pathLst>
                <a:path w="4937" h="4233" extrusionOk="0">
                  <a:moveTo>
                    <a:pt x="408" y="0"/>
                  </a:moveTo>
                  <a:cubicBezTo>
                    <a:pt x="329" y="0"/>
                    <a:pt x="251" y="27"/>
                    <a:pt x="186" y="67"/>
                  </a:cubicBezTo>
                  <a:cubicBezTo>
                    <a:pt x="86" y="153"/>
                    <a:pt x="1" y="267"/>
                    <a:pt x="1" y="410"/>
                  </a:cubicBezTo>
                  <a:cubicBezTo>
                    <a:pt x="201" y="495"/>
                    <a:pt x="400" y="595"/>
                    <a:pt x="586" y="724"/>
                  </a:cubicBezTo>
                  <a:cubicBezTo>
                    <a:pt x="657" y="766"/>
                    <a:pt x="657" y="881"/>
                    <a:pt x="571" y="895"/>
                  </a:cubicBezTo>
                  <a:lnTo>
                    <a:pt x="557" y="895"/>
                  </a:lnTo>
                  <a:cubicBezTo>
                    <a:pt x="500" y="909"/>
                    <a:pt x="429" y="923"/>
                    <a:pt x="372" y="938"/>
                  </a:cubicBezTo>
                  <a:lnTo>
                    <a:pt x="629" y="1194"/>
                  </a:lnTo>
                  <a:cubicBezTo>
                    <a:pt x="828" y="1223"/>
                    <a:pt x="1042" y="1251"/>
                    <a:pt x="1242" y="1294"/>
                  </a:cubicBezTo>
                  <a:cubicBezTo>
                    <a:pt x="1584" y="1380"/>
                    <a:pt x="1584" y="1751"/>
                    <a:pt x="1385" y="1936"/>
                  </a:cubicBezTo>
                  <a:cubicBezTo>
                    <a:pt x="1385" y="1950"/>
                    <a:pt x="1399" y="1950"/>
                    <a:pt x="1399" y="1965"/>
                  </a:cubicBezTo>
                  <a:cubicBezTo>
                    <a:pt x="1613" y="2179"/>
                    <a:pt x="1841" y="2407"/>
                    <a:pt x="2069" y="2621"/>
                  </a:cubicBezTo>
                  <a:cubicBezTo>
                    <a:pt x="2255" y="2664"/>
                    <a:pt x="2426" y="2706"/>
                    <a:pt x="2597" y="2764"/>
                  </a:cubicBezTo>
                  <a:cubicBezTo>
                    <a:pt x="2711" y="2792"/>
                    <a:pt x="2683" y="2935"/>
                    <a:pt x="2583" y="2949"/>
                  </a:cubicBezTo>
                  <a:lnTo>
                    <a:pt x="2412" y="2949"/>
                  </a:lnTo>
                  <a:lnTo>
                    <a:pt x="2597" y="3120"/>
                  </a:lnTo>
                  <a:cubicBezTo>
                    <a:pt x="2897" y="3177"/>
                    <a:pt x="3196" y="3263"/>
                    <a:pt x="3496" y="3391"/>
                  </a:cubicBezTo>
                  <a:cubicBezTo>
                    <a:pt x="3581" y="3420"/>
                    <a:pt x="3610" y="3562"/>
                    <a:pt x="3496" y="3577"/>
                  </a:cubicBezTo>
                  <a:cubicBezTo>
                    <a:pt x="3382" y="3605"/>
                    <a:pt x="3253" y="3619"/>
                    <a:pt x="3139" y="3619"/>
                  </a:cubicBezTo>
                  <a:cubicBezTo>
                    <a:pt x="3268" y="3762"/>
                    <a:pt x="3410" y="3891"/>
                    <a:pt x="3553" y="4019"/>
                  </a:cubicBezTo>
                  <a:cubicBezTo>
                    <a:pt x="3981" y="4062"/>
                    <a:pt x="4395" y="4119"/>
                    <a:pt x="4823" y="4190"/>
                  </a:cubicBezTo>
                  <a:cubicBezTo>
                    <a:pt x="4865" y="4204"/>
                    <a:pt x="4908" y="4219"/>
                    <a:pt x="4937" y="4233"/>
                  </a:cubicBezTo>
                  <a:cubicBezTo>
                    <a:pt x="4880" y="4176"/>
                    <a:pt x="4808" y="4119"/>
                    <a:pt x="4751" y="4076"/>
                  </a:cubicBezTo>
                  <a:cubicBezTo>
                    <a:pt x="4523" y="4076"/>
                    <a:pt x="4295" y="3905"/>
                    <a:pt x="4323" y="3677"/>
                  </a:cubicBezTo>
                  <a:cubicBezTo>
                    <a:pt x="3753" y="3163"/>
                    <a:pt x="3196" y="2635"/>
                    <a:pt x="2640" y="2107"/>
                  </a:cubicBezTo>
                  <a:cubicBezTo>
                    <a:pt x="2597" y="2193"/>
                    <a:pt x="2540" y="2293"/>
                    <a:pt x="2497" y="2378"/>
                  </a:cubicBezTo>
                  <a:cubicBezTo>
                    <a:pt x="2435" y="2521"/>
                    <a:pt x="2326" y="2580"/>
                    <a:pt x="2213" y="2580"/>
                  </a:cubicBezTo>
                  <a:cubicBezTo>
                    <a:pt x="1964" y="2580"/>
                    <a:pt x="1694" y="2297"/>
                    <a:pt x="1841" y="1993"/>
                  </a:cubicBezTo>
                  <a:cubicBezTo>
                    <a:pt x="1912" y="1836"/>
                    <a:pt x="1984" y="1694"/>
                    <a:pt x="2069" y="1537"/>
                  </a:cubicBezTo>
                  <a:cubicBezTo>
                    <a:pt x="1613" y="1094"/>
                    <a:pt x="1171" y="652"/>
                    <a:pt x="743" y="196"/>
                  </a:cubicBezTo>
                  <a:cubicBezTo>
                    <a:pt x="714" y="167"/>
                    <a:pt x="686" y="153"/>
                    <a:pt x="657" y="110"/>
                  </a:cubicBezTo>
                  <a:cubicBezTo>
                    <a:pt x="643" y="96"/>
                    <a:pt x="614" y="82"/>
                    <a:pt x="600" y="67"/>
                  </a:cubicBezTo>
                  <a:cubicBezTo>
                    <a:pt x="600" y="67"/>
                    <a:pt x="586" y="67"/>
                    <a:pt x="586" y="53"/>
                  </a:cubicBezTo>
                  <a:cubicBezTo>
                    <a:pt x="530" y="16"/>
                    <a:pt x="469" y="0"/>
                    <a:pt x="408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Google Shape;4292;p71">
              <a:extLst>
                <a:ext uri="{FF2B5EF4-FFF2-40B4-BE49-F238E27FC236}">
                  <a16:creationId xmlns:a16="http://schemas.microsoft.com/office/drawing/2014/main" id="{3CB2B890-E713-4455-5140-B4505D65EC14}"/>
                </a:ext>
              </a:extLst>
            </p:cNvPr>
            <p:cNvSpPr/>
            <p:nvPr/>
          </p:nvSpPr>
          <p:spPr>
            <a:xfrm>
              <a:off x="2484361" y="2471319"/>
              <a:ext cx="4703" cy="1661"/>
            </a:xfrm>
            <a:custGeom>
              <a:avLst/>
              <a:gdLst/>
              <a:ahLst/>
              <a:cxnLst/>
              <a:rect l="l" t="t" r="r" b="b"/>
              <a:pathLst>
                <a:path w="286" h="101" extrusionOk="0">
                  <a:moveTo>
                    <a:pt x="1" y="0"/>
                  </a:moveTo>
                  <a:lnTo>
                    <a:pt x="101" y="100"/>
                  </a:lnTo>
                  <a:cubicBezTo>
                    <a:pt x="257" y="86"/>
                    <a:pt x="286" y="57"/>
                    <a:pt x="1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Google Shape;4293;p71">
              <a:extLst>
                <a:ext uri="{FF2B5EF4-FFF2-40B4-BE49-F238E27FC236}">
                  <a16:creationId xmlns:a16="http://schemas.microsoft.com/office/drawing/2014/main" id="{B4510A9C-CE12-3469-9152-DBFAE5CBAD2F}"/>
                </a:ext>
              </a:extLst>
            </p:cNvPr>
            <p:cNvSpPr/>
            <p:nvPr/>
          </p:nvSpPr>
          <p:spPr>
            <a:xfrm>
              <a:off x="2662860" y="2651282"/>
              <a:ext cx="32852" cy="3239"/>
            </a:xfrm>
            <a:custGeom>
              <a:avLst/>
              <a:gdLst/>
              <a:ahLst/>
              <a:cxnLst/>
              <a:rect l="l" t="t" r="r" b="b"/>
              <a:pathLst>
                <a:path w="1998" h="197" extrusionOk="0">
                  <a:moveTo>
                    <a:pt x="527" y="1"/>
                  </a:moveTo>
                  <a:cubicBezTo>
                    <a:pt x="408" y="1"/>
                    <a:pt x="290" y="4"/>
                    <a:pt x="172" y="11"/>
                  </a:cubicBezTo>
                  <a:cubicBezTo>
                    <a:pt x="115" y="25"/>
                    <a:pt x="58" y="40"/>
                    <a:pt x="1" y="54"/>
                  </a:cubicBezTo>
                  <a:cubicBezTo>
                    <a:pt x="657" y="97"/>
                    <a:pt x="1327" y="154"/>
                    <a:pt x="1998" y="197"/>
                  </a:cubicBezTo>
                  <a:cubicBezTo>
                    <a:pt x="1869" y="168"/>
                    <a:pt x="1755" y="140"/>
                    <a:pt x="1641" y="111"/>
                  </a:cubicBezTo>
                  <a:cubicBezTo>
                    <a:pt x="1274" y="35"/>
                    <a:pt x="898" y="1"/>
                    <a:pt x="527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Google Shape;4294;p71">
              <a:extLst>
                <a:ext uri="{FF2B5EF4-FFF2-40B4-BE49-F238E27FC236}">
                  <a16:creationId xmlns:a16="http://schemas.microsoft.com/office/drawing/2014/main" id="{45F57C58-14B0-125F-C8CA-60C758541E3D}"/>
                </a:ext>
              </a:extLst>
            </p:cNvPr>
            <p:cNvSpPr/>
            <p:nvPr/>
          </p:nvSpPr>
          <p:spPr>
            <a:xfrm>
              <a:off x="2719867" y="266483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Google Shape;4295;p71">
              <a:extLst>
                <a:ext uri="{FF2B5EF4-FFF2-40B4-BE49-F238E27FC236}">
                  <a16:creationId xmlns:a16="http://schemas.microsoft.com/office/drawing/2014/main" id="{B6923901-4732-90A4-8411-C900A97792AC}"/>
                </a:ext>
              </a:extLst>
            </p:cNvPr>
            <p:cNvSpPr/>
            <p:nvPr/>
          </p:nvSpPr>
          <p:spPr>
            <a:xfrm>
              <a:off x="2470763" y="2654275"/>
              <a:ext cx="248183" cy="138643"/>
            </a:xfrm>
            <a:custGeom>
              <a:avLst/>
              <a:gdLst/>
              <a:ahLst/>
              <a:cxnLst/>
              <a:rect l="l" t="t" r="r" b="b"/>
              <a:pathLst>
                <a:path w="15094" h="8432" extrusionOk="0">
                  <a:moveTo>
                    <a:pt x="10956" y="0"/>
                  </a:moveTo>
                  <a:cubicBezTo>
                    <a:pt x="10699" y="29"/>
                    <a:pt x="10457" y="57"/>
                    <a:pt x="10200" y="72"/>
                  </a:cubicBezTo>
                  <a:cubicBezTo>
                    <a:pt x="8831" y="400"/>
                    <a:pt x="7504" y="1042"/>
                    <a:pt x="6348" y="1712"/>
                  </a:cubicBezTo>
                  <a:cubicBezTo>
                    <a:pt x="3866" y="3167"/>
                    <a:pt x="1256" y="5364"/>
                    <a:pt x="0" y="8046"/>
                  </a:cubicBezTo>
                  <a:cubicBezTo>
                    <a:pt x="114" y="8132"/>
                    <a:pt x="229" y="8217"/>
                    <a:pt x="343" y="8303"/>
                  </a:cubicBezTo>
                  <a:cubicBezTo>
                    <a:pt x="400" y="8346"/>
                    <a:pt x="443" y="8388"/>
                    <a:pt x="471" y="8431"/>
                  </a:cubicBezTo>
                  <a:cubicBezTo>
                    <a:pt x="557" y="8374"/>
                    <a:pt x="642" y="8317"/>
                    <a:pt x="728" y="8260"/>
                  </a:cubicBezTo>
                  <a:cubicBezTo>
                    <a:pt x="1883" y="5849"/>
                    <a:pt x="4280" y="3923"/>
                    <a:pt x="6463" y="2540"/>
                  </a:cubicBezTo>
                  <a:cubicBezTo>
                    <a:pt x="8049" y="1538"/>
                    <a:pt x="10116" y="582"/>
                    <a:pt x="12089" y="582"/>
                  </a:cubicBezTo>
                  <a:cubicBezTo>
                    <a:pt x="12813" y="582"/>
                    <a:pt x="13524" y="711"/>
                    <a:pt x="14194" y="1013"/>
                  </a:cubicBezTo>
                  <a:cubicBezTo>
                    <a:pt x="14380" y="885"/>
                    <a:pt x="14580" y="771"/>
                    <a:pt x="14765" y="642"/>
                  </a:cubicBezTo>
                  <a:cubicBezTo>
                    <a:pt x="14829" y="602"/>
                    <a:pt x="14898" y="585"/>
                    <a:pt x="14961" y="585"/>
                  </a:cubicBezTo>
                  <a:cubicBezTo>
                    <a:pt x="15010" y="585"/>
                    <a:pt x="15056" y="595"/>
                    <a:pt x="15093" y="614"/>
                  </a:cubicBezTo>
                  <a:cubicBezTo>
                    <a:pt x="14765" y="414"/>
                    <a:pt x="14408" y="243"/>
                    <a:pt x="14066" y="129"/>
                  </a:cubicBezTo>
                  <a:cubicBezTo>
                    <a:pt x="14052" y="172"/>
                    <a:pt x="14023" y="214"/>
                    <a:pt x="13966" y="214"/>
                  </a:cubicBezTo>
                  <a:cubicBezTo>
                    <a:pt x="13139" y="186"/>
                    <a:pt x="12326" y="57"/>
                    <a:pt x="11498" y="15"/>
                  </a:cubicBezTo>
                  <a:cubicBezTo>
                    <a:pt x="11313" y="15"/>
                    <a:pt x="11142" y="0"/>
                    <a:pt x="1095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Google Shape;4296;p71">
              <a:extLst>
                <a:ext uri="{FF2B5EF4-FFF2-40B4-BE49-F238E27FC236}">
                  <a16:creationId xmlns:a16="http://schemas.microsoft.com/office/drawing/2014/main" id="{CA0C29BC-FB25-3CCD-E853-3027F642E4B9}"/>
                </a:ext>
              </a:extLst>
            </p:cNvPr>
            <p:cNvSpPr/>
            <p:nvPr/>
          </p:nvSpPr>
          <p:spPr>
            <a:xfrm>
              <a:off x="2720327" y="2665291"/>
              <a:ext cx="493" cy="49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15"/>
                    <a:pt x="15" y="15"/>
                    <a:pt x="29" y="29"/>
                  </a:cubicBezTo>
                  <a:cubicBezTo>
                    <a:pt x="29" y="15"/>
                    <a:pt x="15" y="15"/>
                    <a:pt x="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Google Shape;4297;p71">
              <a:extLst>
                <a:ext uri="{FF2B5EF4-FFF2-40B4-BE49-F238E27FC236}">
                  <a16:creationId xmlns:a16="http://schemas.microsoft.com/office/drawing/2014/main" id="{CAA26B10-A59C-3A6C-5255-06D6806AC156}"/>
                </a:ext>
              </a:extLst>
            </p:cNvPr>
            <p:cNvSpPr/>
            <p:nvPr/>
          </p:nvSpPr>
          <p:spPr>
            <a:xfrm>
              <a:off x="2176146" y="2576403"/>
              <a:ext cx="1661" cy="2121"/>
            </a:xfrm>
            <a:custGeom>
              <a:avLst/>
              <a:gdLst/>
              <a:ahLst/>
              <a:cxnLst/>
              <a:rect l="l" t="t" r="r" b="b"/>
              <a:pathLst>
                <a:path w="101" h="129" extrusionOk="0">
                  <a:moveTo>
                    <a:pt x="15" y="0"/>
                  </a:moveTo>
                  <a:cubicBezTo>
                    <a:pt x="15" y="15"/>
                    <a:pt x="1" y="29"/>
                    <a:pt x="1" y="43"/>
                  </a:cubicBezTo>
                  <a:cubicBezTo>
                    <a:pt x="29" y="72"/>
                    <a:pt x="72" y="100"/>
                    <a:pt x="101" y="129"/>
                  </a:cubicBezTo>
                  <a:cubicBezTo>
                    <a:pt x="72" y="86"/>
                    <a:pt x="44" y="43"/>
                    <a:pt x="15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Google Shape;4298;p71">
              <a:extLst>
                <a:ext uri="{FF2B5EF4-FFF2-40B4-BE49-F238E27FC236}">
                  <a16:creationId xmlns:a16="http://schemas.microsoft.com/office/drawing/2014/main" id="{B4300CF3-B78D-CDF1-419E-5EA448770406}"/>
                </a:ext>
              </a:extLst>
            </p:cNvPr>
            <p:cNvSpPr/>
            <p:nvPr/>
          </p:nvSpPr>
          <p:spPr>
            <a:xfrm>
              <a:off x="2178974" y="2572885"/>
              <a:ext cx="195863" cy="146371"/>
            </a:xfrm>
            <a:custGeom>
              <a:avLst/>
              <a:gdLst/>
              <a:ahLst/>
              <a:cxnLst/>
              <a:rect l="l" t="t" r="r" b="b"/>
              <a:pathLst>
                <a:path w="11912" h="8902" extrusionOk="0">
                  <a:moveTo>
                    <a:pt x="713" y="0"/>
                  </a:moveTo>
                  <a:cubicBezTo>
                    <a:pt x="628" y="100"/>
                    <a:pt x="528" y="214"/>
                    <a:pt x="428" y="328"/>
                  </a:cubicBezTo>
                  <a:cubicBezTo>
                    <a:pt x="354" y="419"/>
                    <a:pt x="271" y="457"/>
                    <a:pt x="186" y="457"/>
                  </a:cubicBezTo>
                  <a:cubicBezTo>
                    <a:pt x="124" y="457"/>
                    <a:pt x="61" y="436"/>
                    <a:pt x="0" y="400"/>
                  </a:cubicBezTo>
                  <a:lnTo>
                    <a:pt x="0" y="400"/>
                  </a:lnTo>
                  <a:cubicBezTo>
                    <a:pt x="385" y="714"/>
                    <a:pt x="770" y="1027"/>
                    <a:pt x="1156" y="1327"/>
                  </a:cubicBezTo>
                  <a:cubicBezTo>
                    <a:pt x="1213" y="1313"/>
                    <a:pt x="1255" y="1284"/>
                    <a:pt x="1313" y="1270"/>
                  </a:cubicBezTo>
                  <a:cubicBezTo>
                    <a:pt x="1322" y="1267"/>
                    <a:pt x="1332" y="1266"/>
                    <a:pt x="1341" y="1266"/>
                  </a:cubicBezTo>
                  <a:cubicBezTo>
                    <a:pt x="1422" y="1266"/>
                    <a:pt x="1464" y="1375"/>
                    <a:pt x="1412" y="1427"/>
                  </a:cubicBezTo>
                  <a:cubicBezTo>
                    <a:pt x="1384" y="1455"/>
                    <a:pt x="1370" y="1470"/>
                    <a:pt x="1355" y="1484"/>
                  </a:cubicBezTo>
                  <a:cubicBezTo>
                    <a:pt x="1926" y="1926"/>
                    <a:pt x="2511" y="2340"/>
                    <a:pt x="3096" y="2754"/>
                  </a:cubicBezTo>
                  <a:cubicBezTo>
                    <a:pt x="3181" y="2725"/>
                    <a:pt x="3267" y="2696"/>
                    <a:pt x="3353" y="2682"/>
                  </a:cubicBezTo>
                  <a:cubicBezTo>
                    <a:pt x="3361" y="2679"/>
                    <a:pt x="3369" y="2678"/>
                    <a:pt x="3377" y="2678"/>
                  </a:cubicBezTo>
                  <a:cubicBezTo>
                    <a:pt x="3453" y="2678"/>
                    <a:pt x="3517" y="2788"/>
                    <a:pt x="3452" y="2839"/>
                  </a:cubicBezTo>
                  <a:cubicBezTo>
                    <a:pt x="3410" y="2868"/>
                    <a:pt x="3381" y="2896"/>
                    <a:pt x="3338" y="2925"/>
                  </a:cubicBezTo>
                  <a:cubicBezTo>
                    <a:pt x="4722" y="3895"/>
                    <a:pt x="6134" y="4822"/>
                    <a:pt x="7547" y="5764"/>
                  </a:cubicBezTo>
                  <a:cubicBezTo>
                    <a:pt x="8959" y="6719"/>
                    <a:pt x="10271" y="7789"/>
                    <a:pt x="11569" y="8902"/>
                  </a:cubicBezTo>
                  <a:cubicBezTo>
                    <a:pt x="11512" y="8774"/>
                    <a:pt x="11527" y="8617"/>
                    <a:pt x="11626" y="8488"/>
                  </a:cubicBezTo>
                  <a:cubicBezTo>
                    <a:pt x="11726" y="8374"/>
                    <a:pt x="11826" y="8260"/>
                    <a:pt x="11912" y="8146"/>
                  </a:cubicBezTo>
                  <a:cubicBezTo>
                    <a:pt x="11213" y="7547"/>
                    <a:pt x="10499" y="6962"/>
                    <a:pt x="9772" y="6420"/>
                  </a:cubicBezTo>
                  <a:cubicBezTo>
                    <a:pt x="9763" y="6420"/>
                    <a:pt x="9754" y="6421"/>
                    <a:pt x="9745" y="6421"/>
                  </a:cubicBezTo>
                  <a:cubicBezTo>
                    <a:pt x="9540" y="6421"/>
                    <a:pt x="9343" y="6269"/>
                    <a:pt x="9330" y="6077"/>
                  </a:cubicBezTo>
                  <a:cubicBezTo>
                    <a:pt x="9101" y="5920"/>
                    <a:pt x="8873" y="5749"/>
                    <a:pt x="8645" y="5592"/>
                  </a:cubicBezTo>
                  <a:cubicBezTo>
                    <a:pt x="8103" y="5221"/>
                    <a:pt x="7547" y="4851"/>
                    <a:pt x="6990" y="4480"/>
                  </a:cubicBezTo>
                  <a:cubicBezTo>
                    <a:pt x="6914" y="4598"/>
                    <a:pt x="6804" y="4648"/>
                    <a:pt x="6693" y="4648"/>
                  </a:cubicBezTo>
                  <a:cubicBezTo>
                    <a:pt x="6430" y="4648"/>
                    <a:pt x="6164" y="4371"/>
                    <a:pt x="6334" y="4080"/>
                  </a:cubicBezTo>
                  <a:cubicBezTo>
                    <a:pt x="6348" y="4066"/>
                    <a:pt x="6348" y="4066"/>
                    <a:pt x="6348" y="4052"/>
                  </a:cubicBezTo>
                  <a:cubicBezTo>
                    <a:pt x="5478" y="3467"/>
                    <a:pt x="4594" y="2868"/>
                    <a:pt x="3723" y="2254"/>
                  </a:cubicBezTo>
                  <a:cubicBezTo>
                    <a:pt x="3695" y="2297"/>
                    <a:pt x="3652" y="2326"/>
                    <a:pt x="3624" y="2354"/>
                  </a:cubicBezTo>
                  <a:cubicBezTo>
                    <a:pt x="3545" y="2436"/>
                    <a:pt x="3455" y="2471"/>
                    <a:pt x="3368" y="2471"/>
                  </a:cubicBezTo>
                  <a:cubicBezTo>
                    <a:pt x="3078" y="2471"/>
                    <a:pt x="2818" y="2086"/>
                    <a:pt x="3081" y="1812"/>
                  </a:cubicBezTo>
                  <a:cubicBezTo>
                    <a:pt x="2283" y="1227"/>
                    <a:pt x="1484" y="628"/>
                    <a:pt x="713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Google Shape;4299;p71">
              <a:extLst>
                <a:ext uri="{FF2B5EF4-FFF2-40B4-BE49-F238E27FC236}">
                  <a16:creationId xmlns:a16="http://schemas.microsoft.com/office/drawing/2014/main" id="{ED5119DB-E17D-C25A-C7F9-4B2E35CA2D1D}"/>
                </a:ext>
              </a:extLst>
            </p:cNvPr>
            <p:cNvSpPr/>
            <p:nvPr/>
          </p:nvSpPr>
          <p:spPr>
            <a:xfrm>
              <a:off x="2147536" y="2542367"/>
              <a:ext cx="33559" cy="28413"/>
            </a:xfrm>
            <a:custGeom>
              <a:avLst/>
              <a:gdLst/>
              <a:ahLst/>
              <a:cxnLst/>
              <a:rect l="l" t="t" r="r" b="b"/>
              <a:pathLst>
                <a:path w="2041" h="1728" extrusionOk="0">
                  <a:moveTo>
                    <a:pt x="426" y="0"/>
                  </a:moveTo>
                  <a:cubicBezTo>
                    <a:pt x="269" y="0"/>
                    <a:pt x="122" y="112"/>
                    <a:pt x="58" y="259"/>
                  </a:cubicBezTo>
                  <a:cubicBezTo>
                    <a:pt x="1" y="373"/>
                    <a:pt x="15" y="530"/>
                    <a:pt x="143" y="658"/>
                  </a:cubicBezTo>
                  <a:cubicBezTo>
                    <a:pt x="471" y="986"/>
                    <a:pt x="814" y="1300"/>
                    <a:pt x="1170" y="1614"/>
                  </a:cubicBezTo>
                  <a:cubicBezTo>
                    <a:pt x="1227" y="1585"/>
                    <a:pt x="1270" y="1571"/>
                    <a:pt x="1327" y="1542"/>
                  </a:cubicBezTo>
                  <a:cubicBezTo>
                    <a:pt x="1373" y="1526"/>
                    <a:pt x="1416" y="1519"/>
                    <a:pt x="1457" y="1519"/>
                  </a:cubicBezTo>
                  <a:cubicBezTo>
                    <a:pt x="1594" y="1519"/>
                    <a:pt x="1700" y="1604"/>
                    <a:pt x="1755" y="1714"/>
                  </a:cubicBezTo>
                  <a:lnTo>
                    <a:pt x="1755" y="1728"/>
                  </a:lnTo>
                  <a:cubicBezTo>
                    <a:pt x="1769" y="1699"/>
                    <a:pt x="1784" y="1671"/>
                    <a:pt x="1798" y="1642"/>
                  </a:cubicBezTo>
                  <a:cubicBezTo>
                    <a:pt x="1884" y="1542"/>
                    <a:pt x="1955" y="1457"/>
                    <a:pt x="2041" y="1357"/>
                  </a:cubicBezTo>
                  <a:cubicBezTo>
                    <a:pt x="1613" y="986"/>
                    <a:pt x="1199" y="615"/>
                    <a:pt x="799" y="230"/>
                  </a:cubicBezTo>
                  <a:lnTo>
                    <a:pt x="685" y="116"/>
                  </a:lnTo>
                  <a:cubicBezTo>
                    <a:pt x="604" y="35"/>
                    <a:pt x="513" y="0"/>
                    <a:pt x="426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Google Shape;4300;p71">
              <a:extLst>
                <a:ext uri="{FF2B5EF4-FFF2-40B4-BE49-F238E27FC236}">
                  <a16:creationId xmlns:a16="http://schemas.microsoft.com/office/drawing/2014/main" id="{F142D98B-3175-C9D5-46C8-900FB2000952}"/>
                </a:ext>
              </a:extLst>
            </p:cNvPr>
            <p:cNvSpPr/>
            <p:nvPr/>
          </p:nvSpPr>
          <p:spPr>
            <a:xfrm>
              <a:off x="2374360" y="2715030"/>
              <a:ext cx="104163" cy="85156"/>
            </a:xfrm>
            <a:custGeom>
              <a:avLst/>
              <a:gdLst/>
              <a:ahLst/>
              <a:cxnLst/>
              <a:rect l="l" t="t" r="r" b="b"/>
              <a:pathLst>
                <a:path w="6335" h="5179" extrusionOk="0">
                  <a:moveTo>
                    <a:pt x="614" y="0"/>
                  </a:moveTo>
                  <a:cubicBezTo>
                    <a:pt x="499" y="129"/>
                    <a:pt x="400" y="257"/>
                    <a:pt x="286" y="385"/>
                  </a:cubicBezTo>
                  <a:cubicBezTo>
                    <a:pt x="213" y="482"/>
                    <a:pt x="131" y="517"/>
                    <a:pt x="47" y="517"/>
                  </a:cubicBezTo>
                  <a:cubicBezTo>
                    <a:pt x="31" y="517"/>
                    <a:pt x="16" y="516"/>
                    <a:pt x="0" y="514"/>
                  </a:cubicBezTo>
                  <a:lnTo>
                    <a:pt x="0" y="514"/>
                  </a:lnTo>
                  <a:cubicBezTo>
                    <a:pt x="1855" y="2111"/>
                    <a:pt x="3695" y="3752"/>
                    <a:pt x="5692" y="5178"/>
                  </a:cubicBezTo>
                  <a:cubicBezTo>
                    <a:pt x="5906" y="5022"/>
                    <a:pt x="6120" y="4879"/>
                    <a:pt x="6334" y="4736"/>
                  </a:cubicBezTo>
                  <a:cubicBezTo>
                    <a:pt x="6306" y="4693"/>
                    <a:pt x="6263" y="4651"/>
                    <a:pt x="6206" y="4608"/>
                  </a:cubicBezTo>
                  <a:cubicBezTo>
                    <a:pt x="6092" y="4522"/>
                    <a:pt x="5977" y="4437"/>
                    <a:pt x="5863" y="4351"/>
                  </a:cubicBezTo>
                  <a:cubicBezTo>
                    <a:pt x="4023" y="3024"/>
                    <a:pt x="2340" y="1484"/>
                    <a:pt x="614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Google Shape;4301;p71">
              <a:extLst>
                <a:ext uri="{FF2B5EF4-FFF2-40B4-BE49-F238E27FC236}">
                  <a16:creationId xmlns:a16="http://schemas.microsoft.com/office/drawing/2014/main" id="{033321AF-FFA1-A1F8-402A-710FB503E452}"/>
                </a:ext>
              </a:extLst>
            </p:cNvPr>
            <p:cNvSpPr/>
            <p:nvPr/>
          </p:nvSpPr>
          <p:spPr>
            <a:xfrm>
              <a:off x="2898596" y="2444584"/>
              <a:ext cx="64701" cy="74369"/>
            </a:xfrm>
            <a:custGeom>
              <a:avLst/>
              <a:gdLst/>
              <a:ahLst/>
              <a:cxnLst/>
              <a:rect l="l" t="t" r="r" b="b"/>
              <a:pathLst>
                <a:path w="3935" h="4523" extrusionOk="0">
                  <a:moveTo>
                    <a:pt x="585" y="0"/>
                  </a:moveTo>
                  <a:cubicBezTo>
                    <a:pt x="639" y="215"/>
                    <a:pt x="466" y="518"/>
                    <a:pt x="172" y="518"/>
                  </a:cubicBezTo>
                  <a:cubicBezTo>
                    <a:pt x="153" y="518"/>
                    <a:pt x="134" y="516"/>
                    <a:pt x="114" y="514"/>
                  </a:cubicBezTo>
                  <a:cubicBezTo>
                    <a:pt x="72" y="514"/>
                    <a:pt x="29" y="499"/>
                    <a:pt x="0" y="499"/>
                  </a:cubicBezTo>
                  <a:cubicBezTo>
                    <a:pt x="1027" y="1569"/>
                    <a:pt x="1998" y="2682"/>
                    <a:pt x="2811" y="3952"/>
                  </a:cubicBezTo>
                  <a:cubicBezTo>
                    <a:pt x="3039" y="3923"/>
                    <a:pt x="3267" y="3909"/>
                    <a:pt x="3481" y="3909"/>
                  </a:cubicBezTo>
                  <a:cubicBezTo>
                    <a:pt x="3488" y="3909"/>
                    <a:pt x="3494" y="3909"/>
                    <a:pt x="3500" y="3909"/>
                  </a:cubicBezTo>
                  <a:cubicBezTo>
                    <a:pt x="3855" y="3909"/>
                    <a:pt x="3935" y="4298"/>
                    <a:pt x="3781" y="4522"/>
                  </a:cubicBezTo>
                  <a:cubicBezTo>
                    <a:pt x="3881" y="4408"/>
                    <a:pt x="3909" y="4251"/>
                    <a:pt x="3823" y="4094"/>
                  </a:cubicBezTo>
                  <a:cubicBezTo>
                    <a:pt x="2910" y="2582"/>
                    <a:pt x="1784" y="1256"/>
                    <a:pt x="585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Google Shape;4302;p71">
              <a:extLst>
                <a:ext uri="{FF2B5EF4-FFF2-40B4-BE49-F238E27FC236}">
                  <a16:creationId xmlns:a16="http://schemas.microsoft.com/office/drawing/2014/main" id="{3B33F679-DEB1-6BAA-5DE4-CDB41666913E}"/>
                </a:ext>
              </a:extLst>
            </p:cNvPr>
            <p:cNvSpPr/>
            <p:nvPr/>
          </p:nvSpPr>
          <p:spPr>
            <a:xfrm>
              <a:off x="2770986" y="2326362"/>
              <a:ext cx="133957" cy="114719"/>
            </a:xfrm>
            <a:custGeom>
              <a:avLst/>
              <a:gdLst/>
              <a:ahLst/>
              <a:cxnLst/>
              <a:rect l="l" t="t" r="r" b="b"/>
              <a:pathLst>
                <a:path w="8147" h="6977" extrusionOk="0">
                  <a:moveTo>
                    <a:pt x="500" y="0"/>
                  </a:moveTo>
                  <a:lnTo>
                    <a:pt x="500" y="0"/>
                  </a:lnTo>
                  <a:cubicBezTo>
                    <a:pt x="638" y="234"/>
                    <a:pt x="550" y="587"/>
                    <a:pt x="237" y="587"/>
                  </a:cubicBezTo>
                  <a:cubicBezTo>
                    <a:pt x="225" y="587"/>
                    <a:pt x="213" y="586"/>
                    <a:pt x="201" y="585"/>
                  </a:cubicBezTo>
                  <a:lnTo>
                    <a:pt x="1" y="585"/>
                  </a:lnTo>
                  <a:cubicBezTo>
                    <a:pt x="586" y="1056"/>
                    <a:pt x="1156" y="1513"/>
                    <a:pt x="1727" y="1983"/>
                  </a:cubicBezTo>
                  <a:cubicBezTo>
                    <a:pt x="2012" y="1955"/>
                    <a:pt x="2298" y="1926"/>
                    <a:pt x="2569" y="1912"/>
                  </a:cubicBezTo>
                  <a:cubicBezTo>
                    <a:pt x="2582" y="1911"/>
                    <a:pt x="2595" y="1910"/>
                    <a:pt x="2608" y="1910"/>
                  </a:cubicBezTo>
                  <a:cubicBezTo>
                    <a:pt x="3067" y="1910"/>
                    <a:pt x="3041" y="2640"/>
                    <a:pt x="2569" y="2668"/>
                  </a:cubicBezTo>
                  <a:lnTo>
                    <a:pt x="2540" y="2668"/>
                  </a:lnTo>
                  <a:cubicBezTo>
                    <a:pt x="2840" y="2939"/>
                    <a:pt x="3139" y="3196"/>
                    <a:pt x="3425" y="3467"/>
                  </a:cubicBezTo>
                  <a:cubicBezTo>
                    <a:pt x="3653" y="3453"/>
                    <a:pt x="3881" y="3438"/>
                    <a:pt x="4109" y="3438"/>
                  </a:cubicBezTo>
                  <a:cubicBezTo>
                    <a:pt x="4114" y="3438"/>
                    <a:pt x="4119" y="3438"/>
                    <a:pt x="4123" y="3438"/>
                  </a:cubicBezTo>
                  <a:cubicBezTo>
                    <a:pt x="4566" y="3438"/>
                    <a:pt x="4590" y="4110"/>
                    <a:pt x="4181" y="4194"/>
                  </a:cubicBezTo>
                  <a:cubicBezTo>
                    <a:pt x="4637" y="4622"/>
                    <a:pt x="5079" y="5065"/>
                    <a:pt x="5522" y="5507"/>
                  </a:cubicBezTo>
                  <a:cubicBezTo>
                    <a:pt x="5751" y="5486"/>
                    <a:pt x="5974" y="5473"/>
                    <a:pt x="6199" y="5473"/>
                  </a:cubicBezTo>
                  <a:cubicBezTo>
                    <a:pt x="6282" y="5473"/>
                    <a:pt x="6365" y="5475"/>
                    <a:pt x="6449" y="5478"/>
                  </a:cubicBezTo>
                  <a:cubicBezTo>
                    <a:pt x="6930" y="5478"/>
                    <a:pt x="6934" y="6235"/>
                    <a:pt x="6462" y="6235"/>
                  </a:cubicBezTo>
                  <a:cubicBezTo>
                    <a:pt x="6458" y="6235"/>
                    <a:pt x="6453" y="6235"/>
                    <a:pt x="6449" y="6234"/>
                  </a:cubicBezTo>
                  <a:lnTo>
                    <a:pt x="6292" y="6234"/>
                  </a:lnTo>
                  <a:cubicBezTo>
                    <a:pt x="6535" y="6477"/>
                    <a:pt x="6777" y="6719"/>
                    <a:pt x="7020" y="6948"/>
                  </a:cubicBezTo>
                  <a:cubicBezTo>
                    <a:pt x="7180" y="6935"/>
                    <a:pt x="7340" y="6928"/>
                    <a:pt x="7499" y="6928"/>
                  </a:cubicBezTo>
                  <a:cubicBezTo>
                    <a:pt x="7694" y="6928"/>
                    <a:pt x="7887" y="6938"/>
                    <a:pt x="8075" y="6962"/>
                  </a:cubicBezTo>
                  <a:cubicBezTo>
                    <a:pt x="8104" y="6962"/>
                    <a:pt x="8118" y="6976"/>
                    <a:pt x="8147" y="6976"/>
                  </a:cubicBezTo>
                  <a:cubicBezTo>
                    <a:pt x="7747" y="6577"/>
                    <a:pt x="7348" y="6177"/>
                    <a:pt x="6934" y="5792"/>
                  </a:cubicBezTo>
                  <a:cubicBezTo>
                    <a:pt x="5693" y="4608"/>
                    <a:pt x="4523" y="3381"/>
                    <a:pt x="3239" y="2269"/>
                  </a:cubicBezTo>
                  <a:cubicBezTo>
                    <a:pt x="2341" y="1484"/>
                    <a:pt x="1428" y="742"/>
                    <a:pt x="500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Google Shape;4303;p71">
              <a:extLst>
                <a:ext uri="{FF2B5EF4-FFF2-40B4-BE49-F238E27FC236}">
                  <a16:creationId xmlns:a16="http://schemas.microsoft.com/office/drawing/2014/main" id="{D0EE3194-0199-56DA-419F-3C985BE0F3F4}"/>
                </a:ext>
              </a:extLst>
            </p:cNvPr>
            <p:cNvSpPr/>
            <p:nvPr/>
          </p:nvSpPr>
          <p:spPr>
            <a:xfrm>
              <a:off x="2686784" y="2256926"/>
              <a:ext cx="89381" cy="67102"/>
            </a:xfrm>
            <a:custGeom>
              <a:avLst/>
              <a:gdLst/>
              <a:ahLst/>
              <a:cxnLst/>
              <a:rect l="l" t="t" r="r" b="b"/>
              <a:pathLst>
                <a:path w="5436" h="4081" extrusionOk="0">
                  <a:moveTo>
                    <a:pt x="571" y="1"/>
                  </a:moveTo>
                  <a:cubicBezTo>
                    <a:pt x="272" y="1"/>
                    <a:pt x="1" y="386"/>
                    <a:pt x="272" y="657"/>
                  </a:cubicBezTo>
                  <a:cubicBezTo>
                    <a:pt x="315" y="686"/>
                    <a:pt x="357" y="728"/>
                    <a:pt x="386" y="771"/>
                  </a:cubicBezTo>
                  <a:cubicBezTo>
                    <a:pt x="842" y="1199"/>
                    <a:pt x="1313" y="1627"/>
                    <a:pt x="1784" y="2055"/>
                  </a:cubicBezTo>
                  <a:cubicBezTo>
                    <a:pt x="1976" y="2045"/>
                    <a:pt x="2167" y="2035"/>
                    <a:pt x="2354" y="2035"/>
                  </a:cubicBezTo>
                  <a:cubicBezTo>
                    <a:pt x="2431" y="2035"/>
                    <a:pt x="2508" y="2037"/>
                    <a:pt x="2583" y="2041"/>
                  </a:cubicBezTo>
                  <a:cubicBezTo>
                    <a:pt x="3054" y="2055"/>
                    <a:pt x="3082" y="2740"/>
                    <a:pt x="2668" y="2797"/>
                  </a:cubicBezTo>
                  <a:cubicBezTo>
                    <a:pt x="3153" y="3211"/>
                    <a:pt x="3653" y="3624"/>
                    <a:pt x="4152" y="4024"/>
                  </a:cubicBezTo>
                  <a:cubicBezTo>
                    <a:pt x="4537" y="4024"/>
                    <a:pt x="4922" y="4024"/>
                    <a:pt x="5322" y="4052"/>
                  </a:cubicBezTo>
                  <a:cubicBezTo>
                    <a:pt x="5364" y="4052"/>
                    <a:pt x="5393" y="4067"/>
                    <a:pt x="5436" y="4081"/>
                  </a:cubicBezTo>
                  <a:cubicBezTo>
                    <a:pt x="3838" y="2797"/>
                    <a:pt x="2255" y="1527"/>
                    <a:pt x="814" y="115"/>
                  </a:cubicBezTo>
                  <a:cubicBezTo>
                    <a:pt x="743" y="44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Google Shape;4304;p71">
              <a:extLst>
                <a:ext uri="{FF2B5EF4-FFF2-40B4-BE49-F238E27FC236}">
                  <a16:creationId xmlns:a16="http://schemas.microsoft.com/office/drawing/2014/main" id="{B2DF5257-FD0D-7393-3BF0-724A8C16944C}"/>
                </a:ext>
              </a:extLst>
            </p:cNvPr>
            <p:cNvSpPr/>
            <p:nvPr/>
          </p:nvSpPr>
          <p:spPr>
            <a:xfrm>
              <a:off x="2720804" y="2650279"/>
              <a:ext cx="15259" cy="25913"/>
            </a:xfrm>
            <a:custGeom>
              <a:avLst/>
              <a:gdLst/>
              <a:ahLst/>
              <a:cxnLst/>
              <a:rect l="l" t="t" r="r" b="b"/>
              <a:pathLst>
                <a:path w="928" h="1576" extrusionOk="0">
                  <a:moveTo>
                    <a:pt x="728" y="1"/>
                  </a:moveTo>
                  <a:cubicBezTo>
                    <a:pt x="471" y="300"/>
                    <a:pt x="243" y="614"/>
                    <a:pt x="0" y="928"/>
                  </a:cubicBezTo>
                  <a:cubicBezTo>
                    <a:pt x="0" y="928"/>
                    <a:pt x="0" y="942"/>
                    <a:pt x="0" y="942"/>
                  </a:cubicBezTo>
                  <a:cubicBezTo>
                    <a:pt x="143" y="1085"/>
                    <a:pt x="186" y="1328"/>
                    <a:pt x="14" y="1499"/>
                  </a:cubicBezTo>
                  <a:cubicBezTo>
                    <a:pt x="92" y="1547"/>
                    <a:pt x="176" y="1576"/>
                    <a:pt x="267" y="1576"/>
                  </a:cubicBezTo>
                  <a:cubicBezTo>
                    <a:pt x="310" y="1576"/>
                    <a:pt x="354" y="1570"/>
                    <a:pt x="400" y="1556"/>
                  </a:cubicBezTo>
                  <a:cubicBezTo>
                    <a:pt x="129" y="1456"/>
                    <a:pt x="0" y="1042"/>
                    <a:pt x="328" y="885"/>
                  </a:cubicBezTo>
                  <a:cubicBezTo>
                    <a:pt x="528" y="800"/>
                    <a:pt x="728" y="686"/>
                    <a:pt x="927" y="586"/>
                  </a:cubicBezTo>
                  <a:cubicBezTo>
                    <a:pt x="728" y="514"/>
                    <a:pt x="599" y="215"/>
                    <a:pt x="728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Google Shape;4305;p71">
              <a:extLst>
                <a:ext uri="{FF2B5EF4-FFF2-40B4-BE49-F238E27FC236}">
                  <a16:creationId xmlns:a16="http://schemas.microsoft.com/office/drawing/2014/main" id="{C5CB52EF-5220-304E-BB07-A58C368D273F}"/>
                </a:ext>
              </a:extLst>
            </p:cNvPr>
            <p:cNvSpPr/>
            <p:nvPr/>
          </p:nvSpPr>
          <p:spPr>
            <a:xfrm>
              <a:off x="2734171" y="2508841"/>
              <a:ext cx="229356" cy="139580"/>
            </a:xfrm>
            <a:custGeom>
              <a:avLst/>
              <a:gdLst/>
              <a:ahLst/>
              <a:cxnLst/>
              <a:rect l="l" t="t" r="r" b="b"/>
              <a:pathLst>
                <a:path w="13949" h="8489" extrusionOk="0">
                  <a:moveTo>
                    <a:pt x="13514" y="1"/>
                  </a:moveTo>
                  <a:cubicBezTo>
                    <a:pt x="13508" y="1"/>
                    <a:pt x="13502" y="1"/>
                    <a:pt x="13495" y="1"/>
                  </a:cubicBezTo>
                  <a:cubicBezTo>
                    <a:pt x="13267" y="1"/>
                    <a:pt x="13039" y="15"/>
                    <a:pt x="12811" y="44"/>
                  </a:cubicBezTo>
                  <a:cubicBezTo>
                    <a:pt x="10114" y="300"/>
                    <a:pt x="7632" y="1741"/>
                    <a:pt x="5464" y="3325"/>
                  </a:cubicBezTo>
                  <a:cubicBezTo>
                    <a:pt x="3453" y="4794"/>
                    <a:pt x="1584" y="6549"/>
                    <a:pt x="0" y="8489"/>
                  </a:cubicBezTo>
                  <a:cubicBezTo>
                    <a:pt x="0" y="8489"/>
                    <a:pt x="15" y="8475"/>
                    <a:pt x="29" y="8475"/>
                  </a:cubicBezTo>
                  <a:cubicBezTo>
                    <a:pt x="2026" y="6962"/>
                    <a:pt x="3866" y="5236"/>
                    <a:pt x="5920" y="3795"/>
                  </a:cubicBezTo>
                  <a:cubicBezTo>
                    <a:pt x="6677" y="3282"/>
                    <a:pt x="7447" y="2811"/>
                    <a:pt x="8246" y="2397"/>
                  </a:cubicBezTo>
                  <a:cubicBezTo>
                    <a:pt x="9487" y="1684"/>
                    <a:pt x="10813" y="1142"/>
                    <a:pt x="12183" y="900"/>
                  </a:cubicBezTo>
                  <a:cubicBezTo>
                    <a:pt x="11942" y="615"/>
                    <a:pt x="12196" y="239"/>
                    <a:pt x="12482" y="239"/>
                  </a:cubicBezTo>
                  <a:cubicBezTo>
                    <a:pt x="12569" y="239"/>
                    <a:pt x="12659" y="274"/>
                    <a:pt x="12739" y="358"/>
                  </a:cubicBezTo>
                  <a:cubicBezTo>
                    <a:pt x="12825" y="457"/>
                    <a:pt x="12910" y="614"/>
                    <a:pt x="12953" y="785"/>
                  </a:cubicBezTo>
                  <a:cubicBezTo>
                    <a:pt x="13139" y="771"/>
                    <a:pt x="13310" y="771"/>
                    <a:pt x="13495" y="757"/>
                  </a:cubicBezTo>
                  <a:cubicBezTo>
                    <a:pt x="13624" y="757"/>
                    <a:pt x="13724" y="700"/>
                    <a:pt x="13781" y="614"/>
                  </a:cubicBezTo>
                  <a:cubicBezTo>
                    <a:pt x="13949" y="390"/>
                    <a:pt x="13855" y="1"/>
                    <a:pt x="13514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Google Shape;4306;p71">
              <a:extLst>
                <a:ext uri="{FF2B5EF4-FFF2-40B4-BE49-F238E27FC236}">
                  <a16:creationId xmlns:a16="http://schemas.microsoft.com/office/drawing/2014/main" id="{B465F626-9116-05FE-F061-407F450B161B}"/>
                </a:ext>
              </a:extLst>
            </p:cNvPr>
            <p:cNvSpPr/>
            <p:nvPr/>
          </p:nvSpPr>
          <p:spPr>
            <a:xfrm>
              <a:off x="2730653" y="2512771"/>
              <a:ext cx="218619" cy="147144"/>
            </a:xfrm>
            <a:custGeom>
              <a:avLst/>
              <a:gdLst/>
              <a:ahLst/>
              <a:cxnLst/>
              <a:rect l="l" t="t" r="r" b="b"/>
              <a:pathLst>
                <a:path w="13296" h="8949" extrusionOk="0">
                  <a:moveTo>
                    <a:pt x="12702" y="0"/>
                  </a:moveTo>
                  <a:cubicBezTo>
                    <a:pt x="12419" y="0"/>
                    <a:pt x="12160" y="376"/>
                    <a:pt x="12411" y="661"/>
                  </a:cubicBezTo>
                  <a:cubicBezTo>
                    <a:pt x="12483" y="746"/>
                    <a:pt x="11099" y="1103"/>
                    <a:pt x="10999" y="1131"/>
                  </a:cubicBezTo>
                  <a:cubicBezTo>
                    <a:pt x="10457" y="1274"/>
                    <a:pt x="9943" y="1474"/>
                    <a:pt x="9430" y="1688"/>
                  </a:cubicBezTo>
                  <a:cubicBezTo>
                    <a:pt x="9102" y="1830"/>
                    <a:pt x="8774" y="1987"/>
                    <a:pt x="8460" y="2158"/>
                  </a:cubicBezTo>
                  <a:cubicBezTo>
                    <a:pt x="7647" y="2572"/>
                    <a:pt x="6891" y="3043"/>
                    <a:pt x="6134" y="3556"/>
                  </a:cubicBezTo>
                  <a:cubicBezTo>
                    <a:pt x="4080" y="4997"/>
                    <a:pt x="2240" y="6723"/>
                    <a:pt x="243" y="8236"/>
                  </a:cubicBezTo>
                  <a:cubicBezTo>
                    <a:pt x="229" y="8236"/>
                    <a:pt x="214" y="8250"/>
                    <a:pt x="214" y="8250"/>
                  </a:cubicBezTo>
                  <a:cubicBezTo>
                    <a:pt x="172" y="8293"/>
                    <a:pt x="143" y="8321"/>
                    <a:pt x="129" y="8364"/>
                  </a:cubicBezTo>
                  <a:cubicBezTo>
                    <a:pt x="0" y="8578"/>
                    <a:pt x="129" y="8877"/>
                    <a:pt x="328" y="8949"/>
                  </a:cubicBezTo>
                  <a:cubicBezTo>
                    <a:pt x="642" y="8778"/>
                    <a:pt x="956" y="8592"/>
                    <a:pt x="1270" y="8392"/>
                  </a:cubicBezTo>
                  <a:cubicBezTo>
                    <a:pt x="3524" y="6624"/>
                    <a:pt x="5635" y="4655"/>
                    <a:pt x="8117" y="3200"/>
                  </a:cubicBezTo>
                  <a:cubicBezTo>
                    <a:pt x="8388" y="3043"/>
                    <a:pt x="8659" y="2900"/>
                    <a:pt x="8930" y="2758"/>
                  </a:cubicBezTo>
                  <a:cubicBezTo>
                    <a:pt x="10072" y="2044"/>
                    <a:pt x="11241" y="1388"/>
                    <a:pt x="12497" y="832"/>
                  </a:cubicBezTo>
                  <a:cubicBezTo>
                    <a:pt x="12554" y="806"/>
                    <a:pt x="12610" y="794"/>
                    <a:pt x="12664" y="794"/>
                  </a:cubicBezTo>
                  <a:cubicBezTo>
                    <a:pt x="13025" y="794"/>
                    <a:pt x="13267" y="1314"/>
                    <a:pt x="12882" y="1488"/>
                  </a:cubicBezTo>
                  <a:lnTo>
                    <a:pt x="12811" y="1531"/>
                  </a:lnTo>
                  <a:cubicBezTo>
                    <a:pt x="13253" y="1431"/>
                    <a:pt x="13296" y="946"/>
                    <a:pt x="13167" y="546"/>
                  </a:cubicBezTo>
                  <a:cubicBezTo>
                    <a:pt x="13124" y="375"/>
                    <a:pt x="13039" y="218"/>
                    <a:pt x="12953" y="119"/>
                  </a:cubicBezTo>
                  <a:cubicBezTo>
                    <a:pt x="12877" y="35"/>
                    <a:pt x="12788" y="0"/>
                    <a:pt x="12702" y="0"/>
                  </a:cubicBezTo>
                  <a:close/>
                </a:path>
              </a:pathLst>
            </a:custGeom>
            <a:solidFill>
              <a:srgbClr val="FADE8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Google Shape;4307;p71">
              <a:extLst>
                <a:ext uri="{FF2B5EF4-FFF2-40B4-BE49-F238E27FC236}">
                  <a16:creationId xmlns:a16="http://schemas.microsoft.com/office/drawing/2014/main" id="{DF36B2C6-7937-6638-C7F9-20E27C9A68E7}"/>
                </a:ext>
              </a:extLst>
            </p:cNvPr>
            <p:cNvSpPr/>
            <p:nvPr/>
          </p:nvSpPr>
          <p:spPr>
            <a:xfrm>
              <a:off x="2720804" y="2525826"/>
              <a:ext cx="227975" cy="150663"/>
            </a:xfrm>
            <a:custGeom>
              <a:avLst/>
              <a:gdLst/>
              <a:ahLst/>
              <a:cxnLst/>
              <a:rect l="l" t="t" r="r" b="b"/>
              <a:pathLst>
                <a:path w="13865" h="9163" extrusionOk="0">
                  <a:moveTo>
                    <a:pt x="13254" y="0"/>
                  </a:moveTo>
                  <a:cubicBezTo>
                    <a:pt x="13199" y="0"/>
                    <a:pt x="13141" y="12"/>
                    <a:pt x="13082" y="38"/>
                  </a:cubicBezTo>
                  <a:cubicBezTo>
                    <a:pt x="11840" y="594"/>
                    <a:pt x="10671" y="1250"/>
                    <a:pt x="9529" y="1964"/>
                  </a:cubicBezTo>
                  <a:cubicBezTo>
                    <a:pt x="8588" y="2563"/>
                    <a:pt x="7675" y="3190"/>
                    <a:pt x="6762" y="3875"/>
                  </a:cubicBezTo>
                  <a:cubicBezTo>
                    <a:pt x="5107" y="5102"/>
                    <a:pt x="3595" y="6500"/>
                    <a:pt x="1869" y="7598"/>
                  </a:cubicBezTo>
                  <a:cubicBezTo>
                    <a:pt x="1555" y="7798"/>
                    <a:pt x="1241" y="7984"/>
                    <a:pt x="913" y="8155"/>
                  </a:cubicBezTo>
                  <a:cubicBezTo>
                    <a:pt x="728" y="8255"/>
                    <a:pt x="528" y="8369"/>
                    <a:pt x="328" y="8454"/>
                  </a:cubicBezTo>
                  <a:cubicBezTo>
                    <a:pt x="0" y="8611"/>
                    <a:pt x="114" y="9011"/>
                    <a:pt x="385" y="9125"/>
                  </a:cubicBezTo>
                  <a:cubicBezTo>
                    <a:pt x="439" y="9148"/>
                    <a:pt x="496" y="9162"/>
                    <a:pt x="556" y="9162"/>
                  </a:cubicBezTo>
                  <a:cubicBezTo>
                    <a:pt x="607" y="9162"/>
                    <a:pt x="660" y="9151"/>
                    <a:pt x="713" y="9125"/>
                  </a:cubicBezTo>
                  <a:cubicBezTo>
                    <a:pt x="3124" y="7969"/>
                    <a:pt x="5036" y="6143"/>
                    <a:pt x="7147" y="4531"/>
                  </a:cubicBezTo>
                  <a:cubicBezTo>
                    <a:pt x="9116" y="3034"/>
                    <a:pt x="11156" y="1750"/>
                    <a:pt x="13410" y="737"/>
                  </a:cubicBezTo>
                  <a:lnTo>
                    <a:pt x="13467" y="694"/>
                  </a:lnTo>
                  <a:cubicBezTo>
                    <a:pt x="13864" y="520"/>
                    <a:pt x="13624" y="0"/>
                    <a:pt x="13254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Google Shape;4308;p71">
              <a:extLst>
                <a:ext uri="{FF2B5EF4-FFF2-40B4-BE49-F238E27FC236}">
                  <a16:creationId xmlns:a16="http://schemas.microsoft.com/office/drawing/2014/main" id="{095F1436-DFA7-810D-9F8C-3622B64504F2}"/>
                </a:ext>
              </a:extLst>
            </p:cNvPr>
            <p:cNvSpPr/>
            <p:nvPr/>
          </p:nvSpPr>
          <p:spPr>
            <a:xfrm>
              <a:off x="2456918" y="2818223"/>
              <a:ext cx="5410" cy="1480"/>
            </a:xfrm>
            <a:custGeom>
              <a:avLst/>
              <a:gdLst/>
              <a:ahLst/>
              <a:cxnLst/>
              <a:rect l="l" t="t" r="r" b="b"/>
              <a:pathLst>
                <a:path w="329" h="90" extrusionOk="0">
                  <a:moveTo>
                    <a:pt x="1" y="1"/>
                  </a:moveTo>
                  <a:cubicBezTo>
                    <a:pt x="63" y="53"/>
                    <a:pt x="140" y="89"/>
                    <a:pt x="226" y="89"/>
                  </a:cubicBezTo>
                  <a:cubicBezTo>
                    <a:pt x="259" y="89"/>
                    <a:pt x="293" y="84"/>
                    <a:pt x="329" y="72"/>
                  </a:cubicBezTo>
                  <a:lnTo>
                    <a:pt x="329" y="72"/>
                  </a:lnTo>
                  <a:cubicBezTo>
                    <a:pt x="302" y="81"/>
                    <a:pt x="273" y="86"/>
                    <a:pt x="244" y="86"/>
                  </a:cubicBezTo>
                  <a:cubicBezTo>
                    <a:pt x="180" y="86"/>
                    <a:pt x="112" y="64"/>
                    <a:pt x="43" y="15"/>
                  </a:cubicBezTo>
                  <a:cubicBezTo>
                    <a:pt x="29" y="1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Google Shape;4309;p71">
              <a:extLst>
                <a:ext uri="{FF2B5EF4-FFF2-40B4-BE49-F238E27FC236}">
                  <a16:creationId xmlns:a16="http://schemas.microsoft.com/office/drawing/2014/main" id="{75A63A48-F85B-0E1D-3AFE-1934637897D9}"/>
                </a:ext>
              </a:extLst>
            </p:cNvPr>
            <p:cNvSpPr/>
            <p:nvPr/>
          </p:nvSpPr>
          <p:spPr>
            <a:xfrm>
              <a:off x="2460667" y="2663894"/>
              <a:ext cx="263195" cy="154346"/>
            </a:xfrm>
            <a:custGeom>
              <a:avLst/>
              <a:gdLst/>
              <a:ahLst/>
              <a:cxnLst/>
              <a:rect l="l" t="t" r="r" b="b"/>
              <a:pathLst>
                <a:path w="16007" h="9387" extrusionOk="0">
                  <a:moveTo>
                    <a:pt x="15587" y="1"/>
                  </a:moveTo>
                  <a:cubicBezTo>
                    <a:pt x="15524" y="1"/>
                    <a:pt x="15454" y="21"/>
                    <a:pt x="15379" y="72"/>
                  </a:cubicBezTo>
                  <a:cubicBezTo>
                    <a:pt x="15194" y="186"/>
                    <a:pt x="15008" y="300"/>
                    <a:pt x="14808" y="428"/>
                  </a:cubicBezTo>
                  <a:cubicBezTo>
                    <a:pt x="10486" y="3139"/>
                    <a:pt x="5621" y="4879"/>
                    <a:pt x="1342" y="7675"/>
                  </a:cubicBezTo>
                  <a:cubicBezTo>
                    <a:pt x="1256" y="7732"/>
                    <a:pt x="1171" y="7789"/>
                    <a:pt x="1085" y="7846"/>
                  </a:cubicBezTo>
                  <a:cubicBezTo>
                    <a:pt x="871" y="7989"/>
                    <a:pt x="657" y="8132"/>
                    <a:pt x="443" y="8288"/>
                  </a:cubicBezTo>
                  <a:cubicBezTo>
                    <a:pt x="300" y="8388"/>
                    <a:pt x="144" y="8502"/>
                    <a:pt x="1" y="8602"/>
                  </a:cubicBezTo>
                  <a:cubicBezTo>
                    <a:pt x="72" y="8645"/>
                    <a:pt x="129" y="8702"/>
                    <a:pt x="201" y="8745"/>
                  </a:cubicBezTo>
                  <a:cubicBezTo>
                    <a:pt x="443" y="8916"/>
                    <a:pt x="400" y="9230"/>
                    <a:pt x="229" y="9387"/>
                  </a:cubicBezTo>
                  <a:cubicBezTo>
                    <a:pt x="4994" y="5806"/>
                    <a:pt x="10800" y="3980"/>
                    <a:pt x="15764" y="728"/>
                  </a:cubicBezTo>
                  <a:cubicBezTo>
                    <a:pt x="15793" y="714"/>
                    <a:pt x="15821" y="685"/>
                    <a:pt x="15835" y="671"/>
                  </a:cubicBezTo>
                  <a:cubicBezTo>
                    <a:pt x="16007" y="500"/>
                    <a:pt x="15964" y="257"/>
                    <a:pt x="15821" y="114"/>
                  </a:cubicBezTo>
                  <a:cubicBezTo>
                    <a:pt x="15821" y="114"/>
                    <a:pt x="15807" y="100"/>
                    <a:pt x="15807" y="86"/>
                  </a:cubicBezTo>
                  <a:cubicBezTo>
                    <a:pt x="15793" y="86"/>
                    <a:pt x="15778" y="72"/>
                    <a:pt x="15764" y="72"/>
                  </a:cubicBezTo>
                  <a:cubicBezTo>
                    <a:pt x="15764" y="72"/>
                    <a:pt x="15764" y="72"/>
                    <a:pt x="15764" y="57"/>
                  </a:cubicBezTo>
                  <a:cubicBezTo>
                    <a:pt x="15750" y="57"/>
                    <a:pt x="15736" y="43"/>
                    <a:pt x="15707" y="29"/>
                  </a:cubicBezTo>
                  <a:cubicBezTo>
                    <a:pt x="15672" y="11"/>
                    <a:pt x="15631" y="1"/>
                    <a:pt x="15587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Google Shape;4310;p71">
              <a:extLst>
                <a:ext uri="{FF2B5EF4-FFF2-40B4-BE49-F238E27FC236}">
                  <a16:creationId xmlns:a16="http://schemas.microsoft.com/office/drawing/2014/main" id="{70E25335-7554-E46C-6405-39A99B5C6335}"/>
                </a:ext>
              </a:extLst>
            </p:cNvPr>
            <p:cNvSpPr/>
            <p:nvPr/>
          </p:nvSpPr>
          <p:spPr>
            <a:xfrm>
              <a:off x="2131357" y="2567327"/>
              <a:ext cx="45052" cy="39347"/>
            </a:xfrm>
            <a:custGeom>
              <a:avLst/>
              <a:gdLst/>
              <a:ahLst/>
              <a:cxnLst/>
              <a:rect l="l" t="t" r="r" b="b"/>
              <a:pathLst>
                <a:path w="2740" h="2393" extrusionOk="0">
                  <a:moveTo>
                    <a:pt x="2446" y="1"/>
                  </a:moveTo>
                  <a:cubicBezTo>
                    <a:pt x="2405" y="1"/>
                    <a:pt x="2360" y="8"/>
                    <a:pt x="2311" y="24"/>
                  </a:cubicBezTo>
                  <a:cubicBezTo>
                    <a:pt x="2254" y="53"/>
                    <a:pt x="2211" y="67"/>
                    <a:pt x="2154" y="96"/>
                  </a:cubicBezTo>
                  <a:cubicBezTo>
                    <a:pt x="1256" y="524"/>
                    <a:pt x="771" y="1480"/>
                    <a:pt x="100" y="2164"/>
                  </a:cubicBezTo>
                  <a:cubicBezTo>
                    <a:pt x="29" y="2236"/>
                    <a:pt x="0" y="2307"/>
                    <a:pt x="0" y="2393"/>
                  </a:cubicBezTo>
                  <a:cubicBezTo>
                    <a:pt x="33" y="2218"/>
                    <a:pt x="192" y="2059"/>
                    <a:pt x="386" y="2059"/>
                  </a:cubicBezTo>
                  <a:cubicBezTo>
                    <a:pt x="445" y="2059"/>
                    <a:pt x="508" y="2074"/>
                    <a:pt x="571" y="2107"/>
                  </a:cubicBezTo>
                  <a:cubicBezTo>
                    <a:pt x="714" y="2179"/>
                    <a:pt x="842" y="2250"/>
                    <a:pt x="985" y="2321"/>
                  </a:cubicBezTo>
                  <a:cubicBezTo>
                    <a:pt x="1027" y="2264"/>
                    <a:pt x="1070" y="2221"/>
                    <a:pt x="1113" y="2164"/>
                  </a:cubicBezTo>
                  <a:cubicBezTo>
                    <a:pt x="1070" y="2136"/>
                    <a:pt x="1070" y="2064"/>
                    <a:pt x="1099" y="2022"/>
                  </a:cubicBezTo>
                  <a:cubicBezTo>
                    <a:pt x="1184" y="1936"/>
                    <a:pt x="1327" y="1822"/>
                    <a:pt x="1484" y="1708"/>
                  </a:cubicBezTo>
                  <a:cubicBezTo>
                    <a:pt x="1484" y="1694"/>
                    <a:pt x="1484" y="1694"/>
                    <a:pt x="1498" y="1679"/>
                  </a:cubicBezTo>
                  <a:cubicBezTo>
                    <a:pt x="1655" y="1480"/>
                    <a:pt x="1841" y="1251"/>
                    <a:pt x="2054" y="1066"/>
                  </a:cubicBezTo>
                  <a:lnTo>
                    <a:pt x="2054" y="1066"/>
                  </a:lnTo>
                  <a:cubicBezTo>
                    <a:pt x="1969" y="1080"/>
                    <a:pt x="1869" y="1109"/>
                    <a:pt x="1712" y="1166"/>
                  </a:cubicBezTo>
                  <a:cubicBezTo>
                    <a:pt x="1703" y="1168"/>
                    <a:pt x="1694" y="1169"/>
                    <a:pt x="1686" y="1169"/>
                  </a:cubicBezTo>
                  <a:cubicBezTo>
                    <a:pt x="1578" y="1169"/>
                    <a:pt x="1549" y="1007"/>
                    <a:pt x="1655" y="980"/>
                  </a:cubicBezTo>
                  <a:cubicBezTo>
                    <a:pt x="1955" y="880"/>
                    <a:pt x="2254" y="809"/>
                    <a:pt x="2554" y="723"/>
                  </a:cubicBezTo>
                  <a:cubicBezTo>
                    <a:pt x="2561" y="716"/>
                    <a:pt x="2568" y="713"/>
                    <a:pt x="2577" y="713"/>
                  </a:cubicBezTo>
                  <a:cubicBezTo>
                    <a:pt x="2586" y="713"/>
                    <a:pt x="2597" y="716"/>
                    <a:pt x="2611" y="723"/>
                  </a:cubicBezTo>
                  <a:cubicBezTo>
                    <a:pt x="2654" y="681"/>
                    <a:pt x="2696" y="638"/>
                    <a:pt x="2725" y="595"/>
                  </a:cubicBezTo>
                  <a:cubicBezTo>
                    <a:pt x="2725" y="581"/>
                    <a:pt x="2739" y="567"/>
                    <a:pt x="2739" y="552"/>
                  </a:cubicBezTo>
                  <a:cubicBezTo>
                    <a:pt x="2682" y="452"/>
                    <a:pt x="2682" y="324"/>
                    <a:pt x="2739" y="196"/>
                  </a:cubicBezTo>
                  <a:cubicBezTo>
                    <a:pt x="2684" y="86"/>
                    <a:pt x="2587" y="1"/>
                    <a:pt x="244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Google Shape;4311;p71">
              <a:extLst>
                <a:ext uri="{FF2B5EF4-FFF2-40B4-BE49-F238E27FC236}">
                  <a16:creationId xmlns:a16="http://schemas.microsoft.com/office/drawing/2014/main" id="{0A473586-2713-37CA-D3B5-17755B1F60A9}"/>
                </a:ext>
              </a:extLst>
            </p:cNvPr>
            <p:cNvSpPr/>
            <p:nvPr/>
          </p:nvSpPr>
          <p:spPr>
            <a:xfrm>
              <a:off x="2130880" y="2601182"/>
              <a:ext cx="337088" cy="218455"/>
            </a:xfrm>
            <a:custGeom>
              <a:avLst/>
              <a:gdLst/>
              <a:ahLst/>
              <a:cxnLst/>
              <a:rect l="l" t="t" r="r" b="b"/>
              <a:pathLst>
                <a:path w="20501" h="13286" extrusionOk="0">
                  <a:moveTo>
                    <a:pt x="415" y="0"/>
                  </a:moveTo>
                  <a:cubicBezTo>
                    <a:pt x="221" y="0"/>
                    <a:pt x="62" y="159"/>
                    <a:pt x="29" y="334"/>
                  </a:cubicBezTo>
                  <a:cubicBezTo>
                    <a:pt x="1" y="476"/>
                    <a:pt x="44" y="619"/>
                    <a:pt x="215" y="704"/>
                  </a:cubicBezTo>
                  <a:cubicBezTo>
                    <a:pt x="3681" y="2445"/>
                    <a:pt x="7290" y="4028"/>
                    <a:pt x="10472" y="6282"/>
                  </a:cubicBezTo>
                  <a:cubicBezTo>
                    <a:pt x="13638" y="8522"/>
                    <a:pt x="16620" y="11004"/>
                    <a:pt x="19830" y="13201"/>
                  </a:cubicBezTo>
                  <a:cubicBezTo>
                    <a:pt x="19844" y="13201"/>
                    <a:pt x="19858" y="13215"/>
                    <a:pt x="19872" y="13215"/>
                  </a:cubicBezTo>
                  <a:cubicBezTo>
                    <a:pt x="19941" y="13264"/>
                    <a:pt x="20009" y="13286"/>
                    <a:pt x="20073" y="13286"/>
                  </a:cubicBezTo>
                  <a:cubicBezTo>
                    <a:pt x="20102" y="13286"/>
                    <a:pt x="20131" y="13281"/>
                    <a:pt x="20158" y="13272"/>
                  </a:cubicBezTo>
                  <a:lnTo>
                    <a:pt x="20186" y="13258"/>
                  </a:lnTo>
                  <a:cubicBezTo>
                    <a:pt x="20229" y="13244"/>
                    <a:pt x="20258" y="13215"/>
                    <a:pt x="20286" y="13201"/>
                  </a:cubicBezTo>
                  <a:cubicBezTo>
                    <a:pt x="20457" y="13044"/>
                    <a:pt x="20500" y="12730"/>
                    <a:pt x="20258" y="12559"/>
                  </a:cubicBezTo>
                  <a:cubicBezTo>
                    <a:pt x="20186" y="12516"/>
                    <a:pt x="20115" y="12459"/>
                    <a:pt x="20058" y="12416"/>
                  </a:cubicBezTo>
                  <a:cubicBezTo>
                    <a:pt x="16905" y="10262"/>
                    <a:pt x="13952" y="7851"/>
                    <a:pt x="10857" y="5626"/>
                  </a:cubicBezTo>
                  <a:cubicBezTo>
                    <a:pt x="10842" y="5612"/>
                    <a:pt x="10842" y="5612"/>
                    <a:pt x="10828" y="5612"/>
                  </a:cubicBezTo>
                  <a:cubicBezTo>
                    <a:pt x="10001" y="5269"/>
                    <a:pt x="9216" y="4684"/>
                    <a:pt x="8489" y="4228"/>
                  </a:cubicBezTo>
                  <a:cubicBezTo>
                    <a:pt x="8303" y="4114"/>
                    <a:pt x="8218" y="4000"/>
                    <a:pt x="8161" y="3900"/>
                  </a:cubicBezTo>
                  <a:cubicBezTo>
                    <a:pt x="6862" y="3144"/>
                    <a:pt x="5507" y="2445"/>
                    <a:pt x="4152" y="1774"/>
                  </a:cubicBezTo>
                  <a:cubicBezTo>
                    <a:pt x="4138" y="1774"/>
                    <a:pt x="4138" y="1774"/>
                    <a:pt x="4138" y="1789"/>
                  </a:cubicBezTo>
                  <a:cubicBezTo>
                    <a:pt x="4095" y="1789"/>
                    <a:pt x="4066" y="1760"/>
                    <a:pt x="4052" y="1732"/>
                  </a:cubicBezTo>
                  <a:cubicBezTo>
                    <a:pt x="3039" y="1232"/>
                    <a:pt x="2026" y="747"/>
                    <a:pt x="1014" y="262"/>
                  </a:cubicBezTo>
                  <a:cubicBezTo>
                    <a:pt x="871" y="191"/>
                    <a:pt x="743" y="120"/>
                    <a:pt x="600" y="48"/>
                  </a:cubicBezTo>
                  <a:cubicBezTo>
                    <a:pt x="537" y="15"/>
                    <a:pt x="474" y="0"/>
                    <a:pt x="415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Google Shape;4312;p71">
              <a:extLst>
                <a:ext uri="{FF2B5EF4-FFF2-40B4-BE49-F238E27FC236}">
                  <a16:creationId xmlns:a16="http://schemas.microsoft.com/office/drawing/2014/main" id="{BDFFAB4F-334E-AFF4-40DE-6FCFD7A314A2}"/>
                </a:ext>
              </a:extLst>
            </p:cNvPr>
            <p:cNvSpPr/>
            <p:nvPr/>
          </p:nvSpPr>
          <p:spPr>
            <a:xfrm>
              <a:off x="2175455" y="2435425"/>
              <a:ext cx="257786" cy="144990"/>
            </a:xfrm>
            <a:custGeom>
              <a:avLst/>
              <a:gdLst/>
              <a:ahLst/>
              <a:cxnLst/>
              <a:rect l="l" t="t" r="r" b="b"/>
              <a:pathLst>
                <a:path w="15678" h="8818" extrusionOk="0">
                  <a:moveTo>
                    <a:pt x="13795" y="1"/>
                  </a:moveTo>
                  <a:cubicBezTo>
                    <a:pt x="11455" y="286"/>
                    <a:pt x="9201" y="1256"/>
                    <a:pt x="7161" y="2426"/>
                  </a:cubicBezTo>
                  <a:cubicBezTo>
                    <a:pt x="4708" y="3824"/>
                    <a:pt x="2168" y="5664"/>
                    <a:pt x="343" y="7861"/>
                  </a:cubicBezTo>
                  <a:cubicBezTo>
                    <a:pt x="257" y="7947"/>
                    <a:pt x="186" y="8046"/>
                    <a:pt x="100" y="8146"/>
                  </a:cubicBezTo>
                  <a:cubicBezTo>
                    <a:pt x="86" y="8175"/>
                    <a:pt x="71" y="8203"/>
                    <a:pt x="57" y="8218"/>
                  </a:cubicBezTo>
                  <a:cubicBezTo>
                    <a:pt x="0" y="8346"/>
                    <a:pt x="0" y="8474"/>
                    <a:pt x="57" y="8574"/>
                  </a:cubicBezTo>
                  <a:cubicBezTo>
                    <a:pt x="71" y="8617"/>
                    <a:pt x="100" y="8660"/>
                    <a:pt x="143" y="8688"/>
                  </a:cubicBezTo>
                  <a:cubicBezTo>
                    <a:pt x="157" y="8717"/>
                    <a:pt x="186" y="8745"/>
                    <a:pt x="214" y="8760"/>
                  </a:cubicBezTo>
                  <a:cubicBezTo>
                    <a:pt x="269" y="8796"/>
                    <a:pt x="331" y="8817"/>
                    <a:pt x="394" y="8817"/>
                  </a:cubicBezTo>
                  <a:cubicBezTo>
                    <a:pt x="480" y="8817"/>
                    <a:pt x="568" y="8779"/>
                    <a:pt x="642" y="8688"/>
                  </a:cubicBezTo>
                  <a:cubicBezTo>
                    <a:pt x="728" y="8574"/>
                    <a:pt x="828" y="8460"/>
                    <a:pt x="927" y="8360"/>
                  </a:cubicBezTo>
                  <a:cubicBezTo>
                    <a:pt x="2525" y="6463"/>
                    <a:pt x="4622" y="4922"/>
                    <a:pt x="6676" y="3610"/>
                  </a:cubicBezTo>
                  <a:cubicBezTo>
                    <a:pt x="9087" y="2069"/>
                    <a:pt x="11955" y="743"/>
                    <a:pt x="14865" y="671"/>
                  </a:cubicBezTo>
                  <a:cubicBezTo>
                    <a:pt x="15080" y="592"/>
                    <a:pt x="15286" y="567"/>
                    <a:pt x="15504" y="567"/>
                  </a:cubicBezTo>
                  <a:cubicBezTo>
                    <a:pt x="15561" y="567"/>
                    <a:pt x="15619" y="568"/>
                    <a:pt x="15678" y="571"/>
                  </a:cubicBezTo>
                  <a:cubicBezTo>
                    <a:pt x="15022" y="472"/>
                    <a:pt x="14380" y="343"/>
                    <a:pt x="13795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Google Shape;4313;p71">
              <a:extLst>
                <a:ext uri="{FF2B5EF4-FFF2-40B4-BE49-F238E27FC236}">
                  <a16:creationId xmlns:a16="http://schemas.microsoft.com/office/drawing/2014/main" id="{C220B630-0CE8-D058-836C-217BDA6DEFF8}"/>
                </a:ext>
              </a:extLst>
            </p:cNvPr>
            <p:cNvSpPr/>
            <p:nvPr/>
          </p:nvSpPr>
          <p:spPr>
            <a:xfrm>
              <a:off x="2404516" y="2434028"/>
              <a:ext cx="59226" cy="14321"/>
            </a:xfrm>
            <a:custGeom>
              <a:avLst/>
              <a:gdLst/>
              <a:ahLst/>
              <a:cxnLst/>
              <a:rect l="l" t="t" r="r" b="b"/>
              <a:pathLst>
                <a:path w="3602" h="871" extrusionOk="0">
                  <a:moveTo>
                    <a:pt x="1404" y="0"/>
                  </a:moveTo>
                  <a:lnTo>
                    <a:pt x="1404" y="0"/>
                  </a:lnTo>
                  <a:cubicBezTo>
                    <a:pt x="1832" y="86"/>
                    <a:pt x="2275" y="171"/>
                    <a:pt x="2703" y="271"/>
                  </a:cubicBezTo>
                  <a:cubicBezTo>
                    <a:pt x="2826" y="299"/>
                    <a:pt x="2778" y="458"/>
                    <a:pt x="2673" y="458"/>
                  </a:cubicBezTo>
                  <a:cubicBezTo>
                    <a:pt x="2669" y="458"/>
                    <a:pt x="2664" y="457"/>
                    <a:pt x="2660" y="457"/>
                  </a:cubicBezTo>
                  <a:cubicBezTo>
                    <a:pt x="2118" y="371"/>
                    <a:pt x="1590" y="257"/>
                    <a:pt x="1048" y="186"/>
                  </a:cubicBezTo>
                  <a:cubicBezTo>
                    <a:pt x="586" y="123"/>
                    <a:pt x="345" y="100"/>
                    <a:pt x="245" y="100"/>
                  </a:cubicBezTo>
                  <a:cubicBezTo>
                    <a:pt x="0" y="100"/>
                    <a:pt x="585" y="239"/>
                    <a:pt x="848" y="300"/>
                  </a:cubicBezTo>
                  <a:cubicBezTo>
                    <a:pt x="1675" y="471"/>
                    <a:pt x="2531" y="528"/>
                    <a:pt x="3345" y="785"/>
                  </a:cubicBezTo>
                  <a:cubicBezTo>
                    <a:pt x="3387" y="799"/>
                    <a:pt x="3402" y="828"/>
                    <a:pt x="3402" y="870"/>
                  </a:cubicBezTo>
                  <a:cubicBezTo>
                    <a:pt x="3601" y="671"/>
                    <a:pt x="3601" y="300"/>
                    <a:pt x="3259" y="228"/>
                  </a:cubicBezTo>
                  <a:lnTo>
                    <a:pt x="3259" y="214"/>
                  </a:lnTo>
                  <a:cubicBezTo>
                    <a:pt x="3059" y="171"/>
                    <a:pt x="2845" y="143"/>
                    <a:pt x="2646" y="114"/>
                  </a:cubicBezTo>
                  <a:cubicBezTo>
                    <a:pt x="2218" y="43"/>
                    <a:pt x="1804" y="14"/>
                    <a:pt x="1404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Google Shape;4314;p71">
              <a:extLst>
                <a:ext uri="{FF2B5EF4-FFF2-40B4-BE49-F238E27FC236}">
                  <a16:creationId xmlns:a16="http://schemas.microsoft.com/office/drawing/2014/main" id="{467F0EE4-3CBE-A49A-FAD2-E490159F43A3}"/>
                </a:ext>
              </a:extLst>
            </p:cNvPr>
            <p:cNvSpPr/>
            <p:nvPr/>
          </p:nvSpPr>
          <p:spPr>
            <a:xfrm>
              <a:off x="2225293" y="2482336"/>
              <a:ext cx="278092" cy="131425"/>
            </a:xfrm>
            <a:custGeom>
              <a:avLst/>
              <a:gdLst/>
              <a:ahLst/>
              <a:cxnLst/>
              <a:rect l="l" t="t" r="r" b="b"/>
              <a:pathLst>
                <a:path w="16913" h="7993" extrusionOk="0">
                  <a:moveTo>
                    <a:pt x="13974" y="1"/>
                  </a:moveTo>
                  <a:cubicBezTo>
                    <a:pt x="8752" y="443"/>
                    <a:pt x="3802" y="3624"/>
                    <a:pt x="264" y="7319"/>
                  </a:cubicBezTo>
                  <a:cubicBezTo>
                    <a:pt x="264" y="7319"/>
                    <a:pt x="264" y="7319"/>
                    <a:pt x="264" y="7333"/>
                  </a:cubicBezTo>
                  <a:cubicBezTo>
                    <a:pt x="1" y="7608"/>
                    <a:pt x="261" y="7992"/>
                    <a:pt x="551" y="7992"/>
                  </a:cubicBezTo>
                  <a:cubicBezTo>
                    <a:pt x="638" y="7992"/>
                    <a:pt x="728" y="7958"/>
                    <a:pt x="807" y="7875"/>
                  </a:cubicBezTo>
                  <a:cubicBezTo>
                    <a:pt x="835" y="7833"/>
                    <a:pt x="864" y="7804"/>
                    <a:pt x="906" y="7776"/>
                  </a:cubicBezTo>
                  <a:cubicBezTo>
                    <a:pt x="4245" y="4309"/>
                    <a:pt x="8938" y="1228"/>
                    <a:pt x="13874" y="757"/>
                  </a:cubicBezTo>
                  <a:cubicBezTo>
                    <a:pt x="13874" y="706"/>
                    <a:pt x="13896" y="655"/>
                    <a:pt x="13942" y="655"/>
                  </a:cubicBezTo>
                  <a:cubicBezTo>
                    <a:pt x="13948" y="655"/>
                    <a:pt x="13953" y="656"/>
                    <a:pt x="13959" y="657"/>
                  </a:cubicBezTo>
                  <a:cubicBezTo>
                    <a:pt x="14159" y="671"/>
                    <a:pt x="14359" y="700"/>
                    <a:pt x="14558" y="714"/>
                  </a:cubicBezTo>
                  <a:cubicBezTo>
                    <a:pt x="14761" y="704"/>
                    <a:pt x="14961" y="699"/>
                    <a:pt x="15161" y="699"/>
                  </a:cubicBezTo>
                  <a:cubicBezTo>
                    <a:pt x="15525" y="699"/>
                    <a:pt x="15887" y="715"/>
                    <a:pt x="16256" y="743"/>
                  </a:cubicBezTo>
                  <a:cubicBezTo>
                    <a:pt x="16570" y="743"/>
                    <a:pt x="16912" y="714"/>
                    <a:pt x="16441" y="600"/>
                  </a:cubicBezTo>
                  <a:cubicBezTo>
                    <a:pt x="16242" y="543"/>
                    <a:pt x="16042" y="486"/>
                    <a:pt x="15828" y="457"/>
                  </a:cubicBezTo>
                  <a:cubicBezTo>
                    <a:pt x="15172" y="358"/>
                    <a:pt x="14530" y="300"/>
                    <a:pt x="13974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Google Shape;4315;p71">
              <a:extLst>
                <a:ext uri="{FF2B5EF4-FFF2-40B4-BE49-F238E27FC236}">
                  <a16:creationId xmlns:a16="http://schemas.microsoft.com/office/drawing/2014/main" id="{A1A437E4-6FAE-6465-E0CE-9FFBC10AD882}"/>
                </a:ext>
              </a:extLst>
            </p:cNvPr>
            <p:cNvSpPr/>
            <p:nvPr/>
          </p:nvSpPr>
          <p:spPr>
            <a:xfrm>
              <a:off x="2460207" y="2481399"/>
              <a:ext cx="62909" cy="16097"/>
            </a:xfrm>
            <a:custGeom>
              <a:avLst/>
              <a:gdLst/>
              <a:ahLst/>
              <a:cxnLst/>
              <a:rect l="l" t="t" r="r" b="b"/>
              <a:pathLst>
                <a:path w="3826" h="979" extrusionOk="0">
                  <a:moveTo>
                    <a:pt x="953" y="0"/>
                  </a:moveTo>
                  <a:cubicBezTo>
                    <a:pt x="635" y="0"/>
                    <a:pt x="318" y="11"/>
                    <a:pt x="0" y="29"/>
                  </a:cubicBezTo>
                  <a:cubicBezTo>
                    <a:pt x="86" y="58"/>
                    <a:pt x="186" y="86"/>
                    <a:pt x="328" y="115"/>
                  </a:cubicBezTo>
                  <a:cubicBezTo>
                    <a:pt x="1156" y="300"/>
                    <a:pt x="2012" y="329"/>
                    <a:pt x="2782" y="728"/>
                  </a:cubicBezTo>
                  <a:cubicBezTo>
                    <a:pt x="2882" y="771"/>
                    <a:pt x="2825" y="871"/>
                    <a:pt x="2754" y="900"/>
                  </a:cubicBezTo>
                  <a:cubicBezTo>
                    <a:pt x="2896" y="914"/>
                    <a:pt x="3039" y="942"/>
                    <a:pt x="3182" y="971"/>
                  </a:cubicBezTo>
                  <a:lnTo>
                    <a:pt x="3253" y="971"/>
                  </a:lnTo>
                  <a:cubicBezTo>
                    <a:pt x="3280" y="976"/>
                    <a:pt x="3306" y="979"/>
                    <a:pt x="3332" y="979"/>
                  </a:cubicBezTo>
                  <a:cubicBezTo>
                    <a:pt x="3653" y="979"/>
                    <a:pt x="3825" y="583"/>
                    <a:pt x="3667" y="372"/>
                  </a:cubicBezTo>
                  <a:cubicBezTo>
                    <a:pt x="3638" y="329"/>
                    <a:pt x="3609" y="300"/>
                    <a:pt x="3567" y="286"/>
                  </a:cubicBezTo>
                  <a:cubicBezTo>
                    <a:pt x="3538" y="258"/>
                    <a:pt x="3495" y="243"/>
                    <a:pt x="3453" y="243"/>
                  </a:cubicBezTo>
                  <a:cubicBezTo>
                    <a:pt x="3025" y="158"/>
                    <a:pt x="2611" y="101"/>
                    <a:pt x="2183" y="58"/>
                  </a:cubicBezTo>
                  <a:cubicBezTo>
                    <a:pt x="1773" y="18"/>
                    <a:pt x="1363" y="0"/>
                    <a:pt x="953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Google Shape;4316;p71">
              <a:extLst>
                <a:ext uri="{FF2B5EF4-FFF2-40B4-BE49-F238E27FC236}">
                  <a16:creationId xmlns:a16="http://schemas.microsoft.com/office/drawing/2014/main" id="{C0C55E54-294C-FF94-3F0C-50A8C96764B2}"/>
                </a:ext>
              </a:extLst>
            </p:cNvPr>
            <p:cNvSpPr/>
            <p:nvPr/>
          </p:nvSpPr>
          <p:spPr>
            <a:xfrm>
              <a:off x="2280309" y="2512360"/>
              <a:ext cx="244549" cy="136950"/>
            </a:xfrm>
            <a:custGeom>
              <a:avLst/>
              <a:gdLst/>
              <a:ahLst/>
              <a:cxnLst/>
              <a:rect l="l" t="t" r="r" b="b"/>
              <a:pathLst>
                <a:path w="14873" h="8329" extrusionOk="0">
                  <a:moveTo>
                    <a:pt x="12639" y="1"/>
                  </a:moveTo>
                  <a:cubicBezTo>
                    <a:pt x="7589" y="714"/>
                    <a:pt x="2867" y="3211"/>
                    <a:pt x="185" y="7733"/>
                  </a:cubicBezTo>
                  <a:cubicBezTo>
                    <a:pt x="185" y="7733"/>
                    <a:pt x="185" y="7747"/>
                    <a:pt x="171" y="7761"/>
                  </a:cubicBezTo>
                  <a:cubicBezTo>
                    <a:pt x="1" y="8052"/>
                    <a:pt x="267" y="8329"/>
                    <a:pt x="530" y="8329"/>
                  </a:cubicBezTo>
                  <a:cubicBezTo>
                    <a:pt x="641" y="8329"/>
                    <a:pt x="751" y="8279"/>
                    <a:pt x="827" y="8161"/>
                  </a:cubicBezTo>
                  <a:cubicBezTo>
                    <a:pt x="827" y="8146"/>
                    <a:pt x="827" y="8146"/>
                    <a:pt x="827" y="8146"/>
                  </a:cubicBezTo>
                  <a:cubicBezTo>
                    <a:pt x="3723" y="3239"/>
                    <a:pt x="9130" y="857"/>
                    <a:pt x="14636" y="571"/>
                  </a:cubicBezTo>
                  <a:cubicBezTo>
                    <a:pt x="14693" y="557"/>
                    <a:pt x="14750" y="543"/>
                    <a:pt x="14793" y="529"/>
                  </a:cubicBezTo>
                  <a:cubicBezTo>
                    <a:pt x="14872" y="494"/>
                    <a:pt x="14831" y="481"/>
                    <a:pt x="14738" y="481"/>
                  </a:cubicBezTo>
                  <a:cubicBezTo>
                    <a:pt x="14528" y="481"/>
                    <a:pt x="14054" y="543"/>
                    <a:pt x="14094" y="543"/>
                  </a:cubicBezTo>
                  <a:cubicBezTo>
                    <a:pt x="13746" y="561"/>
                    <a:pt x="13408" y="582"/>
                    <a:pt x="13073" y="582"/>
                  </a:cubicBezTo>
                  <a:cubicBezTo>
                    <a:pt x="12628" y="582"/>
                    <a:pt x="12189" y="545"/>
                    <a:pt x="11740" y="415"/>
                  </a:cubicBezTo>
                  <a:cubicBezTo>
                    <a:pt x="11640" y="386"/>
                    <a:pt x="11655" y="258"/>
                    <a:pt x="11740" y="229"/>
                  </a:cubicBezTo>
                  <a:cubicBezTo>
                    <a:pt x="12111" y="101"/>
                    <a:pt x="12482" y="29"/>
                    <a:pt x="12867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Google Shape;4317;p71">
              <a:extLst>
                <a:ext uri="{FF2B5EF4-FFF2-40B4-BE49-F238E27FC236}">
                  <a16:creationId xmlns:a16="http://schemas.microsoft.com/office/drawing/2014/main" id="{631A722F-15FC-C496-03F6-F192131CAAA1}"/>
                </a:ext>
              </a:extLst>
            </p:cNvPr>
            <p:cNvSpPr/>
            <p:nvPr/>
          </p:nvSpPr>
          <p:spPr>
            <a:xfrm>
              <a:off x="2479905" y="2508841"/>
              <a:ext cx="64224" cy="12694"/>
            </a:xfrm>
            <a:custGeom>
              <a:avLst/>
              <a:gdLst/>
              <a:ahLst/>
              <a:cxnLst/>
              <a:rect l="l" t="t" r="r" b="b"/>
              <a:pathLst>
                <a:path w="3906" h="772" extrusionOk="0">
                  <a:moveTo>
                    <a:pt x="3440" y="1"/>
                  </a:moveTo>
                  <a:cubicBezTo>
                    <a:pt x="3435" y="1"/>
                    <a:pt x="3429" y="1"/>
                    <a:pt x="3424" y="1"/>
                  </a:cubicBezTo>
                  <a:cubicBezTo>
                    <a:pt x="3210" y="1"/>
                    <a:pt x="2996" y="1"/>
                    <a:pt x="2797" y="15"/>
                  </a:cubicBezTo>
                  <a:cubicBezTo>
                    <a:pt x="2583" y="15"/>
                    <a:pt x="2369" y="29"/>
                    <a:pt x="2155" y="44"/>
                  </a:cubicBezTo>
                  <a:cubicBezTo>
                    <a:pt x="2255" y="44"/>
                    <a:pt x="2340" y="58"/>
                    <a:pt x="2440" y="58"/>
                  </a:cubicBezTo>
                  <a:cubicBezTo>
                    <a:pt x="2540" y="72"/>
                    <a:pt x="2568" y="229"/>
                    <a:pt x="2454" y="243"/>
                  </a:cubicBezTo>
                  <a:cubicBezTo>
                    <a:pt x="2041" y="329"/>
                    <a:pt x="1655" y="372"/>
                    <a:pt x="1242" y="386"/>
                  </a:cubicBezTo>
                  <a:cubicBezTo>
                    <a:pt x="969" y="400"/>
                    <a:pt x="187" y="544"/>
                    <a:pt x="19" y="544"/>
                  </a:cubicBezTo>
                  <a:cubicBezTo>
                    <a:pt x="12" y="544"/>
                    <a:pt x="6" y="544"/>
                    <a:pt x="1" y="543"/>
                  </a:cubicBezTo>
                  <a:lnTo>
                    <a:pt x="1" y="543"/>
                  </a:lnTo>
                  <a:cubicBezTo>
                    <a:pt x="307" y="590"/>
                    <a:pt x="612" y="605"/>
                    <a:pt x="917" y="605"/>
                  </a:cubicBezTo>
                  <a:cubicBezTo>
                    <a:pt x="1468" y="605"/>
                    <a:pt x="2017" y="556"/>
                    <a:pt x="2570" y="556"/>
                  </a:cubicBezTo>
                  <a:cubicBezTo>
                    <a:pt x="2735" y="556"/>
                    <a:pt x="2901" y="560"/>
                    <a:pt x="3068" y="571"/>
                  </a:cubicBezTo>
                  <a:cubicBezTo>
                    <a:pt x="3182" y="571"/>
                    <a:pt x="3196" y="714"/>
                    <a:pt x="3096" y="757"/>
                  </a:cubicBezTo>
                  <a:lnTo>
                    <a:pt x="3068" y="771"/>
                  </a:lnTo>
                  <a:cubicBezTo>
                    <a:pt x="3182" y="757"/>
                    <a:pt x="3310" y="757"/>
                    <a:pt x="3424" y="757"/>
                  </a:cubicBezTo>
                  <a:cubicBezTo>
                    <a:pt x="3496" y="757"/>
                    <a:pt x="3553" y="743"/>
                    <a:pt x="3596" y="714"/>
                  </a:cubicBezTo>
                  <a:lnTo>
                    <a:pt x="3596" y="728"/>
                  </a:lnTo>
                  <a:cubicBezTo>
                    <a:pt x="3906" y="573"/>
                    <a:pt x="3854" y="1"/>
                    <a:pt x="3440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Google Shape;4318;p71">
              <a:extLst>
                <a:ext uri="{FF2B5EF4-FFF2-40B4-BE49-F238E27FC236}">
                  <a16:creationId xmlns:a16="http://schemas.microsoft.com/office/drawing/2014/main" id="{E959102E-AA4C-85DB-6DC9-010FAF968DD6}"/>
                </a:ext>
              </a:extLst>
            </p:cNvPr>
            <p:cNvSpPr/>
            <p:nvPr/>
          </p:nvSpPr>
          <p:spPr>
            <a:xfrm>
              <a:off x="2332366" y="2536991"/>
              <a:ext cx="220971" cy="141471"/>
            </a:xfrm>
            <a:custGeom>
              <a:avLst/>
              <a:gdLst/>
              <a:ahLst/>
              <a:cxnLst/>
              <a:rect l="l" t="t" r="r" b="b"/>
              <a:pathLst>
                <a:path w="13439" h="8604" extrusionOk="0">
                  <a:moveTo>
                    <a:pt x="13011" y="1"/>
                  </a:moveTo>
                  <a:lnTo>
                    <a:pt x="13011" y="1"/>
                  </a:lnTo>
                  <a:cubicBezTo>
                    <a:pt x="7790" y="486"/>
                    <a:pt x="3096" y="3867"/>
                    <a:pt x="72" y="8046"/>
                  </a:cubicBezTo>
                  <a:cubicBezTo>
                    <a:pt x="15" y="8118"/>
                    <a:pt x="1" y="8203"/>
                    <a:pt x="1" y="8260"/>
                  </a:cubicBezTo>
                  <a:cubicBezTo>
                    <a:pt x="14" y="8452"/>
                    <a:pt x="211" y="8604"/>
                    <a:pt x="416" y="8604"/>
                  </a:cubicBezTo>
                  <a:cubicBezTo>
                    <a:pt x="425" y="8604"/>
                    <a:pt x="434" y="8603"/>
                    <a:pt x="443" y="8603"/>
                  </a:cubicBezTo>
                  <a:cubicBezTo>
                    <a:pt x="543" y="8588"/>
                    <a:pt x="657" y="8546"/>
                    <a:pt x="728" y="8432"/>
                  </a:cubicBezTo>
                  <a:cubicBezTo>
                    <a:pt x="3681" y="4352"/>
                    <a:pt x="8332" y="1071"/>
                    <a:pt x="13439" y="728"/>
                  </a:cubicBezTo>
                  <a:lnTo>
                    <a:pt x="13339" y="728"/>
                  </a:lnTo>
                  <a:cubicBezTo>
                    <a:pt x="12483" y="728"/>
                    <a:pt x="11627" y="814"/>
                    <a:pt x="10771" y="842"/>
                  </a:cubicBezTo>
                  <a:cubicBezTo>
                    <a:pt x="10657" y="842"/>
                    <a:pt x="10657" y="685"/>
                    <a:pt x="10743" y="657"/>
                  </a:cubicBezTo>
                  <a:cubicBezTo>
                    <a:pt x="11185" y="471"/>
                    <a:pt x="11627" y="372"/>
                    <a:pt x="12083" y="272"/>
                  </a:cubicBezTo>
                  <a:cubicBezTo>
                    <a:pt x="12269" y="229"/>
                    <a:pt x="13410" y="29"/>
                    <a:pt x="13011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Google Shape;4319;p71">
              <a:extLst>
                <a:ext uri="{FF2B5EF4-FFF2-40B4-BE49-F238E27FC236}">
                  <a16:creationId xmlns:a16="http://schemas.microsoft.com/office/drawing/2014/main" id="{E5170498-545C-5CCC-F947-0D826521C36F}"/>
                </a:ext>
              </a:extLst>
            </p:cNvPr>
            <p:cNvSpPr/>
            <p:nvPr/>
          </p:nvSpPr>
          <p:spPr>
            <a:xfrm>
              <a:off x="2516029" y="2535873"/>
              <a:ext cx="65408" cy="12644"/>
            </a:xfrm>
            <a:custGeom>
              <a:avLst/>
              <a:gdLst/>
              <a:ahLst/>
              <a:cxnLst/>
              <a:rect l="l" t="t" r="r" b="b"/>
              <a:pathLst>
                <a:path w="3978" h="769" extrusionOk="0">
                  <a:moveTo>
                    <a:pt x="66" y="693"/>
                  </a:moveTo>
                  <a:lnTo>
                    <a:pt x="66" y="693"/>
                  </a:lnTo>
                  <a:cubicBezTo>
                    <a:pt x="44" y="694"/>
                    <a:pt x="22" y="695"/>
                    <a:pt x="1" y="696"/>
                  </a:cubicBezTo>
                  <a:cubicBezTo>
                    <a:pt x="21" y="696"/>
                    <a:pt x="43" y="694"/>
                    <a:pt x="66" y="693"/>
                  </a:cubicBezTo>
                  <a:close/>
                  <a:moveTo>
                    <a:pt x="2996" y="1"/>
                  </a:moveTo>
                  <a:cubicBezTo>
                    <a:pt x="2825" y="1"/>
                    <a:pt x="2654" y="5"/>
                    <a:pt x="2483" y="12"/>
                  </a:cubicBezTo>
                  <a:cubicBezTo>
                    <a:pt x="2454" y="26"/>
                    <a:pt x="2411" y="26"/>
                    <a:pt x="2369" y="26"/>
                  </a:cubicBezTo>
                  <a:cubicBezTo>
                    <a:pt x="2369" y="69"/>
                    <a:pt x="2354" y="112"/>
                    <a:pt x="2311" y="140"/>
                  </a:cubicBezTo>
                  <a:cubicBezTo>
                    <a:pt x="1673" y="398"/>
                    <a:pt x="542" y="657"/>
                    <a:pt x="66" y="693"/>
                  </a:cubicBezTo>
                  <a:lnTo>
                    <a:pt x="66" y="693"/>
                  </a:lnTo>
                  <a:cubicBezTo>
                    <a:pt x="644" y="660"/>
                    <a:pt x="1217" y="615"/>
                    <a:pt x="1791" y="615"/>
                  </a:cubicBezTo>
                  <a:cubicBezTo>
                    <a:pt x="2216" y="615"/>
                    <a:pt x="2640" y="639"/>
                    <a:pt x="3068" y="711"/>
                  </a:cubicBezTo>
                  <a:cubicBezTo>
                    <a:pt x="3110" y="725"/>
                    <a:pt x="3125" y="739"/>
                    <a:pt x="3139" y="768"/>
                  </a:cubicBezTo>
                  <a:lnTo>
                    <a:pt x="3510" y="768"/>
                  </a:lnTo>
                  <a:cubicBezTo>
                    <a:pt x="3515" y="768"/>
                    <a:pt x="3521" y="768"/>
                    <a:pt x="3526" y="768"/>
                  </a:cubicBezTo>
                  <a:cubicBezTo>
                    <a:pt x="3911" y="768"/>
                    <a:pt x="3977" y="280"/>
                    <a:pt x="3738" y="83"/>
                  </a:cubicBezTo>
                  <a:cubicBezTo>
                    <a:pt x="3681" y="40"/>
                    <a:pt x="3595" y="12"/>
                    <a:pt x="3510" y="12"/>
                  </a:cubicBezTo>
                  <a:cubicBezTo>
                    <a:pt x="3339" y="5"/>
                    <a:pt x="3167" y="1"/>
                    <a:pt x="2996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Google Shape;4320;p71">
              <a:extLst>
                <a:ext uri="{FF2B5EF4-FFF2-40B4-BE49-F238E27FC236}">
                  <a16:creationId xmlns:a16="http://schemas.microsoft.com/office/drawing/2014/main" id="{BD4924DE-E5C3-0EEB-9D50-80020DF5A18A}"/>
                </a:ext>
              </a:extLst>
            </p:cNvPr>
            <p:cNvSpPr/>
            <p:nvPr/>
          </p:nvSpPr>
          <p:spPr>
            <a:xfrm>
              <a:off x="2581947" y="2584361"/>
              <a:ext cx="50314" cy="12694"/>
            </a:xfrm>
            <a:custGeom>
              <a:avLst/>
              <a:gdLst/>
              <a:ahLst/>
              <a:cxnLst/>
              <a:rect l="l" t="t" r="r" b="b"/>
              <a:pathLst>
                <a:path w="3060" h="772" extrusionOk="0">
                  <a:moveTo>
                    <a:pt x="2612" y="0"/>
                  </a:moveTo>
                  <a:cubicBezTo>
                    <a:pt x="2602" y="0"/>
                    <a:pt x="2592" y="1"/>
                    <a:pt x="2582" y="1"/>
                  </a:cubicBezTo>
                  <a:cubicBezTo>
                    <a:pt x="2368" y="1"/>
                    <a:pt x="2154" y="30"/>
                    <a:pt x="1940" y="44"/>
                  </a:cubicBezTo>
                  <a:cubicBezTo>
                    <a:pt x="1798" y="58"/>
                    <a:pt x="1655" y="73"/>
                    <a:pt x="1512" y="87"/>
                  </a:cubicBezTo>
                  <a:cubicBezTo>
                    <a:pt x="1569" y="115"/>
                    <a:pt x="1569" y="215"/>
                    <a:pt x="1512" y="244"/>
                  </a:cubicBezTo>
                  <a:cubicBezTo>
                    <a:pt x="1027" y="486"/>
                    <a:pt x="542" y="643"/>
                    <a:pt x="0" y="743"/>
                  </a:cubicBezTo>
                  <a:cubicBezTo>
                    <a:pt x="493" y="673"/>
                    <a:pt x="981" y="602"/>
                    <a:pt x="1470" y="602"/>
                  </a:cubicBezTo>
                  <a:cubicBezTo>
                    <a:pt x="1773" y="602"/>
                    <a:pt x="2077" y="629"/>
                    <a:pt x="2382" y="700"/>
                  </a:cubicBezTo>
                  <a:cubicBezTo>
                    <a:pt x="2425" y="715"/>
                    <a:pt x="2439" y="743"/>
                    <a:pt x="2439" y="772"/>
                  </a:cubicBezTo>
                  <a:cubicBezTo>
                    <a:pt x="2497" y="772"/>
                    <a:pt x="2539" y="772"/>
                    <a:pt x="2582" y="757"/>
                  </a:cubicBezTo>
                  <a:cubicBezTo>
                    <a:pt x="2639" y="757"/>
                    <a:pt x="2682" y="743"/>
                    <a:pt x="2739" y="729"/>
                  </a:cubicBezTo>
                  <a:lnTo>
                    <a:pt x="2725" y="729"/>
                  </a:lnTo>
                  <a:cubicBezTo>
                    <a:pt x="3059" y="576"/>
                    <a:pt x="3026" y="0"/>
                    <a:pt x="2612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Google Shape;4321;p71">
              <a:extLst>
                <a:ext uri="{FF2B5EF4-FFF2-40B4-BE49-F238E27FC236}">
                  <a16:creationId xmlns:a16="http://schemas.microsoft.com/office/drawing/2014/main" id="{0FB902A8-A97C-5659-18F7-01908BED8B4E}"/>
                </a:ext>
              </a:extLst>
            </p:cNvPr>
            <p:cNvSpPr/>
            <p:nvPr/>
          </p:nvSpPr>
          <p:spPr>
            <a:xfrm>
              <a:off x="2368490" y="2587420"/>
              <a:ext cx="244040" cy="136127"/>
            </a:xfrm>
            <a:custGeom>
              <a:avLst/>
              <a:gdLst/>
              <a:ahLst/>
              <a:cxnLst/>
              <a:rect l="l" t="t" r="r" b="b"/>
              <a:pathLst>
                <a:path w="14842" h="8279" extrusionOk="0">
                  <a:moveTo>
                    <a:pt x="13624" y="1"/>
                  </a:moveTo>
                  <a:cubicBezTo>
                    <a:pt x="8460" y="728"/>
                    <a:pt x="3795" y="3225"/>
                    <a:pt x="386" y="7262"/>
                  </a:cubicBezTo>
                  <a:cubicBezTo>
                    <a:pt x="300" y="7376"/>
                    <a:pt x="200" y="7490"/>
                    <a:pt x="100" y="7604"/>
                  </a:cubicBezTo>
                  <a:cubicBezTo>
                    <a:pt x="1" y="7733"/>
                    <a:pt x="1" y="7890"/>
                    <a:pt x="43" y="8018"/>
                  </a:cubicBezTo>
                  <a:cubicBezTo>
                    <a:pt x="100" y="8146"/>
                    <a:pt x="215" y="8246"/>
                    <a:pt x="343" y="8275"/>
                  </a:cubicBezTo>
                  <a:cubicBezTo>
                    <a:pt x="358" y="8277"/>
                    <a:pt x="374" y="8278"/>
                    <a:pt x="390" y="8278"/>
                  </a:cubicBezTo>
                  <a:cubicBezTo>
                    <a:pt x="477" y="8278"/>
                    <a:pt x="570" y="8243"/>
                    <a:pt x="643" y="8146"/>
                  </a:cubicBezTo>
                  <a:cubicBezTo>
                    <a:pt x="757" y="8018"/>
                    <a:pt x="856" y="7890"/>
                    <a:pt x="971" y="7761"/>
                  </a:cubicBezTo>
                  <a:cubicBezTo>
                    <a:pt x="4480" y="3624"/>
                    <a:pt x="9330" y="1142"/>
                    <a:pt x="14708" y="643"/>
                  </a:cubicBezTo>
                  <a:cubicBezTo>
                    <a:pt x="14834" y="594"/>
                    <a:pt x="14842" y="566"/>
                    <a:pt x="14655" y="566"/>
                  </a:cubicBezTo>
                  <a:cubicBezTo>
                    <a:pt x="14566" y="566"/>
                    <a:pt x="14435" y="572"/>
                    <a:pt x="14252" y="586"/>
                  </a:cubicBezTo>
                  <a:cubicBezTo>
                    <a:pt x="13451" y="663"/>
                    <a:pt x="12686" y="834"/>
                    <a:pt x="11892" y="834"/>
                  </a:cubicBezTo>
                  <a:cubicBezTo>
                    <a:pt x="11809" y="834"/>
                    <a:pt x="11725" y="832"/>
                    <a:pt x="11641" y="828"/>
                  </a:cubicBezTo>
                  <a:cubicBezTo>
                    <a:pt x="11527" y="828"/>
                    <a:pt x="11498" y="671"/>
                    <a:pt x="11613" y="643"/>
                  </a:cubicBezTo>
                  <a:cubicBezTo>
                    <a:pt x="12012" y="543"/>
                    <a:pt x="12411" y="472"/>
                    <a:pt x="12811" y="400"/>
                  </a:cubicBezTo>
                  <a:cubicBezTo>
                    <a:pt x="13082" y="343"/>
                    <a:pt x="13353" y="286"/>
                    <a:pt x="13624" y="215"/>
                  </a:cubicBezTo>
                  <a:cubicBezTo>
                    <a:pt x="13624" y="143"/>
                    <a:pt x="13624" y="72"/>
                    <a:pt x="13624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Google Shape;4322;p71">
              <a:extLst>
                <a:ext uri="{FF2B5EF4-FFF2-40B4-BE49-F238E27FC236}">
                  <a16:creationId xmlns:a16="http://schemas.microsoft.com/office/drawing/2014/main" id="{4AEE41E7-996B-9045-1E63-28A5FB5F57B0}"/>
                </a:ext>
              </a:extLst>
            </p:cNvPr>
            <p:cNvSpPr/>
            <p:nvPr/>
          </p:nvSpPr>
          <p:spPr>
            <a:xfrm>
              <a:off x="2427075" y="2629858"/>
              <a:ext cx="213193" cy="122118"/>
            </a:xfrm>
            <a:custGeom>
              <a:avLst/>
              <a:gdLst/>
              <a:ahLst/>
              <a:cxnLst/>
              <a:rect l="l" t="t" r="r" b="b"/>
              <a:pathLst>
                <a:path w="12966" h="7427" extrusionOk="0">
                  <a:moveTo>
                    <a:pt x="12592" y="1"/>
                  </a:moveTo>
                  <a:cubicBezTo>
                    <a:pt x="12526" y="1"/>
                    <a:pt x="12423" y="5"/>
                    <a:pt x="12272" y="16"/>
                  </a:cubicBezTo>
                  <a:cubicBezTo>
                    <a:pt x="11901" y="45"/>
                    <a:pt x="11545" y="73"/>
                    <a:pt x="11202" y="102"/>
                  </a:cubicBezTo>
                  <a:cubicBezTo>
                    <a:pt x="6794" y="843"/>
                    <a:pt x="2729" y="2969"/>
                    <a:pt x="189" y="6863"/>
                  </a:cubicBezTo>
                  <a:cubicBezTo>
                    <a:pt x="1" y="7152"/>
                    <a:pt x="262" y="7426"/>
                    <a:pt x="529" y="7426"/>
                  </a:cubicBezTo>
                  <a:cubicBezTo>
                    <a:pt x="646" y="7426"/>
                    <a:pt x="763" y="7374"/>
                    <a:pt x="846" y="7249"/>
                  </a:cubicBezTo>
                  <a:cubicBezTo>
                    <a:pt x="3342" y="3411"/>
                    <a:pt x="7422" y="1414"/>
                    <a:pt x="11787" y="772"/>
                  </a:cubicBezTo>
                  <a:cubicBezTo>
                    <a:pt x="11345" y="772"/>
                    <a:pt x="10917" y="744"/>
                    <a:pt x="10475" y="672"/>
                  </a:cubicBezTo>
                  <a:cubicBezTo>
                    <a:pt x="10375" y="658"/>
                    <a:pt x="10389" y="515"/>
                    <a:pt x="10475" y="487"/>
                  </a:cubicBezTo>
                  <a:cubicBezTo>
                    <a:pt x="10960" y="358"/>
                    <a:pt x="11445" y="287"/>
                    <a:pt x="11944" y="187"/>
                  </a:cubicBezTo>
                  <a:cubicBezTo>
                    <a:pt x="12114" y="151"/>
                    <a:pt x="12966" y="1"/>
                    <a:pt x="1259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Google Shape;4323;p71">
              <a:extLst>
                <a:ext uri="{FF2B5EF4-FFF2-40B4-BE49-F238E27FC236}">
                  <a16:creationId xmlns:a16="http://schemas.microsoft.com/office/drawing/2014/main" id="{DEDA6B80-EA55-3D2B-1924-E9651243C8F9}"/>
                </a:ext>
              </a:extLst>
            </p:cNvPr>
            <p:cNvSpPr/>
            <p:nvPr/>
          </p:nvSpPr>
          <p:spPr>
            <a:xfrm>
              <a:off x="2595315" y="2626356"/>
              <a:ext cx="80470" cy="13236"/>
            </a:xfrm>
            <a:custGeom>
              <a:avLst/>
              <a:gdLst/>
              <a:ahLst/>
              <a:cxnLst/>
              <a:rect l="l" t="t" r="r" b="b"/>
              <a:pathLst>
                <a:path w="4894" h="805" extrusionOk="0">
                  <a:moveTo>
                    <a:pt x="4579" y="1"/>
                  </a:moveTo>
                  <a:cubicBezTo>
                    <a:pt x="4380" y="1"/>
                    <a:pt x="4194" y="1"/>
                    <a:pt x="3995" y="15"/>
                  </a:cubicBezTo>
                  <a:cubicBezTo>
                    <a:pt x="3609" y="15"/>
                    <a:pt x="3238" y="44"/>
                    <a:pt x="2853" y="72"/>
                  </a:cubicBezTo>
                  <a:cubicBezTo>
                    <a:pt x="2925" y="101"/>
                    <a:pt x="2925" y="215"/>
                    <a:pt x="2839" y="243"/>
                  </a:cubicBezTo>
                  <a:cubicBezTo>
                    <a:pt x="2368" y="443"/>
                    <a:pt x="1883" y="557"/>
                    <a:pt x="1384" y="657"/>
                  </a:cubicBezTo>
                  <a:cubicBezTo>
                    <a:pt x="1184" y="686"/>
                    <a:pt x="0" y="771"/>
                    <a:pt x="1070" y="800"/>
                  </a:cubicBezTo>
                  <a:cubicBezTo>
                    <a:pt x="1182" y="803"/>
                    <a:pt x="1293" y="804"/>
                    <a:pt x="1405" y="804"/>
                  </a:cubicBezTo>
                  <a:cubicBezTo>
                    <a:pt x="2304" y="804"/>
                    <a:pt x="3193" y="713"/>
                    <a:pt x="4094" y="700"/>
                  </a:cubicBezTo>
                  <a:cubicBezTo>
                    <a:pt x="4151" y="700"/>
                    <a:pt x="4180" y="728"/>
                    <a:pt x="4180" y="771"/>
                  </a:cubicBezTo>
                  <a:cubicBezTo>
                    <a:pt x="4323" y="771"/>
                    <a:pt x="4451" y="757"/>
                    <a:pt x="4579" y="757"/>
                  </a:cubicBezTo>
                  <a:cubicBezTo>
                    <a:pt x="4651" y="757"/>
                    <a:pt x="4708" y="743"/>
                    <a:pt x="4765" y="714"/>
                  </a:cubicBezTo>
                  <a:cubicBezTo>
                    <a:pt x="4822" y="686"/>
                    <a:pt x="4865" y="643"/>
                    <a:pt x="4893" y="586"/>
                  </a:cubicBezTo>
                  <a:cubicBezTo>
                    <a:pt x="4836" y="500"/>
                    <a:pt x="4822" y="400"/>
                    <a:pt x="4850" y="272"/>
                  </a:cubicBezTo>
                  <a:cubicBezTo>
                    <a:pt x="4850" y="243"/>
                    <a:pt x="4865" y="201"/>
                    <a:pt x="4879" y="158"/>
                  </a:cubicBezTo>
                  <a:cubicBezTo>
                    <a:pt x="4822" y="58"/>
                    <a:pt x="4722" y="1"/>
                    <a:pt x="457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Google Shape;4324;p71">
              <a:extLst>
                <a:ext uri="{FF2B5EF4-FFF2-40B4-BE49-F238E27FC236}">
                  <a16:creationId xmlns:a16="http://schemas.microsoft.com/office/drawing/2014/main" id="{B6A7B2F2-E546-8B09-3220-A56E2622CBEC}"/>
                </a:ext>
              </a:extLst>
            </p:cNvPr>
            <p:cNvSpPr/>
            <p:nvPr/>
          </p:nvSpPr>
          <p:spPr>
            <a:xfrm>
              <a:off x="2674354" y="2440259"/>
              <a:ext cx="234750" cy="198527"/>
            </a:xfrm>
            <a:custGeom>
              <a:avLst/>
              <a:gdLst/>
              <a:ahLst/>
              <a:cxnLst/>
              <a:rect l="l" t="t" r="r" b="b"/>
              <a:pathLst>
                <a:path w="14277" h="12074" extrusionOk="0">
                  <a:moveTo>
                    <a:pt x="13379" y="1"/>
                  </a:moveTo>
                  <a:cubicBezTo>
                    <a:pt x="13221" y="1"/>
                    <a:pt x="13065" y="8"/>
                    <a:pt x="12911" y="21"/>
                  </a:cubicBezTo>
                  <a:lnTo>
                    <a:pt x="12897" y="21"/>
                  </a:lnTo>
                  <a:cubicBezTo>
                    <a:pt x="10586" y="277"/>
                    <a:pt x="8132" y="2160"/>
                    <a:pt x="6491" y="3416"/>
                  </a:cubicBezTo>
                  <a:cubicBezTo>
                    <a:pt x="3909" y="5370"/>
                    <a:pt x="1156" y="7995"/>
                    <a:pt x="158" y="11176"/>
                  </a:cubicBezTo>
                  <a:cubicBezTo>
                    <a:pt x="129" y="11276"/>
                    <a:pt x="100" y="11376"/>
                    <a:pt x="72" y="11476"/>
                  </a:cubicBezTo>
                  <a:cubicBezTo>
                    <a:pt x="72" y="11519"/>
                    <a:pt x="43" y="11547"/>
                    <a:pt x="43" y="11590"/>
                  </a:cubicBezTo>
                  <a:cubicBezTo>
                    <a:pt x="1" y="11718"/>
                    <a:pt x="29" y="11818"/>
                    <a:pt x="86" y="11904"/>
                  </a:cubicBezTo>
                  <a:cubicBezTo>
                    <a:pt x="167" y="12011"/>
                    <a:pt x="303" y="12074"/>
                    <a:pt x="436" y="12074"/>
                  </a:cubicBezTo>
                  <a:cubicBezTo>
                    <a:pt x="587" y="12074"/>
                    <a:pt x="732" y="11993"/>
                    <a:pt x="785" y="11804"/>
                  </a:cubicBezTo>
                  <a:cubicBezTo>
                    <a:pt x="785" y="11790"/>
                    <a:pt x="785" y="11761"/>
                    <a:pt x="800" y="11747"/>
                  </a:cubicBezTo>
                  <a:cubicBezTo>
                    <a:pt x="1584" y="8737"/>
                    <a:pt x="4109" y="6326"/>
                    <a:pt x="6449" y="4429"/>
                  </a:cubicBezTo>
                  <a:cubicBezTo>
                    <a:pt x="7675" y="3416"/>
                    <a:pt x="9002" y="2546"/>
                    <a:pt x="10414" y="1790"/>
                  </a:cubicBezTo>
                  <a:cubicBezTo>
                    <a:pt x="11251" y="1351"/>
                    <a:pt x="12385" y="752"/>
                    <a:pt x="13412" y="752"/>
                  </a:cubicBezTo>
                  <a:cubicBezTo>
                    <a:pt x="13488" y="752"/>
                    <a:pt x="13564" y="756"/>
                    <a:pt x="13638" y="762"/>
                  </a:cubicBezTo>
                  <a:cubicBezTo>
                    <a:pt x="13667" y="762"/>
                    <a:pt x="13710" y="762"/>
                    <a:pt x="13752" y="777"/>
                  </a:cubicBezTo>
                  <a:cubicBezTo>
                    <a:pt x="13772" y="779"/>
                    <a:pt x="13791" y="781"/>
                    <a:pt x="13810" y="781"/>
                  </a:cubicBezTo>
                  <a:cubicBezTo>
                    <a:pt x="14104" y="781"/>
                    <a:pt x="14277" y="477"/>
                    <a:pt x="14223" y="249"/>
                  </a:cubicBezTo>
                  <a:cubicBezTo>
                    <a:pt x="14195" y="163"/>
                    <a:pt x="14138" y="92"/>
                    <a:pt x="14024" y="49"/>
                  </a:cubicBezTo>
                  <a:cubicBezTo>
                    <a:pt x="14009" y="49"/>
                    <a:pt x="13981" y="35"/>
                    <a:pt x="13952" y="35"/>
                  </a:cubicBezTo>
                  <a:cubicBezTo>
                    <a:pt x="13764" y="11"/>
                    <a:pt x="13571" y="1"/>
                    <a:pt x="1337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Google Shape;4325;p71">
              <a:extLst>
                <a:ext uri="{FF2B5EF4-FFF2-40B4-BE49-F238E27FC236}">
                  <a16:creationId xmlns:a16="http://schemas.microsoft.com/office/drawing/2014/main" id="{47865ECF-7070-484E-33BA-48CE9BA5D141}"/>
                </a:ext>
              </a:extLst>
            </p:cNvPr>
            <p:cNvSpPr/>
            <p:nvPr/>
          </p:nvSpPr>
          <p:spPr>
            <a:xfrm>
              <a:off x="2634957" y="2416336"/>
              <a:ext cx="250041" cy="176494"/>
            </a:xfrm>
            <a:custGeom>
              <a:avLst/>
              <a:gdLst/>
              <a:ahLst/>
              <a:cxnLst/>
              <a:rect l="l" t="t" r="r" b="b"/>
              <a:pathLst>
                <a:path w="15207" h="10734" extrusionOk="0">
                  <a:moveTo>
                    <a:pt x="14472" y="1"/>
                  </a:moveTo>
                  <a:cubicBezTo>
                    <a:pt x="14247" y="1"/>
                    <a:pt x="14024" y="14"/>
                    <a:pt x="13795" y="35"/>
                  </a:cubicBezTo>
                  <a:cubicBezTo>
                    <a:pt x="11027" y="263"/>
                    <a:pt x="8388" y="1832"/>
                    <a:pt x="6206" y="3401"/>
                  </a:cubicBezTo>
                  <a:cubicBezTo>
                    <a:pt x="3795" y="5142"/>
                    <a:pt x="1312" y="7410"/>
                    <a:pt x="43" y="10149"/>
                  </a:cubicBezTo>
                  <a:cubicBezTo>
                    <a:pt x="14" y="10235"/>
                    <a:pt x="0" y="10306"/>
                    <a:pt x="14" y="10377"/>
                  </a:cubicBezTo>
                  <a:cubicBezTo>
                    <a:pt x="43" y="10577"/>
                    <a:pt x="243" y="10734"/>
                    <a:pt x="428" y="10734"/>
                  </a:cubicBezTo>
                  <a:cubicBezTo>
                    <a:pt x="542" y="10734"/>
                    <a:pt x="642" y="10677"/>
                    <a:pt x="713" y="10534"/>
                  </a:cubicBezTo>
                  <a:cubicBezTo>
                    <a:pt x="1926" y="7895"/>
                    <a:pt x="4294" y="5770"/>
                    <a:pt x="6591" y="4072"/>
                  </a:cubicBezTo>
                  <a:cubicBezTo>
                    <a:pt x="8826" y="2417"/>
                    <a:pt x="11636" y="762"/>
                    <a:pt x="14492" y="762"/>
                  </a:cubicBezTo>
                  <a:cubicBezTo>
                    <a:pt x="14516" y="762"/>
                    <a:pt x="14541" y="762"/>
                    <a:pt x="14565" y="762"/>
                  </a:cubicBezTo>
                  <a:lnTo>
                    <a:pt x="14722" y="762"/>
                  </a:lnTo>
                  <a:cubicBezTo>
                    <a:pt x="14726" y="763"/>
                    <a:pt x="14731" y="763"/>
                    <a:pt x="14735" y="763"/>
                  </a:cubicBezTo>
                  <a:cubicBezTo>
                    <a:pt x="15207" y="763"/>
                    <a:pt x="15202" y="20"/>
                    <a:pt x="14722" y="6"/>
                  </a:cubicBezTo>
                  <a:cubicBezTo>
                    <a:pt x="14638" y="3"/>
                    <a:pt x="14555" y="1"/>
                    <a:pt x="14472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Google Shape;4326;p71">
              <a:extLst>
                <a:ext uri="{FF2B5EF4-FFF2-40B4-BE49-F238E27FC236}">
                  <a16:creationId xmlns:a16="http://schemas.microsoft.com/office/drawing/2014/main" id="{F317ACF6-2688-2216-3627-2792649FDF21}"/>
                </a:ext>
              </a:extLst>
            </p:cNvPr>
            <p:cNvSpPr/>
            <p:nvPr/>
          </p:nvSpPr>
          <p:spPr>
            <a:xfrm>
              <a:off x="2582276" y="2382891"/>
              <a:ext cx="264198" cy="163899"/>
            </a:xfrm>
            <a:custGeom>
              <a:avLst/>
              <a:gdLst/>
              <a:ahLst/>
              <a:cxnLst/>
              <a:rect l="l" t="t" r="r" b="b"/>
              <a:pathLst>
                <a:path w="16068" h="9968" extrusionOk="0">
                  <a:moveTo>
                    <a:pt x="15587" y="0"/>
                  </a:moveTo>
                  <a:cubicBezTo>
                    <a:pt x="15582" y="0"/>
                    <a:pt x="15577" y="0"/>
                    <a:pt x="15572" y="0"/>
                  </a:cubicBezTo>
                  <a:cubicBezTo>
                    <a:pt x="15344" y="0"/>
                    <a:pt x="15130" y="15"/>
                    <a:pt x="14902" y="29"/>
                  </a:cubicBezTo>
                  <a:cubicBezTo>
                    <a:pt x="8839" y="443"/>
                    <a:pt x="4089" y="4965"/>
                    <a:pt x="251" y="9301"/>
                  </a:cubicBezTo>
                  <a:cubicBezTo>
                    <a:pt x="1" y="9585"/>
                    <a:pt x="258" y="9968"/>
                    <a:pt x="539" y="9968"/>
                  </a:cubicBezTo>
                  <a:cubicBezTo>
                    <a:pt x="626" y="9968"/>
                    <a:pt x="716" y="9931"/>
                    <a:pt x="793" y="9843"/>
                  </a:cubicBezTo>
                  <a:cubicBezTo>
                    <a:pt x="4631" y="5507"/>
                    <a:pt x="9410" y="871"/>
                    <a:pt x="15572" y="771"/>
                  </a:cubicBezTo>
                  <a:cubicBezTo>
                    <a:pt x="15601" y="771"/>
                    <a:pt x="15629" y="756"/>
                    <a:pt x="15658" y="756"/>
                  </a:cubicBezTo>
                  <a:cubicBezTo>
                    <a:pt x="16067" y="672"/>
                    <a:pt x="16043" y="0"/>
                    <a:pt x="15587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Google Shape;4327;p71">
              <a:extLst>
                <a:ext uri="{FF2B5EF4-FFF2-40B4-BE49-F238E27FC236}">
                  <a16:creationId xmlns:a16="http://schemas.microsoft.com/office/drawing/2014/main" id="{A21C8A4F-4A1D-93D0-DE18-E0A99FF9BE50}"/>
                </a:ext>
              </a:extLst>
            </p:cNvPr>
            <p:cNvSpPr/>
            <p:nvPr/>
          </p:nvSpPr>
          <p:spPr>
            <a:xfrm>
              <a:off x="2540742" y="2357767"/>
              <a:ext cx="280673" cy="159344"/>
            </a:xfrm>
            <a:custGeom>
              <a:avLst/>
              <a:gdLst/>
              <a:ahLst/>
              <a:cxnLst/>
              <a:rect l="l" t="t" r="r" b="b"/>
              <a:pathLst>
                <a:path w="17070" h="9691" extrusionOk="0">
                  <a:moveTo>
                    <a:pt x="16612" y="0"/>
                  </a:moveTo>
                  <a:cubicBezTo>
                    <a:pt x="16599" y="0"/>
                    <a:pt x="16585" y="1"/>
                    <a:pt x="16572" y="2"/>
                  </a:cubicBezTo>
                  <a:cubicBezTo>
                    <a:pt x="16286" y="16"/>
                    <a:pt x="16015" y="45"/>
                    <a:pt x="15730" y="73"/>
                  </a:cubicBezTo>
                  <a:cubicBezTo>
                    <a:pt x="9425" y="772"/>
                    <a:pt x="3462" y="3426"/>
                    <a:pt x="167" y="9118"/>
                  </a:cubicBezTo>
                  <a:cubicBezTo>
                    <a:pt x="0" y="9417"/>
                    <a:pt x="256" y="9690"/>
                    <a:pt x="512" y="9690"/>
                  </a:cubicBezTo>
                  <a:cubicBezTo>
                    <a:pt x="586" y="9690"/>
                    <a:pt x="659" y="9668"/>
                    <a:pt x="723" y="9617"/>
                  </a:cubicBezTo>
                  <a:cubicBezTo>
                    <a:pt x="766" y="9588"/>
                    <a:pt x="794" y="9546"/>
                    <a:pt x="823" y="9503"/>
                  </a:cubicBezTo>
                  <a:cubicBezTo>
                    <a:pt x="4132" y="3811"/>
                    <a:pt x="10224" y="1300"/>
                    <a:pt x="16543" y="758"/>
                  </a:cubicBezTo>
                  <a:lnTo>
                    <a:pt x="16572" y="758"/>
                  </a:lnTo>
                  <a:cubicBezTo>
                    <a:pt x="17043" y="716"/>
                    <a:pt x="17070" y="0"/>
                    <a:pt x="16612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Google Shape;4328;p71">
              <a:extLst>
                <a:ext uri="{FF2B5EF4-FFF2-40B4-BE49-F238E27FC236}">
                  <a16:creationId xmlns:a16="http://schemas.microsoft.com/office/drawing/2014/main" id="{2793EB7E-FBA1-2162-21DC-2F99389869D7}"/>
                </a:ext>
              </a:extLst>
            </p:cNvPr>
            <p:cNvSpPr/>
            <p:nvPr/>
          </p:nvSpPr>
          <p:spPr>
            <a:xfrm>
              <a:off x="2508301" y="2322991"/>
              <a:ext cx="273176" cy="160314"/>
            </a:xfrm>
            <a:custGeom>
              <a:avLst/>
              <a:gdLst/>
              <a:ahLst/>
              <a:cxnLst/>
              <a:rect l="l" t="t" r="r" b="b"/>
              <a:pathLst>
                <a:path w="16614" h="9750" extrusionOk="0">
                  <a:moveTo>
                    <a:pt x="15319" y="0"/>
                  </a:moveTo>
                  <a:cubicBezTo>
                    <a:pt x="15214" y="0"/>
                    <a:pt x="15110" y="2"/>
                    <a:pt x="15007" y="6"/>
                  </a:cubicBezTo>
                  <a:cubicBezTo>
                    <a:pt x="8901" y="134"/>
                    <a:pt x="3481" y="4328"/>
                    <a:pt x="100" y="9193"/>
                  </a:cubicBezTo>
                  <a:cubicBezTo>
                    <a:pt x="57" y="9250"/>
                    <a:pt x="28" y="9307"/>
                    <a:pt x="28" y="9350"/>
                  </a:cubicBezTo>
                  <a:cubicBezTo>
                    <a:pt x="1" y="9570"/>
                    <a:pt x="212" y="9750"/>
                    <a:pt x="431" y="9750"/>
                  </a:cubicBezTo>
                  <a:cubicBezTo>
                    <a:pt x="440" y="9750"/>
                    <a:pt x="448" y="9749"/>
                    <a:pt x="456" y="9749"/>
                  </a:cubicBezTo>
                  <a:cubicBezTo>
                    <a:pt x="570" y="9735"/>
                    <a:pt x="670" y="9692"/>
                    <a:pt x="756" y="9578"/>
                  </a:cubicBezTo>
                  <a:cubicBezTo>
                    <a:pt x="4063" y="4837"/>
                    <a:pt x="9368" y="775"/>
                    <a:pt x="15345" y="775"/>
                  </a:cubicBezTo>
                  <a:cubicBezTo>
                    <a:pt x="15555" y="775"/>
                    <a:pt x="15766" y="780"/>
                    <a:pt x="15977" y="790"/>
                  </a:cubicBezTo>
                  <a:lnTo>
                    <a:pt x="16177" y="790"/>
                  </a:lnTo>
                  <a:cubicBezTo>
                    <a:pt x="16189" y="791"/>
                    <a:pt x="16201" y="792"/>
                    <a:pt x="16213" y="792"/>
                  </a:cubicBezTo>
                  <a:cubicBezTo>
                    <a:pt x="16526" y="792"/>
                    <a:pt x="16614" y="439"/>
                    <a:pt x="16476" y="205"/>
                  </a:cubicBezTo>
                  <a:cubicBezTo>
                    <a:pt x="16433" y="134"/>
                    <a:pt x="16376" y="91"/>
                    <a:pt x="16291" y="49"/>
                  </a:cubicBezTo>
                  <a:cubicBezTo>
                    <a:pt x="16248" y="49"/>
                    <a:pt x="16219" y="34"/>
                    <a:pt x="16177" y="34"/>
                  </a:cubicBezTo>
                  <a:cubicBezTo>
                    <a:pt x="15895" y="13"/>
                    <a:pt x="15605" y="0"/>
                    <a:pt x="15319" y="0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Google Shape;4329;p71">
              <a:extLst>
                <a:ext uri="{FF2B5EF4-FFF2-40B4-BE49-F238E27FC236}">
                  <a16:creationId xmlns:a16="http://schemas.microsoft.com/office/drawing/2014/main" id="{A556E31E-D6CF-B67E-C756-4790FAB99627}"/>
                </a:ext>
              </a:extLst>
            </p:cNvPr>
            <p:cNvSpPr/>
            <p:nvPr/>
          </p:nvSpPr>
          <p:spPr>
            <a:xfrm>
              <a:off x="2465452" y="2290370"/>
              <a:ext cx="272025" cy="168453"/>
            </a:xfrm>
            <a:custGeom>
              <a:avLst/>
              <a:gdLst/>
              <a:ahLst/>
              <a:cxnLst/>
              <a:rect l="l" t="t" r="r" b="b"/>
              <a:pathLst>
                <a:path w="16544" h="10245" extrusionOk="0">
                  <a:moveTo>
                    <a:pt x="15809" y="1"/>
                  </a:moveTo>
                  <a:cubicBezTo>
                    <a:pt x="15621" y="1"/>
                    <a:pt x="15437" y="11"/>
                    <a:pt x="15245" y="21"/>
                  </a:cubicBezTo>
                  <a:cubicBezTo>
                    <a:pt x="12335" y="178"/>
                    <a:pt x="9425" y="1704"/>
                    <a:pt x="7014" y="3159"/>
                  </a:cubicBezTo>
                  <a:cubicBezTo>
                    <a:pt x="4574" y="4629"/>
                    <a:pt x="1778" y="6612"/>
                    <a:pt x="366" y="9208"/>
                  </a:cubicBezTo>
                  <a:lnTo>
                    <a:pt x="380" y="9208"/>
                  </a:lnTo>
                  <a:cubicBezTo>
                    <a:pt x="295" y="9351"/>
                    <a:pt x="223" y="9508"/>
                    <a:pt x="138" y="9650"/>
                  </a:cubicBezTo>
                  <a:cubicBezTo>
                    <a:pt x="0" y="9964"/>
                    <a:pt x="268" y="10245"/>
                    <a:pt x="519" y="10245"/>
                  </a:cubicBezTo>
                  <a:cubicBezTo>
                    <a:pt x="632" y="10245"/>
                    <a:pt x="742" y="10187"/>
                    <a:pt x="808" y="10050"/>
                  </a:cubicBezTo>
                  <a:cubicBezTo>
                    <a:pt x="851" y="9950"/>
                    <a:pt x="894" y="9864"/>
                    <a:pt x="951" y="9764"/>
                  </a:cubicBezTo>
                  <a:cubicBezTo>
                    <a:pt x="2278" y="7182"/>
                    <a:pt x="5017" y="5299"/>
                    <a:pt x="7399" y="3816"/>
                  </a:cubicBezTo>
                  <a:cubicBezTo>
                    <a:pt x="9811" y="2327"/>
                    <a:pt x="12810" y="771"/>
                    <a:pt x="15738" y="771"/>
                  </a:cubicBezTo>
                  <a:cubicBezTo>
                    <a:pt x="15840" y="771"/>
                    <a:pt x="15942" y="773"/>
                    <a:pt x="16044" y="777"/>
                  </a:cubicBezTo>
                  <a:cubicBezTo>
                    <a:pt x="16072" y="777"/>
                    <a:pt x="16101" y="777"/>
                    <a:pt x="16115" y="763"/>
                  </a:cubicBezTo>
                  <a:cubicBezTo>
                    <a:pt x="16543" y="706"/>
                    <a:pt x="16515" y="21"/>
                    <a:pt x="16044" y="7"/>
                  </a:cubicBezTo>
                  <a:cubicBezTo>
                    <a:pt x="15964" y="3"/>
                    <a:pt x="15886" y="1"/>
                    <a:pt x="15809" y="1"/>
                  </a:cubicBezTo>
                  <a:close/>
                </a:path>
              </a:pathLst>
            </a:custGeom>
            <a:solidFill>
              <a:srgbClr val="26588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Google Shape;4330;p71">
              <a:extLst>
                <a:ext uri="{FF2B5EF4-FFF2-40B4-BE49-F238E27FC236}">
                  <a16:creationId xmlns:a16="http://schemas.microsoft.com/office/drawing/2014/main" id="{903317C5-6FB5-88AF-03C3-AF7FF7C04940}"/>
                </a:ext>
              </a:extLst>
            </p:cNvPr>
            <p:cNvSpPr/>
            <p:nvPr/>
          </p:nvSpPr>
          <p:spPr>
            <a:xfrm>
              <a:off x="2148950" y="2579034"/>
              <a:ext cx="177809" cy="118666"/>
            </a:xfrm>
            <a:custGeom>
              <a:avLst/>
              <a:gdLst/>
              <a:ahLst/>
              <a:cxnLst/>
              <a:rect l="l" t="t" r="r" b="b"/>
              <a:pathLst>
                <a:path w="10814" h="7217" extrusionOk="0">
                  <a:moveTo>
                    <a:pt x="1518" y="1"/>
                  </a:moveTo>
                  <a:cubicBezTo>
                    <a:pt x="1509" y="1"/>
                    <a:pt x="1498" y="4"/>
                    <a:pt x="1484" y="11"/>
                  </a:cubicBezTo>
                  <a:cubicBezTo>
                    <a:pt x="1184" y="97"/>
                    <a:pt x="885" y="168"/>
                    <a:pt x="585" y="254"/>
                  </a:cubicBezTo>
                  <a:cubicBezTo>
                    <a:pt x="483" y="292"/>
                    <a:pt x="518" y="446"/>
                    <a:pt x="609" y="446"/>
                  </a:cubicBezTo>
                  <a:cubicBezTo>
                    <a:pt x="619" y="446"/>
                    <a:pt x="630" y="444"/>
                    <a:pt x="642" y="439"/>
                  </a:cubicBezTo>
                  <a:cubicBezTo>
                    <a:pt x="799" y="397"/>
                    <a:pt x="913" y="368"/>
                    <a:pt x="999" y="340"/>
                  </a:cubicBezTo>
                  <a:cubicBezTo>
                    <a:pt x="1042" y="331"/>
                    <a:pt x="1077" y="328"/>
                    <a:pt x="1102" y="328"/>
                  </a:cubicBezTo>
                  <a:cubicBezTo>
                    <a:pt x="1344" y="328"/>
                    <a:pt x="827" y="673"/>
                    <a:pt x="414" y="996"/>
                  </a:cubicBezTo>
                  <a:cubicBezTo>
                    <a:pt x="257" y="1110"/>
                    <a:pt x="114" y="1224"/>
                    <a:pt x="43" y="1310"/>
                  </a:cubicBezTo>
                  <a:cubicBezTo>
                    <a:pt x="0" y="1352"/>
                    <a:pt x="14" y="1424"/>
                    <a:pt x="43" y="1452"/>
                  </a:cubicBezTo>
                  <a:cubicBezTo>
                    <a:pt x="71" y="1467"/>
                    <a:pt x="86" y="1467"/>
                    <a:pt x="114" y="1467"/>
                  </a:cubicBezTo>
                  <a:cubicBezTo>
                    <a:pt x="300" y="1452"/>
                    <a:pt x="471" y="1424"/>
                    <a:pt x="642" y="1395"/>
                  </a:cubicBezTo>
                  <a:lnTo>
                    <a:pt x="642" y="1395"/>
                  </a:lnTo>
                  <a:cubicBezTo>
                    <a:pt x="571" y="1452"/>
                    <a:pt x="499" y="1495"/>
                    <a:pt x="428" y="1566"/>
                  </a:cubicBezTo>
                  <a:cubicBezTo>
                    <a:pt x="348" y="1620"/>
                    <a:pt x="419" y="1725"/>
                    <a:pt x="499" y="1725"/>
                  </a:cubicBezTo>
                  <a:cubicBezTo>
                    <a:pt x="504" y="1725"/>
                    <a:pt x="509" y="1724"/>
                    <a:pt x="514" y="1723"/>
                  </a:cubicBezTo>
                  <a:cubicBezTo>
                    <a:pt x="913" y="1623"/>
                    <a:pt x="1256" y="1495"/>
                    <a:pt x="1626" y="1324"/>
                  </a:cubicBezTo>
                  <a:cubicBezTo>
                    <a:pt x="2129" y="1103"/>
                    <a:pt x="2317" y="1021"/>
                    <a:pt x="2329" y="1021"/>
                  </a:cubicBezTo>
                  <a:cubicBezTo>
                    <a:pt x="2353" y="1021"/>
                    <a:pt x="1602" y="1378"/>
                    <a:pt x="1341" y="1552"/>
                  </a:cubicBezTo>
                  <a:cubicBezTo>
                    <a:pt x="1246" y="1606"/>
                    <a:pt x="1306" y="1724"/>
                    <a:pt x="1397" y="1724"/>
                  </a:cubicBezTo>
                  <a:cubicBezTo>
                    <a:pt x="1402" y="1724"/>
                    <a:pt x="1407" y="1724"/>
                    <a:pt x="1412" y="1723"/>
                  </a:cubicBezTo>
                  <a:cubicBezTo>
                    <a:pt x="1826" y="1666"/>
                    <a:pt x="2126" y="1538"/>
                    <a:pt x="2497" y="1352"/>
                  </a:cubicBezTo>
                  <a:cubicBezTo>
                    <a:pt x="2735" y="1235"/>
                    <a:pt x="2849" y="1189"/>
                    <a:pt x="2882" y="1189"/>
                  </a:cubicBezTo>
                  <a:cubicBezTo>
                    <a:pt x="2990" y="1189"/>
                    <a:pt x="2236" y="1681"/>
                    <a:pt x="2083" y="1823"/>
                  </a:cubicBezTo>
                  <a:cubicBezTo>
                    <a:pt x="2029" y="1864"/>
                    <a:pt x="2064" y="1981"/>
                    <a:pt x="2141" y="1981"/>
                  </a:cubicBezTo>
                  <a:cubicBezTo>
                    <a:pt x="2145" y="1981"/>
                    <a:pt x="2150" y="1981"/>
                    <a:pt x="2154" y="1980"/>
                  </a:cubicBezTo>
                  <a:cubicBezTo>
                    <a:pt x="2525" y="1937"/>
                    <a:pt x="2440" y="1952"/>
                    <a:pt x="2810" y="1852"/>
                  </a:cubicBezTo>
                  <a:cubicBezTo>
                    <a:pt x="2857" y="1839"/>
                    <a:pt x="2895" y="1833"/>
                    <a:pt x="2923" y="1833"/>
                  </a:cubicBezTo>
                  <a:cubicBezTo>
                    <a:pt x="3214" y="1833"/>
                    <a:pt x="2609" y="2439"/>
                    <a:pt x="2596" y="2465"/>
                  </a:cubicBezTo>
                  <a:cubicBezTo>
                    <a:pt x="2556" y="2519"/>
                    <a:pt x="2566" y="2623"/>
                    <a:pt x="2639" y="2623"/>
                  </a:cubicBezTo>
                  <a:cubicBezTo>
                    <a:pt x="2644" y="2623"/>
                    <a:pt x="2649" y="2623"/>
                    <a:pt x="2654" y="2622"/>
                  </a:cubicBezTo>
                  <a:cubicBezTo>
                    <a:pt x="3006" y="2583"/>
                    <a:pt x="3456" y="2402"/>
                    <a:pt x="3582" y="2402"/>
                  </a:cubicBezTo>
                  <a:cubicBezTo>
                    <a:pt x="3686" y="2402"/>
                    <a:pt x="3569" y="2525"/>
                    <a:pt x="2996" y="2950"/>
                  </a:cubicBezTo>
                  <a:cubicBezTo>
                    <a:pt x="2953" y="2979"/>
                    <a:pt x="2953" y="3050"/>
                    <a:pt x="2967" y="3093"/>
                  </a:cubicBezTo>
                  <a:cubicBezTo>
                    <a:pt x="2982" y="3121"/>
                    <a:pt x="2996" y="3136"/>
                    <a:pt x="3039" y="3136"/>
                  </a:cubicBezTo>
                  <a:lnTo>
                    <a:pt x="3053" y="3136"/>
                  </a:lnTo>
                  <a:cubicBezTo>
                    <a:pt x="3495" y="3079"/>
                    <a:pt x="3895" y="2950"/>
                    <a:pt x="4308" y="2793"/>
                  </a:cubicBezTo>
                  <a:cubicBezTo>
                    <a:pt x="4522" y="2708"/>
                    <a:pt x="4736" y="2636"/>
                    <a:pt x="4950" y="2565"/>
                  </a:cubicBezTo>
                  <a:lnTo>
                    <a:pt x="4950" y="2565"/>
                  </a:lnTo>
                  <a:cubicBezTo>
                    <a:pt x="4522" y="2708"/>
                    <a:pt x="4137" y="2964"/>
                    <a:pt x="3752" y="3207"/>
                  </a:cubicBezTo>
                  <a:cubicBezTo>
                    <a:pt x="3681" y="3264"/>
                    <a:pt x="3709" y="3378"/>
                    <a:pt x="3809" y="3392"/>
                  </a:cubicBezTo>
                  <a:cubicBezTo>
                    <a:pt x="3931" y="3401"/>
                    <a:pt x="4047" y="3406"/>
                    <a:pt x="4161" y="3406"/>
                  </a:cubicBezTo>
                  <a:cubicBezTo>
                    <a:pt x="4406" y="3406"/>
                    <a:pt x="4640" y="3384"/>
                    <a:pt x="4893" y="3335"/>
                  </a:cubicBezTo>
                  <a:cubicBezTo>
                    <a:pt x="4993" y="3321"/>
                    <a:pt x="5079" y="3307"/>
                    <a:pt x="5136" y="3293"/>
                  </a:cubicBezTo>
                  <a:lnTo>
                    <a:pt x="5136" y="3293"/>
                  </a:lnTo>
                  <a:cubicBezTo>
                    <a:pt x="5036" y="3335"/>
                    <a:pt x="4907" y="3378"/>
                    <a:pt x="4779" y="3464"/>
                  </a:cubicBezTo>
                  <a:cubicBezTo>
                    <a:pt x="4708" y="3507"/>
                    <a:pt x="4722" y="3621"/>
                    <a:pt x="4808" y="3635"/>
                  </a:cubicBezTo>
                  <a:cubicBezTo>
                    <a:pt x="4855" y="3645"/>
                    <a:pt x="4912" y="3648"/>
                    <a:pt x="4976" y="3648"/>
                  </a:cubicBezTo>
                  <a:cubicBezTo>
                    <a:pt x="5153" y="3648"/>
                    <a:pt x="5376" y="3620"/>
                    <a:pt x="5537" y="3620"/>
                  </a:cubicBezTo>
                  <a:cubicBezTo>
                    <a:pt x="5741" y="3620"/>
                    <a:pt x="5848" y="3664"/>
                    <a:pt x="5649" y="3863"/>
                  </a:cubicBezTo>
                  <a:cubicBezTo>
                    <a:pt x="5592" y="3920"/>
                    <a:pt x="5635" y="4020"/>
                    <a:pt x="5721" y="4020"/>
                  </a:cubicBezTo>
                  <a:cubicBezTo>
                    <a:pt x="5750" y="4023"/>
                    <a:pt x="5784" y="4024"/>
                    <a:pt x="5820" y="4024"/>
                  </a:cubicBezTo>
                  <a:cubicBezTo>
                    <a:pt x="5886" y="4024"/>
                    <a:pt x="5960" y="4021"/>
                    <a:pt x="6033" y="4021"/>
                  </a:cubicBezTo>
                  <a:cubicBezTo>
                    <a:pt x="6278" y="4021"/>
                    <a:pt x="6502" y="4059"/>
                    <a:pt x="6277" y="4391"/>
                  </a:cubicBezTo>
                  <a:cubicBezTo>
                    <a:pt x="6234" y="4462"/>
                    <a:pt x="6291" y="4534"/>
                    <a:pt x="6363" y="4534"/>
                  </a:cubicBezTo>
                  <a:cubicBezTo>
                    <a:pt x="7161" y="4619"/>
                    <a:pt x="6933" y="4919"/>
                    <a:pt x="7076" y="5247"/>
                  </a:cubicBezTo>
                  <a:cubicBezTo>
                    <a:pt x="7119" y="5361"/>
                    <a:pt x="7204" y="5475"/>
                    <a:pt x="7390" y="5589"/>
                  </a:cubicBezTo>
                  <a:cubicBezTo>
                    <a:pt x="8117" y="6031"/>
                    <a:pt x="8902" y="6616"/>
                    <a:pt x="9743" y="6959"/>
                  </a:cubicBezTo>
                  <a:cubicBezTo>
                    <a:pt x="10043" y="7087"/>
                    <a:pt x="10371" y="7187"/>
                    <a:pt x="10699" y="7215"/>
                  </a:cubicBezTo>
                  <a:cubicBezTo>
                    <a:pt x="10703" y="7216"/>
                    <a:pt x="10707" y="7216"/>
                    <a:pt x="10711" y="7216"/>
                  </a:cubicBezTo>
                  <a:cubicBezTo>
                    <a:pt x="10813" y="7216"/>
                    <a:pt x="10809" y="7044"/>
                    <a:pt x="10699" y="7030"/>
                  </a:cubicBezTo>
                  <a:cubicBezTo>
                    <a:pt x="10171" y="6959"/>
                    <a:pt x="6876" y="5604"/>
                    <a:pt x="7333" y="4619"/>
                  </a:cubicBezTo>
                  <a:cubicBezTo>
                    <a:pt x="7361" y="4548"/>
                    <a:pt x="7318" y="4477"/>
                    <a:pt x="7247" y="4477"/>
                  </a:cubicBezTo>
                  <a:cubicBezTo>
                    <a:pt x="6662" y="4405"/>
                    <a:pt x="6548" y="4448"/>
                    <a:pt x="6705" y="3949"/>
                  </a:cubicBezTo>
                  <a:cubicBezTo>
                    <a:pt x="6730" y="3885"/>
                    <a:pt x="6664" y="3832"/>
                    <a:pt x="6609" y="3832"/>
                  </a:cubicBezTo>
                  <a:cubicBezTo>
                    <a:pt x="6603" y="3832"/>
                    <a:pt x="6597" y="3833"/>
                    <a:pt x="6591" y="3835"/>
                  </a:cubicBezTo>
                  <a:cubicBezTo>
                    <a:pt x="6367" y="3878"/>
                    <a:pt x="6211" y="3902"/>
                    <a:pt x="6115" y="3902"/>
                  </a:cubicBezTo>
                  <a:cubicBezTo>
                    <a:pt x="5929" y="3902"/>
                    <a:pt x="5965" y="3813"/>
                    <a:pt x="6163" y="3606"/>
                  </a:cubicBezTo>
                  <a:cubicBezTo>
                    <a:pt x="6220" y="3549"/>
                    <a:pt x="6191" y="3449"/>
                    <a:pt x="6106" y="3449"/>
                  </a:cubicBezTo>
                  <a:cubicBezTo>
                    <a:pt x="5991" y="3456"/>
                    <a:pt x="5637" y="3485"/>
                    <a:pt x="5388" y="3485"/>
                  </a:cubicBezTo>
                  <a:cubicBezTo>
                    <a:pt x="5078" y="3485"/>
                    <a:pt x="4932" y="3440"/>
                    <a:pt x="5621" y="3250"/>
                  </a:cubicBezTo>
                  <a:cubicBezTo>
                    <a:pt x="5721" y="3221"/>
                    <a:pt x="5706" y="3064"/>
                    <a:pt x="5592" y="3064"/>
                  </a:cubicBezTo>
                  <a:cubicBezTo>
                    <a:pt x="5123" y="3093"/>
                    <a:pt x="4653" y="3192"/>
                    <a:pt x="4184" y="3235"/>
                  </a:cubicBezTo>
                  <a:lnTo>
                    <a:pt x="4184" y="3235"/>
                  </a:lnTo>
                  <a:cubicBezTo>
                    <a:pt x="4372" y="3215"/>
                    <a:pt x="4881" y="2792"/>
                    <a:pt x="5164" y="2551"/>
                  </a:cubicBezTo>
                  <a:cubicBezTo>
                    <a:pt x="5207" y="2522"/>
                    <a:pt x="5250" y="2494"/>
                    <a:pt x="5278" y="2465"/>
                  </a:cubicBezTo>
                  <a:cubicBezTo>
                    <a:pt x="5343" y="2414"/>
                    <a:pt x="5279" y="2304"/>
                    <a:pt x="5203" y="2304"/>
                  </a:cubicBezTo>
                  <a:cubicBezTo>
                    <a:pt x="5195" y="2304"/>
                    <a:pt x="5187" y="2305"/>
                    <a:pt x="5179" y="2308"/>
                  </a:cubicBezTo>
                  <a:cubicBezTo>
                    <a:pt x="5093" y="2322"/>
                    <a:pt x="5007" y="2351"/>
                    <a:pt x="4922" y="2380"/>
                  </a:cubicBezTo>
                  <a:cubicBezTo>
                    <a:pt x="4579" y="2479"/>
                    <a:pt x="4266" y="2608"/>
                    <a:pt x="3937" y="2736"/>
                  </a:cubicBezTo>
                  <a:cubicBezTo>
                    <a:pt x="3710" y="2818"/>
                    <a:pt x="3583" y="2852"/>
                    <a:pt x="3525" y="2852"/>
                  </a:cubicBezTo>
                  <a:cubicBezTo>
                    <a:pt x="3362" y="2852"/>
                    <a:pt x="3752" y="2579"/>
                    <a:pt x="3994" y="2337"/>
                  </a:cubicBezTo>
                  <a:cubicBezTo>
                    <a:pt x="4074" y="2270"/>
                    <a:pt x="4005" y="2178"/>
                    <a:pt x="3926" y="2178"/>
                  </a:cubicBezTo>
                  <a:cubicBezTo>
                    <a:pt x="3920" y="2178"/>
                    <a:pt x="3914" y="2179"/>
                    <a:pt x="3909" y="2180"/>
                  </a:cubicBezTo>
                  <a:cubicBezTo>
                    <a:pt x="3795" y="2194"/>
                    <a:pt x="2967" y="2294"/>
                    <a:pt x="2939" y="2322"/>
                  </a:cubicBezTo>
                  <a:cubicBezTo>
                    <a:pt x="3110" y="2094"/>
                    <a:pt x="3338" y="1923"/>
                    <a:pt x="3509" y="1681"/>
                  </a:cubicBezTo>
                  <a:cubicBezTo>
                    <a:pt x="3536" y="1627"/>
                    <a:pt x="3500" y="1537"/>
                    <a:pt x="3437" y="1537"/>
                  </a:cubicBezTo>
                  <a:cubicBezTo>
                    <a:pt x="3433" y="1537"/>
                    <a:pt x="3429" y="1537"/>
                    <a:pt x="3424" y="1538"/>
                  </a:cubicBezTo>
                  <a:cubicBezTo>
                    <a:pt x="3162" y="1571"/>
                    <a:pt x="2994" y="1598"/>
                    <a:pt x="2904" y="1598"/>
                  </a:cubicBezTo>
                  <a:cubicBezTo>
                    <a:pt x="2725" y="1598"/>
                    <a:pt x="2858" y="1490"/>
                    <a:pt x="3181" y="1110"/>
                  </a:cubicBezTo>
                  <a:cubicBezTo>
                    <a:pt x="3210" y="1096"/>
                    <a:pt x="3224" y="1081"/>
                    <a:pt x="3238" y="1067"/>
                  </a:cubicBezTo>
                  <a:cubicBezTo>
                    <a:pt x="3290" y="1003"/>
                    <a:pt x="3248" y="892"/>
                    <a:pt x="3166" y="892"/>
                  </a:cubicBezTo>
                  <a:cubicBezTo>
                    <a:pt x="3158" y="892"/>
                    <a:pt x="3148" y="893"/>
                    <a:pt x="3139" y="896"/>
                  </a:cubicBezTo>
                  <a:cubicBezTo>
                    <a:pt x="3096" y="910"/>
                    <a:pt x="3039" y="939"/>
                    <a:pt x="2982" y="953"/>
                  </a:cubicBezTo>
                  <a:cubicBezTo>
                    <a:pt x="2554" y="1110"/>
                    <a:pt x="2169" y="1324"/>
                    <a:pt x="1726" y="1481"/>
                  </a:cubicBezTo>
                  <a:cubicBezTo>
                    <a:pt x="1983" y="1381"/>
                    <a:pt x="2397" y="1138"/>
                    <a:pt x="2711" y="953"/>
                  </a:cubicBezTo>
                  <a:cubicBezTo>
                    <a:pt x="2789" y="901"/>
                    <a:pt x="2748" y="764"/>
                    <a:pt x="2663" y="764"/>
                  </a:cubicBezTo>
                  <a:cubicBezTo>
                    <a:pt x="2655" y="764"/>
                    <a:pt x="2647" y="765"/>
                    <a:pt x="2639" y="768"/>
                  </a:cubicBezTo>
                  <a:cubicBezTo>
                    <a:pt x="2340" y="839"/>
                    <a:pt x="2154" y="882"/>
                    <a:pt x="1883" y="1010"/>
                  </a:cubicBezTo>
                  <a:cubicBezTo>
                    <a:pt x="1541" y="1167"/>
                    <a:pt x="1184" y="1310"/>
                    <a:pt x="842" y="1452"/>
                  </a:cubicBezTo>
                  <a:cubicBezTo>
                    <a:pt x="956" y="1367"/>
                    <a:pt x="1084" y="1281"/>
                    <a:pt x="1213" y="1210"/>
                  </a:cubicBezTo>
                  <a:cubicBezTo>
                    <a:pt x="1455" y="1110"/>
                    <a:pt x="1698" y="982"/>
                    <a:pt x="1940" y="825"/>
                  </a:cubicBezTo>
                  <a:cubicBezTo>
                    <a:pt x="2025" y="764"/>
                    <a:pt x="1976" y="641"/>
                    <a:pt x="1889" y="641"/>
                  </a:cubicBezTo>
                  <a:cubicBezTo>
                    <a:pt x="1874" y="641"/>
                    <a:pt x="1857" y="645"/>
                    <a:pt x="1840" y="653"/>
                  </a:cubicBezTo>
                  <a:cubicBezTo>
                    <a:pt x="1641" y="753"/>
                    <a:pt x="1441" y="867"/>
                    <a:pt x="1241" y="982"/>
                  </a:cubicBezTo>
                  <a:cubicBezTo>
                    <a:pt x="898" y="1050"/>
                    <a:pt x="450" y="1158"/>
                    <a:pt x="429" y="1166"/>
                  </a:cubicBezTo>
                  <a:lnTo>
                    <a:pt x="429" y="1166"/>
                  </a:lnTo>
                  <a:cubicBezTo>
                    <a:pt x="771" y="796"/>
                    <a:pt x="1227" y="539"/>
                    <a:pt x="1584" y="168"/>
                  </a:cubicBezTo>
                  <a:cubicBezTo>
                    <a:pt x="1626" y="111"/>
                    <a:pt x="1598" y="26"/>
                    <a:pt x="1541" y="11"/>
                  </a:cubicBezTo>
                  <a:cubicBezTo>
                    <a:pt x="1534" y="4"/>
                    <a:pt x="1527" y="1"/>
                    <a:pt x="1518" y="1"/>
                  </a:cubicBezTo>
                  <a:close/>
                </a:path>
              </a:pathLst>
            </a:custGeom>
            <a:solidFill>
              <a:srgbClr val="4488C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Google Shape;4331;p71">
              <a:extLst>
                <a:ext uri="{FF2B5EF4-FFF2-40B4-BE49-F238E27FC236}">
                  <a16:creationId xmlns:a16="http://schemas.microsoft.com/office/drawing/2014/main" id="{0D92EB0C-0286-65FC-E3CA-1B0C2DB88925}"/>
                </a:ext>
              </a:extLst>
            </p:cNvPr>
            <p:cNvSpPr/>
            <p:nvPr/>
          </p:nvSpPr>
          <p:spPr>
            <a:xfrm>
              <a:off x="2391789" y="2415612"/>
              <a:ext cx="310023" cy="242198"/>
            </a:xfrm>
            <a:custGeom>
              <a:avLst/>
              <a:gdLst/>
              <a:ahLst/>
              <a:cxnLst/>
              <a:rect l="l" t="t" r="r" b="b"/>
              <a:pathLst>
                <a:path w="18855" h="14730" extrusionOk="0">
                  <a:moveTo>
                    <a:pt x="1671" y="1"/>
                  </a:moveTo>
                  <a:cubicBezTo>
                    <a:pt x="1574" y="1"/>
                    <a:pt x="1506" y="141"/>
                    <a:pt x="1608" y="179"/>
                  </a:cubicBezTo>
                  <a:cubicBezTo>
                    <a:pt x="1893" y="307"/>
                    <a:pt x="2507" y="535"/>
                    <a:pt x="2763" y="692"/>
                  </a:cubicBezTo>
                  <a:cubicBezTo>
                    <a:pt x="2893" y="761"/>
                    <a:pt x="2923" y="815"/>
                    <a:pt x="2757" y="815"/>
                  </a:cubicBezTo>
                  <a:cubicBezTo>
                    <a:pt x="2648" y="815"/>
                    <a:pt x="2455" y="792"/>
                    <a:pt x="2150" y="735"/>
                  </a:cubicBezTo>
                  <a:lnTo>
                    <a:pt x="2150" y="721"/>
                  </a:lnTo>
                  <a:cubicBezTo>
                    <a:pt x="1479" y="607"/>
                    <a:pt x="838" y="364"/>
                    <a:pt x="167" y="250"/>
                  </a:cubicBezTo>
                  <a:cubicBezTo>
                    <a:pt x="160" y="249"/>
                    <a:pt x="152" y="248"/>
                    <a:pt x="145" y="248"/>
                  </a:cubicBezTo>
                  <a:cubicBezTo>
                    <a:pt x="68" y="248"/>
                    <a:pt x="1" y="315"/>
                    <a:pt x="53" y="393"/>
                  </a:cubicBezTo>
                  <a:cubicBezTo>
                    <a:pt x="281" y="707"/>
                    <a:pt x="609" y="892"/>
                    <a:pt x="966" y="1035"/>
                  </a:cubicBezTo>
                  <a:cubicBezTo>
                    <a:pt x="866" y="1020"/>
                    <a:pt x="752" y="1006"/>
                    <a:pt x="652" y="1006"/>
                  </a:cubicBezTo>
                  <a:cubicBezTo>
                    <a:pt x="552" y="1006"/>
                    <a:pt x="524" y="1134"/>
                    <a:pt x="595" y="1192"/>
                  </a:cubicBezTo>
                  <a:cubicBezTo>
                    <a:pt x="609" y="1192"/>
                    <a:pt x="624" y="1206"/>
                    <a:pt x="638" y="1206"/>
                  </a:cubicBezTo>
                  <a:cubicBezTo>
                    <a:pt x="1223" y="1548"/>
                    <a:pt x="1865" y="1677"/>
                    <a:pt x="2521" y="1776"/>
                  </a:cubicBezTo>
                  <a:cubicBezTo>
                    <a:pt x="2465" y="1773"/>
                    <a:pt x="2409" y="1772"/>
                    <a:pt x="2352" y="1772"/>
                  </a:cubicBezTo>
                  <a:cubicBezTo>
                    <a:pt x="2138" y="1772"/>
                    <a:pt x="1923" y="1797"/>
                    <a:pt x="1708" y="1876"/>
                  </a:cubicBezTo>
                  <a:cubicBezTo>
                    <a:pt x="1679" y="1891"/>
                    <a:pt x="1665" y="1891"/>
                    <a:pt x="1636" y="1905"/>
                  </a:cubicBezTo>
                  <a:cubicBezTo>
                    <a:pt x="1579" y="1933"/>
                    <a:pt x="1537" y="2047"/>
                    <a:pt x="1622" y="2076"/>
                  </a:cubicBezTo>
                  <a:cubicBezTo>
                    <a:pt x="2449" y="2447"/>
                    <a:pt x="3334" y="2561"/>
                    <a:pt x="4233" y="2718"/>
                  </a:cubicBezTo>
                  <a:cubicBezTo>
                    <a:pt x="4627" y="2790"/>
                    <a:pt x="5212" y="2821"/>
                    <a:pt x="4770" y="2821"/>
                  </a:cubicBezTo>
                  <a:cubicBezTo>
                    <a:pt x="4685" y="2821"/>
                    <a:pt x="4561" y="2820"/>
                    <a:pt x="4390" y="2818"/>
                  </a:cubicBezTo>
                  <a:cubicBezTo>
                    <a:pt x="3562" y="2818"/>
                    <a:pt x="2749" y="2689"/>
                    <a:pt x="1922" y="2661"/>
                  </a:cubicBezTo>
                  <a:cubicBezTo>
                    <a:pt x="1808" y="2661"/>
                    <a:pt x="1793" y="2818"/>
                    <a:pt x="1893" y="2846"/>
                  </a:cubicBezTo>
                  <a:cubicBezTo>
                    <a:pt x="3077" y="3217"/>
                    <a:pt x="4304" y="3132"/>
                    <a:pt x="5502" y="3360"/>
                  </a:cubicBezTo>
                  <a:cubicBezTo>
                    <a:pt x="5545" y="3374"/>
                    <a:pt x="5588" y="3374"/>
                    <a:pt x="5631" y="3388"/>
                  </a:cubicBezTo>
                  <a:cubicBezTo>
                    <a:pt x="5916" y="3445"/>
                    <a:pt x="5887" y="3474"/>
                    <a:pt x="5731" y="3488"/>
                  </a:cubicBezTo>
                  <a:cubicBezTo>
                    <a:pt x="5474" y="3488"/>
                    <a:pt x="4917" y="3460"/>
                    <a:pt x="4818" y="3445"/>
                  </a:cubicBezTo>
                  <a:cubicBezTo>
                    <a:pt x="4646" y="3431"/>
                    <a:pt x="4483" y="3421"/>
                    <a:pt x="4325" y="3421"/>
                  </a:cubicBezTo>
                  <a:cubicBezTo>
                    <a:pt x="4021" y="3421"/>
                    <a:pt x="3734" y="3457"/>
                    <a:pt x="3434" y="3560"/>
                  </a:cubicBezTo>
                  <a:cubicBezTo>
                    <a:pt x="3362" y="3588"/>
                    <a:pt x="3334" y="3674"/>
                    <a:pt x="3391" y="3731"/>
                  </a:cubicBezTo>
                  <a:cubicBezTo>
                    <a:pt x="3534" y="3859"/>
                    <a:pt x="3691" y="3959"/>
                    <a:pt x="3848" y="4059"/>
                  </a:cubicBezTo>
                  <a:cubicBezTo>
                    <a:pt x="4404" y="4358"/>
                    <a:pt x="5046" y="4416"/>
                    <a:pt x="5702" y="4515"/>
                  </a:cubicBezTo>
                  <a:cubicBezTo>
                    <a:pt x="5902" y="4544"/>
                    <a:pt x="6116" y="4587"/>
                    <a:pt x="6315" y="4658"/>
                  </a:cubicBezTo>
                  <a:cubicBezTo>
                    <a:pt x="6786" y="4772"/>
                    <a:pt x="6444" y="4801"/>
                    <a:pt x="6116" y="4801"/>
                  </a:cubicBezTo>
                  <a:lnTo>
                    <a:pt x="5773" y="4801"/>
                  </a:lnTo>
                  <a:cubicBezTo>
                    <a:pt x="5655" y="4805"/>
                    <a:pt x="5535" y="4806"/>
                    <a:pt x="5415" y="4806"/>
                  </a:cubicBezTo>
                  <a:cubicBezTo>
                    <a:pt x="5087" y="4806"/>
                    <a:pt x="4756" y="4793"/>
                    <a:pt x="4432" y="4772"/>
                  </a:cubicBezTo>
                  <a:cubicBezTo>
                    <a:pt x="4233" y="4758"/>
                    <a:pt x="4033" y="4729"/>
                    <a:pt x="3833" y="4715"/>
                  </a:cubicBezTo>
                  <a:cubicBezTo>
                    <a:pt x="3827" y="4714"/>
                    <a:pt x="3821" y="4713"/>
                    <a:pt x="3816" y="4713"/>
                  </a:cubicBezTo>
                  <a:cubicBezTo>
                    <a:pt x="3768" y="4713"/>
                    <a:pt x="3735" y="4764"/>
                    <a:pt x="3748" y="4815"/>
                  </a:cubicBezTo>
                  <a:cubicBezTo>
                    <a:pt x="3748" y="4858"/>
                    <a:pt x="3762" y="4886"/>
                    <a:pt x="3805" y="4901"/>
                  </a:cubicBezTo>
                  <a:cubicBezTo>
                    <a:pt x="4944" y="5086"/>
                    <a:pt x="6111" y="5072"/>
                    <a:pt x="7237" y="5299"/>
                  </a:cubicBezTo>
                  <a:lnTo>
                    <a:pt x="7237" y="5299"/>
                  </a:lnTo>
                  <a:cubicBezTo>
                    <a:pt x="7224" y="5297"/>
                    <a:pt x="7205" y="5296"/>
                    <a:pt x="7181" y="5296"/>
                  </a:cubicBezTo>
                  <a:cubicBezTo>
                    <a:pt x="6936" y="5296"/>
                    <a:pt x="6126" y="5387"/>
                    <a:pt x="5764" y="5387"/>
                  </a:cubicBezTo>
                  <a:cubicBezTo>
                    <a:pt x="5742" y="5387"/>
                    <a:pt x="5721" y="5386"/>
                    <a:pt x="5702" y="5386"/>
                  </a:cubicBezTo>
                  <a:cubicBezTo>
                    <a:pt x="5630" y="5383"/>
                    <a:pt x="5560" y="5382"/>
                    <a:pt x="5491" y="5382"/>
                  </a:cubicBezTo>
                  <a:cubicBezTo>
                    <a:pt x="5134" y="5382"/>
                    <a:pt x="4805" y="5414"/>
                    <a:pt x="4447" y="5485"/>
                  </a:cubicBezTo>
                  <a:cubicBezTo>
                    <a:pt x="4347" y="5500"/>
                    <a:pt x="4361" y="5642"/>
                    <a:pt x="4447" y="5671"/>
                  </a:cubicBezTo>
                  <a:cubicBezTo>
                    <a:pt x="4903" y="5814"/>
                    <a:pt x="5374" y="5871"/>
                    <a:pt x="5859" y="5885"/>
                  </a:cubicBezTo>
                  <a:lnTo>
                    <a:pt x="6087" y="5885"/>
                  </a:lnTo>
                  <a:cubicBezTo>
                    <a:pt x="5688" y="5913"/>
                    <a:pt x="5331" y="5999"/>
                    <a:pt x="4960" y="6113"/>
                  </a:cubicBezTo>
                  <a:cubicBezTo>
                    <a:pt x="4875" y="6142"/>
                    <a:pt x="4860" y="6270"/>
                    <a:pt x="4960" y="6299"/>
                  </a:cubicBezTo>
                  <a:cubicBezTo>
                    <a:pt x="5416" y="6431"/>
                    <a:pt x="5862" y="6472"/>
                    <a:pt x="6315" y="6472"/>
                  </a:cubicBezTo>
                  <a:cubicBezTo>
                    <a:pt x="6642" y="6472"/>
                    <a:pt x="6973" y="6451"/>
                    <a:pt x="7314" y="6427"/>
                  </a:cubicBezTo>
                  <a:cubicBezTo>
                    <a:pt x="7274" y="6427"/>
                    <a:pt x="7748" y="6365"/>
                    <a:pt x="7958" y="6365"/>
                  </a:cubicBezTo>
                  <a:cubicBezTo>
                    <a:pt x="8051" y="6365"/>
                    <a:pt x="8092" y="6378"/>
                    <a:pt x="8013" y="6413"/>
                  </a:cubicBezTo>
                  <a:cubicBezTo>
                    <a:pt x="7956" y="6427"/>
                    <a:pt x="7913" y="6441"/>
                    <a:pt x="7856" y="6455"/>
                  </a:cubicBezTo>
                  <a:cubicBezTo>
                    <a:pt x="7243" y="6669"/>
                    <a:pt x="6515" y="6669"/>
                    <a:pt x="5873" y="6755"/>
                  </a:cubicBezTo>
                  <a:cubicBezTo>
                    <a:pt x="5759" y="6769"/>
                    <a:pt x="5745" y="6940"/>
                    <a:pt x="5873" y="6940"/>
                  </a:cubicBezTo>
                  <a:lnTo>
                    <a:pt x="8241" y="6940"/>
                  </a:lnTo>
                  <a:cubicBezTo>
                    <a:pt x="7799" y="6940"/>
                    <a:pt x="6857" y="7097"/>
                    <a:pt x="6230" y="7269"/>
                  </a:cubicBezTo>
                  <a:cubicBezTo>
                    <a:pt x="6144" y="7283"/>
                    <a:pt x="6144" y="7440"/>
                    <a:pt x="6230" y="7454"/>
                  </a:cubicBezTo>
                  <a:cubicBezTo>
                    <a:pt x="6501" y="7495"/>
                    <a:pt x="6770" y="7510"/>
                    <a:pt x="7036" y="7510"/>
                  </a:cubicBezTo>
                  <a:cubicBezTo>
                    <a:pt x="7708" y="7510"/>
                    <a:pt x="8370" y="7413"/>
                    <a:pt x="9054" y="7383"/>
                  </a:cubicBezTo>
                  <a:cubicBezTo>
                    <a:pt x="9133" y="7376"/>
                    <a:pt x="9201" y="7372"/>
                    <a:pt x="9256" y="7372"/>
                  </a:cubicBezTo>
                  <a:cubicBezTo>
                    <a:pt x="9311" y="7372"/>
                    <a:pt x="9354" y="7376"/>
                    <a:pt x="9382" y="7383"/>
                  </a:cubicBezTo>
                  <a:cubicBezTo>
                    <a:pt x="9796" y="7411"/>
                    <a:pt x="8655" y="7611"/>
                    <a:pt x="8469" y="7654"/>
                  </a:cubicBezTo>
                  <a:cubicBezTo>
                    <a:pt x="7999" y="7739"/>
                    <a:pt x="7571" y="7853"/>
                    <a:pt x="7129" y="8039"/>
                  </a:cubicBezTo>
                  <a:cubicBezTo>
                    <a:pt x="7029" y="8067"/>
                    <a:pt x="7043" y="8224"/>
                    <a:pt x="7157" y="8224"/>
                  </a:cubicBezTo>
                  <a:cubicBezTo>
                    <a:pt x="8013" y="8196"/>
                    <a:pt x="8855" y="8110"/>
                    <a:pt x="9725" y="8110"/>
                  </a:cubicBezTo>
                  <a:lnTo>
                    <a:pt x="9825" y="8110"/>
                  </a:lnTo>
                  <a:cubicBezTo>
                    <a:pt x="10838" y="8139"/>
                    <a:pt x="9711" y="8296"/>
                    <a:pt x="9468" y="8353"/>
                  </a:cubicBezTo>
                  <a:cubicBezTo>
                    <a:pt x="9069" y="8453"/>
                    <a:pt x="8669" y="8552"/>
                    <a:pt x="8270" y="8667"/>
                  </a:cubicBezTo>
                  <a:cubicBezTo>
                    <a:pt x="8184" y="8695"/>
                    <a:pt x="8170" y="8838"/>
                    <a:pt x="8270" y="8852"/>
                  </a:cubicBezTo>
                  <a:cubicBezTo>
                    <a:pt x="8518" y="8895"/>
                    <a:pt x="8763" y="8911"/>
                    <a:pt x="9006" y="8911"/>
                  </a:cubicBezTo>
                  <a:cubicBezTo>
                    <a:pt x="9572" y="8911"/>
                    <a:pt x="10130" y="8825"/>
                    <a:pt x="10709" y="8795"/>
                  </a:cubicBezTo>
                  <a:cubicBezTo>
                    <a:pt x="10836" y="8786"/>
                    <a:pt x="10937" y="8782"/>
                    <a:pt x="11014" y="8782"/>
                  </a:cubicBezTo>
                  <a:cubicBezTo>
                    <a:pt x="11692" y="8782"/>
                    <a:pt x="10609" y="9088"/>
                    <a:pt x="10353" y="9152"/>
                  </a:cubicBezTo>
                  <a:cubicBezTo>
                    <a:pt x="9910" y="9251"/>
                    <a:pt x="9468" y="9323"/>
                    <a:pt x="9040" y="9437"/>
                  </a:cubicBezTo>
                  <a:cubicBezTo>
                    <a:pt x="8940" y="9465"/>
                    <a:pt x="8955" y="9622"/>
                    <a:pt x="9069" y="9622"/>
                  </a:cubicBezTo>
                  <a:cubicBezTo>
                    <a:pt x="9782" y="9608"/>
                    <a:pt x="10495" y="9565"/>
                    <a:pt x="11208" y="9523"/>
                  </a:cubicBezTo>
                  <a:cubicBezTo>
                    <a:pt x="11483" y="9510"/>
                    <a:pt x="11597" y="9497"/>
                    <a:pt x="11598" y="9497"/>
                  </a:cubicBezTo>
                  <a:lnTo>
                    <a:pt x="11598" y="9497"/>
                  </a:lnTo>
                  <a:cubicBezTo>
                    <a:pt x="11599" y="9497"/>
                    <a:pt x="11426" y="9517"/>
                    <a:pt x="11166" y="9580"/>
                  </a:cubicBezTo>
                  <a:cubicBezTo>
                    <a:pt x="10624" y="9737"/>
                    <a:pt x="10010" y="9751"/>
                    <a:pt x="9440" y="9822"/>
                  </a:cubicBezTo>
                  <a:cubicBezTo>
                    <a:pt x="9325" y="9836"/>
                    <a:pt x="9325" y="9993"/>
                    <a:pt x="9440" y="10008"/>
                  </a:cubicBezTo>
                  <a:cubicBezTo>
                    <a:pt x="9630" y="10023"/>
                    <a:pt x="9819" y="10030"/>
                    <a:pt x="10006" y="10030"/>
                  </a:cubicBezTo>
                  <a:cubicBezTo>
                    <a:pt x="10647" y="10030"/>
                    <a:pt x="11272" y="9952"/>
                    <a:pt x="11913" y="9897"/>
                  </a:cubicBezTo>
                  <a:lnTo>
                    <a:pt x="11913" y="9897"/>
                  </a:lnTo>
                  <a:cubicBezTo>
                    <a:pt x="11369" y="9947"/>
                    <a:pt x="10538" y="10168"/>
                    <a:pt x="9925" y="10336"/>
                  </a:cubicBezTo>
                  <a:cubicBezTo>
                    <a:pt x="9825" y="10364"/>
                    <a:pt x="9853" y="10521"/>
                    <a:pt x="9953" y="10521"/>
                  </a:cubicBezTo>
                  <a:cubicBezTo>
                    <a:pt x="10709" y="10493"/>
                    <a:pt x="11451" y="10421"/>
                    <a:pt x="12193" y="10407"/>
                  </a:cubicBezTo>
                  <a:lnTo>
                    <a:pt x="12193" y="10450"/>
                  </a:lnTo>
                  <a:cubicBezTo>
                    <a:pt x="12193" y="10521"/>
                    <a:pt x="12193" y="10592"/>
                    <a:pt x="12207" y="10664"/>
                  </a:cubicBezTo>
                  <a:cubicBezTo>
                    <a:pt x="11936" y="10735"/>
                    <a:pt x="11665" y="10806"/>
                    <a:pt x="11380" y="10849"/>
                  </a:cubicBezTo>
                  <a:cubicBezTo>
                    <a:pt x="10980" y="10935"/>
                    <a:pt x="10581" y="11006"/>
                    <a:pt x="10181" y="11092"/>
                  </a:cubicBezTo>
                  <a:cubicBezTo>
                    <a:pt x="10067" y="11120"/>
                    <a:pt x="10110" y="11277"/>
                    <a:pt x="10210" y="11291"/>
                  </a:cubicBezTo>
                  <a:cubicBezTo>
                    <a:pt x="10289" y="11295"/>
                    <a:pt x="10368" y="11297"/>
                    <a:pt x="10446" y="11297"/>
                  </a:cubicBezTo>
                  <a:cubicBezTo>
                    <a:pt x="11245" y="11297"/>
                    <a:pt x="12015" y="11113"/>
                    <a:pt x="12820" y="11035"/>
                  </a:cubicBezTo>
                  <a:cubicBezTo>
                    <a:pt x="13003" y="11021"/>
                    <a:pt x="13135" y="11015"/>
                    <a:pt x="13223" y="11015"/>
                  </a:cubicBezTo>
                  <a:cubicBezTo>
                    <a:pt x="13410" y="11015"/>
                    <a:pt x="13403" y="11043"/>
                    <a:pt x="13277" y="11092"/>
                  </a:cubicBezTo>
                  <a:cubicBezTo>
                    <a:pt x="13163" y="11149"/>
                    <a:pt x="12935" y="11206"/>
                    <a:pt x="12692" y="11263"/>
                  </a:cubicBezTo>
                  <a:cubicBezTo>
                    <a:pt x="12136" y="11377"/>
                    <a:pt x="11608" y="11534"/>
                    <a:pt x="11080" y="11734"/>
                  </a:cubicBezTo>
                  <a:cubicBezTo>
                    <a:pt x="10985" y="11775"/>
                    <a:pt x="10980" y="11920"/>
                    <a:pt x="11080" y="11920"/>
                  </a:cubicBezTo>
                  <a:cubicBezTo>
                    <a:pt x="11085" y="11920"/>
                    <a:pt x="11089" y="11920"/>
                    <a:pt x="11094" y="11919"/>
                  </a:cubicBezTo>
                  <a:cubicBezTo>
                    <a:pt x="11850" y="11905"/>
                    <a:pt x="12578" y="11791"/>
                    <a:pt x="13320" y="11719"/>
                  </a:cubicBezTo>
                  <a:lnTo>
                    <a:pt x="13320" y="11719"/>
                  </a:lnTo>
                  <a:cubicBezTo>
                    <a:pt x="12778" y="11776"/>
                    <a:pt x="12136" y="11891"/>
                    <a:pt x="11579" y="12119"/>
                  </a:cubicBezTo>
                  <a:cubicBezTo>
                    <a:pt x="11479" y="12162"/>
                    <a:pt x="11494" y="12290"/>
                    <a:pt x="11608" y="12304"/>
                  </a:cubicBezTo>
                  <a:cubicBezTo>
                    <a:pt x="11911" y="12325"/>
                    <a:pt x="12206" y="12338"/>
                    <a:pt x="12505" y="12338"/>
                  </a:cubicBezTo>
                  <a:cubicBezTo>
                    <a:pt x="12614" y="12338"/>
                    <a:pt x="12724" y="12337"/>
                    <a:pt x="12835" y="12333"/>
                  </a:cubicBezTo>
                  <a:cubicBezTo>
                    <a:pt x="12851" y="12332"/>
                    <a:pt x="12869" y="12332"/>
                    <a:pt x="12886" y="12332"/>
                  </a:cubicBezTo>
                  <a:cubicBezTo>
                    <a:pt x="13210" y="12332"/>
                    <a:pt x="13729" y="12416"/>
                    <a:pt x="14136" y="12416"/>
                  </a:cubicBezTo>
                  <a:cubicBezTo>
                    <a:pt x="14296" y="12416"/>
                    <a:pt x="14439" y="12403"/>
                    <a:pt x="14545" y="12367"/>
                  </a:cubicBezTo>
                  <a:lnTo>
                    <a:pt x="14545" y="12367"/>
                  </a:lnTo>
                  <a:cubicBezTo>
                    <a:pt x="13708" y="12660"/>
                    <a:pt x="12801" y="12591"/>
                    <a:pt x="11965" y="12889"/>
                  </a:cubicBezTo>
                  <a:cubicBezTo>
                    <a:pt x="11893" y="12918"/>
                    <a:pt x="11865" y="13046"/>
                    <a:pt x="11965" y="13075"/>
                  </a:cubicBezTo>
                  <a:cubicBezTo>
                    <a:pt x="12280" y="13124"/>
                    <a:pt x="12595" y="13139"/>
                    <a:pt x="12911" y="13139"/>
                  </a:cubicBezTo>
                  <a:cubicBezTo>
                    <a:pt x="13052" y="13139"/>
                    <a:pt x="13193" y="13136"/>
                    <a:pt x="13334" y="13132"/>
                  </a:cubicBezTo>
                  <a:cubicBezTo>
                    <a:pt x="13676" y="13117"/>
                    <a:pt x="14033" y="13075"/>
                    <a:pt x="14404" y="13060"/>
                  </a:cubicBezTo>
                  <a:cubicBezTo>
                    <a:pt x="14579" y="13046"/>
                    <a:pt x="14690" y="13039"/>
                    <a:pt x="14752" y="13039"/>
                  </a:cubicBezTo>
                  <a:cubicBezTo>
                    <a:pt x="15050" y="13039"/>
                    <a:pt x="14241" y="13182"/>
                    <a:pt x="14076" y="13217"/>
                  </a:cubicBezTo>
                  <a:cubicBezTo>
                    <a:pt x="13576" y="13317"/>
                    <a:pt x="13091" y="13388"/>
                    <a:pt x="12606" y="13517"/>
                  </a:cubicBezTo>
                  <a:cubicBezTo>
                    <a:pt x="12521" y="13545"/>
                    <a:pt x="12507" y="13688"/>
                    <a:pt x="12606" y="13702"/>
                  </a:cubicBezTo>
                  <a:cubicBezTo>
                    <a:pt x="13049" y="13788"/>
                    <a:pt x="13477" y="13816"/>
                    <a:pt x="13919" y="13816"/>
                  </a:cubicBezTo>
                  <a:cubicBezTo>
                    <a:pt x="14133" y="13816"/>
                    <a:pt x="14347" y="13802"/>
                    <a:pt x="14561" y="13802"/>
                  </a:cubicBezTo>
                  <a:cubicBezTo>
                    <a:pt x="14204" y="13859"/>
                    <a:pt x="13848" y="13945"/>
                    <a:pt x="13505" y="14030"/>
                  </a:cubicBezTo>
                  <a:cubicBezTo>
                    <a:pt x="13396" y="14058"/>
                    <a:pt x="13418" y="14217"/>
                    <a:pt x="13508" y="14217"/>
                  </a:cubicBezTo>
                  <a:cubicBezTo>
                    <a:pt x="13512" y="14217"/>
                    <a:pt x="13515" y="14216"/>
                    <a:pt x="13519" y="14216"/>
                  </a:cubicBezTo>
                  <a:cubicBezTo>
                    <a:pt x="14218" y="14145"/>
                    <a:pt x="14917" y="14087"/>
                    <a:pt x="15602" y="14059"/>
                  </a:cubicBezTo>
                  <a:cubicBezTo>
                    <a:pt x="15789" y="14047"/>
                    <a:pt x="15976" y="14042"/>
                    <a:pt x="16163" y="14042"/>
                  </a:cubicBezTo>
                  <a:cubicBezTo>
                    <a:pt x="16414" y="14042"/>
                    <a:pt x="16665" y="14050"/>
                    <a:pt x="16916" y="14059"/>
                  </a:cubicBezTo>
                  <a:lnTo>
                    <a:pt x="16916" y="14059"/>
                  </a:lnTo>
                  <a:cubicBezTo>
                    <a:pt x="16912" y="14058"/>
                    <a:pt x="16907" y="14058"/>
                    <a:pt x="16903" y="14058"/>
                  </a:cubicBezTo>
                  <a:cubicBezTo>
                    <a:pt x="16564" y="14058"/>
                    <a:pt x="15866" y="14316"/>
                    <a:pt x="15574" y="14344"/>
                  </a:cubicBezTo>
                  <a:cubicBezTo>
                    <a:pt x="15402" y="14344"/>
                    <a:pt x="15217" y="14358"/>
                    <a:pt x="15046" y="14373"/>
                  </a:cubicBezTo>
                  <a:cubicBezTo>
                    <a:pt x="15004" y="14367"/>
                    <a:pt x="14968" y="14363"/>
                    <a:pt x="14938" y="14363"/>
                  </a:cubicBezTo>
                  <a:cubicBezTo>
                    <a:pt x="14897" y="14363"/>
                    <a:pt x="14869" y="14370"/>
                    <a:pt x="14860" y="14387"/>
                  </a:cubicBezTo>
                  <a:cubicBezTo>
                    <a:pt x="14761" y="14387"/>
                    <a:pt x="14646" y="14401"/>
                    <a:pt x="14547" y="14416"/>
                  </a:cubicBezTo>
                  <a:cubicBezTo>
                    <a:pt x="14432" y="14430"/>
                    <a:pt x="14418" y="14601"/>
                    <a:pt x="14547" y="14601"/>
                  </a:cubicBezTo>
                  <a:cubicBezTo>
                    <a:pt x="14689" y="14601"/>
                    <a:pt x="14846" y="14601"/>
                    <a:pt x="14989" y="14587"/>
                  </a:cubicBezTo>
                  <a:cubicBezTo>
                    <a:pt x="15246" y="14572"/>
                    <a:pt x="15488" y="14544"/>
                    <a:pt x="15745" y="14515"/>
                  </a:cubicBezTo>
                  <a:cubicBezTo>
                    <a:pt x="15930" y="14515"/>
                    <a:pt x="16101" y="14530"/>
                    <a:pt x="16287" y="14544"/>
                  </a:cubicBezTo>
                  <a:cubicBezTo>
                    <a:pt x="17114" y="14572"/>
                    <a:pt x="17927" y="14715"/>
                    <a:pt x="18755" y="14729"/>
                  </a:cubicBezTo>
                  <a:cubicBezTo>
                    <a:pt x="18812" y="14729"/>
                    <a:pt x="18840" y="14687"/>
                    <a:pt x="18840" y="14644"/>
                  </a:cubicBezTo>
                  <a:cubicBezTo>
                    <a:pt x="18855" y="14587"/>
                    <a:pt x="18812" y="14544"/>
                    <a:pt x="18755" y="14544"/>
                  </a:cubicBezTo>
                  <a:cubicBezTo>
                    <a:pt x="18655" y="14544"/>
                    <a:pt x="18555" y="14530"/>
                    <a:pt x="18455" y="14530"/>
                  </a:cubicBezTo>
                  <a:cubicBezTo>
                    <a:pt x="17785" y="14501"/>
                    <a:pt x="17129" y="14430"/>
                    <a:pt x="16472" y="14387"/>
                  </a:cubicBezTo>
                  <a:cubicBezTo>
                    <a:pt x="16529" y="14373"/>
                    <a:pt x="16586" y="14358"/>
                    <a:pt x="16644" y="14344"/>
                  </a:cubicBezTo>
                  <a:cubicBezTo>
                    <a:pt x="16900" y="14273"/>
                    <a:pt x="17157" y="14187"/>
                    <a:pt x="17400" y="14073"/>
                  </a:cubicBezTo>
                  <a:cubicBezTo>
                    <a:pt x="17499" y="14045"/>
                    <a:pt x="17442" y="13902"/>
                    <a:pt x="17357" y="13902"/>
                  </a:cubicBezTo>
                  <a:cubicBezTo>
                    <a:pt x="16944" y="13871"/>
                    <a:pt x="16539" y="13857"/>
                    <a:pt x="16136" y="13857"/>
                  </a:cubicBezTo>
                  <a:cubicBezTo>
                    <a:pt x="15787" y="13857"/>
                    <a:pt x="15440" y="13868"/>
                    <a:pt x="15089" y="13888"/>
                  </a:cubicBezTo>
                  <a:cubicBezTo>
                    <a:pt x="15545" y="13816"/>
                    <a:pt x="16002" y="13774"/>
                    <a:pt x="16458" y="13717"/>
                  </a:cubicBezTo>
                  <a:cubicBezTo>
                    <a:pt x="16529" y="13702"/>
                    <a:pt x="16558" y="13645"/>
                    <a:pt x="16544" y="13588"/>
                  </a:cubicBezTo>
                  <a:cubicBezTo>
                    <a:pt x="16544" y="13545"/>
                    <a:pt x="16515" y="13517"/>
                    <a:pt x="16458" y="13517"/>
                  </a:cubicBezTo>
                  <a:cubicBezTo>
                    <a:pt x="15570" y="13542"/>
                    <a:pt x="14692" y="13622"/>
                    <a:pt x="13807" y="13622"/>
                  </a:cubicBezTo>
                  <a:cubicBezTo>
                    <a:pt x="13682" y="13622"/>
                    <a:pt x="13558" y="13620"/>
                    <a:pt x="13434" y="13617"/>
                  </a:cubicBezTo>
                  <a:cubicBezTo>
                    <a:pt x="12364" y="13602"/>
                    <a:pt x="13548" y="13503"/>
                    <a:pt x="13733" y="13474"/>
                  </a:cubicBezTo>
                  <a:cubicBezTo>
                    <a:pt x="14247" y="13374"/>
                    <a:pt x="14732" y="13274"/>
                    <a:pt x="15203" y="13075"/>
                  </a:cubicBezTo>
                  <a:cubicBezTo>
                    <a:pt x="15288" y="13032"/>
                    <a:pt x="15288" y="12932"/>
                    <a:pt x="15217" y="12889"/>
                  </a:cubicBezTo>
                  <a:cubicBezTo>
                    <a:pt x="15203" y="12889"/>
                    <a:pt x="15203" y="12875"/>
                    <a:pt x="15188" y="12875"/>
                  </a:cubicBezTo>
                  <a:cubicBezTo>
                    <a:pt x="15017" y="12869"/>
                    <a:pt x="14851" y="12866"/>
                    <a:pt x="14686" y="12866"/>
                  </a:cubicBezTo>
                  <a:cubicBezTo>
                    <a:pt x="14453" y="12866"/>
                    <a:pt x="14224" y="12872"/>
                    <a:pt x="13990" y="12889"/>
                  </a:cubicBezTo>
                  <a:cubicBezTo>
                    <a:pt x="13939" y="12893"/>
                    <a:pt x="13882" y="12894"/>
                    <a:pt x="13821" y="12894"/>
                  </a:cubicBezTo>
                  <a:cubicBezTo>
                    <a:pt x="13579" y="12894"/>
                    <a:pt x="13274" y="12873"/>
                    <a:pt x="12990" y="12873"/>
                  </a:cubicBezTo>
                  <a:cubicBezTo>
                    <a:pt x="12766" y="12873"/>
                    <a:pt x="12556" y="12886"/>
                    <a:pt x="12402" y="12933"/>
                  </a:cubicBezTo>
                  <a:lnTo>
                    <a:pt x="12402" y="12933"/>
                  </a:lnTo>
                  <a:cubicBezTo>
                    <a:pt x="13220" y="12663"/>
                    <a:pt x="14131" y="12728"/>
                    <a:pt x="14946" y="12433"/>
                  </a:cubicBezTo>
                  <a:cubicBezTo>
                    <a:pt x="15032" y="12404"/>
                    <a:pt x="15046" y="12261"/>
                    <a:pt x="14946" y="12247"/>
                  </a:cubicBezTo>
                  <a:cubicBezTo>
                    <a:pt x="14445" y="12154"/>
                    <a:pt x="13944" y="12131"/>
                    <a:pt x="13442" y="12131"/>
                  </a:cubicBezTo>
                  <a:cubicBezTo>
                    <a:pt x="13102" y="12131"/>
                    <a:pt x="12761" y="12142"/>
                    <a:pt x="12421" y="12147"/>
                  </a:cubicBezTo>
                  <a:cubicBezTo>
                    <a:pt x="12294" y="12150"/>
                    <a:pt x="12200" y="12152"/>
                    <a:pt x="12134" y="12152"/>
                  </a:cubicBezTo>
                  <a:cubicBezTo>
                    <a:pt x="11861" y="12152"/>
                    <a:pt x="12079" y="12122"/>
                    <a:pt x="12435" y="12019"/>
                  </a:cubicBezTo>
                  <a:cubicBezTo>
                    <a:pt x="12963" y="11876"/>
                    <a:pt x="13519" y="11819"/>
                    <a:pt x="14062" y="11662"/>
                  </a:cubicBezTo>
                  <a:cubicBezTo>
                    <a:pt x="14161" y="11634"/>
                    <a:pt x="14147" y="11477"/>
                    <a:pt x="14033" y="11477"/>
                  </a:cubicBezTo>
                  <a:cubicBezTo>
                    <a:pt x="13191" y="11505"/>
                    <a:pt x="12364" y="11648"/>
                    <a:pt x="11537" y="11719"/>
                  </a:cubicBezTo>
                  <a:cubicBezTo>
                    <a:pt x="12150" y="11662"/>
                    <a:pt x="13191" y="11348"/>
                    <a:pt x="13933" y="11149"/>
                  </a:cubicBezTo>
                  <a:cubicBezTo>
                    <a:pt x="13990" y="11135"/>
                    <a:pt x="14004" y="11092"/>
                    <a:pt x="13990" y="11035"/>
                  </a:cubicBezTo>
                  <a:cubicBezTo>
                    <a:pt x="13990" y="11006"/>
                    <a:pt x="13976" y="10978"/>
                    <a:pt x="13933" y="10978"/>
                  </a:cubicBezTo>
                  <a:cubicBezTo>
                    <a:pt x="13610" y="10898"/>
                    <a:pt x="13294" y="10868"/>
                    <a:pt x="12981" y="10868"/>
                  </a:cubicBezTo>
                  <a:cubicBezTo>
                    <a:pt x="12504" y="10868"/>
                    <a:pt x="12033" y="10937"/>
                    <a:pt x="11551" y="11006"/>
                  </a:cubicBezTo>
                  <a:cubicBezTo>
                    <a:pt x="12093" y="10906"/>
                    <a:pt x="12578" y="10749"/>
                    <a:pt x="13063" y="10507"/>
                  </a:cubicBezTo>
                  <a:cubicBezTo>
                    <a:pt x="13120" y="10478"/>
                    <a:pt x="13120" y="10378"/>
                    <a:pt x="13063" y="10350"/>
                  </a:cubicBezTo>
                  <a:cubicBezTo>
                    <a:pt x="13049" y="10336"/>
                    <a:pt x="13049" y="10336"/>
                    <a:pt x="13034" y="10336"/>
                  </a:cubicBezTo>
                  <a:cubicBezTo>
                    <a:pt x="12675" y="10259"/>
                    <a:pt x="12319" y="10232"/>
                    <a:pt x="11961" y="10232"/>
                  </a:cubicBezTo>
                  <a:cubicBezTo>
                    <a:pt x="11651" y="10232"/>
                    <a:pt x="11340" y="10252"/>
                    <a:pt x="11023" y="10279"/>
                  </a:cubicBezTo>
                  <a:cubicBezTo>
                    <a:pt x="11494" y="10179"/>
                    <a:pt x="11950" y="10065"/>
                    <a:pt x="12407" y="9879"/>
                  </a:cubicBezTo>
                  <a:cubicBezTo>
                    <a:pt x="12492" y="9836"/>
                    <a:pt x="12492" y="9694"/>
                    <a:pt x="12378" y="9694"/>
                  </a:cubicBezTo>
                  <a:cubicBezTo>
                    <a:pt x="11808" y="9708"/>
                    <a:pt x="11237" y="9779"/>
                    <a:pt x="10666" y="9822"/>
                  </a:cubicBezTo>
                  <a:cubicBezTo>
                    <a:pt x="11094" y="9779"/>
                    <a:pt x="11565" y="9679"/>
                    <a:pt x="12022" y="9494"/>
                  </a:cubicBezTo>
                  <a:cubicBezTo>
                    <a:pt x="12107" y="9465"/>
                    <a:pt x="12107" y="9309"/>
                    <a:pt x="11993" y="9309"/>
                  </a:cubicBezTo>
                  <a:cubicBezTo>
                    <a:pt x="11237" y="9321"/>
                    <a:pt x="10391" y="9323"/>
                    <a:pt x="9663" y="9471"/>
                  </a:cubicBezTo>
                  <a:lnTo>
                    <a:pt x="9663" y="9471"/>
                  </a:lnTo>
                  <a:cubicBezTo>
                    <a:pt x="10324" y="9330"/>
                    <a:pt x="10974" y="9277"/>
                    <a:pt x="11537" y="8852"/>
                  </a:cubicBezTo>
                  <a:cubicBezTo>
                    <a:pt x="11594" y="8809"/>
                    <a:pt x="11608" y="8695"/>
                    <a:pt x="11508" y="8681"/>
                  </a:cubicBezTo>
                  <a:cubicBezTo>
                    <a:pt x="11254" y="8638"/>
                    <a:pt x="11003" y="8622"/>
                    <a:pt x="10754" y="8622"/>
                  </a:cubicBezTo>
                  <a:cubicBezTo>
                    <a:pt x="10332" y="8622"/>
                    <a:pt x="9913" y="8670"/>
                    <a:pt x="9482" y="8724"/>
                  </a:cubicBezTo>
                  <a:cubicBezTo>
                    <a:pt x="9387" y="8732"/>
                    <a:pt x="8966" y="8784"/>
                    <a:pt x="8790" y="8784"/>
                  </a:cubicBezTo>
                  <a:cubicBezTo>
                    <a:pt x="8651" y="8784"/>
                    <a:pt x="8664" y="8751"/>
                    <a:pt x="9111" y="8638"/>
                  </a:cubicBezTo>
                  <a:cubicBezTo>
                    <a:pt x="9625" y="8510"/>
                    <a:pt x="10124" y="8396"/>
                    <a:pt x="10609" y="8224"/>
                  </a:cubicBezTo>
                  <a:cubicBezTo>
                    <a:pt x="10666" y="8210"/>
                    <a:pt x="10695" y="8139"/>
                    <a:pt x="10681" y="8096"/>
                  </a:cubicBezTo>
                  <a:cubicBezTo>
                    <a:pt x="10666" y="8067"/>
                    <a:pt x="10652" y="8039"/>
                    <a:pt x="10609" y="8039"/>
                  </a:cubicBezTo>
                  <a:cubicBezTo>
                    <a:pt x="10166" y="7965"/>
                    <a:pt x="9725" y="7939"/>
                    <a:pt x="9285" y="7939"/>
                  </a:cubicBezTo>
                  <a:cubicBezTo>
                    <a:pt x="8708" y="7939"/>
                    <a:pt x="8132" y="7984"/>
                    <a:pt x="7551" y="8024"/>
                  </a:cubicBezTo>
                  <a:lnTo>
                    <a:pt x="7551" y="8024"/>
                  </a:lnTo>
                  <a:cubicBezTo>
                    <a:pt x="7987" y="7993"/>
                    <a:pt x="9187" y="7737"/>
                    <a:pt x="9853" y="7454"/>
                  </a:cubicBezTo>
                  <a:cubicBezTo>
                    <a:pt x="9896" y="7440"/>
                    <a:pt x="9910" y="7383"/>
                    <a:pt x="9910" y="7340"/>
                  </a:cubicBezTo>
                  <a:cubicBezTo>
                    <a:pt x="9910" y="7311"/>
                    <a:pt x="9896" y="7283"/>
                    <a:pt x="9853" y="7269"/>
                  </a:cubicBezTo>
                  <a:cubicBezTo>
                    <a:pt x="9587" y="7231"/>
                    <a:pt x="9324" y="7217"/>
                    <a:pt x="9061" y="7217"/>
                  </a:cubicBezTo>
                  <a:cubicBezTo>
                    <a:pt x="8522" y="7217"/>
                    <a:pt x="7985" y="7278"/>
                    <a:pt x="7428" y="7326"/>
                  </a:cubicBezTo>
                  <a:cubicBezTo>
                    <a:pt x="7346" y="7334"/>
                    <a:pt x="6900" y="7379"/>
                    <a:pt x="6729" y="7379"/>
                  </a:cubicBezTo>
                  <a:cubicBezTo>
                    <a:pt x="6601" y="7379"/>
                    <a:pt x="6626" y="7354"/>
                    <a:pt x="7071" y="7269"/>
                  </a:cubicBezTo>
                  <a:cubicBezTo>
                    <a:pt x="7628" y="7154"/>
                    <a:pt x="8156" y="7097"/>
                    <a:pt x="8698" y="6955"/>
                  </a:cubicBezTo>
                  <a:cubicBezTo>
                    <a:pt x="8812" y="6926"/>
                    <a:pt x="8783" y="6755"/>
                    <a:pt x="8683" y="6755"/>
                  </a:cubicBezTo>
                  <a:lnTo>
                    <a:pt x="7346" y="6755"/>
                  </a:lnTo>
                  <a:cubicBezTo>
                    <a:pt x="7706" y="6685"/>
                    <a:pt x="8067" y="6589"/>
                    <a:pt x="8427" y="6455"/>
                  </a:cubicBezTo>
                  <a:cubicBezTo>
                    <a:pt x="8427" y="6441"/>
                    <a:pt x="8441" y="6441"/>
                    <a:pt x="8441" y="6441"/>
                  </a:cubicBezTo>
                  <a:cubicBezTo>
                    <a:pt x="8541" y="6398"/>
                    <a:pt x="8541" y="6256"/>
                    <a:pt x="8427" y="6256"/>
                  </a:cubicBezTo>
                  <a:cubicBezTo>
                    <a:pt x="8260" y="6244"/>
                    <a:pt x="8094" y="6240"/>
                    <a:pt x="7929" y="6240"/>
                  </a:cubicBezTo>
                  <a:cubicBezTo>
                    <a:pt x="7376" y="6240"/>
                    <a:pt x="6827" y="6289"/>
                    <a:pt x="6276" y="6289"/>
                  </a:cubicBezTo>
                  <a:cubicBezTo>
                    <a:pt x="5971" y="6289"/>
                    <a:pt x="5666" y="6274"/>
                    <a:pt x="5360" y="6227"/>
                  </a:cubicBezTo>
                  <a:lnTo>
                    <a:pt x="5360" y="6227"/>
                  </a:lnTo>
                  <a:cubicBezTo>
                    <a:pt x="5364" y="6228"/>
                    <a:pt x="5370" y="6228"/>
                    <a:pt x="5377" y="6228"/>
                  </a:cubicBezTo>
                  <a:cubicBezTo>
                    <a:pt x="5531" y="6228"/>
                    <a:pt x="6314" y="6084"/>
                    <a:pt x="6586" y="6070"/>
                  </a:cubicBezTo>
                  <a:cubicBezTo>
                    <a:pt x="7014" y="6056"/>
                    <a:pt x="7400" y="6013"/>
                    <a:pt x="7813" y="5928"/>
                  </a:cubicBezTo>
                  <a:cubicBezTo>
                    <a:pt x="7927" y="5899"/>
                    <a:pt x="7885" y="5742"/>
                    <a:pt x="7785" y="5742"/>
                  </a:cubicBezTo>
                  <a:cubicBezTo>
                    <a:pt x="7699" y="5728"/>
                    <a:pt x="7599" y="5728"/>
                    <a:pt x="7499" y="5728"/>
                  </a:cubicBezTo>
                  <a:cubicBezTo>
                    <a:pt x="6601" y="5685"/>
                    <a:pt x="5702" y="5771"/>
                    <a:pt x="4803" y="5600"/>
                  </a:cubicBezTo>
                  <a:lnTo>
                    <a:pt x="4803" y="5600"/>
                  </a:lnTo>
                  <a:cubicBezTo>
                    <a:pt x="5090" y="5653"/>
                    <a:pt x="5420" y="5678"/>
                    <a:pt x="5762" y="5678"/>
                  </a:cubicBezTo>
                  <a:cubicBezTo>
                    <a:pt x="6426" y="5678"/>
                    <a:pt x="7139" y="5583"/>
                    <a:pt x="7685" y="5414"/>
                  </a:cubicBezTo>
                  <a:cubicBezTo>
                    <a:pt x="7713" y="5400"/>
                    <a:pt x="7742" y="5371"/>
                    <a:pt x="7742" y="5343"/>
                  </a:cubicBezTo>
                  <a:cubicBezTo>
                    <a:pt x="7756" y="5300"/>
                    <a:pt x="7728" y="5243"/>
                    <a:pt x="7685" y="5229"/>
                  </a:cubicBezTo>
                  <a:cubicBezTo>
                    <a:pt x="7656" y="5229"/>
                    <a:pt x="7628" y="5229"/>
                    <a:pt x="7599" y="5214"/>
                  </a:cubicBezTo>
                  <a:cubicBezTo>
                    <a:pt x="7157" y="5100"/>
                    <a:pt x="6701" y="5029"/>
                    <a:pt x="6258" y="4972"/>
                  </a:cubicBezTo>
                  <a:cubicBezTo>
                    <a:pt x="6472" y="4958"/>
                    <a:pt x="6672" y="4943"/>
                    <a:pt x="6886" y="4915"/>
                  </a:cubicBezTo>
                  <a:cubicBezTo>
                    <a:pt x="6900" y="4915"/>
                    <a:pt x="6900" y="4915"/>
                    <a:pt x="6900" y="4901"/>
                  </a:cubicBezTo>
                  <a:cubicBezTo>
                    <a:pt x="6986" y="4886"/>
                    <a:pt x="7029" y="4786"/>
                    <a:pt x="6943" y="4729"/>
                  </a:cubicBezTo>
                  <a:cubicBezTo>
                    <a:pt x="6173" y="4330"/>
                    <a:pt x="5317" y="4316"/>
                    <a:pt x="4475" y="4130"/>
                  </a:cubicBezTo>
                  <a:cubicBezTo>
                    <a:pt x="4347" y="4102"/>
                    <a:pt x="4233" y="4073"/>
                    <a:pt x="4161" y="4045"/>
                  </a:cubicBezTo>
                  <a:cubicBezTo>
                    <a:pt x="3591" y="3837"/>
                    <a:pt x="4233" y="3654"/>
                    <a:pt x="4676" y="3654"/>
                  </a:cubicBezTo>
                  <a:cubicBezTo>
                    <a:pt x="4721" y="3654"/>
                    <a:pt x="4764" y="3656"/>
                    <a:pt x="4803" y="3659"/>
                  </a:cubicBezTo>
                  <a:cubicBezTo>
                    <a:pt x="5076" y="3680"/>
                    <a:pt x="5334" y="3700"/>
                    <a:pt x="5593" y="3700"/>
                  </a:cubicBezTo>
                  <a:cubicBezTo>
                    <a:pt x="5700" y="3700"/>
                    <a:pt x="5807" y="3696"/>
                    <a:pt x="5916" y="3688"/>
                  </a:cubicBezTo>
                  <a:cubicBezTo>
                    <a:pt x="6030" y="3674"/>
                    <a:pt x="6158" y="3659"/>
                    <a:pt x="6273" y="3631"/>
                  </a:cubicBezTo>
                  <a:cubicBezTo>
                    <a:pt x="6387" y="3617"/>
                    <a:pt x="6358" y="3488"/>
                    <a:pt x="6273" y="3445"/>
                  </a:cubicBezTo>
                  <a:cubicBezTo>
                    <a:pt x="5987" y="3331"/>
                    <a:pt x="5688" y="3246"/>
                    <a:pt x="5374" y="3174"/>
                  </a:cubicBezTo>
                  <a:cubicBezTo>
                    <a:pt x="4775" y="3046"/>
                    <a:pt x="4161" y="3018"/>
                    <a:pt x="3519" y="2975"/>
                  </a:cubicBezTo>
                  <a:cubicBezTo>
                    <a:pt x="3360" y="2964"/>
                    <a:pt x="2301" y="2882"/>
                    <a:pt x="2356" y="2882"/>
                  </a:cubicBezTo>
                  <a:cubicBezTo>
                    <a:pt x="2375" y="2882"/>
                    <a:pt x="2527" y="2892"/>
                    <a:pt x="2892" y="2918"/>
                  </a:cubicBezTo>
                  <a:cubicBezTo>
                    <a:pt x="3509" y="2963"/>
                    <a:pt x="4100" y="3016"/>
                    <a:pt x="4706" y="3016"/>
                  </a:cubicBezTo>
                  <a:cubicBezTo>
                    <a:pt x="4870" y="3016"/>
                    <a:pt x="5036" y="3012"/>
                    <a:pt x="5203" y="3003"/>
                  </a:cubicBezTo>
                  <a:lnTo>
                    <a:pt x="5360" y="3003"/>
                  </a:lnTo>
                  <a:cubicBezTo>
                    <a:pt x="5459" y="2989"/>
                    <a:pt x="5488" y="2846"/>
                    <a:pt x="5388" y="2818"/>
                  </a:cubicBezTo>
                  <a:cubicBezTo>
                    <a:pt x="5203" y="2761"/>
                    <a:pt x="5032" y="2718"/>
                    <a:pt x="4846" y="2675"/>
                  </a:cubicBezTo>
                  <a:cubicBezTo>
                    <a:pt x="4147" y="2518"/>
                    <a:pt x="3420" y="2418"/>
                    <a:pt x="2721" y="2261"/>
                  </a:cubicBezTo>
                  <a:cubicBezTo>
                    <a:pt x="2692" y="2265"/>
                    <a:pt x="2665" y="2266"/>
                    <a:pt x="2638" y="2266"/>
                  </a:cubicBezTo>
                  <a:cubicBezTo>
                    <a:pt x="2427" y="2266"/>
                    <a:pt x="2285" y="2165"/>
                    <a:pt x="2221" y="1962"/>
                  </a:cubicBezTo>
                  <a:cubicBezTo>
                    <a:pt x="2535" y="1962"/>
                    <a:pt x="2863" y="1990"/>
                    <a:pt x="3177" y="2062"/>
                  </a:cubicBezTo>
                  <a:cubicBezTo>
                    <a:pt x="3403" y="2093"/>
                    <a:pt x="3615" y="2116"/>
                    <a:pt x="3827" y="2116"/>
                  </a:cubicBezTo>
                  <a:cubicBezTo>
                    <a:pt x="3910" y="2116"/>
                    <a:pt x="3992" y="2113"/>
                    <a:pt x="4076" y="2105"/>
                  </a:cubicBezTo>
                  <a:cubicBezTo>
                    <a:pt x="4133" y="2105"/>
                    <a:pt x="4176" y="2062"/>
                    <a:pt x="4176" y="2019"/>
                  </a:cubicBezTo>
                  <a:cubicBezTo>
                    <a:pt x="4176" y="2005"/>
                    <a:pt x="4176" y="2005"/>
                    <a:pt x="4176" y="1990"/>
                  </a:cubicBezTo>
                  <a:cubicBezTo>
                    <a:pt x="4161" y="1962"/>
                    <a:pt x="4147" y="1933"/>
                    <a:pt x="4104" y="1919"/>
                  </a:cubicBezTo>
                  <a:cubicBezTo>
                    <a:pt x="3291" y="1662"/>
                    <a:pt x="2435" y="1605"/>
                    <a:pt x="1608" y="1420"/>
                  </a:cubicBezTo>
                  <a:cubicBezTo>
                    <a:pt x="1347" y="1370"/>
                    <a:pt x="767" y="1227"/>
                    <a:pt x="1000" y="1227"/>
                  </a:cubicBezTo>
                  <a:cubicBezTo>
                    <a:pt x="1098" y="1227"/>
                    <a:pt x="1339" y="1252"/>
                    <a:pt x="1808" y="1320"/>
                  </a:cubicBezTo>
                  <a:cubicBezTo>
                    <a:pt x="2350" y="1391"/>
                    <a:pt x="2877" y="1505"/>
                    <a:pt x="3420" y="1591"/>
                  </a:cubicBezTo>
                  <a:cubicBezTo>
                    <a:pt x="3424" y="1592"/>
                    <a:pt x="3429" y="1592"/>
                    <a:pt x="3433" y="1592"/>
                  </a:cubicBezTo>
                  <a:cubicBezTo>
                    <a:pt x="3538" y="1592"/>
                    <a:pt x="3586" y="1433"/>
                    <a:pt x="3477" y="1406"/>
                  </a:cubicBezTo>
                  <a:cubicBezTo>
                    <a:pt x="3034" y="1291"/>
                    <a:pt x="2592" y="1220"/>
                    <a:pt x="2164" y="1134"/>
                  </a:cubicBezTo>
                  <a:cubicBezTo>
                    <a:pt x="2136" y="1134"/>
                    <a:pt x="2107" y="1134"/>
                    <a:pt x="2093" y="1120"/>
                  </a:cubicBezTo>
                  <a:cubicBezTo>
                    <a:pt x="1879" y="1077"/>
                    <a:pt x="1679" y="1035"/>
                    <a:pt x="1465" y="992"/>
                  </a:cubicBezTo>
                  <a:cubicBezTo>
                    <a:pt x="1097" y="893"/>
                    <a:pt x="715" y="555"/>
                    <a:pt x="402" y="494"/>
                  </a:cubicBezTo>
                  <a:lnTo>
                    <a:pt x="402" y="494"/>
                  </a:lnTo>
                  <a:cubicBezTo>
                    <a:pt x="1200" y="645"/>
                    <a:pt x="1987" y="1001"/>
                    <a:pt x="2801" y="1001"/>
                  </a:cubicBezTo>
                  <a:cubicBezTo>
                    <a:pt x="2916" y="1001"/>
                    <a:pt x="3032" y="993"/>
                    <a:pt x="3148" y="978"/>
                  </a:cubicBezTo>
                  <a:cubicBezTo>
                    <a:pt x="3220" y="978"/>
                    <a:pt x="3277" y="963"/>
                    <a:pt x="3348" y="949"/>
                  </a:cubicBezTo>
                  <a:cubicBezTo>
                    <a:pt x="3434" y="935"/>
                    <a:pt x="3434" y="821"/>
                    <a:pt x="3362" y="778"/>
                  </a:cubicBezTo>
                  <a:cubicBezTo>
                    <a:pt x="3177" y="664"/>
                    <a:pt x="2977" y="564"/>
                    <a:pt x="2778" y="464"/>
                  </a:cubicBezTo>
                  <a:cubicBezTo>
                    <a:pt x="2435" y="307"/>
                    <a:pt x="2079" y="179"/>
                    <a:pt x="1708" y="8"/>
                  </a:cubicBezTo>
                  <a:cubicBezTo>
                    <a:pt x="1695" y="3"/>
                    <a:pt x="1683" y="1"/>
                    <a:pt x="1671" y="1"/>
                  </a:cubicBezTo>
                  <a:close/>
                </a:path>
              </a:pathLst>
            </a:custGeom>
            <a:solidFill>
              <a:srgbClr val="4488C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4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261BD-0D5B-452B-FAB0-705F7AC6A528}"/>
              </a:ext>
            </a:extLst>
          </p:cNvPr>
          <p:cNvSpPr/>
          <p:nvPr/>
        </p:nvSpPr>
        <p:spPr>
          <a:xfrm>
            <a:off x="613337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9F47C-E96E-D13C-9E2E-4FE8E081EE62}"/>
              </a:ext>
            </a:extLst>
          </p:cNvPr>
          <p:cNvSpPr/>
          <p:nvPr/>
        </p:nvSpPr>
        <p:spPr>
          <a:xfrm>
            <a:off x="4928853" y="1581866"/>
            <a:ext cx="2334293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847966-2533-3C46-6230-1E1C99570199}"/>
              </a:ext>
            </a:extLst>
          </p:cNvPr>
          <p:cNvCxnSpPr/>
          <p:nvPr/>
        </p:nvCxnSpPr>
        <p:spPr>
          <a:xfrm>
            <a:off x="6095999" y="2475267"/>
            <a:ext cx="0" cy="3606800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26EF80C-C69D-0110-1ECD-99752DF6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57" y="2339934"/>
            <a:ext cx="3333988" cy="13598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D59A9B-B6FB-1FB5-08E4-A773936EF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82" y="2339934"/>
            <a:ext cx="4202249" cy="1359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1F22EB-4C06-FEAD-06F9-1B753E08B67A}"/>
                  </a:ext>
                </a:extLst>
              </p:cNvPr>
              <p:cNvSpPr/>
              <p:nvPr/>
            </p:nvSpPr>
            <p:spPr>
              <a:xfrm>
                <a:off x="1885539" y="3929307"/>
                <a:ext cx="3259226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10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ngôi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sao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: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1F22EB-4C06-FEAD-06F9-1B753E08B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539" y="3929307"/>
                <a:ext cx="3259226" cy="960199"/>
              </a:xfrm>
              <a:prstGeom prst="rect">
                <a:avLst/>
              </a:prstGeom>
              <a:blipFill>
                <a:blip r:embed="rId5"/>
                <a:stretch>
                  <a:fillRect r="-2056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F5720B-6BDC-C5C7-0E22-CE3B6AC87F38}"/>
                  </a:ext>
                </a:extLst>
              </p:cNvPr>
              <p:cNvSpPr/>
              <p:nvPr/>
            </p:nvSpPr>
            <p:spPr>
              <a:xfrm>
                <a:off x="7242662" y="3815796"/>
                <a:ext cx="3292889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12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vuông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: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F5720B-6BDC-C5C7-0E22-CE3B6AC87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662" y="3815796"/>
                <a:ext cx="3292889" cy="954172"/>
              </a:xfrm>
              <a:prstGeom prst="rect">
                <a:avLst/>
              </a:prstGeom>
              <a:blipFill>
                <a:blip r:embed="rId6"/>
                <a:stretch>
                  <a:fillRect r="-222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4AA0DE0-F585-C6E9-7721-0C0FD2429DFC}"/>
              </a:ext>
            </a:extLst>
          </p:cNvPr>
          <p:cNvGrpSpPr/>
          <p:nvPr/>
        </p:nvGrpSpPr>
        <p:grpSpPr>
          <a:xfrm>
            <a:off x="2351056" y="4893965"/>
            <a:ext cx="2229610" cy="670560"/>
            <a:chOff x="3693160" y="7200900"/>
            <a:chExt cx="3344415" cy="100584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C33AEF6-C795-B66C-0C03-796A91DEC7D2}"/>
                </a:ext>
              </a:extLst>
            </p:cNvPr>
            <p:cNvSpPr/>
            <p:nvPr/>
          </p:nvSpPr>
          <p:spPr>
            <a:xfrm>
              <a:off x="3693160" y="72009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D68E27-F78B-158A-998E-3B51CF5E392B}"/>
                </a:ext>
              </a:extLst>
            </p:cNvPr>
            <p:cNvSpPr/>
            <p:nvPr/>
          </p:nvSpPr>
          <p:spPr>
            <a:xfrm>
              <a:off x="4851400" y="7349877"/>
              <a:ext cx="2186175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等线"/>
                  <a:cs typeface="Arial"/>
                  <a:sym typeface="Arial"/>
                </a:rPr>
                <a:t>ngôi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等线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等线"/>
                  <a:cs typeface="Arial"/>
                  <a:sym typeface="Arial"/>
                </a:rPr>
                <a:t>sao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2718CD-ABE2-10B8-D92E-99094CBE06FC}"/>
              </a:ext>
            </a:extLst>
          </p:cNvPr>
          <p:cNvGrpSpPr/>
          <p:nvPr/>
        </p:nvGrpSpPr>
        <p:grpSpPr>
          <a:xfrm>
            <a:off x="7735144" y="4932795"/>
            <a:ext cx="2892469" cy="670560"/>
            <a:chOff x="3693160" y="7200900"/>
            <a:chExt cx="4338704" cy="100584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A7E2B52-1798-F9CC-DDC1-770A5000AB70}"/>
                </a:ext>
              </a:extLst>
            </p:cNvPr>
            <p:cNvSpPr/>
            <p:nvPr/>
          </p:nvSpPr>
          <p:spPr>
            <a:xfrm>
              <a:off x="3693160" y="7200900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794A1F-2D4D-2473-0A1A-5EB8D0FDA958}"/>
                </a:ext>
              </a:extLst>
            </p:cNvPr>
            <p:cNvSpPr/>
            <p:nvPr/>
          </p:nvSpPr>
          <p:spPr>
            <a:xfrm>
              <a:off x="4851400" y="7349877"/>
              <a:ext cx="3180464" cy="692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vuông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01509B7-A391-F262-CD74-32EBD95C7355}"/>
              </a:ext>
            </a:extLst>
          </p:cNvPr>
          <p:cNvSpPr/>
          <p:nvPr/>
        </p:nvSpPr>
        <p:spPr>
          <a:xfrm>
            <a:off x="2498625" y="4993284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4</a:t>
            </a:r>
            <a:endParaRPr lang="en-US" sz="1200" b="1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5B951E-B885-2FA6-A02B-04B9C20B4964}"/>
              </a:ext>
            </a:extLst>
          </p:cNvPr>
          <p:cNvSpPr/>
          <p:nvPr/>
        </p:nvSpPr>
        <p:spPr>
          <a:xfrm>
            <a:off x="7787333" y="5036735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ea typeface="等线"/>
                <a:cs typeface="Arial"/>
                <a:sym typeface="Arial"/>
              </a:rPr>
              <a:t>10</a:t>
            </a:r>
            <a:endParaRPr lang="en-US" sz="1200" b="1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60B039B-5FA8-B8FD-2226-30DA7091CA01}"/>
                  </a:ext>
                </a:extLst>
              </p:cNvPr>
              <p:cNvSpPr/>
              <p:nvPr/>
            </p:nvSpPr>
            <p:spPr>
              <a:xfrm>
                <a:off x="1991445" y="5413283"/>
                <a:ext cx="2612189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60B039B-5FA8-B8FD-2226-30DA7091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45" y="5413283"/>
                <a:ext cx="2612189" cy="1544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C14B-E52F-2A48-4AB1-220EB2280314}"/>
                  </a:ext>
                </a:extLst>
              </p:cNvPr>
              <p:cNvSpPr/>
              <p:nvPr/>
            </p:nvSpPr>
            <p:spPr>
              <a:xfrm>
                <a:off x="7263146" y="5411976"/>
                <a:ext cx="2810962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  <m: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C14B-E52F-2A48-4AB1-220EB2280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46" y="5411976"/>
                <a:ext cx="2810962" cy="1544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261BD-0D5B-452B-FAB0-705F7AC6A528}"/>
              </a:ext>
            </a:extLst>
          </p:cNvPr>
          <p:cNvSpPr/>
          <p:nvPr/>
        </p:nvSpPr>
        <p:spPr>
          <a:xfrm>
            <a:off x="6106728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13E60FB-AC45-5BC2-FCB6-446D31786071}"/>
              </a:ext>
            </a:extLst>
          </p:cNvPr>
          <p:cNvSpPr/>
          <p:nvPr/>
        </p:nvSpPr>
        <p:spPr>
          <a:xfrm>
            <a:off x="5197356" y="1404454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2: 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77A3B5-0FEF-ADDC-C25F-FC2C4B9D3F8C}"/>
              </a:ext>
            </a:extLst>
          </p:cNvPr>
          <p:cNvSpPr/>
          <p:nvPr/>
        </p:nvSpPr>
        <p:spPr>
          <a:xfrm>
            <a:off x="2261457" y="1976032"/>
            <a:ext cx="766908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Tìm phân số của một số trong mỗi trường hợp sau: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11263AE-DBD0-73B1-A051-1369470C96EB}"/>
                  </a:ext>
                </a:extLst>
              </p:cNvPr>
              <p:cNvSpPr/>
              <p:nvPr/>
            </p:nvSpPr>
            <p:spPr>
              <a:xfrm>
                <a:off x="628306" y="2864745"/>
                <a:ext cx="2207656" cy="95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Arial"/>
                    <a:sym typeface="Arial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11263AE-DBD0-73B1-A051-1369470C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6" y="2864745"/>
                <a:ext cx="2207656" cy="954620"/>
              </a:xfrm>
              <a:prstGeom prst="rect">
                <a:avLst/>
              </a:prstGeom>
              <a:blipFill>
                <a:blip r:embed="rId3"/>
                <a:stretch>
                  <a:fillRect l="-4144" r="-3591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F6AC922-B9D5-8676-B0CE-ED542A79E5A7}"/>
                  </a:ext>
                </a:extLst>
              </p:cNvPr>
              <p:cNvSpPr/>
              <p:nvPr/>
            </p:nvSpPr>
            <p:spPr>
              <a:xfrm>
                <a:off x="828431" y="4895627"/>
                <a:ext cx="1901483" cy="949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42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F6AC922-B9D5-8676-B0CE-ED542A79E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1" y="4895627"/>
                <a:ext cx="1901483" cy="949234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C8CE7D-4E63-9D0B-9EA5-3873A2A40F4D}"/>
              </a:ext>
            </a:extLst>
          </p:cNvPr>
          <p:cNvCxnSpPr/>
          <p:nvPr/>
        </p:nvCxnSpPr>
        <p:spPr>
          <a:xfrm>
            <a:off x="4042708" y="3040861"/>
            <a:ext cx="0" cy="3606800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DC002A2-88DF-F36F-8741-0EC373AECA57}"/>
              </a:ext>
            </a:extLst>
          </p:cNvPr>
          <p:cNvCxnSpPr/>
          <p:nvPr/>
        </p:nvCxnSpPr>
        <p:spPr>
          <a:xfrm>
            <a:off x="8208308" y="3040861"/>
            <a:ext cx="0" cy="3606800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DD73D1E-D24D-EBA0-2536-9615A0F21C55}"/>
                  </a:ext>
                </a:extLst>
              </p:cNvPr>
              <p:cNvSpPr/>
              <p:nvPr/>
            </p:nvSpPr>
            <p:spPr>
              <a:xfrm>
                <a:off x="4425372" y="2919807"/>
                <a:ext cx="2310248" cy="95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20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DD73D1E-D24D-EBA0-2536-9615A0F2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72" y="2919807"/>
                <a:ext cx="2310248" cy="954620"/>
              </a:xfrm>
              <a:prstGeom prst="rect">
                <a:avLst/>
              </a:prstGeom>
              <a:blipFill>
                <a:blip r:embed="rId5"/>
                <a:stretch>
                  <a:fillRect l="-4222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641E99-B6EA-F80E-DC7E-CE0891F7B3A9}"/>
                  </a:ext>
                </a:extLst>
              </p:cNvPr>
              <p:cNvSpPr/>
              <p:nvPr/>
            </p:nvSpPr>
            <p:spPr>
              <a:xfrm>
                <a:off x="4793933" y="4938659"/>
                <a:ext cx="1901483" cy="954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21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641E99-B6EA-F80E-DC7E-CE0891F7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33" y="4938659"/>
                <a:ext cx="1901483" cy="954620"/>
              </a:xfrm>
              <a:prstGeom prst="rect">
                <a:avLst/>
              </a:prstGeom>
              <a:blipFill>
                <a:blip r:embed="rId6"/>
                <a:stretch>
                  <a:fillRect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E427A41-B8DE-6875-BCE0-6A8AABA4E3E3}"/>
                  </a:ext>
                </a:extLst>
              </p:cNvPr>
              <p:cNvSpPr/>
              <p:nvPr/>
            </p:nvSpPr>
            <p:spPr>
              <a:xfrm>
                <a:off x="8419752" y="2958306"/>
                <a:ext cx="2299027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35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E427A41-B8DE-6875-BCE0-6A8AABA4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752" y="2958306"/>
                <a:ext cx="2299027" cy="960199"/>
              </a:xfrm>
              <a:prstGeom prst="rect">
                <a:avLst/>
              </a:prstGeom>
              <a:blipFill>
                <a:blip r:embed="rId7"/>
                <a:stretch>
                  <a:fillRect l="-3979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77DCB49-65DF-3DEF-6E91-12BAFFCFF803}"/>
                  </a:ext>
                </a:extLst>
              </p:cNvPr>
              <p:cNvSpPr/>
              <p:nvPr/>
            </p:nvSpPr>
            <p:spPr>
              <a:xfrm>
                <a:off x="8860801" y="4908473"/>
                <a:ext cx="1901483" cy="95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36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77DCB49-65DF-3DEF-6E91-12BAFFCFF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801" y="4908473"/>
                <a:ext cx="1901483" cy="959558"/>
              </a:xfrm>
              <a:prstGeom prst="rect">
                <a:avLst/>
              </a:prstGeom>
              <a:blipFill>
                <a:blip r:embed="rId8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6F9608B-34D2-999F-E569-FE8341C29553}"/>
              </a:ext>
            </a:extLst>
          </p:cNvPr>
          <p:cNvGrpSpPr/>
          <p:nvPr/>
        </p:nvGrpSpPr>
        <p:grpSpPr>
          <a:xfrm>
            <a:off x="2884592" y="3149252"/>
            <a:ext cx="670560" cy="670560"/>
            <a:chOff x="3101844" y="6679265"/>
            <a:chExt cx="1005840" cy="100584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02254427-3241-2FA2-6038-AC9F83D91C30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FBDB50E-2984-63CE-1DE5-E1F9D9ABFF1D}"/>
                </a:ext>
              </a:extLst>
            </p:cNvPr>
            <p:cNvSpPr/>
            <p:nvPr/>
          </p:nvSpPr>
          <p:spPr>
            <a:xfrm>
              <a:off x="3323198" y="6814795"/>
              <a:ext cx="563136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9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A0F561-11A6-2524-57B5-B2C8E6A8FAAF}"/>
              </a:ext>
            </a:extLst>
          </p:cNvPr>
          <p:cNvGrpSpPr/>
          <p:nvPr/>
        </p:nvGrpSpPr>
        <p:grpSpPr>
          <a:xfrm>
            <a:off x="2715751" y="5143575"/>
            <a:ext cx="670560" cy="670560"/>
            <a:chOff x="3101844" y="6679265"/>
            <a:chExt cx="1005840" cy="100584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E686540-3C7A-9A3B-1C3D-E7B7B0C28573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433B2B-31DE-4C82-4A17-4123589E613D}"/>
                </a:ext>
              </a:extLst>
            </p:cNvPr>
            <p:cNvSpPr/>
            <p:nvPr/>
          </p:nvSpPr>
          <p:spPr>
            <a:xfrm>
              <a:off x="3323198" y="6828242"/>
              <a:ext cx="563136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6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3BA9CF-647E-C149-CCDA-56DADAFAD11B}"/>
              </a:ext>
            </a:extLst>
          </p:cNvPr>
          <p:cNvGrpSpPr/>
          <p:nvPr/>
        </p:nvGrpSpPr>
        <p:grpSpPr>
          <a:xfrm>
            <a:off x="6755749" y="3167607"/>
            <a:ext cx="670560" cy="670560"/>
            <a:chOff x="3101844" y="6679265"/>
            <a:chExt cx="1005840" cy="100584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5974E4CD-AFB0-485E-A8DD-7756FE8E0646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A09AF1F-EBA0-1502-5CFB-36F9755DBC58}"/>
                </a:ext>
              </a:extLst>
            </p:cNvPr>
            <p:cNvSpPr/>
            <p:nvPr/>
          </p:nvSpPr>
          <p:spPr>
            <a:xfrm>
              <a:off x="3153234" y="6828242"/>
              <a:ext cx="849272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15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A3CE160-C98E-6F6D-9006-AA2706DA2A7A}"/>
              </a:ext>
            </a:extLst>
          </p:cNvPr>
          <p:cNvGrpSpPr/>
          <p:nvPr/>
        </p:nvGrpSpPr>
        <p:grpSpPr>
          <a:xfrm>
            <a:off x="6697070" y="5149038"/>
            <a:ext cx="670560" cy="670560"/>
            <a:chOff x="3101844" y="6679265"/>
            <a:chExt cx="1005840" cy="1005840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64CE8D1E-5A96-50D4-9792-40BAC892CA44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E953530-4C73-8ABC-443B-AD5D396D5355}"/>
                </a:ext>
              </a:extLst>
            </p:cNvPr>
            <p:cNvSpPr/>
            <p:nvPr/>
          </p:nvSpPr>
          <p:spPr>
            <a:xfrm>
              <a:off x="3323198" y="6828242"/>
              <a:ext cx="563136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9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5819800-E610-77B6-F650-9D13B2887AA4}"/>
              </a:ext>
            </a:extLst>
          </p:cNvPr>
          <p:cNvGrpSpPr/>
          <p:nvPr/>
        </p:nvGrpSpPr>
        <p:grpSpPr>
          <a:xfrm>
            <a:off x="10687258" y="3232704"/>
            <a:ext cx="670560" cy="670560"/>
            <a:chOff x="3101844" y="6679265"/>
            <a:chExt cx="1005840" cy="1005840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CFCB051-142E-FCCF-D068-88F74466BBE2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9B9E4E6-0B7F-3378-BBD2-4F3C5E2E8BA6}"/>
                </a:ext>
              </a:extLst>
            </p:cNvPr>
            <p:cNvSpPr/>
            <p:nvPr/>
          </p:nvSpPr>
          <p:spPr>
            <a:xfrm>
              <a:off x="3180129" y="6828242"/>
              <a:ext cx="849272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14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69EFC4-3F38-3207-BD48-35DFD9892E9A}"/>
              </a:ext>
            </a:extLst>
          </p:cNvPr>
          <p:cNvGrpSpPr/>
          <p:nvPr/>
        </p:nvGrpSpPr>
        <p:grpSpPr>
          <a:xfrm>
            <a:off x="10774433" y="5132342"/>
            <a:ext cx="670560" cy="670560"/>
            <a:chOff x="3101844" y="6679265"/>
            <a:chExt cx="1005840" cy="100584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714D06D-ABE9-4402-2903-5AEAD00A9342}"/>
                </a:ext>
              </a:extLst>
            </p:cNvPr>
            <p:cNvSpPr/>
            <p:nvPr/>
          </p:nvSpPr>
          <p:spPr>
            <a:xfrm>
              <a:off x="3101844" y="6679265"/>
              <a:ext cx="1005840" cy="1005840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EB646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2636EF1-7CF2-67B2-B323-05CF6E148FDC}"/>
                </a:ext>
              </a:extLst>
            </p:cNvPr>
            <p:cNvSpPr/>
            <p:nvPr/>
          </p:nvSpPr>
          <p:spPr>
            <a:xfrm>
              <a:off x="3323198" y="6828242"/>
              <a:ext cx="563136" cy="6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/>
                  <a:sym typeface="Arial"/>
                </a:rPr>
                <a:t>8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AFA76-358D-5E12-6BD6-E088E9BA920D}"/>
                  </a:ext>
                </a:extLst>
              </p:cNvPr>
              <p:cNvSpPr/>
              <p:nvPr/>
            </p:nvSpPr>
            <p:spPr>
              <a:xfrm>
                <a:off x="958699" y="3956371"/>
                <a:ext cx="2195345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18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E2AFA76-358D-5E12-6BD6-E088E9BA9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99" y="3956371"/>
                <a:ext cx="2195345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D6807EF-4AAF-A147-6C24-C3C107092F8C}"/>
                  </a:ext>
                </a:extLst>
              </p:cNvPr>
              <p:cNvSpPr/>
              <p:nvPr/>
            </p:nvSpPr>
            <p:spPr>
              <a:xfrm>
                <a:off x="917297" y="5844861"/>
                <a:ext cx="2195345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42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D6807EF-4AAF-A147-6C24-C3C107092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7" y="5844861"/>
                <a:ext cx="2195345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F60363F-8607-C8C5-842E-87A7710CF244}"/>
                  </a:ext>
                </a:extLst>
              </p:cNvPr>
              <p:cNvSpPr/>
              <p:nvPr/>
            </p:nvSpPr>
            <p:spPr>
              <a:xfrm>
                <a:off x="4925414" y="4011186"/>
                <a:ext cx="222900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Calibri"/>
                                  <a:cs typeface="Times New Roman"/>
                                  <a:sym typeface="Arial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Calibri"/>
                                  <a:cs typeface="Times New Roman"/>
                                  <a:sym typeface="Arial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 dirty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  <a:ea typeface="等线"/>
                              <a:cs typeface="Arial"/>
                              <a:sym typeface="Arial"/>
                            </a:rPr>
                            <m:t>20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0" i="0" kern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F60363F-8607-C8C5-842E-87A7710CF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414" y="4011186"/>
                <a:ext cx="2229008" cy="9221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640299A-258F-44B6-6CEB-4F39171351E2}"/>
                  </a:ext>
                </a:extLst>
              </p:cNvPr>
              <p:cNvSpPr/>
              <p:nvPr/>
            </p:nvSpPr>
            <p:spPr>
              <a:xfrm>
                <a:off x="8858060" y="4020856"/>
                <a:ext cx="236526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35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640299A-258F-44B6-6CEB-4F3917135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60" y="4020856"/>
                <a:ext cx="2365263" cy="922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9A58AA3-4558-AB0E-C825-737409E4B92A}"/>
                  </a:ext>
                </a:extLst>
              </p:cNvPr>
              <p:cNvSpPr/>
              <p:nvPr/>
            </p:nvSpPr>
            <p:spPr>
              <a:xfrm>
                <a:off x="9061957" y="5925225"/>
                <a:ext cx="2195345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9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36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9A58AA3-4558-AB0E-C825-737409E4B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57" y="5925225"/>
                <a:ext cx="2195345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F40E29-59AE-A3DA-4BA9-435FC4AB4BF7}"/>
                  </a:ext>
                </a:extLst>
              </p:cNvPr>
              <p:cNvSpPr txBox="1"/>
              <p:nvPr/>
            </p:nvSpPr>
            <p:spPr>
              <a:xfrm>
                <a:off x="4999995" y="5880463"/>
                <a:ext cx="199464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kern="0">
                                  <a:solidFill>
                                    <a:srgbClr val="000000"/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7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 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21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F40E29-59AE-A3DA-4BA9-435FC4AB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95" y="5880463"/>
                <a:ext cx="1994649" cy="8298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0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81" grpId="0"/>
      <p:bldP spid="82" grpId="0"/>
      <p:bldP spid="83" grpId="0"/>
      <p:bldP spid="85" grpId="0"/>
      <p:bldP spid="8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3483;p45">
            <a:extLst>
              <a:ext uri="{FF2B5EF4-FFF2-40B4-BE49-F238E27FC236}">
                <a16:creationId xmlns:a16="http://schemas.microsoft.com/office/drawing/2014/main" id="{28C91A0C-3144-962F-07DA-32231CC993CA}"/>
              </a:ext>
            </a:extLst>
          </p:cNvPr>
          <p:cNvGrpSpPr/>
          <p:nvPr/>
        </p:nvGrpSpPr>
        <p:grpSpPr>
          <a:xfrm>
            <a:off x="7932473" y="2357229"/>
            <a:ext cx="612880" cy="546907"/>
            <a:chOff x="-42996150" y="3612600"/>
            <a:chExt cx="323750" cy="288900"/>
          </a:xfrm>
        </p:grpSpPr>
        <p:sp>
          <p:nvSpPr>
            <p:cNvPr id="21" name="Google Shape;3484;p45">
              <a:extLst>
                <a:ext uri="{FF2B5EF4-FFF2-40B4-BE49-F238E27FC236}">
                  <a16:creationId xmlns:a16="http://schemas.microsoft.com/office/drawing/2014/main" id="{139189AC-2E11-35A2-8734-AB4225AD42A7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2" name="Google Shape;3485;p45">
              <a:extLst>
                <a:ext uri="{FF2B5EF4-FFF2-40B4-BE49-F238E27FC236}">
                  <a16:creationId xmlns:a16="http://schemas.microsoft.com/office/drawing/2014/main" id="{03045AB1-DB8E-6C08-AE7A-AD489292CB53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3" name="Google Shape;3486;p45">
              <a:extLst>
                <a:ext uri="{FF2B5EF4-FFF2-40B4-BE49-F238E27FC236}">
                  <a16:creationId xmlns:a16="http://schemas.microsoft.com/office/drawing/2014/main" id="{2914AC6A-E1C8-0F01-E0F4-449FFC874C1A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24" name="Google Shape;3487;p45">
            <a:extLst>
              <a:ext uri="{FF2B5EF4-FFF2-40B4-BE49-F238E27FC236}">
                <a16:creationId xmlns:a16="http://schemas.microsoft.com/office/drawing/2014/main" id="{446B4B83-A893-993A-C972-376044E51B28}"/>
              </a:ext>
            </a:extLst>
          </p:cNvPr>
          <p:cNvGrpSpPr/>
          <p:nvPr/>
        </p:nvGrpSpPr>
        <p:grpSpPr>
          <a:xfrm>
            <a:off x="4165437" y="2357229"/>
            <a:ext cx="612884" cy="558184"/>
            <a:chOff x="-40378075" y="3267450"/>
            <a:chExt cx="317425" cy="289075"/>
          </a:xfrm>
        </p:grpSpPr>
        <p:sp>
          <p:nvSpPr>
            <p:cNvPr id="25" name="Google Shape;3488;p45">
              <a:extLst>
                <a:ext uri="{FF2B5EF4-FFF2-40B4-BE49-F238E27FC236}">
                  <a16:creationId xmlns:a16="http://schemas.microsoft.com/office/drawing/2014/main" id="{BC40A06D-1D88-93AB-43F0-03F93629219A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6" name="Google Shape;3489;p45">
              <a:extLst>
                <a:ext uri="{FF2B5EF4-FFF2-40B4-BE49-F238E27FC236}">
                  <a16:creationId xmlns:a16="http://schemas.microsoft.com/office/drawing/2014/main" id="{BD2CBD5C-E797-D8E4-5E33-F0336EE81880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7" name="Google Shape;3490;p45">
              <a:extLst>
                <a:ext uri="{FF2B5EF4-FFF2-40B4-BE49-F238E27FC236}">
                  <a16:creationId xmlns:a16="http://schemas.microsoft.com/office/drawing/2014/main" id="{ED5E927D-1880-DEF8-D3B4-60F7A92E0D98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8" name="Google Shape;3491;p45">
              <a:extLst>
                <a:ext uri="{FF2B5EF4-FFF2-40B4-BE49-F238E27FC236}">
                  <a16:creationId xmlns:a16="http://schemas.microsoft.com/office/drawing/2014/main" id="{6EFC5A27-675C-37CB-BCE2-2853063083AD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grpSp>
        <p:nvGrpSpPr>
          <p:cNvPr id="29" name="Google Shape;3492;p45">
            <a:extLst>
              <a:ext uri="{FF2B5EF4-FFF2-40B4-BE49-F238E27FC236}">
                <a16:creationId xmlns:a16="http://schemas.microsoft.com/office/drawing/2014/main" id="{8DE0CFFF-7478-C2C1-0E34-2AB3203DAF12}"/>
              </a:ext>
            </a:extLst>
          </p:cNvPr>
          <p:cNvGrpSpPr/>
          <p:nvPr/>
        </p:nvGrpSpPr>
        <p:grpSpPr>
          <a:xfrm>
            <a:off x="928854" y="2357229"/>
            <a:ext cx="612879" cy="606876"/>
            <a:chOff x="-37385100" y="3949908"/>
            <a:chExt cx="321350" cy="318225"/>
          </a:xfrm>
        </p:grpSpPr>
        <p:sp>
          <p:nvSpPr>
            <p:cNvPr id="30" name="Google Shape;3493;p45">
              <a:extLst>
                <a:ext uri="{FF2B5EF4-FFF2-40B4-BE49-F238E27FC236}">
                  <a16:creationId xmlns:a16="http://schemas.microsoft.com/office/drawing/2014/main" id="{19409AED-895B-F18F-F151-120769FC54B5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31" name="Google Shape;3494;p45">
              <a:extLst>
                <a:ext uri="{FF2B5EF4-FFF2-40B4-BE49-F238E27FC236}">
                  <a16:creationId xmlns:a16="http://schemas.microsoft.com/office/drawing/2014/main" id="{7CB3682D-F73E-0A75-C5EA-A86E87B7632E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7EF3281-1521-8D15-266C-EC673E3D33E3}"/>
              </a:ext>
            </a:extLst>
          </p:cNvPr>
          <p:cNvSpPr txBox="1"/>
          <p:nvPr/>
        </p:nvSpPr>
        <p:spPr>
          <a:xfrm>
            <a:off x="292341" y="3256805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D234C4-A49D-58D1-21D0-9A89B13E391A}"/>
              </a:ext>
            </a:extLst>
          </p:cNvPr>
          <p:cNvSpPr txBox="1"/>
          <p:nvPr/>
        </p:nvSpPr>
        <p:spPr>
          <a:xfrm>
            <a:off x="3339888" y="3256805"/>
            <a:ext cx="2590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173D4-DFCA-86FE-457B-EDB0BDF2E0D5}"/>
              </a:ext>
            </a:extLst>
          </p:cNvPr>
          <p:cNvSpPr txBox="1"/>
          <p:nvPr/>
        </p:nvSpPr>
        <p:spPr>
          <a:xfrm>
            <a:off x="6590635" y="3256805"/>
            <a:ext cx="3643478" cy="168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82: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phân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-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Tiết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DE074-E73B-A9D8-E341-8F43D3A20CE7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3E829-AAC4-0881-8323-ED4967ADD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02" y="1932036"/>
            <a:ext cx="5949195" cy="23827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0A3485-E484-D74C-C72B-9AB1CF129DAC}"/>
              </a:ext>
            </a:extLst>
          </p:cNvPr>
          <p:cNvGrpSpPr/>
          <p:nvPr/>
        </p:nvGrpSpPr>
        <p:grpSpPr>
          <a:xfrm>
            <a:off x="2324963" y="4748460"/>
            <a:ext cx="7653178" cy="1839785"/>
            <a:chOff x="2286000" y="5904664"/>
            <a:chExt cx="11479767" cy="2759678"/>
          </a:xfrm>
        </p:grpSpPr>
        <p:pic>
          <p:nvPicPr>
            <p:cNvPr id="9" name="Picture 31">
              <a:extLst>
                <a:ext uri="{FF2B5EF4-FFF2-40B4-BE49-F238E27FC236}">
                  <a16:creationId xmlns:a16="http://schemas.microsoft.com/office/drawing/2014/main" id="{5CFB05BC-2EEB-4263-548F-B46C846B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86000" y="6057900"/>
              <a:ext cx="1710478" cy="260644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1CD6D5-BCC3-8234-A445-9790703D7334}"/>
                </a:ext>
              </a:extLst>
            </p:cNvPr>
            <p:cNvSpPr/>
            <p:nvPr/>
          </p:nvSpPr>
          <p:spPr>
            <a:xfrm>
              <a:off x="4621767" y="5904664"/>
              <a:ext cx="9144000" cy="2513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err="1">
                  <a:latin typeface="UTM Avo" panose="02040603050506020204" pitchFamily="18"/>
                </a:rPr>
                <a:t>Có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bao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nhiêu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hình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tròn</a:t>
              </a:r>
              <a:r>
                <a:rPr lang="en-US" sz="2400" dirty="0">
                  <a:latin typeface="UTM Avo" panose="02040603050506020204" pitchFamily="18"/>
                </a:rPr>
                <a:t>?</a:t>
              </a:r>
            </a:p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err="1">
                  <a:latin typeface="UTM Avo" panose="02040603050506020204" pitchFamily="18"/>
                </a:rPr>
                <a:t>Lấy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ra</a:t>
              </a:r>
              <a:r>
                <a:rPr lang="en-US" sz="2400" dirty="0">
                  <a:latin typeface="UTM Avo" panose="02040603050506020204" pitchFamily="18"/>
                </a:rPr>
                <a:t> bao </a:t>
              </a:r>
              <a:r>
                <a:rPr lang="en-US" sz="2400" dirty="0" err="1">
                  <a:latin typeface="UTM Avo" panose="02040603050506020204" pitchFamily="18"/>
                </a:rPr>
                <a:t>nhiêu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phần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số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hình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tròn</a:t>
              </a:r>
              <a:r>
                <a:rPr lang="en-US" sz="2400" dirty="0">
                  <a:latin typeface="UTM Avo" panose="02040603050506020204" pitchFamily="18"/>
                </a:rPr>
                <a:t>?</a:t>
              </a:r>
            </a:p>
            <a:p>
              <a:pPr marL="381019" indent="-381019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400" dirty="0" err="1">
                  <a:latin typeface="UTM Avo" panose="02040603050506020204" pitchFamily="18"/>
                </a:rPr>
                <a:t>Câu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hỏi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là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gì</a:t>
              </a:r>
              <a:r>
                <a:rPr lang="en-US" sz="2400" dirty="0">
                  <a:latin typeface="UTM Avo" panose="02040603050506020204" pitchFamily="18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BDE074-E73B-A9D8-E341-8F43D3A20CE7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945C5-03DA-4D1F-517C-23E9BACC9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1" y="1795782"/>
            <a:ext cx="5949195" cy="23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CD0A0-843E-124A-250E-CF59FFF19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64" flipH="1">
            <a:off x="1492851" y="4837332"/>
            <a:ext cx="1254465" cy="1361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0F0259-138A-8920-15C7-AFB7D6239330}"/>
                  </a:ext>
                </a:extLst>
              </p:cNvPr>
              <p:cNvSpPr/>
              <p:nvPr/>
            </p:nvSpPr>
            <p:spPr>
              <a:xfrm>
                <a:off x="2925383" y="4490024"/>
                <a:ext cx="7518400" cy="218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12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tròn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Lấy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ra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tròn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: 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“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Số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hình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tròn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được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lấy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ra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là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i="1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i="1" dirty="0">
                    <a:latin typeface="UTM Avo" panose="02040603050506020204" pitchFamily="18"/>
                    <a:ea typeface="等线"/>
                    <a:cs typeface="Times New Roman"/>
                  </a:rPr>
                  <a:t>?”</a:t>
                </a:r>
                <a:endParaRPr lang="en-US" sz="2400" i="1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0F0259-138A-8920-15C7-AFB7D6239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83" y="4490024"/>
                <a:ext cx="7518400" cy="2184893"/>
              </a:xfrm>
              <a:prstGeom prst="rect">
                <a:avLst/>
              </a:prstGeom>
              <a:blipFill>
                <a:blip r:embed="rId5"/>
                <a:stretch>
                  <a:fillRect l="-1135" b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76D79-3340-C142-F146-7D4A612E49D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3C61A-6862-F709-7843-5CCC57F1AA1F}"/>
              </a:ext>
            </a:extLst>
          </p:cNvPr>
          <p:cNvSpPr/>
          <p:nvPr/>
        </p:nvSpPr>
        <p:spPr>
          <a:xfrm>
            <a:off x="3700159" y="1573794"/>
            <a:ext cx="4791696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A. TÌM PHÂN SỐ CỦA MỘT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52D2F6A-BE49-0C69-1698-77540CED93EA}"/>
                  </a:ext>
                </a:extLst>
              </p:cNvPr>
              <p:cNvSpPr/>
              <p:nvPr/>
            </p:nvSpPr>
            <p:spPr>
              <a:xfrm>
                <a:off x="3999581" y="4709817"/>
                <a:ext cx="5676295" cy="2028637"/>
              </a:xfrm>
              <a:prstGeom prst="roundRect">
                <a:avLst/>
              </a:prstGeom>
              <a:solidFill>
                <a:srgbClr val="FFBF49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60960" tIns="30480" rIns="60960" bIns="30480" rtlCol="0" anchor="ctr"/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Phân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cho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ta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biết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điều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gì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?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12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tròn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52D2F6A-BE49-0C69-1698-77540CED9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81" y="4709817"/>
                <a:ext cx="5676295" cy="2028637"/>
              </a:xfrm>
              <a:prstGeom prst="roundRect">
                <a:avLst/>
              </a:prstGeom>
              <a:blipFill>
                <a:blip r:embed="rId3"/>
                <a:stretch>
                  <a:fillRect l="-215"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C8140DF-0ED2-09BA-2CF2-2AE7B5D29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6496" r="22687" b="8744"/>
          <a:stretch/>
        </p:blipFill>
        <p:spPr>
          <a:xfrm flipH="1">
            <a:off x="2045404" y="4835136"/>
            <a:ext cx="1778000" cy="1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EB47F-18A4-9D0F-D959-124BFE000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141" y="2114674"/>
            <a:ext cx="8131651" cy="24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76D79-3340-C142-F146-7D4A612E49D1}"/>
              </a:ext>
            </a:extLst>
          </p:cNvPr>
          <p:cNvSpPr/>
          <p:nvPr/>
        </p:nvSpPr>
        <p:spPr>
          <a:xfrm>
            <a:off x="6106728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059B6C-54CB-BD56-8D18-90396F5DE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6"/>
          <a:stretch/>
        </p:blipFill>
        <p:spPr>
          <a:xfrm>
            <a:off x="181308" y="5208357"/>
            <a:ext cx="918758" cy="1649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F13927C2-9142-B82F-6A33-C3257EA4153D}"/>
                  </a:ext>
                </a:extLst>
              </p:cNvPr>
              <p:cNvSpPr/>
              <p:nvPr/>
            </p:nvSpPr>
            <p:spPr>
              <a:xfrm>
                <a:off x="1568160" y="3767968"/>
                <a:ext cx="6756400" cy="2970443"/>
              </a:xfrm>
              <a:prstGeom prst="wedgeRoundRectCallout">
                <a:avLst>
                  <a:gd name="adj1" fmla="val -56534"/>
                  <a:gd name="adj2" fmla="val -2653"/>
                  <a:gd name="adj3" fmla="val 16667"/>
                </a:avLst>
              </a:prstGeom>
              <a:noFill/>
              <a:ln w="38100" cap="flat" cmpd="sng" algn="ctr">
                <a:solidFill>
                  <a:srgbClr val="FADE84">
                    <a:lumMod val="7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Nếu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hình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tròn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chia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thành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3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phần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thì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một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phần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hình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tròn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đó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  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Tức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(12 : 3) </a:t>
                </a:r>
                <a14:m>
                  <m:oMath xmlns:m="http://schemas.openxmlformats.org/officeDocument/2006/math">
                    <m: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×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1 = 4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12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hình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tròn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4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h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ì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nh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ò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.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F13927C2-9142-B82F-6A33-C3257EA41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60" y="3767968"/>
                <a:ext cx="6756400" cy="2970443"/>
              </a:xfrm>
              <a:prstGeom prst="wedgeRoundRectCallout">
                <a:avLst>
                  <a:gd name="adj1" fmla="val -56534"/>
                  <a:gd name="adj2" fmla="val -265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ADE84">
                    <a:lumMod val="7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2D6920-21B8-029A-1E4D-BDC7EE5B557D}"/>
              </a:ext>
            </a:extLst>
          </p:cNvPr>
          <p:cNvSpPr/>
          <p:nvPr/>
        </p:nvSpPr>
        <p:spPr>
          <a:xfrm>
            <a:off x="9026994" y="4320594"/>
            <a:ext cx="2793999" cy="1865191"/>
          </a:xfrm>
          <a:prstGeom prst="roundRect">
            <a:avLst/>
          </a:prstGeom>
          <a:solidFill>
            <a:srgbClr val="FEC6E7"/>
          </a:solidFill>
          <a:ln w="381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Số hình tròn được lấy ra là: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4 hình tròn</a:t>
            </a:r>
            <a:endParaRPr kumimoji="0" lang="en-US" sz="2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2CA00D3-1469-184B-CDC8-A35DB8576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36088" y="5023193"/>
            <a:ext cx="1018342" cy="459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2FF44-22C0-C1F7-9065-A63E0A483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223" y="1565665"/>
            <a:ext cx="7055887" cy="21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76D79-3340-C142-F146-7D4A612E49D1}"/>
              </a:ext>
            </a:extLst>
          </p:cNvPr>
          <p:cNvSpPr/>
          <p:nvPr/>
        </p:nvSpPr>
        <p:spPr>
          <a:xfrm>
            <a:off x="6106728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E70D658-472D-592D-57A2-431BCA499B59}"/>
                  </a:ext>
                </a:extLst>
              </p:cNvPr>
              <p:cNvSpPr/>
              <p:nvPr/>
            </p:nvSpPr>
            <p:spPr>
              <a:xfrm>
                <a:off x="3355613" y="4601627"/>
                <a:ext cx="7611533" cy="2028637"/>
              </a:xfrm>
              <a:prstGeom prst="roundRect">
                <a:avLst/>
              </a:prstGeom>
              <a:solidFill>
                <a:srgbClr val="FFBF49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60960" tIns="30480" rIns="60960" bIns="30480" rtlCol="0" anchor="ctr"/>
              <a:lstStyle/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12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tròn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marL="381019" indent="-381019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Muốn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Calibri"/>
                  </a:rPr>
                  <a:t>tìm</a:t>
                </a:r>
                <a:r>
                  <a:rPr lang="en-US" sz="2400" dirty="0">
                    <a:latin typeface="UTM Avo" panose="02040603050506020204" pitchFamily="18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12, ta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thực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hiện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phép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tính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gì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E70D658-472D-592D-57A2-431BCA499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13" y="4601627"/>
                <a:ext cx="7611533" cy="2028637"/>
              </a:xfrm>
              <a:prstGeom prst="roundRect">
                <a:avLst/>
              </a:prstGeom>
              <a:blipFill>
                <a:blip r:embed="rId3"/>
                <a:stretch>
                  <a:fillRect l="-167"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7D9F0D4-F25E-A82F-F063-7400CAA95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6496" r="22687" b="8744"/>
          <a:stretch/>
        </p:blipFill>
        <p:spPr>
          <a:xfrm flipH="1">
            <a:off x="1224854" y="4726945"/>
            <a:ext cx="17780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8ABCC-F4CD-A8BD-AC50-A31FBD38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209" y="1660888"/>
            <a:ext cx="8628571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76D79-3340-C142-F146-7D4A612E49D1}"/>
              </a:ext>
            </a:extLst>
          </p:cNvPr>
          <p:cNvSpPr/>
          <p:nvPr/>
        </p:nvSpPr>
        <p:spPr>
          <a:xfrm>
            <a:off x="6106728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D932FD-BA17-BB0C-2222-7B42509A8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6"/>
          <a:stretch/>
        </p:blipFill>
        <p:spPr>
          <a:xfrm>
            <a:off x="1910268" y="4089893"/>
            <a:ext cx="918758" cy="1649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406107CF-44A7-54BB-C42C-B4F5F2647D6C}"/>
                  </a:ext>
                </a:extLst>
              </p:cNvPr>
              <p:cNvSpPr/>
              <p:nvPr/>
            </p:nvSpPr>
            <p:spPr>
              <a:xfrm>
                <a:off x="3411046" y="3763684"/>
                <a:ext cx="5740400" cy="1975852"/>
              </a:xfrm>
              <a:prstGeom prst="wedgeRoundRectCallout">
                <a:avLst>
                  <a:gd name="adj1" fmla="val -56534"/>
                  <a:gd name="adj2" fmla="val -2653"/>
                  <a:gd name="adj3" fmla="val 16667"/>
                </a:avLst>
              </a:prstGeom>
              <a:noFill/>
              <a:ln w="38100" cap="flat" cmpd="sng" algn="ctr">
                <a:solidFill>
                  <a:srgbClr val="FADE84">
                    <a:lumMod val="7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12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tròn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8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hình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tròn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Calibri"/>
                  <a:cs typeface="Times New Roman"/>
                  <a:sym typeface="Arial"/>
                </a:endParaRPr>
              </a:p>
              <a:p>
                <a:pPr marL="381019" marR="0" lvl="0" indent="-381019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>
                    <a:srgbClr val="000000"/>
                  </a:buClr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Ta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thực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hiện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phép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nhân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: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12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×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406107CF-44A7-54BB-C42C-B4F5F2647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46" y="3763684"/>
                <a:ext cx="5740400" cy="1975852"/>
              </a:xfrm>
              <a:prstGeom prst="wedgeRoundRectCallout">
                <a:avLst>
                  <a:gd name="adj1" fmla="val -56534"/>
                  <a:gd name="adj2" fmla="val -265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ADE84">
                    <a:lumMod val="7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entagon 16">
            <a:extLst>
              <a:ext uri="{FF2B5EF4-FFF2-40B4-BE49-F238E27FC236}">
                <a16:creationId xmlns:a16="http://schemas.microsoft.com/office/drawing/2014/main" id="{D2574898-2A89-01F4-9EF7-90C48EDB1A27}"/>
              </a:ext>
            </a:extLst>
          </p:cNvPr>
          <p:cNvSpPr/>
          <p:nvPr/>
        </p:nvSpPr>
        <p:spPr>
          <a:xfrm>
            <a:off x="2148634" y="5847395"/>
            <a:ext cx="8265223" cy="763890"/>
          </a:xfrm>
          <a:prstGeom prst="homePlate">
            <a:avLst/>
          </a:prstGeom>
          <a:solidFill>
            <a:srgbClr val="C1E4F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Vậy muốn tìm phân số của một số ta làm thế nào?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75CF0-1645-845F-312A-D8875A684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658" y="1660888"/>
            <a:ext cx="6436261" cy="21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40</TotalTime>
  <Words>435</Words>
  <PresentationFormat>Widescreen</PresentationFormat>
  <Paragraphs>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UTM Avo</vt:lpstr>
      <vt:lpstr>Calibri Light</vt:lpstr>
      <vt:lpstr>Calibri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2024-02-20T01:23:20Z</dcterms:modified>
</cp:coreProperties>
</file>