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42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00"/>
    <a:srgbClr val="990000"/>
    <a:srgbClr val="00CC00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2" autoAdjust="0"/>
    <p:restoredTop sz="94660"/>
  </p:normalViewPr>
  <p:slideViewPr>
    <p:cSldViewPr>
      <p:cViewPr varScale="1">
        <p:scale>
          <a:sx n="82" d="100"/>
          <a:sy n="82" d="100"/>
        </p:scale>
        <p:origin x="92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1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1957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301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8706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9605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9561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1652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6678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820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1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1128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971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006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9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551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6.wdp"/><Relationship Id="rId26" Type="http://schemas.microsoft.com/office/2007/relationships/hdphoto" Target="../media/hdphoto9.wdp"/><Relationship Id="rId3" Type="http://schemas.microsoft.com/office/2007/relationships/hdphoto" Target="../media/hdphoto1.wdp"/><Relationship Id="rId21" Type="http://schemas.openxmlformats.org/officeDocument/2006/relationships/slide" Target="slide3.xml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6.png"/><Relationship Id="rId24" Type="http://schemas.openxmlformats.org/officeDocument/2006/relationships/slide" Target="slide2.xml"/><Relationship Id="rId5" Type="http://schemas.microsoft.com/office/2007/relationships/hdphoto" Target="../media/hdphoto2.wdp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microsoft.com/office/2007/relationships/hdphoto" Target="../media/hdphoto10.wdp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microsoft.com/office/2007/relationships/hdphoto" Target="../media/hdphoto14.wdp"/><Relationship Id="rId3" Type="http://schemas.microsoft.com/office/2007/relationships/hdphoto" Target="../media/hdphoto1.wdp"/><Relationship Id="rId21" Type="http://schemas.microsoft.com/office/2007/relationships/hdphoto" Target="../media/hdphoto12.wdp"/><Relationship Id="rId7" Type="http://schemas.openxmlformats.org/officeDocument/2006/relationships/image" Target="../media/image16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image" Target="../media/image20.png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6.png"/><Relationship Id="rId24" Type="http://schemas.microsoft.com/office/2007/relationships/hdphoto" Target="../media/hdphoto13.wdp"/><Relationship Id="rId5" Type="http://schemas.microsoft.com/office/2007/relationships/hdphoto" Target="../media/hdphoto11.wdp"/><Relationship Id="rId15" Type="http://schemas.openxmlformats.org/officeDocument/2006/relationships/image" Target="../media/image3.png"/><Relationship Id="rId23" Type="http://schemas.openxmlformats.org/officeDocument/2006/relationships/image" Target="../media/image19.png"/><Relationship Id="rId10" Type="http://schemas.openxmlformats.org/officeDocument/2006/relationships/image" Target="../media/image17.png"/><Relationship Id="rId19" Type="http://schemas.microsoft.com/office/2007/relationships/hdphoto" Target="../media/hdphoto7.wdp"/><Relationship Id="rId4" Type="http://schemas.openxmlformats.org/officeDocument/2006/relationships/image" Target="../media/image15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slide" Target="slide1.xml"/><Relationship Id="rId27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5.xml"/><Relationship Id="rId18" Type="http://schemas.openxmlformats.org/officeDocument/2006/relationships/image" Target="../media/image6.png"/><Relationship Id="rId26" Type="http://schemas.microsoft.com/office/2007/relationships/hdphoto" Target="../media/hdphoto14.wdp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slide" Target="slide9.xml"/><Relationship Id="rId12" Type="http://schemas.openxmlformats.org/officeDocument/2006/relationships/image" Target="../media/image25.png"/><Relationship Id="rId17" Type="http://schemas.openxmlformats.org/officeDocument/2006/relationships/slide" Target="slide4.xml"/><Relationship Id="rId25" Type="http://schemas.openxmlformats.org/officeDocument/2006/relationships/image" Target="../media/image20.png"/><Relationship Id="rId2" Type="http://schemas.openxmlformats.org/officeDocument/2006/relationships/image" Target="../media/image22.jpeg"/><Relationship Id="rId16" Type="http://schemas.microsoft.com/office/2007/relationships/hdphoto" Target="../media/hdphoto3.wdp"/><Relationship Id="rId20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11" Type="http://schemas.openxmlformats.org/officeDocument/2006/relationships/slide" Target="slide8.xml"/><Relationship Id="rId24" Type="http://schemas.openxmlformats.org/officeDocument/2006/relationships/slide" Target="slide6.xml"/><Relationship Id="rId5" Type="http://schemas.openxmlformats.org/officeDocument/2006/relationships/image" Target="../media/image23.png"/><Relationship Id="rId15" Type="http://schemas.openxmlformats.org/officeDocument/2006/relationships/image" Target="../media/image4.png"/><Relationship Id="rId23" Type="http://schemas.microsoft.com/office/2007/relationships/hdphoto" Target="../media/hdphoto5.wdp"/><Relationship Id="rId10" Type="http://schemas.microsoft.com/office/2007/relationships/hdphoto" Target="../media/hdphoto16.wdp"/><Relationship Id="rId19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24.png"/><Relationship Id="rId14" Type="http://schemas.openxmlformats.org/officeDocument/2006/relationships/image" Target="../media/image3.png"/><Relationship Id="rId2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microsoft.com/office/2007/relationships/hdphoto" Target="../media/hdphoto18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slide" Target="slide3.xml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microsoft.com/office/2007/relationships/hdphoto" Target="../media/hdphoto18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slide" Target="slide3.xml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microsoft.com/office/2007/relationships/hdphoto" Target="../media/hdphoto18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slide" Target="slide3.xml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microsoft.com/office/2007/relationships/hdphoto" Target="../media/hdphoto18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slide" Target="slide3.xml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microsoft.com/office/2007/relationships/hdphoto" Target="../media/hdphoto18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slide" Target="slide3.xml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microsoft.com/office/2007/relationships/hdphoto" Target="../media/hdphoto18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slide" Target="slide3.xml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14400"/>
            <a:ext cx="12954000" cy="70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0440" y="2190750"/>
            <a:ext cx="86836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68" y="1962150"/>
            <a:ext cx="1264432" cy="11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6992" y="1885950"/>
            <a:ext cx="1556522" cy="134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87" y="1657350"/>
            <a:ext cx="1743213" cy="165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600" y="3757355"/>
            <a:ext cx="1055644" cy="11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14" y="3728717"/>
            <a:ext cx="1295400" cy="112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62350"/>
            <a:ext cx="1262868" cy="102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26" y="3333750"/>
            <a:ext cx="1468474" cy="1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2200895"/>
            <a:ext cx="2054448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22553"/>
            <a:ext cx="1524000" cy="1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choi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96" y="4400550"/>
            <a:ext cx="174796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Huong dan 3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00550"/>
            <a:ext cx="1641959" cy="6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9679"/>
            <a:ext cx="1337323" cy="12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60875" y="691575"/>
            <a:ext cx="1287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 CƯNG</a:t>
            </a:r>
          </a:p>
        </p:txBody>
      </p:sp>
    </p:spTree>
    <p:extLst>
      <p:ext uri="{BB962C8B-B14F-4D97-AF65-F5344CB8AC3E}">
        <p14:creationId xmlns:p14="http://schemas.microsoft.com/office/powerpoint/2010/main" val="35974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485900" y="3829050"/>
            <a:ext cx="6407331" cy="103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675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12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675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/>
            <a:r>
              <a:rPr lang="en-US" sz="2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1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269" y="0"/>
            <a:ext cx="682273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14400"/>
            <a:ext cx="12954000" cy="70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0440" y="2788545"/>
            <a:ext cx="747275" cy="72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68" y="2596737"/>
            <a:ext cx="1088118" cy="9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6992" y="2554998"/>
            <a:ext cx="1339479" cy="11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87" y="2368719"/>
            <a:ext cx="1500137" cy="142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600" y="4139395"/>
            <a:ext cx="908444" cy="94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33238"/>
            <a:ext cx="1086772" cy="8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7018"/>
            <a:ext cx="1263708" cy="11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2611455"/>
            <a:ext cx="1767974" cy="112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7331"/>
            <a:ext cx="1311492" cy="127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966023"/>
            <a:ext cx="6506800" cy="392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1587" y="363200"/>
            <a:ext cx="5553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FFFF"/>
                </a:solidFill>
              </a:rPr>
              <a:t>Các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chú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cún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đã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bị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bắt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cóc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và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bị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nhốt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200" b="1" dirty="0" err="1">
                <a:solidFill>
                  <a:srgbClr val="FFFFFF"/>
                </a:solidFill>
              </a:rPr>
              <a:t>trong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những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chiếc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chuồng</a:t>
            </a:r>
            <a:r>
              <a:rPr lang="en-US" sz="2200" b="1" dirty="0">
                <a:solidFill>
                  <a:srgbClr val="FFFFFF"/>
                </a:solidFill>
              </a:rPr>
              <a:t>. </a:t>
            </a:r>
            <a:r>
              <a:rPr lang="en-US" sz="2200" b="1" dirty="0" err="1">
                <a:solidFill>
                  <a:srgbClr val="FFFFFF"/>
                </a:solidFill>
              </a:rPr>
              <a:t>Trong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lúc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kẻ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xấu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đang</a:t>
            </a:r>
            <a:r>
              <a:rPr lang="en-US" sz="2200" b="1" dirty="0">
                <a:solidFill>
                  <a:srgbClr val="FFFFFF"/>
                </a:solidFill>
              </a:rPr>
              <a:t> say </a:t>
            </a:r>
            <a:r>
              <a:rPr lang="en-US" sz="2200" b="1" dirty="0" err="1">
                <a:solidFill>
                  <a:srgbClr val="FFFFFF"/>
                </a:solidFill>
              </a:rPr>
              <a:t>ngủ</a:t>
            </a:r>
            <a:r>
              <a:rPr lang="en-US" sz="2200" b="1" dirty="0">
                <a:solidFill>
                  <a:srgbClr val="FFFFFF"/>
                </a:solidFill>
              </a:rPr>
              <a:t>, </a:t>
            </a:r>
            <a:r>
              <a:rPr lang="en-US" sz="2200" b="1" dirty="0" err="1">
                <a:solidFill>
                  <a:srgbClr val="FFFFFF"/>
                </a:solidFill>
              </a:rPr>
              <a:t>hãy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cố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gắng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trả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lời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đúng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200" b="1" dirty="0" err="1">
                <a:solidFill>
                  <a:srgbClr val="FFFFFF"/>
                </a:solidFill>
              </a:rPr>
              <a:t>các</a:t>
            </a:r>
            <a:r>
              <a:rPr lang="en-US" sz="2200" b="1">
                <a:solidFill>
                  <a:srgbClr val="FFFFFF"/>
                </a:solidFill>
              </a:rPr>
              <a:t> câu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hỏi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và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giúp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các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chú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cún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trốn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thoát</a:t>
            </a:r>
            <a:r>
              <a:rPr lang="en-US" sz="2200" b="1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075" name="Picture 3" descr="C:\Users\ADMIN\Desktop\Tai nguyen thiet ke tro choi\Bảng gỗ\1a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9158" y="2788546"/>
            <a:ext cx="1779640" cy="16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14" y="4038550"/>
            <a:ext cx="1114769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5235" y="471793"/>
            <a:ext cx="754565" cy="72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62" y1="7489" x2="28936" y2="61674"/>
                        <a14:foregroundMark x1="24255" y1="5286" x2="25106" y2="19824"/>
                        <a14:foregroundMark x1="11489" y1="27753" x2="8085" y2="33921"/>
                        <a14:foregroundMark x1="32340" y1="55947" x2="29362" y2="87225"/>
                        <a14:foregroundMark x1="68085" y1="55507" x2="83404" y2="85463"/>
                        <a14:foregroundMark x1="95745" y1="63877" x2="83404" y2="70925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600" y="3257550"/>
            <a:ext cx="1143000" cy="12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59" y="3105150"/>
            <a:ext cx="1459641" cy="12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0769" y="4004157"/>
            <a:ext cx="1587231" cy="100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10" y="3714750"/>
            <a:ext cx="1590190" cy="12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68" y="227288"/>
            <a:ext cx="1264432" cy="11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227288"/>
            <a:ext cx="1223963" cy="106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59" y="80370"/>
            <a:ext cx="1459641" cy="12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2281" y="1402486"/>
            <a:ext cx="769557" cy="8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46" y="1228140"/>
            <a:ext cx="1104454" cy="9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19" y="1482494"/>
            <a:ext cx="893762" cy="7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346" y="1383436"/>
            <a:ext cx="1104454" cy="9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190" y="566618"/>
            <a:ext cx="1779640" cy="16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2743200" y="285750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5334000" y="361950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3352800" y="1352550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5334000" y="1259598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2133600" y="3697998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5334000" y="3088398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81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482 L 0.0809 -0.1395 C 0.09601 -0.17376 0.11892 -0.19259 0.14253 -0.19259 C 0.16962 -0.19259 0.19132 -0.17376 0.20642 -0.1395 L 0.27917 0.01482 " pathEditMode="relative" rAng="0" ptsTypes="FffFF">
                                      <p:cBhvr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3 -1.85185E-6 L 0.52083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8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3" y="-22232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28800" y="1327113"/>
            <a:ext cx="5324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</a:rPr>
              <a:t>Thầy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cô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điền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câu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hỏi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vào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2" y="3180835"/>
            <a:ext cx="3892037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95600" y="3689687"/>
            <a:ext cx="312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</a:rPr>
              <a:t>Thầy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cô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điền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000" dirty="0" err="1">
                <a:solidFill>
                  <a:schemeClr val="bg1"/>
                </a:solidFill>
              </a:rPr>
              <a:t>câu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trả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lời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vào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3" y="-22232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14028" y="1327113"/>
            <a:ext cx="5324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</a:rPr>
              <a:t>Thầy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cô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điền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câu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hỏi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vào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2" y="3180835"/>
            <a:ext cx="3892037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95600" y="3689687"/>
            <a:ext cx="312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</a:rPr>
              <a:t>Thầy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cô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điền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000" dirty="0" err="1">
                <a:solidFill>
                  <a:schemeClr val="bg1"/>
                </a:solidFill>
              </a:rPr>
              <a:t>câu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trả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lời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vào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3" y="-22232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14028" y="1327113"/>
            <a:ext cx="5324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</a:rPr>
              <a:t>Thầy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cô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điền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câu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hỏi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vào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2" y="3180835"/>
            <a:ext cx="3892037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95600" y="3689687"/>
            <a:ext cx="312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</a:rPr>
              <a:t>Thầy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cô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điền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000" dirty="0" err="1">
                <a:solidFill>
                  <a:schemeClr val="bg1"/>
                </a:solidFill>
              </a:rPr>
              <a:t>câu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trả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lời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vào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3" y="-22232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37828" y="1327113"/>
            <a:ext cx="5324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</a:rPr>
              <a:t>Thầy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cô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điền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câu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hỏi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vào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2" y="3180835"/>
            <a:ext cx="3892037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95600" y="3689687"/>
            <a:ext cx="312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</a:rPr>
              <a:t>Thầy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cô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điền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000" dirty="0" err="1">
                <a:solidFill>
                  <a:schemeClr val="bg1"/>
                </a:solidFill>
              </a:rPr>
              <a:t>câu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trả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lời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vào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3" y="-22232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14028" y="1327113"/>
            <a:ext cx="5324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</a:rPr>
              <a:t>Thầy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cô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điền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câu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hỏi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vào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2" y="3180835"/>
            <a:ext cx="3892037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95600" y="3689687"/>
            <a:ext cx="312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</a:rPr>
              <a:t>Thầy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cô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điền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000" dirty="0" err="1">
                <a:solidFill>
                  <a:schemeClr val="bg1"/>
                </a:solidFill>
              </a:rPr>
              <a:t>câu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trả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lời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vào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3" y="-22232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14028" y="1327113"/>
            <a:ext cx="5324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</a:rPr>
              <a:t>Thầy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cô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điền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câu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hỏi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vào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2" y="3180835"/>
            <a:ext cx="3892037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95600" y="3689687"/>
            <a:ext cx="312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</a:rPr>
              <a:t>Thầy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cô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điền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000" dirty="0" err="1">
                <a:solidFill>
                  <a:schemeClr val="bg1"/>
                </a:solidFill>
              </a:rPr>
              <a:t>câu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trả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lời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vào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181</Words>
  <PresentationFormat>Trình chiếu Trên màn hình (16:9)</PresentationFormat>
  <Paragraphs>32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2018-03-05T05:17:16Z</dcterms:created>
  <dcterms:modified xsi:type="dcterms:W3CDTF">2023-09-16T10:31:32Z</dcterms:modified>
</cp:coreProperties>
</file>