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5" r:id="rId1"/>
  </p:sldMasterIdLst>
  <p:notesMasterIdLst>
    <p:notesMasterId r:id="rId38"/>
  </p:notesMasterIdLst>
  <p:sldIdLst>
    <p:sldId id="256" r:id="rId2"/>
    <p:sldId id="260" r:id="rId3"/>
    <p:sldId id="258" r:id="rId4"/>
    <p:sldId id="278" r:id="rId5"/>
    <p:sldId id="279" r:id="rId6"/>
    <p:sldId id="283" r:id="rId7"/>
    <p:sldId id="285" r:id="rId8"/>
    <p:sldId id="320" r:id="rId9"/>
    <p:sldId id="286" r:id="rId10"/>
    <p:sldId id="325" r:id="rId11"/>
    <p:sldId id="324" r:id="rId12"/>
    <p:sldId id="323" r:id="rId13"/>
    <p:sldId id="297" r:id="rId14"/>
    <p:sldId id="321" r:id="rId15"/>
    <p:sldId id="327" r:id="rId16"/>
    <p:sldId id="326" r:id="rId17"/>
    <p:sldId id="328" r:id="rId18"/>
    <p:sldId id="329" r:id="rId19"/>
    <p:sldId id="322" r:id="rId20"/>
    <p:sldId id="302" r:id="rId21"/>
    <p:sldId id="330" r:id="rId22"/>
    <p:sldId id="331" r:id="rId23"/>
    <p:sldId id="336" r:id="rId24"/>
    <p:sldId id="332" r:id="rId25"/>
    <p:sldId id="337" r:id="rId26"/>
    <p:sldId id="335" r:id="rId27"/>
    <p:sldId id="334" r:id="rId28"/>
    <p:sldId id="333" r:id="rId29"/>
    <p:sldId id="338" r:id="rId30"/>
    <p:sldId id="340" r:id="rId31"/>
    <p:sldId id="341" r:id="rId32"/>
    <p:sldId id="344" r:id="rId33"/>
    <p:sldId id="343" r:id="rId34"/>
    <p:sldId id="342" r:id="rId35"/>
    <p:sldId id="339" r:id="rId36"/>
    <p:sldId id="319"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Exo 2" panose="020B0604020202020204" charset="0"/>
      <p:regular r:id="rId43"/>
      <p:bold r:id="rId44"/>
      <p:italic r:id="rId45"/>
      <p:boldItalic r:id="rId46"/>
    </p:embeddedFont>
    <p:embeddedFont>
      <p:font typeface="Fredoka One" panose="02000000000000000000" pitchFamily="2" charset="0"/>
      <p:regular r:id="rId47"/>
    </p:embeddedFont>
    <p:embeddedFont>
      <p:font typeface="Open Sans" panose="020B0606030504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016485-9A2F-425C-987D-D2F9E3D1E20F}">
  <a:tblStyle styleId="{0A016485-9A2F-425C-987D-D2F9E3D1E2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754" y="67"/>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6"/>
        <p:cNvGrpSpPr/>
        <p:nvPr/>
      </p:nvGrpSpPr>
      <p:grpSpPr>
        <a:xfrm>
          <a:off x="0" y="0"/>
          <a:ext cx="0" cy="0"/>
          <a:chOff x="0" y="0"/>
          <a:chExt cx="0" cy="0"/>
        </a:xfrm>
      </p:grpSpPr>
      <p:sp>
        <p:nvSpPr>
          <p:cNvPr id="4057" name="Google Shape;4057;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8" name="Google Shape;4058;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1"/>
        <p:cNvGrpSpPr/>
        <p:nvPr/>
      </p:nvGrpSpPr>
      <p:grpSpPr>
        <a:xfrm>
          <a:off x="0" y="0"/>
          <a:ext cx="0" cy="0"/>
          <a:chOff x="0" y="0"/>
          <a:chExt cx="0" cy="0"/>
        </a:xfrm>
      </p:grpSpPr>
      <p:sp>
        <p:nvSpPr>
          <p:cNvPr id="6392" name="Google Shape;6392;gf7a39de043_2_5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3" name="Google Shape;6393;gf7a39de043_2_5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3274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1"/>
        <p:cNvGrpSpPr/>
        <p:nvPr/>
      </p:nvGrpSpPr>
      <p:grpSpPr>
        <a:xfrm>
          <a:off x="0" y="0"/>
          <a:ext cx="0" cy="0"/>
          <a:chOff x="0" y="0"/>
          <a:chExt cx="0" cy="0"/>
        </a:xfrm>
      </p:grpSpPr>
      <p:sp>
        <p:nvSpPr>
          <p:cNvPr id="6392" name="Google Shape;6392;gf7a39de043_2_5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3" name="Google Shape;6393;gf7a39de043_2_5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7101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1"/>
        <p:cNvGrpSpPr/>
        <p:nvPr/>
      </p:nvGrpSpPr>
      <p:grpSpPr>
        <a:xfrm>
          <a:off x="0" y="0"/>
          <a:ext cx="0" cy="0"/>
          <a:chOff x="0" y="0"/>
          <a:chExt cx="0" cy="0"/>
        </a:xfrm>
      </p:grpSpPr>
      <p:sp>
        <p:nvSpPr>
          <p:cNvPr id="6392" name="Google Shape;6392;gf7a39de043_2_5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3" name="Google Shape;6393;gf7a39de043_2_5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7893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0"/>
        <p:cNvGrpSpPr/>
        <p:nvPr/>
      </p:nvGrpSpPr>
      <p:grpSpPr>
        <a:xfrm>
          <a:off x="0" y="0"/>
          <a:ext cx="0" cy="0"/>
          <a:chOff x="0" y="0"/>
          <a:chExt cx="0" cy="0"/>
        </a:xfrm>
      </p:grpSpPr>
      <p:sp>
        <p:nvSpPr>
          <p:cNvPr id="7071" name="Google Shape;7071;g12b6dfd8a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2" name="Google Shape;7072;g12b6dfd8a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0"/>
        <p:cNvGrpSpPr/>
        <p:nvPr/>
      </p:nvGrpSpPr>
      <p:grpSpPr>
        <a:xfrm>
          <a:off x="0" y="0"/>
          <a:ext cx="0" cy="0"/>
          <a:chOff x="0" y="0"/>
          <a:chExt cx="0" cy="0"/>
        </a:xfrm>
      </p:grpSpPr>
      <p:sp>
        <p:nvSpPr>
          <p:cNvPr id="7071" name="Google Shape;7071;g12b6dfd8a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2" name="Google Shape;7072;g12b6dfd8a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4510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1"/>
        <p:cNvGrpSpPr/>
        <p:nvPr/>
      </p:nvGrpSpPr>
      <p:grpSpPr>
        <a:xfrm>
          <a:off x="0" y="0"/>
          <a:ext cx="0" cy="0"/>
          <a:chOff x="0" y="0"/>
          <a:chExt cx="0" cy="0"/>
        </a:xfrm>
      </p:grpSpPr>
      <p:sp>
        <p:nvSpPr>
          <p:cNvPr id="6392" name="Google Shape;6392;gf7a39de043_2_5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3" name="Google Shape;6393;gf7a39de043_2_5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0913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1"/>
        <p:cNvGrpSpPr/>
        <p:nvPr/>
      </p:nvGrpSpPr>
      <p:grpSpPr>
        <a:xfrm>
          <a:off x="0" y="0"/>
          <a:ext cx="0" cy="0"/>
          <a:chOff x="0" y="0"/>
          <a:chExt cx="0" cy="0"/>
        </a:xfrm>
      </p:grpSpPr>
      <p:sp>
        <p:nvSpPr>
          <p:cNvPr id="6392" name="Google Shape;6392;gf7a39de043_2_5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3" name="Google Shape;6393;gf7a39de043_2_5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65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1"/>
        <p:cNvGrpSpPr/>
        <p:nvPr/>
      </p:nvGrpSpPr>
      <p:grpSpPr>
        <a:xfrm>
          <a:off x="0" y="0"/>
          <a:ext cx="0" cy="0"/>
          <a:chOff x="0" y="0"/>
          <a:chExt cx="0" cy="0"/>
        </a:xfrm>
      </p:grpSpPr>
      <p:sp>
        <p:nvSpPr>
          <p:cNvPr id="6392" name="Google Shape;6392;gf7a39de043_2_5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3" name="Google Shape;6393;gf7a39de043_2_5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4424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1"/>
        <p:cNvGrpSpPr/>
        <p:nvPr/>
      </p:nvGrpSpPr>
      <p:grpSpPr>
        <a:xfrm>
          <a:off x="0" y="0"/>
          <a:ext cx="0" cy="0"/>
          <a:chOff x="0" y="0"/>
          <a:chExt cx="0" cy="0"/>
        </a:xfrm>
      </p:grpSpPr>
      <p:sp>
        <p:nvSpPr>
          <p:cNvPr id="6392" name="Google Shape;6392;gf7a39de043_2_5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3" name="Google Shape;6393;gf7a39de043_2_5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7801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0"/>
        <p:cNvGrpSpPr/>
        <p:nvPr/>
      </p:nvGrpSpPr>
      <p:grpSpPr>
        <a:xfrm>
          <a:off x="0" y="0"/>
          <a:ext cx="0" cy="0"/>
          <a:chOff x="0" y="0"/>
          <a:chExt cx="0" cy="0"/>
        </a:xfrm>
      </p:grpSpPr>
      <p:sp>
        <p:nvSpPr>
          <p:cNvPr id="7071" name="Google Shape;7071;g12b6dfd8a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2" name="Google Shape;7072;g12b6dfd8a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733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1"/>
        <p:cNvGrpSpPr/>
        <p:nvPr/>
      </p:nvGrpSpPr>
      <p:grpSpPr>
        <a:xfrm>
          <a:off x="0" y="0"/>
          <a:ext cx="0" cy="0"/>
          <a:chOff x="0" y="0"/>
          <a:chExt cx="0" cy="0"/>
        </a:xfrm>
      </p:grpSpPr>
      <p:sp>
        <p:nvSpPr>
          <p:cNvPr id="7222" name="Google Shape;7222;g12b6dfd8ab3_0_2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3" name="Google Shape;7223;g12b6dfd8ab3_0_2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7316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6476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2135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9910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904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5972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3327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5517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666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0"/>
        <p:cNvGrpSpPr/>
        <p:nvPr/>
      </p:nvGrpSpPr>
      <p:grpSpPr>
        <a:xfrm>
          <a:off x="0" y="0"/>
          <a:ext cx="0" cy="0"/>
          <a:chOff x="0" y="0"/>
          <a:chExt cx="0" cy="0"/>
        </a:xfrm>
      </p:grpSpPr>
      <p:sp>
        <p:nvSpPr>
          <p:cNvPr id="4361" name="Google Shape;4361;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2" name="Google Shape;4362;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7163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2212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78053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79832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2267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88668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4"/>
        <p:cNvGrpSpPr/>
        <p:nvPr/>
      </p:nvGrpSpPr>
      <p:grpSpPr>
        <a:xfrm>
          <a:off x="0" y="0"/>
          <a:ext cx="0" cy="0"/>
          <a:chOff x="0" y="0"/>
          <a:chExt cx="0" cy="0"/>
        </a:xfrm>
      </p:grpSpPr>
      <p:sp>
        <p:nvSpPr>
          <p:cNvPr id="5635" name="Google Shape;5635;gf7a39de043_2_5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6" name="Google Shape;5636;gf7a39de043_2_5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9"/>
        <p:cNvGrpSpPr/>
        <p:nvPr/>
      </p:nvGrpSpPr>
      <p:grpSpPr>
        <a:xfrm>
          <a:off x="0" y="0"/>
          <a:ext cx="0" cy="0"/>
          <a:chOff x="0" y="0"/>
          <a:chExt cx="0" cy="0"/>
        </a:xfrm>
      </p:grpSpPr>
      <p:sp>
        <p:nvSpPr>
          <p:cNvPr id="5860" name="Google Shape;5860;g12b6dfd8ab3_0_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1" name="Google Shape;5861;g12b6dfd8ab3_0_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5"/>
        <p:cNvGrpSpPr/>
        <p:nvPr/>
      </p:nvGrpSpPr>
      <p:grpSpPr>
        <a:xfrm>
          <a:off x="0" y="0"/>
          <a:ext cx="0" cy="0"/>
          <a:chOff x="0" y="0"/>
          <a:chExt cx="0" cy="0"/>
        </a:xfrm>
      </p:grpSpPr>
      <p:sp>
        <p:nvSpPr>
          <p:cNvPr id="6256" name="Google Shape;6256;gf7a39de043_2_5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7" name="Google Shape;6257;gf7a39de043_2_5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9"/>
        <p:cNvGrpSpPr/>
        <p:nvPr/>
      </p:nvGrpSpPr>
      <p:grpSpPr>
        <a:xfrm>
          <a:off x="0" y="0"/>
          <a:ext cx="0" cy="0"/>
          <a:chOff x="0" y="0"/>
          <a:chExt cx="0" cy="0"/>
        </a:xfrm>
      </p:grpSpPr>
      <p:sp>
        <p:nvSpPr>
          <p:cNvPr id="6320" name="Google Shape;6320;g12b6dfd8ab3_0_2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1" name="Google Shape;6321;g12b6dfd8ab3_0_2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9"/>
        <p:cNvGrpSpPr/>
        <p:nvPr/>
      </p:nvGrpSpPr>
      <p:grpSpPr>
        <a:xfrm>
          <a:off x="0" y="0"/>
          <a:ext cx="0" cy="0"/>
          <a:chOff x="0" y="0"/>
          <a:chExt cx="0" cy="0"/>
        </a:xfrm>
      </p:grpSpPr>
      <p:sp>
        <p:nvSpPr>
          <p:cNvPr id="6320" name="Google Shape;6320;g12b6dfd8ab3_0_2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1" name="Google Shape;6321;g12b6dfd8ab3_0_2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6618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1"/>
        <p:cNvGrpSpPr/>
        <p:nvPr/>
      </p:nvGrpSpPr>
      <p:grpSpPr>
        <a:xfrm>
          <a:off x="0" y="0"/>
          <a:ext cx="0" cy="0"/>
          <a:chOff x="0" y="0"/>
          <a:chExt cx="0" cy="0"/>
        </a:xfrm>
      </p:grpSpPr>
      <p:sp>
        <p:nvSpPr>
          <p:cNvPr id="6392" name="Google Shape;6392;gf7a39de043_2_5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3" name="Google Shape;6393;gf7a39de043_2_5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5062406">
            <a:off x="-1571272" y="-173056"/>
            <a:ext cx="2818035" cy="2808784"/>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flipH="1">
            <a:off x="7186165" y="2548550"/>
            <a:ext cx="2475662" cy="3341798"/>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6281533" y="-10068"/>
            <a:ext cx="2862466" cy="1695774"/>
            <a:chOff x="238125" y="3383650"/>
            <a:chExt cx="1287775" cy="762900"/>
          </a:xfrm>
        </p:grpSpPr>
        <p:sp>
          <p:nvSpPr>
            <p:cNvPr id="12" name="Google Shape;12;p2"/>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rot="-5400000">
            <a:off x="474221" y="3700871"/>
            <a:ext cx="970042" cy="1918341"/>
            <a:chOff x="961675" y="1958725"/>
            <a:chExt cx="563225" cy="1113825"/>
          </a:xfrm>
        </p:grpSpPr>
        <p:sp>
          <p:nvSpPr>
            <p:cNvPr id="16" name="Google Shape;16;p2"/>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rot="10800000">
            <a:off x="1777113" y="695676"/>
            <a:ext cx="5900038" cy="3634698"/>
            <a:chOff x="6012925" y="2964625"/>
            <a:chExt cx="1368950" cy="1009975"/>
          </a:xfrm>
        </p:grpSpPr>
        <p:sp>
          <p:nvSpPr>
            <p:cNvPr id="19" name="Google Shape;19;p2"/>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txBox="1">
            <a:spLocks noGrp="1"/>
          </p:cNvSpPr>
          <p:nvPr>
            <p:ph type="ctrTitle"/>
          </p:nvPr>
        </p:nvSpPr>
        <p:spPr>
          <a:xfrm>
            <a:off x="1891488" y="1556968"/>
            <a:ext cx="5361000" cy="128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2"/>
          <p:cNvSpPr txBox="1">
            <a:spLocks noGrp="1"/>
          </p:cNvSpPr>
          <p:nvPr>
            <p:ph type="subTitle" idx="1"/>
          </p:nvPr>
        </p:nvSpPr>
        <p:spPr>
          <a:xfrm>
            <a:off x="2622575" y="3190600"/>
            <a:ext cx="3898800" cy="475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26" name="Google Shape;26;p2"/>
          <p:cNvGrpSpPr/>
          <p:nvPr/>
        </p:nvGrpSpPr>
        <p:grpSpPr>
          <a:xfrm>
            <a:off x="7664899" y="1459525"/>
            <a:ext cx="894076" cy="666865"/>
            <a:chOff x="7664899" y="1459525"/>
            <a:chExt cx="894076" cy="666865"/>
          </a:xfrm>
        </p:grpSpPr>
        <p:sp>
          <p:nvSpPr>
            <p:cNvPr id="27" name="Google Shape;27;p2"/>
            <p:cNvSpPr/>
            <p:nvPr/>
          </p:nvSpPr>
          <p:spPr>
            <a:xfrm rot="-1305975">
              <a:off x="8072349" y="1519172"/>
              <a:ext cx="413129" cy="47580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615088">
              <a:off x="8176597" y="1821503"/>
              <a:ext cx="247588" cy="28513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2"/>
            <p:cNvGrpSpPr/>
            <p:nvPr/>
          </p:nvGrpSpPr>
          <p:grpSpPr>
            <a:xfrm>
              <a:off x="7664899" y="1459525"/>
              <a:ext cx="475779" cy="475800"/>
              <a:chOff x="1460350" y="2402425"/>
              <a:chExt cx="208950" cy="208950"/>
            </a:xfrm>
          </p:grpSpPr>
          <p:sp>
            <p:nvSpPr>
              <p:cNvPr id="30" name="Google Shape;30;p2"/>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 name="Google Shape;58;p2"/>
          <p:cNvGrpSpPr/>
          <p:nvPr/>
        </p:nvGrpSpPr>
        <p:grpSpPr>
          <a:xfrm>
            <a:off x="513430" y="1075376"/>
            <a:ext cx="860090" cy="986678"/>
            <a:chOff x="513430" y="1075376"/>
            <a:chExt cx="860090" cy="986678"/>
          </a:xfrm>
        </p:grpSpPr>
        <p:sp>
          <p:nvSpPr>
            <p:cNvPr id="59" name="Google Shape;59;p2"/>
            <p:cNvSpPr/>
            <p:nvPr/>
          </p:nvSpPr>
          <p:spPr>
            <a:xfrm flipH="1">
              <a:off x="513430" y="1459529"/>
              <a:ext cx="413138" cy="475806"/>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2"/>
            <p:cNvGrpSpPr/>
            <p:nvPr/>
          </p:nvGrpSpPr>
          <p:grpSpPr>
            <a:xfrm rot="3427758">
              <a:off x="806718" y="1166397"/>
              <a:ext cx="475768" cy="475796"/>
              <a:chOff x="1460350" y="2402425"/>
              <a:chExt cx="208950" cy="208950"/>
            </a:xfrm>
          </p:grpSpPr>
          <p:sp>
            <p:nvSpPr>
              <p:cNvPr id="61" name="Google Shape;61;p2"/>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2"/>
            <p:cNvSpPr/>
            <p:nvPr/>
          </p:nvSpPr>
          <p:spPr>
            <a:xfrm rot="-690935" flipH="1">
              <a:off x="653014" y="1755069"/>
              <a:ext cx="247596" cy="28514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2"/>
          <p:cNvSpPr/>
          <p:nvPr/>
        </p:nvSpPr>
        <p:spPr>
          <a:xfrm>
            <a:off x="3111240" y="4225945"/>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5914958" y="876443"/>
            <a:ext cx="401005" cy="334811"/>
          </a:xfrm>
          <a:custGeom>
            <a:avLst/>
            <a:gdLst/>
            <a:ahLst/>
            <a:cxnLst/>
            <a:rect l="l" t="t" r="r" b="b"/>
            <a:pathLst>
              <a:path w="4660" h="3891" extrusionOk="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429650" y="4481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5559477" y="4225960"/>
            <a:ext cx="355483" cy="392721"/>
          </a:xfrm>
          <a:custGeom>
            <a:avLst/>
            <a:gdLst/>
            <a:ahLst/>
            <a:cxnLst/>
            <a:rect l="l" t="t" r="r" b="b"/>
            <a:pathLst>
              <a:path w="4131" h="4564" extrusionOk="0">
                <a:moveTo>
                  <a:pt x="3411" y="1"/>
                </a:moveTo>
                <a:lnTo>
                  <a:pt x="3266" y="49"/>
                </a:lnTo>
                <a:lnTo>
                  <a:pt x="3122" y="97"/>
                </a:lnTo>
                <a:lnTo>
                  <a:pt x="3026" y="193"/>
                </a:lnTo>
                <a:lnTo>
                  <a:pt x="2930" y="289"/>
                </a:lnTo>
                <a:lnTo>
                  <a:pt x="2834" y="529"/>
                </a:lnTo>
                <a:lnTo>
                  <a:pt x="2642" y="817"/>
                </a:lnTo>
                <a:lnTo>
                  <a:pt x="2546" y="865"/>
                </a:lnTo>
                <a:lnTo>
                  <a:pt x="2402" y="865"/>
                </a:lnTo>
                <a:lnTo>
                  <a:pt x="2306" y="769"/>
                </a:lnTo>
                <a:lnTo>
                  <a:pt x="2162" y="673"/>
                </a:lnTo>
                <a:lnTo>
                  <a:pt x="1874" y="385"/>
                </a:lnTo>
                <a:lnTo>
                  <a:pt x="1778" y="289"/>
                </a:lnTo>
                <a:lnTo>
                  <a:pt x="1682" y="241"/>
                </a:lnTo>
                <a:lnTo>
                  <a:pt x="1586" y="241"/>
                </a:lnTo>
                <a:lnTo>
                  <a:pt x="1490" y="337"/>
                </a:lnTo>
                <a:lnTo>
                  <a:pt x="1249" y="625"/>
                </a:lnTo>
                <a:lnTo>
                  <a:pt x="913" y="1153"/>
                </a:lnTo>
                <a:lnTo>
                  <a:pt x="913" y="1202"/>
                </a:lnTo>
                <a:lnTo>
                  <a:pt x="961" y="1250"/>
                </a:lnTo>
                <a:lnTo>
                  <a:pt x="1057" y="1346"/>
                </a:lnTo>
                <a:lnTo>
                  <a:pt x="1586" y="1490"/>
                </a:lnTo>
                <a:lnTo>
                  <a:pt x="1682" y="1586"/>
                </a:lnTo>
                <a:lnTo>
                  <a:pt x="1778" y="1682"/>
                </a:lnTo>
                <a:lnTo>
                  <a:pt x="1826" y="1778"/>
                </a:lnTo>
                <a:lnTo>
                  <a:pt x="1826" y="1922"/>
                </a:lnTo>
                <a:lnTo>
                  <a:pt x="1778" y="2066"/>
                </a:lnTo>
                <a:lnTo>
                  <a:pt x="1730" y="2162"/>
                </a:lnTo>
                <a:lnTo>
                  <a:pt x="1586" y="2306"/>
                </a:lnTo>
                <a:lnTo>
                  <a:pt x="1490" y="2354"/>
                </a:lnTo>
                <a:lnTo>
                  <a:pt x="1345" y="2402"/>
                </a:lnTo>
                <a:lnTo>
                  <a:pt x="1201" y="2354"/>
                </a:lnTo>
                <a:lnTo>
                  <a:pt x="1057" y="2258"/>
                </a:lnTo>
                <a:lnTo>
                  <a:pt x="961" y="2114"/>
                </a:lnTo>
                <a:lnTo>
                  <a:pt x="769" y="1826"/>
                </a:lnTo>
                <a:lnTo>
                  <a:pt x="721" y="1730"/>
                </a:lnTo>
                <a:lnTo>
                  <a:pt x="625" y="1682"/>
                </a:lnTo>
                <a:lnTo>
                  <a:pt x="529" y="1730"/>
                </a:lnTo>
                <a:lnTo>
                  <a:pt x="433" y="1826"/>
                </a:lnTo>
                <a:lnTo>
                  <a:pt x="241" y="2114"/>
                </a:lnTo>
                <a:lnTo>
                  <a:pt x="1" y="2690"/>
                </a:lnTo>
                <a:lnTo>
                  <a:pt x="97" y="2786"/>
                </a:lnTo>
                <a:lnTo>
                  <a:pt x="337" y="3026"/>
                </a:lnTo>
                <a:lnTo>
                  <a:pt x="1153" y="3651"/>
                </a:lnTo>
                <a:lnTo>
                  <a:pt x="2354" y="4515"/>
                </a:lnTo>
                <a:lnTo>
                  <a:pt x="2402" y="4563"/>
                </a:lnTo>
                <a:lnTo>
                  <a:pt x="2450" y="4563"/>
                </a:lnTo>
                <a:lnTo>
                  <a:pt x="2642" y="4467"/>
                </a:lnTo>
                <a:lnTo>
                  <a:pt x="2786" y="4275"/>
                </a:lnTo>
                <a:lnTo>
                  <a:pt x="2978" y="4083"/>
                </a:lnTo>
                <a:lnTo>
                  <a:pt x="3074" y="3891"/>
                </a:lnTo>
                <a:lnTo>
                  <a:pt x="3074" y="3699"/>
                </a:lnTo>
                <a:lnTo>
                  <a:pt x="3026" y="3603"/>
                </a:lnTo>
                <a:lnTo>
                  <a:pt x="2978" y="3555"/>
                </a:lnTo>
                <a:lnTo>
                  <a:pt x="2834" y="3507"/>
                </a:lnTo>
                <a:lnTo>
                  <a:pt x="2690" y="3459"/>
                </a:lnTo>
                <a:lnTo>
                  <a:pt x="2546" y="3411"/>
                </a:lnTo>
                <a:lnTo>
                  <a:pt x="2450" y="3315"/>
                </a:lnTo>
                <a:lnTo>
                  <a:pt x="2402" y="3171"/>
                </a:lnTo>
                <a:lnTo>
                  <a:pt x="2402" y="3026"/>
                </a:lnTo>
                <a:lnTo>
                  <a:pt x="2402" y="2834"/>
                </a:lnTo>
                <a:lnTo>
                  <a:pt x="2498" y="2690"/>
                </a:lnTo>
                <a:lnTo>
                  <a:pt x="2594" y="2594"/>
                </a:lnTo>
                <a:lnTo>
                  <a:pt x="2738" y="2546"/>
                </a:lnTo>
                <a:lnTo>
                  <a:pt x="2882" y="2546"/>
                </a:lnTo>
                <a:lnTo>
                  <a:pt x="3026" y="2594"/>
                </a:lnTo>
                <a:lnTo>
                  <a:pt x="3218" y="2786"/>
                </a:lnTo>
                <a:lnTo>
                  <a:pt x="3363" y="2978"/>
                </a:lnTo>
                <a:lnTo>
                  <a:pt x="3507" y="3075"/>
                </a:lnTo>
                <a:lnTo>
                  <a:pt x="3555" y="3075"/>
                </a:lnTo>
                <a:lnTo>
                  <a:pt x="3651" y="2978"/>
                </a:lnTo>
                <a:lnTo>
                  <a:pt x="3795" y="2738"/>
                </a:lnTo>
                <a:lnTo>
                  <a:pt x="4131" y="2162"/>
                </a:lnTo>
                <a:lnTo>
                  <a:pt x="4131" y="2066"/>
                </a:lnTo>
                <a:lnTo>
                  <a:pt x="4035" y="1922"/>
                </a:lnTo>
                <a:lnTo>
                  <a:pt x="3747" y="1730"/>
                </a:lnTo>
                <a:lnTo>
                  <a:pt x="3315" y="1538"/>
                </a:lnTo>
                <a:lnTo>
                  <a:pt x="3603" y="1250"/>
                </a:lnTo>
                <a:lnTo>
                  <a:pt x="3795" y="961"/>
                </a:lnTo>
                <a:lnTo>
                  <a:pt x="3939" y="721"/>
                </a:lnTo>
                <a:lnTo>
                  <a:pt x="3939" y="529"/>
                </a:lnTo>
                <a:lnTo>
                  <a:pt x="3891" y="289"/>
                </a:lnTo>
                <a:lnTo>
                  <a:pt x="3795" y="145"/>
                </a:lnTo>
                <a:lnTo>
                  <a:pt x="3651" y="49"/>
                </a:lnTo>
                <a:lnTo>
                  <a:pt x="3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3">
  <p:cSld name="TITLE_ONLY_3_1_1_1_1_1_1_1_1_1">
    <p:spTree>
      <p:nvGrpSpPr>
        <p:cNvPr id="1" name="Shape 2797"/>
        <p:cNvGrpSpPr/>
        <p:nvPr/>
      </p:nvGrpSpPr>
      <p:grpSpPr>
        <a:xfrm>
          <a:off x="0" y="0"/>
          <a:ext cx="0" cy="0"/>
          <a:chOff x="0" y="0"/>
          <a:chExt cx="0" cy="0"/>
        </a:xfrm>
      </p:grpSpPr>
      <p:sp>
        <p:nvSpPr>
          <p:cNvPr id="2798" name="Google Shape;2798;p47"/>
          <p:cNvSpPr/>
          <p:nvPr/>
        </p:nvSpPr>
        <p:spPr>
          <a:xfrm flipH="1">
            <a:off x="5601324" y="878458"/>
            <a:ext cx="5140939" cy="6939549"/>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9" name="Google Shape;2799;p47"/>
          <p:cNvGrpSpPr/>
          <p:nvPr/>
        </p:nvGrpSpPr>
        <p:grpSpPr>
          <a:xfrm>
            <a:off x="132200" y="7"/>
            <a:ext cx="9011808" cy="1695774"/>
            <a:chOff x="-2528359" y="3383650"/>
            <a:chExt cx="4054259" cy="762900"/>
          </a:xfrm>
        </p:grpSpPr>
        <p:sp>
          <p:nvSpPr>
            <p:cNvPr id="2800" name="Google Shape;2800;p47"/>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7"/>
            <p:cNvSpPr/>
            <p:nvPr/>
          </p:nvSpPr>
          <p:spPr>
            <a:xfrm rot="-1819791">
              <a:off x="-2527051" y="3524162"/>
              <a:ext cx="582805" cy="163143"/>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7"/>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3" name="Google Shape;2803;p47"/>
          <p:cNvGrpSpPr/>
          <p:nvPr/>
        </p:nvGrpSpPr>
        <p:grpSpPr>
          <a:xfrm rot="-5400000">
            <a:off x="681012" y="2957148"/>
            <a:ext cx="1470186" cy="2907306"/>
            <a:chOff x="961675" y="1958725"/>
            <a:chExt cx="563225" cy="1113825"/>
          </a:xfrm>
        </p:grpSpPr>
        <p:sp>
          <p:nvSpPr>
            <p:cNvPr id="2804" name="Google Shape;2804;p47"/>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7"/>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6" name="Google Shape;2806;p47"/>
          <p:cNvGrpSpPr/>
          <p:nvPr/>
        </p:nvGrpSpPr>
        <p:grpSpPr>
          <a:xfrm>
            <a:off x="5363662" y="4815825"/>
            <a:ext cx="475779" cy="475800"/>
            <a:chOff x="1460350" y="2402425"/>
            <a:chExt cx="208950" cy="208950"/>
          </a:xfrm>
        </p:grpSpPr>
        <p:sp>
          <p:nvSpPr>
            <p:cNvPr id="2807" name="Google Shape;2807;p47"/>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7"/>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7"/>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7"/>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7"/>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7"/>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7"/>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7"/>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7"/>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7"/>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7"/>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7"/>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7"/>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7"/>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7"/>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7"/>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5" name="Google Shape;2835;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2">
  <p:cSld name="CUSTOM_6_2_1">
    <p:spTree>
      <p:nvGrpSpPr>
        <p:cNvPr id="1" name="Shape 3319"/>
        <p:cNvGrpSpPr/>
        <p:nvPr/>
      </p:nvGrpSpPr>
      <p:grpSpPr>
        <a:xfrm>
          <a:off x="0" y="0"/>
          <a:ext cx="0" cy="0"/>
          <a:chOff x="0" y="0"/>
          <a:chExt cx="0" cy="0"/>
        </a:xfrm>
      </p:grpSpPr>
      <p:grpSp>
        <p:nvGrpSpPr>
          <p:cNvPr id="3320" name="Google Shape;3320;p54"/>
          <p:cNvGrpSpPr/>
          <p:nvPr/>
        </p:nvGrpSpPr>
        <p:grpSpPr>
          <a:xfrm rot="10800000" flipH="1">
            <a:off x="5817541" y="3505330"/>
            <a:ext cx="3435732" cy="1695774"/>
            <a:chOff x="200642" y="3383650"/>
            <a:chExt cx="1325258" cy="762900"/>
          </a:xfrm>
        </p:grpSpPr>
        <p:sp>
          <p:nvSpPr>
            <p:cNvPr id="3321" name="Google Shape;3321;p54"/>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54"/>
            <p:cNvSpPr/>
            <p:nvPr/>
          </p:nvSpPr>
          <p:spPr>
            <a:xfrm>
              <a:off x="200642" y="3449726"/>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4"/>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4" name="Google Shape;3324;p54"/>
          <p:cNvGrpSpPr/>
          <p:nvPr/>
        </p:nvGrpSpPr>
        <p:grpSpPr>
          <a:xfrm rot="-5400000">
            <a:off x="487200" y="3162074"/>
            <a:ext cx="1477959" cy="2600113"/>
            <a:chOff x="961675" y="1958725"/>
            <a:chExt cx="563225" cy="1113825"/>
          </a:xfrm>
        </p:grpSpPr>
        <p:sp>
          <p:nvSpPr>
            <p:cNvPr id="3325" name="Google Shape;3325;p54"/>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54"/>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7" name="Google Shape;3327;p54"/>
          <p:cNvSpPr/>
          <p:nvPr/>
        </p:nvSpPr>
        <p:spPr>
          <a:xfrm rot="-3818665">
            <a:off x="-1515506" y="-975606"/>
            <a:ext cx="3876599" cy="3413968"/>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54"/>
          <p:cNvSpPr/>
          <p:nvPr/>
        </p:nvSpPr>
        <p:spPr>
          <a:xfrm rot="5062343" flipH="1">
            <a:off x="7089296" y="-751552"/>
            <a:ext cx="3456002" cy="3444657"/>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5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330" name="Google Shape;3330;p54"/>
          <p:cNvSpPr txBox="1">
            <a:spLocks noGrp="1"/>
          </p:cNvSpPr>
          <p:nvPr>
            <p:ph type="title" idx="2"/>
          </p:nvPr>
        </p:nvSpPr>
        <p:spPr>
          <a:xfrm>
            <a:off x="937625" y="1755349"/>
            <a:ext cx="2175300" cy="4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331" name="Google Shape;3331;p54"/>
          <p:cNvSpPr txBox="1">
            <a:spLocks noGrp="1"/>
          </p:cNvSpPr>
          <p:nvPr>
            <p:ph type="subTitle" idx="1"/>
          </p:nvPr>
        </p:nvSpPr>
        <p:spPr>
          <a:xfrm>
            <a:off x="937625" y="2132750"/>
            <a:ext cx="2175300" cy="72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32" name="Google Shape;3332;p54"/>
          <p:cNvSpPr txBox="1">
            <a:spLocks noGrp="1"/>
          </p:cNvSpPr>
          <p:nvPr>
            <p:ph type="title" idx="3"/>
          </p:nvPr>
        </p:nvSpPr>
        <p:spPr>
          <a:xfrm>
            <a:off x="3484349" y="3127924"/>
            <a:ext cx="2175300" cy="4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333" name="Google Shape;3333;p54"/>
          <p:cNvSpPr txBox="1">
            <a:spLocks noGrp="1"/>
          </p:cNvSpPr>
          <p:nvPr>
            <p:ph type="subTitle" idx="4"/>
          </p:nvPr>
        </p:nvSpPr>
        <p:spPr>
          <a:xfrm>
            <a:off x="3484347" y="3505325"/>
            <a:ext cx="2175300" cy="72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34" name="Google Shape;3334;p54"/>
          <p:cNvSpPr txBox="1">
            <a:spLocks noGrp="1"/>
          </p:cNvSpPr>
          <p:nvPr>
            <p:ph type="title" idx="5"/>
          </p:nvPr>
        </p:nvSpPr>
        <p:spPr>
          <a:xfrm>
            <a:off x="6031074" y="1755349"/>
            <a:ext cx="2175300" cy="4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335" name="Google Shape;3335;p54"/>
          <p:cNvSpPr txBox="1">
            <a:spLocks noGrp="1"/>
          </p:cNvSpPr>
          <p:nvPr>
            <p:ph type="subTitle" idx="6"/>
          </p:nvPr>
        </p:nvSpPr>
        <p:spPr>
          <a:xfrm>
            <a:off x="6031075" y="2132750"/>
            <a:ext cx="2175300" cy="72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8">
  <p:cSld name="CUSTOM_4_1_1">
    <p:spTree>
      <p:nvGrpSpPr>
        <p:cNvPr id="1" name="Shape 3770"/>
        <p:cNvGrpSpPr/>
        <p:nvPr/>
      </p:nvGrpSpPr>
      <p:grpSpPr>
        <a:xfrm>
          <a:off x="0" y="0"/>
          <a:ext cx="0" cy="0"/>
          <a:chOff x="0" y="0"/>
          <a:chExt cx="0" cy="0"/>
        </a:xfrm>
      </p:grpSpPr>
      <p:sp>
        <p:nvSpPr>
          <p:cNvPr id="3771" name="Google Shape;3771;p60"/>
          <p:cNvSpPr/>
          <p:nvPr/>
        </p:nvSpPr>
        <p:spPr>
          <a:xfrm rot="-3818724">
            <a:off x="-2553948" y="-2066441"/>
            <a:ext cx="5281950" cy="5264611"/>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60"/>
          <p:cNvSpPr/>
          <p:nvPr/>
        </p:nvSpPr>
        <p:spPr>
          <a:xfrm rot="275753" flipH="1">
            <a:off x="6831218" y="1767577"/>
            <a:ext cx="3196970" cy="4315464"/>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3" name="Google Shape;3773;p60"/>
          <p:cNvGrpSpPr/>
          <p:nvPr/>
        </p:nvGrpSpPr>
        <p:grpSpPr>
          <a:xfrm rot="-5400000">
            <a:off x="721793" y="2719624"/>
            <a:ext cx="1628115" cy="3219623"/>
            <a:chOff x="961675" y="1958725"/>
            <a:chExt cx="563225" cy="1113825"/>
          </a:xfrm>
        </p:grpSpPr>
        <p:sp>
          <p:nvSpPr>
            <p:cNvPr id="3774" name="Google Shape;3774;p60"/>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60"/>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6" name="Google Shape;3776;p60"/>
          <p:cNvSpPr/>
          <p:nvPr/>
        </p:nvSpPr>
        <p:spPr>
          <a:xfrm>
            <a:off x="8138990" y="3504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60"/>
          <p:cNvSpPr/>
          <p:nvPr/>
        </p:nvSpPr>
        <p:spPr>
          <a:xfrm>
            <a:off x="1505687" y="37434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8" name="Google Shape;3778;p60"/>
          <p:cNvGrpSpPr/>
          <p:nvPr/>
        </p:nvGrpSpPr>
        <p:grpSpPr>
          <a:xfrm>
            <a:off x="-145821" y="332980"/>
            <a:ext cx="465708" cy="465770"/>
            <a:chOff x="1460350" y="2402425"/>
            <a:chExt cx="208950" cy="208950"/>
          </a:xfrm>
        </p:grpSpPr>
        <p:sp>
          <p:nvSpPr>
            <p:cNvPr id="3779" name="Google Shape;3779;p60"/>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60"/>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60"/>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60"/>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60"/>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60"/>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60"/>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60"/>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60"/>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6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6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6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60"/>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6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6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60"/>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6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6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6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60"/>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6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6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6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6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60"/>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60"/>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60"/>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60"/>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7" name="Google Shape;3807;p60"/>
          <p:cNvSpPr/>
          <p:nvPr/>
        </p:nvSpPr>
        <p:spPr>
          <a:xfrm>
            <a:off x="7959590" y="418848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60"/>
          <p:cNvSpPr txBox="1">
            <a:spLocks noGrp="1"/>
          </p:cNvSpPr>
          <p:nvPr>
            <p:ph type="title"/>
          </p:nvPr>
        </p:nvSpPr>
        <p:spPr>
          <a:xfrm>
            <a:off x="1184400" y="1667375"/>
            <a:ext cx="6775200" cy="137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9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809" name="Google Shape;3809;p60"/>
          <p:cNvSpPr txBox="1">
            <a:spLocks noGrp="1"/>
          </p:cNvSpPr>
          <p:nvPr>
            <p:ph type="subTitle" idx="1"/>
          </p:nvPr>
        </p:nvSpPr>
        <p:spPr>
          <a:xfrm>
            <a:off x="3246150" y="3714396"/>
            <a:ext cx="2651700" cy="42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TITLE_ONLY_1_1">
    <p:spTree>
      <p:nvGrpSpPr>
        <p:cNvPr id="1" name="Shape 3961"/>
        <p:cNvGrpSpPr/>
        <p:nvPr/>
      </p:nvGrpSpPr>
      <p:grpSpPr>
        <a:xfrm>
          <a:off x="0" y="0"/>
          <a:ext cx="0" cy="0"/>
          <a:chOff x="0" y="0"/>
          <a:chExt cx="0" cy="0"/>
        </a:xfrm>
      </p:grpSpPr>
      <p:grpSp>
        <p:nvGrpSpPr>
          <p:cNvPr id="3962" name="Google Shape;3962;p64"/>
          <p:cNvGrpSpPr/>
          <p:nvPr/>
        </p:nvGrpSpPr>
        <p:grpSpPr>
          <a:xfrm flipH="1">
            <a:off x="1286181" y="700497"/>
            <a:ext cx="7011015" cy="4319112"/>
            <a:chOff x="1569550" y="629994"/>
            <a:chExt cx="5900038" cy="3634698"/>
          </a:xfrm>
        </p:grpSpPr>
        <p:grpSp>
          <p:nvGrpSpPr>
            <p:cNvPr id="3963" name="Google Shape;3963;p64"/>
            <p:cNvGrpSpPr/>
            <p:nvPr/>
          </p:nvGrpSpPr>
          <p:grpSpPr>
            <a:xfrm>
              <a:off x="1569550" y="629994"/>
              <a:ext cx="5900038" cy="3634698"/>
              <a:chOff x="6012925" y="2964625"/>
              <a:chExt cx="1368950" cy="1009975"/>
            </a:xfrm>
          </p:grpSpPr>
          <p:sp>
            <p:nvSpPr>
              <p:cNvPr id="3964" name="Google Shape;3964;p64"/>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64"/>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64"/>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64"/>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64"/>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69" name="Google Shape;3969;p64"/>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0" name="Google Shape;3970;p64"/>
          <p:cNvGrpSpPr/>
          <p:nvPr/>
        </p:nvGrpSpPr>
        <p:grpSpPr>
          <a:xfrm rot="10800000">
            <a:off x="-281232" y="3449289"/>
            <a:ext cx="2862466" cy="1695774"/>
            <a:chOff x="238125" y="3383650"/>
            <a:chExt cx="1287775" cy="762900"/>
          </a:xfrm>
        </p:grpSpPr>
        <p:sp>
          <p:nvSpPr>
            <p:cNvPr id="3971" name="Google Shape;3971;p64"/>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64"/>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64"/>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4" name="Google Shape;3974;p64"/>
          <p:cNvGrpSpPr/>
          <p:nvPr/>
        </p:nvGrpSpPr>
        <p:grpSpPr>
          <a:xfrm rot="5400000">
            <a:off x="7522822" y="-584584"/>
            <a:ext cx="1175451" cy="2324553"/>
            <a:chOff x="961675" y="1958725"/>
            <a:chExt cx="563225" cy="1113825"/>
          </a:xfrm>
        </p:grpSpPr>
        <p:sp>
          <p:nvSpPr>
            <p:cNvPr id="3975" name="Google Shape;3975;p64"/>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64"/>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TITLE_ONLY_2_1">
    <p:spTree>
      <p:nvGrpSpPr>
        <p:cNvPr id="1" name="Shape 3977"/>
        <p:cNvGrpSpPr/>
        <p:nvPr/>
      </p:nvGrpSpPr>
      <p:grpSpPr>
        <a:xfrm>
          <a:off x="0" y="0"/>
          <a:ext cx="0" cy="0"/>
          <a:chOff x="0" y="0"/>
          <a:chExt cx="0" cy="0"/>
        </a:xfrm>
      </p:grpSpPr>
      <p:grpSp>
        <p:nvGrpSpPr>
          <p:cNvPr id="3978" name="Google Shape;3978;p65"/>
          <p:cNvGrpSpPr/>
          <p:nvPr/>
        </p:nvGrpSpPr>
        <p:grpSpPr>
          <a:xfrm rot="10800000" flipH="1">
            <a:off x="6691758" y="3468233"/>
            <a:ext cx="2862466" cy="1695774"/>
            <a:chOff x="238125" y="3383650"/>
            <a:chExt cx="1287775" cy="762900"/>
          </a:xfrm>
        </p:grpSpPr>
        <p:sp>
          <p:nvSpPr>
            <p:cNvPr id="3979" name="Google Shape;3979;p65"/>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65"/>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65"/>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2" name="Google Shape;3982;p65"/>
          <p:cNvGrpSpPr/>
          <p:nvPr/>
        </p:nvGrpSpPr>
        <p:grpSpPr>
          <a:xfrm rot="-5400000" flipH="1">
            <a:off x="574720" y="-584584"/>
            <a:ext cx="1175451" cy="2324553"/>
            <a:chOff x="961675" y="1958725"/>
            <a:chExt cx="563225" cy="1113825"/>
          </a:xfrm>
        </p:grpSpPr>
        <p:sp>
          <p:nvSpPr>
            <p:cNvPr id="3983" name="Google Shape;3983;p65"/>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65"/>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5" name="Google Shape;3985;p65"/>
          <p:cNvSpPr/>
          <p:nvPr/>
        </p:nvSpPr>
        <p:spPr>
          <a:xfrm>
            <a:off x="-152687" y="44629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6" name="Google Shape;3986;p65"/>
          <p:cNvGrpSpPr/>
          <p:nvPr/>
        </p:nvGrpSpPr>
        <p:grpSpPr>
          <a:xfrm>
            <a:off x="-198288" y="1445825"/>
            <a:ext cx="475779" cy="475800"/>
            <a:chOff x="1460350" y="2402425"/>
            <a:chExt cx="208950" cy="208950"/>
          </a:xfrm>
        </p:grpSpPr>
        <p:sp>
          <p:nvSpPr>
            <p:cNvPr id="3987" name="Google Shape;3987;p6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6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6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6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6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6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6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6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6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6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6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6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6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6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6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6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6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6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6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6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6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6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6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6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6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6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6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6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5" name="Google Shape;4015;p65"/>
          <p:cNvGrpSpPr/>
          <p:nvPr/>
        </p:nvGrpSpPr>
        <p:grpSpPr>
          <a:xfrm rot="3427705">
            <a:off x="3096928" y="4999029"/>
            <a:ext cx="340783" cy="340829"/>
            <a:chOff x="1460350" y="2402425"/>
            <a:chExt cx="208950" cy="208950"/>
          </a:xfrm>
        </p:grpSpPr>
        <p:sp>
          <p:nvSpPr>
            <p:cNvPr id="4016" name="Google Shape;4016;p6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6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6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6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6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6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6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6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6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6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6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6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6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6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6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6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6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6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6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6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6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6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6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6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6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6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6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6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44" name="Google Shape;4044;p65"/>
          <p:cNvSpPr/>
          <p:nvPr/>
        </p:nvSpPr>
        <p:spPr>
          <a:xfrm>
            <a:off x="8850715" y="93403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65"/>
          <p:cNvSpPr/>
          <p:nvPr/>
        </p:nvSpPr>
        <p:spPr>
          <a:xfrm>
            <a:off x="5433965" y="-189818"/>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4"/>
        <p:cNvGrpSpPr/>
        <p:nvPr/>
      </p:nvGrpSpPr>
      <p:grpSpPr>
        <a:xfrm>
          <a:off x="0" y="0"/>
          <a:ext cx="0" cy="0"/>
          <a:chOff x="0" y="0"/>
          <a:chExt cx="0" cy="0"/>
        </a:xfrm>
      </p:grpSpPr>
      <p:grpSp>
        <p:nvGrpSpPr>
          <p:cNvPr id="95" name="Google Shape;95;p3"/>
          <p:cNvGrpSpPr/>
          <p:nvPr/>
        </p:nvGrpSpPr>
        <p:grpSpPr>
          <a:xfrm>
            <a:off x="4870108" y="630544"/>
            <a:ext cx="4112429" cy="3882309"/>
            <a:chOff x="4544101" y="322704"/>
            <a:chExt cx="4764719" cy="4498098"/>
          </a:xfrm>
        </p:grpSpPr>
        <p:sp>
          <p:nvSpPr>
            <p:cNvPr id="96" name="Google Shape;96;p3"/>
            <p:cNvSpPr/>
            <p:nvPr/>
          </p:nvSpPr>
          <p:spPr>
            <a:xfrm rot="-5400000">
              <a:off x="4868120" y="592796"/>
              <a:ext cx="3880390" cy="3390833"/>
            </a:xfrm>
            <a:custGeom>
              <a:avLst/>
              <a:gdLst/>
              <a:ahLst/>
              <a:cxnLst/>
              <a:rect l="l" t="t" r="r" b="b"/>
              <a:pathLst>
                <a:path w="46369" h="40519" extrusionOk="0">
                  <a:moveTo>
                    <a:pt x="35639" y="0"/>
                  </a:moveTo>
                  <a:lnTo>
                    <a:pt x="35135" y="20"/>
                  </a:lnTo>
                  <a:lnTo>
                    <a:pt x="34631" y="61"/>
                  </a:lnTo>
                  <a:lnTo>
                    <a:pt x="34126" y="121"/>
                  </a:lnTo>
                  <a:lnTo>
                    <a:pt x="33602" y="202"/>
                  </a:lnTo>
                  <a:lnTo>
                    <a:pt x="33098" y="303"/>
                  </a:lnTo>
                  <a:lnTo>
                    <a:pt x="32614" y="424"/>
                  </a:lnTo>
                  <a:lnTo>
                    <a:pt x="32110" y="565"/>
                  </a:lnTo>
                  <a:lnTo>
                    <a:pt x="31625" y="706"/>
                  </a:lnTo>
                  <a:lnTo>
                    <a:pt x="31141" y="887"/>
                  </a:lnTo>
                  <a:lnTo>
                    <a:pt x="30657" y="1089"/>
                  </a:lnTo>
                  <a:lnTo>
                    <a:pt x="30193" y="1291"/>
                  </a:lnTo>
                  <a:lnTo>
                    <a:pt x="29730" y="1513"/>
                  </a:lnTo>
                  <a:lnTo>
                    <a:pt x="29286" y="1755"/>
                  </a:lnTo>
                  <a:lnTo>
                    <a:pt x="28842" y="1997"/>
                  </a:lnTo>
                  <a:lnTo>
                    <a:pt x="27995" y="2602"/>
                  </a:lnTo>
                  <a:lnTo>
                    <a:pt x="27209" y="3126"/>
                  </a:lnTo>
                  <a:lnTo>
                    <a:pt x="26422" y="3590"/>
                  </a:lnTo>
                  <a:lnTo>
                    <a:pt x="25676" y="3993"/>
                  </a:lnTo>
                  <a:lnTo>
                    <a:pt x="24929" y="4336"/>
                  </a:lnTo>
                  <a:lnTo>
                    <a:pt x="24546" y="4498"/>
                  </a:lnTo>
                  <a:lnTo>
                    <a:pt x="24183" y="4639"/>
                  </a:lnTo>
                  <a:lnTo>
                    <a:pt x="23820" y="4760"/>
                  </a:lnTo>
                  <a:lnTo>
                    <a:pt x="23437" y="4861"/>
                  </a:lnTo>
                  <a:lnTo>
                    <a:pt x="22711" y="5062"/>
                  </a:lnTo>
                  <a:lnTo>
                    <a:pt x="21945" y="5204"/>
                  </a:lnTo>
                  <a:lnTo>
                    <a:pt x="21158" y="5304"/>
                  </a:lnTo>
                  <a:lnTo>
                    <a:pt x="20371" y="5365"/>
                  </a:lnTo>
                  <a:lnTo>
                    <a:pt x="19524" y="5405"/>
                  </a:lnTo>
                  <a:lnTo>
                    <a:pt x="17729" y="5405"/>
                  </a:lnTo>
                  <a:lnTo>
                    <a:pt x="16761" y="5365"/>
                  </a:lnTo>
                  <a:lnTo>
                    <a:pt x="15733" y="5304"/>
                  </a:lnTo>
                  <a:lnTo>
                    <a:pt x="15208" y="5284"/>
                  </a:lnTo>
                  <a:lnTo>
                    <a:pt x="14664" y="5284"/>
                  </a:lnTo>
                  <a:lnTo>
                    <a:pt x="14099" y="5345"/>
                  </a:lnTo>
                  <a:lnTo>
                    <a:pt x="13534" y="5405"/>
                  </a:lnTo>
                  <a:lnTo>
                    <a:pt x="12969" y="5506"/>
                  </a:lnTo>
                  <a:lnTo>
                    <a:pt x="12385" y="5627"/>
                  </a:lnTo>
                  <a:lnTo>
                    <a:pt x="11800" y="5788"/>
                  </a:lnTo>
                  <a:lnTo>
                    <a:pt x="11215" y="5970"/>
                  </a:lnTo>
                  <a:lnTo>
                    <a:pt x="10630" y="6172"/>
                  </a:lnTo>
                  <a:lnTo>
                    <a:pt x="10045" y="6414"/>
                  </a:lnTo>
                  <a:lnTo>
                    <a:pt x="9480" y="6676"/>
                  </a:lnTo>
                  <a:lnTo>
                    <a:pt x="8895" y="6958"/>
                  </a:lnTo>
                  <a:lnTo>
                    <a:pt x="8310" y="7281"/>
                  </a:lnTo>
                  <a:lnTo>
                    <a:pt x="7746" y="7624"/>
                  </a:lnTo>
                  <a:lnTo>
                    <a:pt x="7201" y="7987"/>
                  </a:lnTo>
                  <a:lnTo>
                    <a:pt x="6657" y="8370"/>
                  </a:lnTo>
                  <a:lnTo>
                    <a:pt x="6112" y="8794"/>
                  </a:lnTo>
                  <a:lnTo>
                    <a:pt x="5588" y="9237"/>
                  </a:lnTo>
                  <a:lnTo>
                    <a:pt x="5063" y="9681"/>
                  </a:lnTo>
                  <a:lnTo>
                    <a:pt x="4579" y="10185"/>
                  </a:lnTo>
                  <a:lnTo>
                    <a:pt x="4095" y="10689"/>
                  </a:lnTo>
                  <a:lnTo>
                    <a:pt x="3631" y="11214"/>
                  </a:lnTo>
                  <a:lnTo>
                    <a:pt x="3188" y="11779"/>
                  </a:lnTo>
                  <a:lnTo>
                    <a:pt x="2764" y="12343"/>
                  </a:lnTo>
                  <a:lnTo>
                    <a:pt x="2381" y="12948"/>
                  </a:lnTo>
                  <a:lnTo>
                    <a:pt x="1998" y="13574"/>
                  </a:lnTo>
                  <a:lnTo>
                    <a:pt x="1655" y="14199"/>
                  </a:lnTo>
                  <a:lnTo>
                    <a:pt x="1332" y="14864"/>
                  </a:lnTo>
                  <a:lnTo>
                    <a:pt x="1030" y="15550"/>
                  </a:lnTo>
                  <a:lnTo>
                    <a:pt x="767" y="16256"/>
                  </a:lnTo>
                  <a:lnTo>
                    <a:pt x="546" y="16962"/>
                  </a:lnTo>
                  <a:lnTo>
                    <a:pt x="344" y="17708"/>
                  </a:lnTo>
                  <a:lnTo>
                    <a:pt x="182" y="18454"/>
                  </a:lnTo>
                  <a:lnTo>
                    <a:pt x="82" y="19201"/>
                  </a:lnTo>
                  <a:lnTo>
                    <a:pt x="21" y="19947"/>
                  </a:lnTo>
                  <a:lnTo>
                    <a:pt x="1" y="20673"/>
                  </a:lnTo>
                  <a:lnTo>
                    <a:pt x="41" y="21379"/>
                  </a:lnTo>
                  <a:lnTo>
                    <a:pt x="102" y="22085"/>
                  </a:lnTo>
                  <a:lnTo>
                    <a:pt x="223" y="22791"/>
                  </a:lnTo>
                  <a:lnTo>
                    <a:pt x="384" y="23476"/>
                  </a:lnTo>
                  <a:lnTo>
                    <a:pt x="566" y="24142"/>
                  </a:lnTo>
                  <a:lnTo>
                    <a:pt x="808" y="24807"/>
                  </a:lnTo>
                  <a:lnTo>
                    <a:pt x="1070" y="25433"/>
                  </a:lnTo>
                  <a:lnTo>
                    <a:pt x="1352" y="26058"/>
                  </a:lnTo>
                  <a:lnTo>
                    <a:pt x="1695" y="26683"/>
                  </a:lnTo>
                  <a:lnTo>
                    <a:pt x="2038" y="27268"/>
                  </a:lnTo>
                  <a:lnTo>
                    <a:pt x="2441" y="27833"/>
                  </a:lnTo>
                  <a:lnTo>
                    <a:pt x="2845" y="28397"/>
                  </a:lnTo>
                  <a:lnTo>
                    <a:pt x="3288" y="28922"/>
                  </a:lnTo>
                  <a:lnTo>
                    <a:pt x="3752" y="29426"/>
                  </a:lnTo>
                  <a:lnTo>
                    <a:pt x="4236" y="29910"/>
                  </a:lnTo>
                  <a:lnTo>
                    <a:pt x="4741" y="30374"/>
                  </a:lnTo>
                  <a:lnTo>
                    <a:pt x="5265" y="30818"/>
                  </a:lnTo>
                  <a:lnTo>
                    <a:pt x="5810" y="31221"/>
                  </a:lnTo>
                  <a:lnTo>
                    <a:pt x="6354" y="31604"/>
                  </a:lnTo>
                  <a:lnTo>
                    <a:pt x="6939" y="31967"/>
                  </a:lnTo>
                  <a:lnTo>
                    <a:pt x="7524" y="32290"/>
                  </a:lnTo>
                  <a:lnTo>
                    <a:pt x="8109" y="32572"/>
                  </a:lnTo>
                  <a:lnTo>
                    <a:pt x="8714" y="32835"/>
                  </a:lnTo>
                  <a:lnTo>
                    <a:pt x="9319" y="33077"/>
                  </a:lnTo>
                  <a:lnTo>
                    <a:pt x="9944" y="33278"/>
                  </a:lnTo>
                  <a:lnTo>
                    <a:pt x="10569" y="33440"/>
                  </a:lnTo>
                  <a:lnTo>
                    <a:pt x="11195" y="33561"/>
                  </a:lnTo>
                  <a:lnTo>
                    <a:pt x="11820" y="33662"/>
                  </a:lnTo>
                  <a:lnTo>
                    <a:pt x="13292" y="33803"/>
                  </a:lnTo>
                  <a:lnTo>
                    <a:pt x="14704" y="33944"/>
                  </a:lnTo>
                  <a:lnTo>
                    <a:pt x="15390" y="34025"/>
                  </a:lnTo>
                  <a:lnTo>
                    <a:pt x="16055" y="34105"/>
                  </a:lnTo>
                  <a:lnTo>
                    <a:pt x="16701" y="34206"/>
                  </a:lnTo>
                  <a:lnTo>
                    <a:pt x="17326" y="34347"/>
                  </a:lnTo>
                  <a:lnTo>
                    <a:pt x="17931" y="34509"/>
                  </a:lnTo>
                  <a:lnTo>
                    <a:pt x="18496" y="34710"/>
                  </a:lnTo>
                  <a:lnTo>
                    <a:pt x="18778" y="34811"/>
                  </a:lnTo>
                  <a:lnTo>
                    <a:pt x="19040" y="34932"/>
                  </a:lnTo>
                  <a:lnTo>
                    <a:pt x="19302" y="35073"/>
                  </a:lnTo>
                  <a:lnTo>
                    <a:pt x="19565" y="35235"/>
                  </a:lnTo>
                  <a:lnTo>
                    <a:pt x="19807" y="35396"/>
                  </a:lnTo>
                  <a:lnTo>
                    <a:pt x="20028" y="35557"/>
                  </a:lnTo>
                  <a:lnTo>
                    <a:pt x="20271" y="35759"/>
                  </a:lnTo>
                  <a:lnTo>
                    <a:pt x="20472" y="35961"/>
                  </a:lnTo>
                  <a:lnTo>
                    <a:pt x="20674" y="36183"/>
                  </a:lnTo>
                  <a:lnTo>
                    <a:pt x="20876" y="36425"/>
                  </a:lnTo>
                  <a:lnTo>
                    <a:pt x="21077" y="36687"/>
                  </a:lnTo>
                  <a:lnTo>
                    <a:pt x="21239" y="36969"/>
                  </a:lnTo>
                  <a:lnTo>
                    <a:pt x="21541" y="37453"/>
                  </a:lnTo>
                  <a:lnTo>
                    <a:pt x="21864" y="37917"/>
                  </a:lnTo>
                  <a:lnTo>
                    <a:pt x="22207" y="38341"/>
                  </a:lnTo>
                  <a:lnTo>
                    <a:pt x="22570" y="38764"/>
                  </a:lnTo>
                  <a:lnTo>
                    <a:pt x="22953" y="39127"/>
                  </a:lnTo>
                  <a:lnTo>
                    <a:pt x="23356" y="39470"/>
                  </a:lnTo>
                  <a:lnTo>
                    <a:pt x="23558" y="39611"/>
                  </a:lnTo>
                  <a:lnTo>
                    <a:pt x="23780" y="39752"/>
                  </a:lnTo>
                  <a:lnTo>
                    <a:pt x="24002" y="39894"/>
                  </a:lnTo>
                  <a:lnTo>
                    <a:pt x="24224" y="40015"/>
                  </a:lnTo>
                  <a:lnTo>
                    <a:pt x="24466" y="40115"/>
                  </a:lnTo>
                  <a:lnTo>
                    <a:pt x="24728" y="40216"/>
                  </a:lnTo>
                  <a:lnTo>
                    <a:pt x="24970" y="40297"/>
                  </a:lnTo>
                  <a:lnTo>
                    <a:pt x="25232" y="40378"/>
                  </a:lnTo>
                  <a:lnTo>
                    <a:pt x="25514" y="40438"/>
                  </a:lnTo>
                  <a:lnTo>
                    <a:pt x="25797" y="40479"/>
                  </a:lnTo>
                  <a:lnTo>
                    <a:pt x="26079" y="40519"/>
                  </a:lnTo>
                  <a:lnTo>
                    <a:pt x="27007" y="40519"/>
                  </a:lnTo>
                  <a:lnTo>
                    <a:pt x="27330" y="40479"/>
                  </a:lnTo>
                  <a:lnTo>
                    <a:pt x="27672" y="40438"/>
                  </a:lnTo>
                  <a:lnTo>
                    <a:pt x="28015" y="40378"/>
                  </a:lnTo>
                  <a:lnTo>
                    <a:pt x="28378" y="40297"/>
                  </a:lnTo>
                  <a:lnTo>
                    <a:pt x="28741" y="40196"/>
                  </a:lnTo>
                  <a:lnTo>
                    <a:pt x="29125" y="40075"/>
                  </a:lnTo>
                  <a:lnTo>
                    <a:pt x="29810" y="39833"/>
                  </a:lnTo>
                  <a:lnTo>
                    <a:pt x="30456" y="39591"/>
                  </a:lnTo>
                  <a:lnTo>
                    <a:pt x="31061" y="39309"/>
                  </a:lnTo>
                  <a:lnTo>
                    <a:pt x="31646" y="39006"/>
                  </a:lnTo>
                  <a:lnTo>
                    <a:pt x="32210" y="38704"/>
                  </a:lnTo>
                  <a:lnTo>
                    <a:pt x="32715" y="38381"/>
                  </a:lnTo>
                  <a:lnTo>
                    <a:pt x="33219" y="38038"/>
                  </a:lnTo>
                  <a:lnTo>
                    <a:pt x="33683" y="37675"/>
                  </a:lnTo>
                  <a:lnTo>
                    <a:pt x="34126" y="37312"/>
                  </a:lnTo>
                  <a:lnTo>
                    <a:pt x="34530" y="36929"/>
                  </a:lnTo>
                  <a:lnTo>
                    <a:pt x="34913" y="36546"/>
                  </a:lnTo>
                  <a:lnTo>
                    <a:pt x="35296" y="36162"/>
                  </a:lnTo>
                  <a:lnTo>
                    <a:pt x="35639" y="35759"/>
                  </a:lnTo>
                  <a:lnTo>
                    <a:pt x="35962" y="35356"/>
                  </a:lnTo>
                  <a:lnTo>
                    <a:pt x="36264" y="34932"/>
                  </a:lnTo>
                  <a:lnTo>
                    <a:pt x="36547" y="34529"/>
                  </a:lnTo>
                  <a:lnTo>
                    <a:pt x="36809" y="34105"/>
                  </a:lnTo>
                  <a:lnTo>
                    <a:pt x="37051" y="33702"/>
                  </a:lnTo>
                  <a:lnTo>
                    <a:pt x="37293" y="33278"/>
                  </a:lnTo>
                  <a:lnTo>
                    <a:pt x="37515" y="32875"/>
                  </a:lnTo>
                  <a:lnTo>
                    <a:pt x="37918" y="32048"/>
                  </a:lnTo>
                  <a:lnTo>
                    <a:pt x="38281" y="31261"/>
                  </a:lnTo>
                  <a:lnTo>
                    <a:pt x="38604" y="30495"/>
                  </a:lnTo>
                  <a:lnTo>
                    <a:pt x="38886" y="29789"/>
                  </a:lnTo>
                  <a:lnTo>
                    <a:pt x="39169" y="29124"/>
                  </a:lnTo>
                  <a:lnTo>
                    <a:pt x="39431" y="28519"/>
                  </a:lnTo>
                  <a:lnTo>
                    <a:pt x="39713" y="27954"/>
                  </a:lnTo>
                  <a:lnTo>
                    <a:pt x="40016" y="27429"/>
                  </a:lnTo>
                  <a:lnTo>
                    <a:pt x="40338" y="26925"/>
                  </a:lnTo>
                  <a:lnTo>
                    <a:pt x="40681" y="26441"/>
                  </a:lnTo>
                  <a:lnTo>
                    <a:pt x="41044" y="25957"/>
                  </a:lnTo>
                  <a:lnTo>
                    <a:pt x="41407" y="25493"/>
                  </a:lnTo>
                  <a:lnTo>
                    <a:pt x="42154" y="24565"/>
                  </a:lnTo>
                  <a:lnTo>
                    <a:pt x="42920" y="23618"/>
                  </a:lnTo>
                  <a:lnTo>
                    <a:pt x="43283" y="23133"/>
                  </a:lnTo>
                  <a:lnTo>
                    <a:pt x="43646" y="22649"/>
                  </a:lnTo>
                  <a:lnTo>
                    <a:pt x="43989" y="22125"/>
                  </a:lnTo>
                  <a:lnTo>
                    <a:pt x="44312" y="21601"/>
                  </a:lnTo>
                  <a:lnTo>
                    <a:pt x="44614" y="21036"/>
                  </a:lnTo>
                  <a:lnTo>
                    <a:pt x="44896" y="20451"/>
                  </a:lnTo>
                  <a:lnTo>
                    <a:pt x="45159" y="19806"/>
                  </a:lnTo>
                  <a:lnTo>
                    <a:pt x="45421" y="19059"/>
                  </a:lnTo>
                  <a:lnTo>
                    <a:pt x="45663" y="18253"/>
                  </a:lnTo>
                  <a:lnTo>
                    <a:pt x="45885" y="17385"/>
                  </a:lnTo>
                  <a:lnTo>
                    <a:pt x="46066" y="16437"/>
                  </a:lnTo>
                  <a:lnTo>
                    <a:pt x="46147" y="15953"/>
                  </a:lnTo>
                  <a:lnTo>
                    <a:pt x="46207" y="15449"/>
                  </a:lnTo>
                  <a:lnTo>
                    <a:pt x="46268" y="14945"/>
                  </a:lnTo>
                  <a:lnTo>
                    <a:pt x="46308" y="14421"/>
                  </a:lnTo>
                  <a:lnTo>
                    <a:pt x="46349" y="13896"/>
                  </a:lnTo>
                  <a:lnTo>
                    <a:pt x="46369" y="13352"/>
                  </a:lnTo>
                  <a:lnTo>
                    <a:pt x="46369" y="12807"/>
                  </a:lnTo>
                  <a:lnTo>
                    <a:pt x="46349" y="12242"/>
                  </a:lnTo>
                  <a:lnTo>
                    <a:pt x="46308" y="11698"/>
                  </a:lnTo>
                  <a:lnTo>
                    <a:pt x="46268" y="11133"/>
                  </a:lnTo>
                  <a:lnTo>
                    <a:pt x="46187" y="10568"/>
                  </a:lnTo>
                  <a:lnTo>
                    <a:pt x="46107" y="10004"/>
                  </a:lnTo>
                  <a:lnTo>
                    <a:pt x="45986" y="9419"/>
                  </a:lnTo>
                  <a:lnTo>
                    <a:pt x="45844" y="8854"/>
                  </a:lnTo>
                  <a:lnTo>
                    <a:pt x="45703" y="8289"/>
                  </a:lnTo>
                  <a:lnTo>
                    <a:pt x="45522" y="7725"/>
                  </a:lnTo>
                  <a:lnTo>
                    <a:pt x="45300" y="7160"/>
                  </a:lnTo>
                  <a:lnTo>
                    <a:pt x="45078" y="6595"/>
                  </a:lnTo>
                  <a:lnTo>
                    <a:pt x="44816" y="6051"/>
                  </a:lnTo>
                  <a:lnTo>
                    <a:pt x="44533" y="5486"/>
                  </a:lnTo>
                  <a:lnTo>
                    <a:pt x="44231" y="4941"/>
                  </a:lnTo>
                  <a:lnTo>
                    <a:pt x="43888" y="4417"/>
                  </a:lnTo>
                  <a:lnTo>
                    <a:pt x="43505" y="3893"/>
                  </a:lnTo>
                  <a:lnTo>
                    <a:pt x="43122" y="3429"/>
                  </a:lnTo>
                  <a:lnTo>
                    <a:pt x="42738" y="2985"/>
                  </a:lnTo>
                  <a:lnTo>
                    <a:pt x="42335" y="2582"/>
                  </a:lnTo>
                  <a:lnTo>
                    <a:pt x="41912" y="2198"/>
                  </a:lnTo>
                  <a:lnTo>
                    <a:pt x="41468" y="1856"/>
                  </a:lnTo>
                  <a:lnTo>
                    <a:pt x="41024" y="1533"/>
                  </a:lnTo>
                  <a:lnTo>
                    <a:pt x="40560" y="1250"/>
                  </a:lnTo>
                  <a:lnTo>
                    <a:pt x="40096" y="1008"/>
                  </a:lnTo>
                  <a:lnTo>
                    <a:pt x="39632" y="787"/>
                  </a:lnTo>
                  <a:lnTo>
                    <a:pt x="39148" y="605"/>
                  </a:lnTo>
                  <a:lnTo>
                    <a:pt x="38664" y="444"/>
                  </a:lnTo>
                  <a:lnTo>
                    <a:pt x="38160" y="303"/>
                  </a:lnTo>
                  <a:lnTo>
                    <a:pt x="37676" y="182"/>
                  </a:lnTo>
                  <a:lnTo>
                    <a:pt x="37172" y="101"/>
                  </a:lnTo>
                  <a:lnTo>
                    <a:pt x="36668" y="40"/>
                  </a:lnTo>
                  <a:lnTo>
                    <a:pt x="36163" y="20"/>
                  </a:lnTo>
                  <a:lnTo>
                    <a:pt x="356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rot="-5400000">
              <a:off x="4089190" y="777616"/>
              <a:ext cx="1694705" cy="784882"/>
            </a:xfrm>
            <a:custGeom>
              <a:avLst/>
              <a:gdLst/>
              <a:ahLst/>
              <a:cxnLst/>
              <a:rect l="l" t="t" r="r" b="b"/>
              <a:pathLst>
                <a:path w="20251" h="9379" extrusionOk="0">
                  <a:moveTo>
                    <a:pt x="12324" y="0"/>
                  </a:moveTo>
                  <a:lnTo>
                    <a:pt x="11679" y="20"/>
                  </a:lnTo>
                  <a:lnTo>
                    <a:pt x="11013" y="61"/>
                  </a:lnTo>
                  <a:lnTo>
                    <a:pt x="10327" y="141"/>
                  </a:lnTo>
                  <a:lnTo>
                    <a:pt x="9601" y="262"/>
                  </a:lnTo>
                  <a:lnTo>
                    <a:pt x="8835" y="424"/>
                  </a:lnTo>
                  <a:lnTo>
                    <a:pt x="8028" y="605"/>
                  </a:lnTo>
                  <a:lnTo>
                    <a:pt x="7625" y="726"/>
                  </a:lnTo>
                  <a:lnTo>
                    <a:pt x="7221" y="847"/>
                  </a:lnTo>
                  <a:lnTo>
                    <a:pt x="6495" y="1089"/>
                  </a:lnTo>
                  <a:lnTo>
                    <a:pt x="5830" y="1372"/>
                  </a:lnTo>
                  <a:lnTo>
                    <a:pt x="5204" y="1674"/>
                  </a:lnTo>
                  <a:lnTo>
                    <a:pt x="4640" y="1997"/>
                  </a:lnTo>
                  <a:lnTo>
                    <a:pt x="4115" y="2340"/>
                  </a:lnTo>
                  <a:lnTo>
                    <a:pt x="3651" y="2683"/>
                  </a:lnTo>
                  <a:lnTo>
                    <a:pt x="3228" y="3046"/>
                  </a:lnTo>
                  <a:lnTo>
                    <a:pt x="2825" y="3409"/>
                  </a:lnTo>
                  <a:lnTo>
                    <a:pt x="2482" y="3752"/>
                  </a:lnTo>
                  <a:lnTo>
                    <a:pt x="2159" y="4115"/>
                  </a:lnTo>
                  <a:lnTo>
                    <a:pt x="1856" y="4457"/>
                  </a:lnTo>
                  <a:lnTo>
                    <a:pt x="1332" y="5103"/>
                  </a:lnTo>
                  <a:lnTo>
                    <a:pt x="868" y="5688"/>
                  </a:lnTo>
                  <a:lnTo>
                    <a:pt x="606" y="6031"/>
                  </a:lnTo>
                  <a:lnTo>
                    <a:pt x="384" y="6353"/>
                  </a:lnTo>
                  <a:lnTo>
                    <a:pt x="223" y="6656"/>
                  </a:lnTo>
                  <a:lnTo>
                    <a:pt x="102" y="6938"/>
                  </a:lnTo>
                  <a:lnTo>
                    <a:pt x="41" y="7200"/>
                  </a:lnTo>
                  <a:lnTo>
                    <a:pt x="1" y="7422"/>
                  </a:lnTo>
                  <a:lnTo>
                    <a:pt x="21" y="7624"/>
                  </a:lnTo>
                  <a:lnTo>
                    <a:pt x="82" y="7805"/>
                  </a:lnTo>
                  <a:lnTo>
                    <a:pt x="162" y="7947"/>
                  </a:lnTo>
                  <a:lnTo>
                    <a:pt x="283" y="8047"/>
                  </a:lnTo>
                  <a:lnTo>
                    <a:pt x="445" y="8128"/>
                  </a:lnTo>
                  <a:lnTo>
                    <a:pt x="626" y="8168"/>
                  </a:lnTo>
                  <a:lnTo>
                    <a:pt x="828" y="8189"/>
                  </a:lnTo>
                  <a:lnTo>
                    <a:pt x="1070" y="8148"/>
                  </a:lnTo>
                  <a:lnTo>
                    <a:pt x="1312" y="8088"/>
                  </a:lnTo>
                  <a:lnTo>
                    <a:pt x="1594" y="7967"/>
                  </a:lnTo>
                  <a:lnTo>
                    <a:pt x="2542" y="7422"/>
                  </a:lnTo>
                  <a:lnTo>
                    <a:pt x="3450" y="6918"/>
                  </a:lnTo>
                  <a:lnTo>
                    <a:pt x="4357" y="6474"/>
                  </a:lnTo>
                  <a:lnTo>
                    <a:pt x="5204" y="6091"/>
                  </a:lnTo>
                  <a:lnTo>
                    <a:pt x="6052" y="5768"/>
                  </a:lnTo>
                  <a:lnTo>
                    <a:pt x="6858" y="5486"/>
                  </a:lnTo>
                  <a:lnTo>
                    <a:pt x="7645" y="5264"/>
                  </a:lnTo>
                  <a:lnTo>
                    <a:pt x="8411" y="5083"/>
                  </a:lnTo>
                  <a:lnTo>
                    <a:pt x="9158" y="4942"/>
                  </a:lnTo>
                  <a:lnTo>
                    <a:pt x="9884" y="4861"/>
                  </a:lnTo>
                  <a:lnTo>
                    <a:pt x="10590" y="4820"/>
                  </a:lnTo>
                  <a:lnTo>
                    <a:pt x="11275" y="4820"/>
                  </a:lnTo>
                  <a:lnTo>
                    <a:pt x="11941" y="4861"/>
                  </a:lnTo>
                  <a:lnTo>
                    <a:pt x="12606" y="4921"/>
                  </a:lnTo>
                  <a:lnTo>
                    <a:pt x="13232" y="5042"/>
                  </a:lnTo>
                  <a:lnTo>
                    <a:pt x="13857" y="5204"/>
                  </a:lnTo>
                  <a:lnTo>
                    <a:pt x="14159" y="5284"/>
                  </a:lnTo>
                  <a:lnTo>
                    <a:pt x="14442" y="5405"/>
                  </a:lnTo>
                  <a:lnTo>
                    <a:pt x="14724" y="5526"/>
                  </a:lnTo>
                  <a:lnTo>
                    <a:pt x="14986" y="5647"/>
                  </a:lnTo>
                  <a:lnTo>
                    <a:pt x="15248" y="5809"/>
                  </a:lnTo>
                  <a:lnTo>
                    <a:pt x="15491" y="5970"/>
                  </a:lnTo>
                  <a:lnTo>
                    <a:pt x="15975" y="6313"/>
                  </a:lnTo>
                  <a:lnTo>
                    <a:pt x="16398" y="6676"/>
                  </a:lnTo>
                  <a:lnTo>
                    <a:pt x="16801" y="7059"/>
                  </a:lnTo>
                  <a:lnTo>
                    <a:pt x="17185" y="7442"/>
                  </a:lnTo>
                  <a:lnTo>
                    <a:pt x="17528" y="7826"/>
                  </a:lnTo>
                  <a:lnTo>
                    <a:pt x="18133" y="8511"/>
                  </a:lnTo>
                  <a:lnTo>
                    <a:pt x="18415" y="8814"/>
                  </a:lnTo>
                  <a:lnTo>
                    <a:pt x="18677" y="9056"/>
                  </a:lnTo>
                  <a:lnTo>
                    <a:pt x="18899" y="9237"/>
                  </a:lnTo>
                  <a:lnTo>
                    <a:pt x="19020" y="9298"/>
                  </a:lnTo>
                  <a:lnTo>
                    <a:pt x="19141" y="9358"/>
                  </a:lnTo>
                  <a:lnTo>
                    <a:pt x="19242" y="9379"/>
                  </a:lnTo>
                  <a:lnTo>
                    <a:pt x="19363" y="9379"/>
                  </a:lnTo>
                  <a:lnTo>
                    <a:pt x="19464" y="9358"/>
                  </a:lnTo>
                  <a:lnTo>
                    <a:pt x="19565" y="9318"/>
                  </a:lnTo>
                  <a:lnTo>
                    <a:pt x="19665" y="9237"/>
                  </a:lnTo>
                  <a:lnTo>
                    <a:pt x="19746" y="9157"/>
                  </a:lnTo>
                  <a:lnTo>
                    <a:pt x="19847" y="9036"/>
                  </a:lnTo>
                  <a:lnTo>
                    <a:pt x="19928" y="8915"/>
                  </a:lnTo>
                  <a:lnTo>
                    <a:pt x="19988" y="8753"/>
                  </a:lnTo>
                  <a:lnTo>
                    <a:pt x="20049" y="8592"/>
                  </a:lnTo>
                  <a:lnTo>
                    <a:pt x="20109" y="8411"/>
                  </a:lnTo>
                  <a:lnTo>
                    <a:pt x="20149" y="8209"/>
                  </a:lnTo>
                  <a:lnTo>
                    <a:pt x="20230" y="7765"/>
                  </a:lnTo>
                  <a:lnTo>
                    <a:pt x="20250" y="7281"/>
                  </a:lnTo>
                  <a:lnTo>
                    <a:pt x="20230" y="6757"/>
                  </a:lnTo>
                  <a:lnTo>
                    <a:pt x="20170" y="6212"/>
                  </a:lnTo>
                  <a:lnTo>
                    <a:pt x="20049" y="5627"/>
                  </a:lnTo>
                  <a:lnTo>
                    <a:pt x="19968" y="5345"/>
                  </a:lnTo>
                  <a:lnTo>
                    <a:pt x="19887" y="5042"/>
                  </a:lnTo>
                  <a:lnTo>
                    <a:pt x="19766" y="4760"/>
                  </a:lnTo>
                  <a:lnTo>
                    <a:pt x="19665" y="4457"/>
                  </a:lnTo>
                  <a:lnTo>
                    <a:pt x="19524" y="4175"/>
                  </a:lnTo>
                  <a:lnTo>
                    <a:pt x="19363" y="3873"/>
                  </a:lnTo>
                  <a:lnTo>
                    <a:pt x="19202" y="3590"/>
                  </a:lnTo>
                  <a:lnTo>
                    <a:pt x="19020" y="3308"/>
                  </a:lnTo>
                  <a:lnTo>
                    <a:pt x="18818" y="3025"/>
                  </a:lnTo>
                  <a:lnTo>
                    <a:pt x="18617" y="2763"/>
                  </a:lnTo>
                  <a:lnTo>
                    <a:pt x="18375" y="2501"/>
                  </a:lnTo>
                  <a:lnTo>
                    <a:pt x="18133" y="2259"/>
                  </a:lnTo>
                  <a:lnTo>
                    <a:pt x="17850" y="2017"/>
                  </a:lnTo>
                  <a:lnTo>
                    <a:pt x="17568" y="1775"/>
                  </a:lnTo>
                  <a:lnTo>
                    <a:pt x="17104" y="1452"/>
                  </a:lnTo>
                  <a:lnTo>
                    <a:pt x="16620" y="1150"/>
                  </a:lnTo>
                  <a:lnTo>
                    <a:pt x="16136" y="888"/>
                  </a:lnTo>
                  <a:lnTo>
                    <a:pt x="15632" y="646"/>
                  </a:lnTo>
                  <a:lnTo>
                    <a:pt x="15127" y="464"/>
                  </a:lnTo>
                  <a:lnTo>
                    <a:pt x="14603" y="303"/>
                  </a:lnTo>
                  <a:lnTo>
                    <a:pt x="14059" y="162"/>
                  </a:lnTo>
                  <a:lnTo>
                    <a:pt x="13514" y="81"/>
                  </a:lnTo>
                  <a:lnTo>
                    <a:pt x="12929" y="20"/>
                  </a:lnTo>
                  <a:lnTo>
                    <a:pt x="123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rot="-5400000">
              <a:off x="7984669" y="2625693"/>
              <a:ext cx="688644" cy="433907"/>
            </a:xfrm>
            <a:custGeom>
              <a:avLst/>
              <a:gdLst/>
              <a:ahLst/>
              <a:cxnLst/>
              <a:rect l="l" t="t" r="r" b="b"/>
              <a:pathLst>
                <a:path w="8229" h="5185" extrusionOk="0">
                  <a:moveTo>
                    <a:pt x="2077" y="1"/>
                  </a:moveTo>
                  <a:lnTo>
                    <a:pt x="1634" y="21"/>
                  </a:lnTo>
                  <a:lnTo>
                    <a:pt x="1271" y="81"/>
                  </a:lnTo>
                  <a:lnTo>
                    <a:pt x="928" y="162"/>
                  </a:lnTo>
                  <a:lnTo>
                    <a:pt x="645" y="283"/>
                  </a:lnTo>
                  <a:lnTo>
                    <a:pt x="424" y="444"/>
                  </a:lnTo>
                  <a:lnTo>
                    <a:pt x="323" y="525"/>
                  </a:lnTo>
                  <a:lnTo>
                    <a:pt x="242" y="606"/>
                  </a:lnTo>
                  <a:lnTo>
                    <a:pt x="161" y="707"/>
                  </a:lnTo>
                  <a:lnTo>
                    <a:pt x="101" y="787"/>
                  </a:lnTo>
                  <a:lnTo>
                    <a:pt x="61" y="888"/>
                  </a:lnTo>
                  <a:lnTo>
                    <a:pt x="20" y="989"/>
                  </a:lnTo>
                  <a:lnTo>
                    <a:pt x="20" y="1090"/>
                  </a:lnTo>
                  <a:lnTo>
                    <a:pt x="0" y="1191"/>
                  </a:lnTo>
                  <a:lnTo>
                    <a:pt x="20" y="1292"/>
                  </a:lnTo>
                  <a:lnTo>
                    <a:pt x="40" y="1392"/>
                  </a:lnTo>
                  <a:lnTo>
                    <a:pt x="81" y="1493"/>
                  </a:lnTo>
                  <a:lnTo>
                    <a:pt x="121" y="1574"/>
                  </a:lnTo>
                  <a:lnTo>
                    <a:pt x="182" y="1675"/>
                  </a:lnTo>
                  <a:lnTo>
                    <a:pt x="262" y="1776"/>
                  </a:lnTo>
                  <a:lnTo>
                    <a:pt x="343" y="1856"/>
                  </a:lnTo>
                  <a:lnTo>
                    <a:pt x="444" y="1937"/>
                  </a:lnTo>
                  <a:lnTo>
                    <a:pt x="565" y="2018"/>
                  </a:lnTo>
                  <a:lnTo>
                    <a:pt x="706" y="2078"/>
                  </a:lnTo>
                  <a:lnTo>
                    <a:pt x="1008" y="2219"/>
                  </a:lnTo>
                  <a:lnTo>
                    <a:pt x="1372" y="2300"/>
                  </a:lnTo>
                  <a:lnTo>
                    <a:pt x="1735" y="2381"/>
                  </a:lnTo>
                  <a:lnTo>
                    <a:pt x="2077" y="2421"/>
                  </a:lnTo>
                  <a:lnTo>
                    <a:pt x="2703" y="2481"/>
                  </a:lnTo>
                  <a:lnTo>
                    <a:pt x="3227" y="2522"/>
                  </a:lnTo>
                  <a:lnTo>
                    <a:pt x="3671" y="2582"/>
                  </a:lnTo>
                  <a:lnTo>
                    <a:pt x="3893" y="2623"/>
                  </a:lnTo>
                  <a:lnTo>
                    <a:pt x="4094" y="2663"/>
                  </a:lnTo>
                  <a:lnTo>
                    <a:pt x="4296" y="2744"/>
                  </a:lnTo>
                  <a:lnTo>
                    <a:pt x="4477" y="2865"/>
                  </a:lnTo>
                  <a:lnTo>
                    <a:pt x="4679" y="2986"/>
                  </a:lnTo>
                  <a:lnTo>
                    <a:pt x="4881" y="3167"/>
                  </a:lnTo>
                  <a:lnTo>
                    <a:pt x="5083" y="3369"/>
                  </a:lnTo>
                  <a:lnTo>
                    <a:pt x="5284" y="3631"/>
                  </a:lnTo>
                  <a:lnTo>
                    <a:pt x="5990" y="4539"/>
                  </a:lnTo>
                  <a:lnTo>
                    <a:pt x="6252" y="4841"/>
                  </a:lnTo>
                  <a:lnTo>
                    <a:pt x="6373" y="4962"/>
                  </a:lnTo>
                  <a:lnTo>
                    <a:pt x="6474" y="5043"/>
                  </a:lnTo>
                  <a:lnTo>
                    <a:pt x="6595" y="5103"/>
                  </a:lnTo>
                  <a:lnTo>
                    <a:pt x="6716" y="5164"/>
                  </a:lnTo>
                  <a:lnTo>
                    <a:pt x="6837" y="5184"/>
                  </a:lnTo>
                  <a:lnTo>
                    <a:pt x="6978" y="5184"/>
                  </a:lnTo>
                  <a:lnTo>
                    <a:pt x="7120" y="5164"/>
                  </a:lnTo>
                  <a:lnTo>
                    <a:pt x="7281" y="5124"/>
                  </a:lnTo>
                  <a:lnTo>
                    <a:pt x="7644" y="4982"/>
                  </a:lnTo>
                  <a:lnTo>
                    <a:pt x="7745" y="4922"/>
                  </a:lnTo>
                  <a:lnTo>
                    <a:pt x="7846" y="4861"/>
                  </a:lnTo>
                  <a:lnTo>
                    <a:pt x="7926" y="4801"/>
                  </a:lnTo>
                  <a:lnTo>
                    <a:pt x="7987" y="4720"/>
                  </a:lnTo>
                  <a:lnTo>
                    <a:pt x="8047" y="4619"/>
                  </a:lnTo>
                  <a:lnTo>
                    <a:pt x="8108" y="4539"/>
                  </a:lnTo>
                  <a:lnTo>
                    <a:pt x="8189" y="4317"/>
                  </a:lnTo>
                  <a:lnTo>
                    <a:pt x="8229" y="4095"/>
                  </a:lnTo>
                  <a:lnTo>
                    <a:pt x="8229" y="3833"/>
                  </a:lnTo>
                  <a:lnTo>
                    <a:pt x="8209" y="3550"/>
                  </a:lnTo>
                  <a:lnTo>
                    <a:pt x="8148" y="3268"/>
                  </a:lnTo>
                  <a:lnTo>
                    <a:pt x="8047" y="2986"/>
                  </a:lnTo>
                  <a:lnTo>
                    <a:pt x="7926" y="2683"/>
                  </a:lnTo>
                  <a:lnTo>
                    <a:pt x="7785" y="2401"/>
                  </a:lnTo>
                  <a:lnTo>
                    <a:pt x="7604" y="2098"/>
                  </a:lnTo>
                  <a:lnTo>
                    <a:pt x="7382" y="1816"/>
                  </a:lnTo>
                  <a:lnTo>
                    <a:pt x="7160" y="1554"/>
                  </a:lnTo>
                  <a:lnTo>
                    <a:pt x="6898" y="1292"/>
                  </a:lnTo>
                  <a:lnTo>
                    <a:pt x="6615" y="1070"/>
                  </a:lnTo>
                  <a:lnTo>
                    <a:pt x="6313" y="868"/>
                  </a:lnTo>
                  <a:lnTo>
                    <a:pt x="5970" y="686"/>
                  </a:lnTo>
                  <a:lnTo>
                    <a:pt x="5627" y="525"/>
                  </a:lnTo>
                  <a:lnTo>
                    <a:pt x="5244" y="404"/>
                  </a:lnTo>
                  <a:lnTo>
                    <a:pt x="4881" y="303"/>
                  </a:lnTo>
                  <a:lnTo>
                    <a:pt x="4498" y="223"/>
                  </a:lnTo>
                  <a:lnTo>
                    <a:pt x="4114" y="142"/>
                  </a:lnTo>
                  <a:lnTo>
                    <a:pt x="3751" y="102"/>
                  </a:lnTo>
                  <a:lnTo>
                    <a:pt x="3106" y="21"/>
                  </a:lnTo>
                  <a:lnTo>
                    <a:pt x="2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rot="-5400000">
              <a:off x="7949190" y="672925"/>
              <a:ext cx="1291260" cy="1428001"/>
            </a:xfrm>
            <a:custGeom>
              <a:avLst/>
              <a:gdLst/>
              <a:ahLst/>
              <a:cxnLst/>
              <a:rect l="l" t="t" r="r" b="b"/>
              <a:pathLst>
                <a:path w="15430" h="17064" extrusionOk="0">
                  <a:moveTo>
                    <a:pt x="14461" y="1"/>
                  </a:moveTo>
                  <a:lnTo>
                    <a:pt x="14340" y="21"/>
                  </a:lnTo>
                  <a:lnTo>
                    <a:pt x="14219" y="61"/>
                  </a:lnTo>
                  <a:lnTo>
                    <a:pt x="14078" y="122"/>
                  </a:lnTo>
                  <a:lnTo>
                    <a:pt x="13937" y="222"/>
                  </a:lnTo>
                  <a:lnTo>
                    <a:pt x="13776" y="343"/>
                  </a:lnTo>
                  <a:lnTo>
                    <a:pt x="13634" y="485"/>
                  </a:lnTo>
                  <a:lnTo>
                    <a:pt x="13473" y="646"/>
                  </a:lnTo>
                  <a:lnTo>
                    <a:pt x="13312" y="848"/>
                  </a:lnTo>
                  <a:lnTo>
                    <a:pt x="13150" y="1070"/>
                  </a:lnTo>
                  <a:lnTo>
                    <a:pt x="12989" y="1312"/>
                  </a:lnTo>
                  <a:lnTo>
                    <a:pt x="12868" y="1513"/>
                  </a:lnTo>
                  <a:lnTo>
                    <a:pt x="12545" y="2058"/>
                  </a:lnTo>
                  <a:lnTo>
                    <a:pt x="12041" y="2865"/>
                  </a:lnTo>
                  <a:lnTo>
                    <a:pt x="11718" y="3349"/>
                  </a:lnTo>
                  <a:lnTo>
                    <a:pt x="11355" y="3853"/>
                  </a:lnTo>
                  <a:lnTo>
                    <a:pt x="10952" y="4377"/>
                  </a:lnTo>
                  <a:lnTo>
                    <a:pt x="10508" y="4942"/>
                  </a:lnTo>
                  <a:lnTo>
                    <a:pt x="10024" y="5487"/>
                  </a:lnTo>
                  <a:lnTo>
                    <a:pt x="9520" y="6031"/>
                  </a:lnTo>
                  <a:lnTo>
                    <a:pt x="8996" y="6555"/>
                  </a:lnTo>
                  <a:lnTo>
                    <a:pt x="8431" y="7039"/>
                  </a:lnTo>
                  <a:lnTo>
                    <a:pt x="8128" y="7282"/>
                  </a:lnTo>
                  <a:lnTo>
                    <a:pt x="7846" y="7503"/>
                  </a:lnTo>
                  <a:lnTo>
                    <a:pt x="7544" y="7725"/>
                  </a:lnTo>
                  <a:lnTo>
                    <a:pt x="7221" y="7907"/>
                  </a:lnTo>
                  <a:lnTo>
                    <a:pt x="6011" y="8653"/>
                  </a:lnTo>
                  <a:lnTo>
                    <a:pt x="4861" y="9339"/>
                  </a:lnTo>
                  <a:lnTo>
                    <a:pt x="4317" y="9661"/>
                  </a:lnTo>
                  <a:lnTo>
                    <a:pt x="3792" y="10004"/>
                  </a:lnTo>
                  <a:lnTo>
                    <a:pt x="3308" y="10347"/>
                  </a:lnTo>
                  <a:lnTo>
                    <a:pt x="2824" y="10690"/>
                  </a:lnTo>
                  <a:lnTo>
                    <a:pt x="2380" y="11033"/>
                  </a:lnTo>
                  <a:lnTo>
                    <a:pt x="1957" y="11396"/>
                  </a:lnTo>
                  <a:lnTo>
                    <a:pt x="1574" y="11779"/>
                  </a:lnTo>
                  <a:lnTo>
                    <a:pt x="1231" y="12182"/>
                  </a:lnTo>
                  <a:lnTo>
                    <a:pt x="908" y="12606"/>
                  </a:lnTo>
                  <a:lnTo>
                    <a:pt x="626" y="13050"/>
                  </a:lnTo>
                  <a:lnTo>
                    <a:pt x="505" y="13292"/>
                  </a:lnTo>
                  <a:lnTo>
                    <a:pt x="384" y="13534"/>
                  </a:lnTo>
                  <a:lnTo>
                    <a:pt x="283" y="13796"/>
                  </a:lnTo>
                  <a:lnTo>
                    <a:pt x="202" y="14058"/>
                  </a:lnTo>
                  <a:lnTo>
                    <a:pt x="121" y="14320"/>
                  </a:lnTo>
                  <a:lnTo>
                    <a:pt x="61" y="14562"/>
                  </a:lnTo>
                  <a:lnTo>
                    <a:pt x="21" y="14804"/>
                  </a:lnTo>
                  <a:lnTo>
                    <a:pt x="0" y="15026"/>
                  </a:lnTo>
                  <a:lnTo>
                    <a:pt x="0" y="15248"/>
                  </a:lnTo>
                  <a:lnTo>
                    <a:pt x="21" y="15470"/>
                  </a:lnTo>
                  <a:lnTo>
                    <a:pt x="61" y="15652"/>
                  </a:lnTo>
                  <a:lnTo>
                    <a:pt x="121" y="15853"/>
                  </a:lnTo>
                  <a:lnTo>
                    <a:pt x="182" y="16015"/>
                  </a:lnTo>
                  <a:lnTo>
                    <a:pt x="283" y="16176"/>
                  </a:lnTo>
                  <a:lnTo>
                    <a:pt x="384" y="16337"/>
                  </a:lnTo>
                  <a:lnTo>
                    <a:pt x="505" y="16458"/>
                  </a:lnTo>
                  <a:lnTo>
                    <a:pt x="646" y="16579"/>
                  </a:lnTo>
                  <a:lnTo>
                    <a:pt x="807" y="16700"/>
                  </a:lnTo>
                  <a:lnTo>
                    <a:pt x="989" y="16801"/>
                  </a:lnTo>
                  <a:lnTo>
                    <a:pt x="1170" y="16882"/>
                  </a:lnTo>
                  <a:lnTo>
                    <a:pt x="1372" y="16942"/>
                  </a:lnTo>
                  <a:lnTo>
                    <a:pt x="1574" y="17003"/>
                  </a:lnTo>
                  <a:lnTo>
                    <a:pt x="1816" y="17043"/>
                  </a:lnTo>
                  <a:lnTo>
                    <a:pt x="2037" y="17063"/>
                  </a:lnTo>
                  <a:lnTo>
                    <a:pt x="2562" y="17063"/>
                  </a:lnTo>
                  <a:lnTo>
                    <a:pt x="2844" y="17043"/>
                  </a:lnTo>
                  <a:lnTo>
                    <a:pt x="3127" y="17003"/>
                  </a:lnTo>
                  <a:lnTo>
                    <a:pt x="3429" y="16942"/>
                  </a:lnTo>
                  <a:lnTo>
                    <a:pt x="3732" y="16882"/>
                  </a:lnTo>
                  <a:lnTo>
                    <a:pt x="4054" y="16781"/>
                  </a:lnTo>
                  <a:lnTo>
                    <a:pt x="4377" y="16680"/>
                  </a:lnTo>
                  <a:lnTo>
                    <a:pt x="4720" y="16559"/>
                  </a:lnTo>
                  <a:lnTo>
                    <a:pt x="5063" y="16418"/>
                  </a:lnTo>
                  <a:lnTo>
                    <a:pt x="5406" y="16257"/>
                  </a:lnTo>
                  <a:lnTo>
                    <a:pt x="5769" y="16075"/>
                  </a:lnTo>
                  <a:lnTo>
                    <a:pt x="6132" y="15873"/>
                  </a:lnTo>
                  <a:lnTo>
                    <a:pt x="6495" y="15672"/>
                  </a:lnTo>
                  <a:lnTo>
                    <a:pt x="6858" y="15430"/>
                  </a:lnTo>
                  <a:lnTo>
                    <a:pt x="7241" y="15188"/>
                  </a:lnTo>
                  <a:lnTo>
                    <a:pt x="7604" y="14905"/>
                  </a:lnTo>
                  <a:lnTo>
                    <a:pt x="7967" y="14623"/>
                  </a:lnTo>
                  <a:lnTo>
                    <a:pt x="8693" y="14018"/>
                  </a:lnTo>
                  <a:lnTo>
                    <a:pt x="9419" y="13372"/>
                  </a:lnTo>
                  <a:lnTo>
                    <a:pt x="10105" y="12667"/>
                  </a:lnTo>
                  <a:lnTo>
                    <a:pt x="10791" y="11920"/>
                  </a:lnTo>
                  <a:lnTo>
                    <a:pt x="11436" y="11154"/>
                  </a:lnTo>
                  <a:lnTo>
                    <a:pt x="12061" y="10347"/>
                  </a:lnTo>
                  <a:lnTo>
                    <a:pt x="12646" y="9540"/>
                  </a:lnTo>
                  <a:lnTo>
                    <a:pt x="13171" y="8713"/>
                  </a:lnTo>
                  <a:lnTo>
                    <a:pt x="13655" y="7866"/>
                  </a:lnTo>
                  <a:lnTo>
                    <a:pt x="14098" y="7039"/>
                  </a:lnTo>
                  <a:lnTo>
                    <a:pt x="14300" y="6636"/>
                  </a:lnTo>
                  <a:lnTo>
                    <a:pt x="14482" y="6213"/>
                  </a:lnTo>
                  <a:lnTo>
                    <a:pt x="14643" y="5809"/>
                  </a:lnTo>
                  <a:lnTo>
                    <a:pt x="14784" y="5406"/>
                  </a:lnTo>
                  <a:lnTo>
                    <a:pt x="14925" y="5023"/>
                  </a:lnTo>
                  <a:lnTo>
                    <a:pt x="15026" y="4619"/>
                  </a:lnTo>
                  <a:lnTo>
                    <a:pt x="15208" y="3873"/>
                  </a:lnTo>
                  <a:lnTo>
                    <a:pt x="15329" y="3187"/>
                  </a:lnTo>
                  <a:lnTo>
                    <a:pt x="15409" y="2542"/>
                  </a:lnTo>
                  <a:lnTo>
                    <a:pt x="15429" y="1977"/>
                  </a:lnTo>
                  <a:lnTo>
                    <a:pt x="15409" y="1473"/>
                  </a:lnTo>
                  <a:lnTo>
                    <a:pt x="15369" y="1231"/>
                  </a:lnTo>
                  <a:lnTo>
                    <a:pt x="15349" y="1029"/>
                  </a:lnTo>
                  <a:lnTo>
                    <a:pt x="15288" y="828"/>
                  </a:lnTo>
                  <a:lnTo>
                    <a:pt x="15228" y="666"/>
                  </a:lnTo>
                  <a:lnTo>
                    <a:pt x="15167" y="505"/>
                  </a:lnTo>
                  <a:lnTo>
                    <a:pt x="15087" y="364"/>
                  </a:lnTo>
                  <a:lnTo>
                    <a:pt x="15006" y="243"/>
                  </a:lnTo>
                  <a:lnTo>
                    <a:pt x="14905" y="162"/>
                  </a:lnTo>
                  <a:lnTo>
                    <a:pt x="14804" y="81"/>
                  </a:lnTo>
                  <a:lnTo>
                    <a:pt x="14703" y="41"/>
                  </a:lnTo>
                  <a:lnTo>
                    <a:pt x="145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rot="-5400000">
              <a:off x="5771957" y="2833325"/>
              <a:ext cx="1541059" cy="2433895"/>
            </a:xfrm>
            <a:custGeom>
              <a:avLst/>
              <a:gdLst/>
              <a:ahLst/>
              <a:cxnLst/>
              <a:rect l="l" t="t" r="r" b="b"/>
              <a:pathLst>
                <a:path w="18415" h="29084" extrusionOk="0">
                  <a:moveTo>
                    <a:pt x="17104" y="0"/>
                  </a:moveTo>
                  <a:lnTo>
                    <a:pt x="16539" y="41"/>
                  </a:lnTo>
                  <a:lnTo>
                    <a:pt x="15894" y="121"/>
                  </a:lnTo>
                  <a:lnTo>
                    <a:pt x="15168" y="262"/>
                  </a:lnTo>
                  <a:lnTo>
                    <a:pt x="14462" y="404"/>
                  </a:lnTo>
                  <a:lnTo>
                    <a:pt x="13756" y="565"/>
                  </a:lnTo>
                  <a:lnTo>
                    <a:pt x="13050" y="747"/>
                  </a:lnTo>
                  <a:lnTo>
                    <a:pt x="12344" y="948"/>
                  </a:lnTo>
                  <a:lnTo>
                    <a:pt x="11658" y="1170"/>
                  </a:lnTo>
                  <a:lnTo>
                    <a:pt x="10973" y="1392"/>
                  </a:lnTo>
                  <a:lnTo>
                    <a:pt x="10287" y="1654"/>
                  </a:lnTo>
                  <a:lnTo>
                    <a:pt x="9621" y="1936"/>
                  </a:lnTo>
                  <a:lnTo>
                    <a:pt x="8956" y="2239"/>
                  </a:lnTo>
                  <a:lnTo>
                    <a:pt x="8290" y="2562"/>
                  </a:lnTo>
                  <a:lnTo>
                    <a:pt x="7645" y="2905"/>
                  </a:lnTo>
                  <a:lnTo>
                    <a:pt x="6999" y="3247"/>
                  </a:lnTo>
                  <a:lnTo>
                    <a:pt x="6374" y="3631"/>
                  </a:lnTo>
                  <a:lnTo>
                    <a:pt x="5769" y="4014"/>
                  </a:lnTo>
                  <a:lnTo>
                    <a:pt x="5164" y="4437"/>
                  </a:lnTo>
                  <a:lnTo>
                    <a:pt x="4559" y="4861"/>
                  </a:lnTo>
                  <a:lnTo>
                    <a:pt x="4256" y="5103"/>
                  </a:lnTo>
                  <a:lnTo>
                    <a:pt x="3974" y="5365"/>
                  </a:lnTo>
                  <a:lnTo>
                    <a:pt x="3692" y="5627"/>
                  </a:lnTo>
                  <a:lnTo>
                    <a:pt x="3409" y="5910"/>
                  </a:lnTo>
                  <a:lnTo>
                    <a:pt x="3147" y="6212"/>
                  </a:lnTo>
                  <a:lnTo>
                    <a:pt x="2905" y="6515"/>
                  </a:lnTo>
                  <a:lnTo>
                    <a:pt x="2663" y="6837"/>
                  </a:lnTo>
                  <a:lnTo>
                    <a:pt x="2441" y="7160"/>
                  </a:lnTo>
                  <a:lnTo>
                    <a:pt x="2219" y="7503"/>
                  </a:lnTo>
                  <a:lnTo>
                    <a:pt x="2018" y="7846"/>
                  </a:lnTo>
                  <a:lnTo>
                    <a:pt x="1816" y="8189"/>
                  </a:lnTo>
                  <a:lnTo>
                    <a:pt x="1634" y="8552"/>
                  </a:lnTo>
                  <a:lnTo>
                    <a:pt x="1453" y="8915"/>
                  </a:lnTo>
                  <a:lnTo>
                    <a:pt x="1292" y="9298"/>
                  </a:lnTo>
                  <a:lnTo>
                    <a:pt x="989" y="10064"/>
                  </a:lnTo>
                  <a:lnTo>
                    <a:pt x="727" y="10851"/>
                  </a:lnTo>
                  <a:lnTo>
                    <a:pt x="525" y="11638"/>
                  </a:lnTo>
                  <a:lnTo>
                    <a:pt x="344" y="12444"/>
                  </a:lnTo>
                  <a:lnTo>
                    <a:pt x="202" y="13251"/>
                  </a:lnTo>
                  <a:lnTo>
                    <a:pt x="81" y="14038"/>
                  </a:lnTo>
                  <a:lnTo>
                    <a:pt x="21" y="14844"/>
                  </a:lnTo>
                  <a:lnTo>
                    <a:pt x="1" y="15631"/>
                  </a:lnTo>
                  <a:lnTo>
                    <a:pt x="1" y="16397"/>
                  </a:lnTo>
                  <a:lnTo>
                    <a:pt x="41" y="17164"/>
                  </a:lnTo>
                  <a:lnTo>
                    <a:pt x="102" y="17950"/>
                  </a:lnTo>
                  <a:lnTo>
                    <a:pt x="202" y="18717"/>
                  </a:lnTo>
                  <a:lnTo>
                    <a:pt x="344" y="19503"/>
                  </a:lnTo>
                  <a:lnTo>
                    <a:pt x="525" y="20250"/>
                  </a:lnTo>
                  <a:lnTo>
                    <a:pt x="727" y="21016"/>
                  </a:lnTo>
                  <a:lnTo>
                    <a:pt x="949" y="21762"/>
                  </a:lnTo>
                  <a:lnTo>
                    <a:pt x="1211" y="22509"/>
                  </a:lnTo>
                  <a:lnTo>
                    <a:pt x="1493" y="23235"/>
                  </a:lnTo>
                  <a:lnTo>
                    <a:pt x="1816" y="23961"/>
                  </a:lnTo>
                  <a:lnTo>
                    <a:pt x="2159" y="24667"/>
                  </a:lnTo>
                  <a:lnTo>
                    <a:pt x="2522" y="25352"/>
                  </a:lnTo>
                  <a:lnTo>
                    <a:pt x="2925" y="26038"/>
                  </a:lnTo>
                  <a:lnTo>
                    <a:pt x="3329" y="26704"/>
                  </a:lnTo>
                  <a:lnTo>
                    <a:pt x="3772" y="27349"/>
                  </a:lnTo>
                  <a:lnTo>
                    <a:pt x="4236" y="27994"/>
                  </a:lnTo>
                  <a:lnTo>
                    <a:pt x="4357" y="28136"/>
                  </a:lnTo>
                  <a:lnTo>
                    <a:pt x="4498" y="28277"/>
                  </a:lnTo>
                  <a:lnTo>
                    <a:pt x="4640" y="28418"/>
                  </a:lnTo>
                  <a:lnTo>
                    <a:pt x="4801" y="28539"/>
                  </a:lnTo>
                  <a:lnTo>
                    <a:pt x="4962" y="28640"/>
                  </a:lnTo>
                  <a:lnTo>
                    <a:pt x="5124" y="28741"/>
                  </a:lnTo>
                  <a:lnTo>
                    <a:pt x="5487" y="28902"/>
                  </a:lnTo>
                  <a:lnTo>
                    <a:pt x="5830" y="29003"/>
                  </a:lnTo>
                  <a:lnTo>
                    <a:pt x="6172" y="29063"/>
                  </a:lnTo>
                  <a:lnTo>
                    <a:pt x="6515" y="29083"/>
                  </a:lnTo>
                  <a:lnTo>
                    <a:pt x="6677" y="29063"/>
                  </a:lnTo>
                  <a:lnTo>
                    <a:pt x="6818" y="29043"/>
                  </a:lnTo>
                  <a:lnTo>
                    <a:pt x="6959" y="29023"/>
                  </a:lnTo>
                  <a:lnTo>
                    <a:pt x="7100" y="28983"/>
                  </a:lnTo>
                  <a:lnTo>
                    <a:pt x="7201" y="28922"/>
                  </a:lnTo>
                  <a:lnTo>
                    <a:pt x="7322" y="28862"/>
                  </a:lnTo>
                  <a:lnTo>
                    <a:pt x="7403" y="28781"/>
                  </a:lnTo>
                  <a:lnTo>
                    <a:pt x="7483" y="28700"/>
                  </a:lnTo>
                  <a:lnTo>
                    <a:pt x="7544" y="28599"/>
                  </a:lnTo>
                  <a:lnTo>
                    <a:pt x="7584" y="28478"/>
                  </a:lnTo>
                  <a:lnTo>
                    <a:pt x="7604" y="28357"/>
                  </a:lnTo>
                  <a:lnTo>
                    <a:pt x="7604" y="28216"/>
                  </a:lnTo>
                  <a:lnTo>
                    <a:pt x="7584" y="28075"/>
                  </a:lnTo>
                  <a:lnTo>
                    <a:pt x="7544" y="27934"/>
                  </a:lnTo>
                  <a:lnTo>
                    <a:pt x="7483" y="27752"/>
                  </a:lnTo>
                  <a:lnTo>
                    <a:pt x="7382" y="27591"/>
                  </a:lnTo>
                  <a:lnTo>
                    <a:pt x="7261" y="27389"/>
                  </a:lnTo>
                  <a:lnTo>
                    <a:pt x="7120" y="27188"/>
                  </a:lnTo>
                  <a:lnTo>
                    <a:pt x="6939" y="26966"/>
                  </a:lnTo>
                  <a:lnTo>
                    <a:pt x="6757" y="26704"/>
                  </a:lnTo>
                  <a:lnTo>
                    <a:pt x="6596" y="26421"/>
                  </a:lnTo>
                  <a:lnTo>
                    <a:pt x="6435" y="26119"/>
                  </a:lnTo>
                  <a:lnTo>
                    <a:pt x="6273" y="25796"/>
                  </a:lnTo>
                  <a:lnTo>
                    <a:pt x="6132" y="25453"/>
                  </a:lnTo>
                  <a:lnTo>
                    <a:pt x="5850" y="24747"/>
                  </a:lnTo>
                  <a:lnTo>
                    <a:pt x="5608" y="23961"/>
                  </a:lnTo>
                  <a:lnTo>
                    <a:pt x="5386" y="23134"/>
                  </a:lnTo>
                  <a:lnTo>
                    <a:pt x="5184" y="22266"/>
                  </a:lnTo>
                  <a:lnTo>
                    <a:pt x="5043" y="21359"/>
                  </a:lnTo>
                  <a:lnTo>
                    <a:pt x="4902" y="20431"/>
                  </a:lnTo>
                  <a:lnTo>
                    <a:pt x="4821" y="19483"/>
                  </a:lnTo>
                  <a:lnTo>
                    <a:pt x="4761" y="18515"/>
                  </a:lnTo>
                  <a:lnTo>
                    <a:pt x="4720" y="17547"/>
                  </a:lnTo>
                  <a:lnTo>
                    <a:pt x="4740" y="16599"/>
                  </a:lnTo>
                  <a:lnTo>
                    <a:pt x="4781" y="15651"/>
                  </a:lnTo>
                  <a:lnTo>
                    <a:pt x="4861" y="14723"/>
                  </a:lnTo>
                  <a:lnTo>
                    <a:pt x="4982" y="13816"/>
                  </a:lnTo>
                  <a:lnTo>
                    <a:pt x="5063" y="13372"/>
                  </a:lnTo>
                  <a:lnTo>
                    <a:pt x="5164" y="12928"/>
                  </a:lnTo>
                  <a:lnTo>
                    <a:pt x="5305" y="12505"/>
                  </a:lnTo>
                  <a:lnTo>
                    <a:pt x="5446" y="12081"/>
                  </a:lnTo>
                  <a:lnTo>
                    <a:pt x="5608" y="11658"/>
                  </a:lnTo>
                  <a:lnTo>
                    <a:pt x="5789" y="11234"/>
                  </a:lnTo>
                  <a:lnTo>
                    <a:pt x="5991" y="10811"/>
                  </a:lnTo>
                  <a:lnTo>
                    <a:pt x="6213" y="10387"/>
                  </a:lnTo>
                  <a:lnTo>
                    <a:pt x="6455" y="9984"/>
                  </a:lnTo>
                  <a:lnTo>
                    <a:pt x="6717" y="9580"/>
                  </a:lnTo>
                  <a:lnTo>
                    <a:pt x="6999" y="9177"/>
                  </a:lnTo>
                  <a:lnTo>
                    <a:pt x="7282" y="8794"/>
                  </a:lnTo>
                  <a:lnTo>
                    <a:pt x="7604" y="8390"/>
                  </a:lnTo>
                  <a:lnTo>
                    <a:pt x="7927" y="8007"/>
                  </a:lnTo>
                  <a:lnTo>
                    <a:pt x="8270" y="7644"/>
                  </a:lnTo>
                  <a:lnTo>
                    <a:pt x="8613" y="7261"/>
                  </a:lnTo>
                  <a:lnTo>
                    <a:pt x="8976" y="6898"/>
                  </a:lnTo>
                  <a:lnTo>
                    <a:pt x="9359" y="6535"/>
                  </a:lnTo>
                  <a:lnTo>
                    <a:pt x="9762" y="6192"/>
                  </a:lnTo>
                  <a:lnTo>
                    <a:pt x="10166" y="5829"/>
                  </a:lnTo>
                  <a:lnTo>
                    <a:pt x="10569" y="5486"/>
                  </a:lnTo>
                  <a:lnTo>
                    <a:pt x="11013" y="5163"/>
                  </a:lnTo>
                  <a:lnTo>
                    <a:pt x="11900" y="4518"/>
                  </a:lnTo>
                  <a:lnTo>
                    <a:pt x="12828" y="3893"/>
                  </a:lnTo>
                  <a:lnTo>
                    <a:pt x="13776" y="3308"/>
                  </a:lnTo>
                  <a:lnTo>
                    <a:pt x="14784" y="2743"/>
                  </a:lnTo>
                  <a:lnTo>
                    <a:pt x="15793" y="2219"/>
                  </a:lnTo>
                  <a:lnTo>
                    <a:pt x="16337" y="2017"/>
                  </a:lnTo>
                  <a:lnTo>
                    <a:pt x="16821" y="1795"/>
                  </a:lnTo>
                  <a:lnTo>
                    <a:pt x="17265" y="1594"/>
                  </a:lnTo>
                  <a:lnTo>
                    <a:pt x="17628" y="1372"/>
                  </a:lnTo>
                  <a:lnTo>
                    <a:pt x="17931" y="1150"/>
                  </a:lnTo>
                  <a:lnTo>
                    <a:pt x="18153" y="948"/>
                  </a:lnTo>
                  <a:lnTo>
                    <a:pt x="18253" y="847"/>
                  </a:lnTo>
                  <a:lnTo>
                    <a:pt x="18314" y="747"/>
                  </a:lnTo>
                  <a:lnTo>
                    <a:pt x="18374" y="646"/>
                  </a:lnTo>
                  <a:lnTo>
                    <a:pt x="18395" y="565"/>
                  </a:lnTo>
                  <a:lnTo>
                    <a:pt x="18415" y="464"/>
                  </a:lnTo>
                  <a:lnTo>
                    <a:pt x="18395" y="383"/>
                  </a:lnTo>
                  <a:lnTo>
                    <a:pt x="18374" y="323"/>
                  </a:lnTo>
                  <a:lnTo>
                    <a:pt x="18314" y="242"/>
                  </a:lnTo>
                  <a:lnTo>
                    <a:pt x="18253" y="182"/>
                  </a:lnTo>
                  <a:lnTo>
                    <a:pt x="18153" y="141"/>
                  </a:lnTo>
                  <a:lnTo>
                    <a:pt x="18032" y="81"/>
                  </a:lnTo>
                  <a:lnTo>
                    <a:pt x="17890" y="61"/>
                  </a:lnTo>
                  <a:lnTo>
                    <a:pt x="17729" y="20"/>
                  </a:lnTo>
                  <a:lnTo>
                    <a:pt x="175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3"/>
          <p:cNvSpPr txBox="1">
            <a:spLocks noGrp="1"/>
          </p:cNvSpPr>
          <p:nvPr>
            <p:ph type="title"/>
          </p:nvPr>
        </p:nvSpPr>
        <p:spPr>
          <a:xfrm>
            <a:off x="720000" y="2145750"/>
            <a:ext cx="4560300" cy="16095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2" name="Google Shape;102;p3"/>
          <p:cNvSpPr txBox="1">
            <a:spLocks noGrp="1"/>
          </p:cNvSpPr>
          <p:nvPr>
            <p:ph type="title" idx="2" hasCustomPrompt="1"/>
          </p:nvPr>
        </p:nvSpPr>
        <p:spPr>
          <a:xfrm>
            <a:off x="720000" y="827150"/>
            <a:ext cx="1056900" cy="1061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5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3" name="Google Shape;103;p3"/>
          <p:cNvSpPr txBox="1">
            <a:spLocks noGrp="1"/>
          </p:cNvSpPr>
          <p:nvPr>
            <p:ph type="subTitle" idx="1"/>
          </p:nvPr>
        </p:nvSpPr>
        <p:spPr>
          <a:xfrm>
            <a:off x="720000" y="3755325"/>
            <a:ext cx="25566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04" name="Google Shape;104;p3"/>
          <p:cNvGrpSpPr/>
          <p:nvPr/>
        </p:nvGrpSpPr>
        <p:grpSpPr>
          <a:xfrm rot="-5400000" flipH="1">
            <a:off x="574720" y="-584584"/>
            <a:ext cx="1175451" cy="2324553"/>
            <a:chOff x="961675" y="1958725"/>
            <a:chExt cx="563225" cy="1113825"/>
          </a:xfrm>
        </p:grpSpPr>
        <p:sp>
          <p:nvSpPr>
            <p:cNvPr id="105" name="Google Shape;105;p3"/>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3"/>
          <p:cNvGrpSpPr/>
          <p:nvPr/>
        </p:nvGrpSpPr>
        <p:grpSpPr>
          <a:xfrm rot="5400000" flipH="1">
            <a:off x="-924680" y="2091609"/>
            <a:ext cx="5719701" cy="4411139"/>
            <a:chOff x="1569550" y="795179"/>
            <a:chExt cx="6519663" cy="3469513"/>
          </a:xfrm>
        </p:grpSpPr>
        <p:sp>
          <p:nvSpPr>
            <p:cNvPr id="108" name="Google Shape;108;p3"/>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 name="Google Shape;109;p3"/>
            <p:cNvGrpSpPr/>
            <p:nvPr/>
          </p:nvGrpSpPr>
          <p:grpSpPr>
            <a:xfrm>
              <a:off x="1569550" y="795179"/>
              <a:ext cx="6519663" cy="3469513"/>
              <a:chOff x="6012925" y="3010525"/>
              <a:chExt cx="1512718" cy="964075"/>
            </a:xfrm>
          </p:grpSpPr>
          <p:sp>
            <p:nvSpPr>
              <p:cNvPr id="110" name="Google Shape;110;p3"/>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rot="2145846">
                <a:off x="7297308" y="3198654"/>
                <a:ext cx="200225" cy="20938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 name="Google Shape;115;p3"/>
          <p:cNvGrpSpPr/>
          <p:nvPr/>
        </p:nvGrpSpPr>
        <p:grpSpPr>
          <a:xfrm rot="10800000" flipH="1">
            <a:off x="6281533" y="3449289"/>
            <a:ext cx="2862466" cy="1695774"/>
            <a:chOff x="238125" y="3383650"/>
            <a:chExt cx="1287775" cy="762900"/>
          </a:xfrm>
        </p:grpSpPr>
        <p:sp>
          <p:nvSpPr>
            <p:cNvPr id="116" name="Google Shape;116;p3"/>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3"/>
          <p:cNvSpPr/>
          <p:nvPr/>
        </p:nvSpPr>
        <p:spPr>
          <a:xfrm>
            <a:off x="2848265" y="881045"/>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7926102" y="541310"/>
            <a:ext cx="355483" cy="392721"/>
          </a:xfrm>
          <a:custGeom>
            <a:avLst/>
            <a:gdLst/>
            <a:ahLst/>
            <a:cxnLst/>
            <a:rect l="l" t="t" r="r" b="b"/>
            <a:pathLst>
              <a:path w="4131" h="4564" extrusionOk="0">
                <a:moveTo>
                  <a:pt x="3411" y="1"/>
                </a:moveTo>
                <a:lnTo>
                  <a:pt x="3266" y="49"/>
                </a:lnTo>
                <a:lnTo>
                  <a:pt x="3122" y="97"/>
                </a:lnTo>
                <a:lnTo>
                  <a:pt x="3026" y="193"/>
                </a:lnTo>
                <a:lnTo>
                  <a:pt x="2930" y="289"/>
                </a:lnTo>
                <a:lnTo>
                  <a:pt x="2834" y="529"/>
                </a:lnTo>
                <a:lnTo>
                  <a:pt x="2642" y="817"/>
                </a:lnTo>
                <a:lnTo>
                  <a:pt x="2546" y="865"/>
                </a:lnTo>
                <a:lnTo>
                  <a:pt x="2402" y="865"/>
                </a:lnTo>
                <a:lnTo>
                  <a:pt x="2306" y="769"/>
                </a:lnTo>
                <a:lnTo>
                  <a:pt x="2162" y="673"/>
                </a:lnTo>
                <a:lnTo>
                  <a:pt x="1874" y="385"/>
                </a:lnTo>
                <a:lnTo>
                  <a:pt x="1778" y="289"/>
                </a:lnTo>
                <a:lnTo>
                  <a:pt x="1682" y="241"/>
                </a:lnTo>
                <a:lnTo>
                  <a:pt x="1586" y="241"/>
                </a:lnTo>
                <a:lnTo>
                  <a:pt x="1490" y="337"/>
                </a:lnTo>
                <a:lnTo>
                  <a:pt x="1249" y="625"/>
                </a:lnTo>
                <a:lnTo>
                  <a:pt x="913" y="1153"/>
                </a:lnTo>
                <a:lnTo>
                  <a:pt x="913" y="1202"/>
                </a:lnTo>
                <a:lnTo>
                  <a:pt x="961" y="1250"/>
                </a:lnTo>
                <a:lnTo>
                  <a:pt x="1057" y="1346"/>
                </a:lnTo>
                <a:lnTo>
                  <a:pt x="1586" y="1490"/>
                </a:lnTo>
                <a:lnTo>
                  <a:pt x="1682" y="1586"/>
                </a:lnTo>
                <a:lnTo>
                  <a:pt x="1778" y="1682"/>
                </a:lnTo>
                <a:lnTo>
                  <a:pt x="1826" y="1778"/>
                </a:lnTo>
                <a:lnTo>
                  <a:pt x="1826" y="1922"/>
                </a:lnTo>
                <a:lnTo>
                  <a:pt x="1778" y="2066"/>
                </a:lnTo>
                <a:lnTo>
                  <a:pt x="1730" y="2162"/>
                </a:lnTo>
                <a:lnTo>
                  <a:pt x="1586" y="2306"/>
                </a:lnTo>
                <a:lnTo>
                  <a:pt x="1490" y="2354"/>
                </a:lnTo>
                <a:lnTo>
                  <a:pt x="1345" y="2402"/>
                </a:lnTo>
                <a:lnTo>
                  <a:pt x="1201" y="2354"/>
                </a:lnTo>
                <a:lnTo>
                  <a:pt x="1057" y="2258"/>
                </a:lnTo>
                <a:lnTo>
                  <a:pt x="961" y="2114"/>
                </a:lnTo>
                <a:lnTo>
                  <a:pt x="769" y="1826"/>
                </a:lnTo>
                <a:lnTo>
                  <a:pt x="721" y="1730"/>
                </a:lnTo>
                <a:lnTo>
                  <a:pt x="625" y="1682"/>
                </a:lnTo>
                <a:lnTo>
                  <a:pt x="529" y="1730"/>
                </a:lnTo>
                <a:lnTo>
                  <a:pt x="433" y="1826"/>
                </a:lnTo>
                <a:lnTo>
                  <a:pt x="241" y="2114"/>
                </a:lnTo>
                <a:lnTo>
                  <a:pt x="1" y="2690"/>
                </a:lnTo>
                <a:lnTo>
                  <a:pt x="97" y="2786"/>
                </a:lnTo>
                <a:lnTo>
                  <a:pt x="337" y="3026"/>
                </a:lnTo>
                <a:lnTo>
                  <a:pt x="1153" y="3651"/>
                </a:lnTo>
                <a:lnTo>
                  <a:pt x="2354" y="4515"/>
                </a:lnTo>
                <a:lnTo>
                  <a:pt x="2402" y="4563"/>
                </a:lnTo>
                <a:lnTo>
                  <a:pt x="2450" y="4563"/>
                </a:lnTo>
                <a:lnTo>
                  <a:pt x="2642" y="4467"/>
                </a:lnTo>
                <a:lnTo>
                  <a:pt x="2786" y="4275"/>
                </a:lnTo>
                <a:lnTo>
                  <a:pt x="2978" y="4083"/>
                </a:lnTo>
                <a:lnTo>
                  <a:pt x="3074" y="3891"/>
                </a:lnTo>
                <a:lnTo>
                  <a:pt x="3074" y="3699"/>
                </a:lnTo>
                <a:lnTo>
                  <a:pt x="3026" y="3603"/>
                </a:lnTo>
                <a:lnTo>
                  <a:pt x="2978" y="3555"/>
                </a:lnTo>
                <a:lnTo>
                  <a:pt x="2834" y="3507"/>
                </a:lnTo>
                <a:lnTo>
                  <a:pt x="2690" y="3459"/>
                </a:lnTo>
                <a:lnTo>
                  <a:pt x="2546" y="3411"/>
                </a:lnTo>
                <a:lnTo>
                  <a:pt x="2450" y="3315"/>
                </a:lnTo>
                <a:lnTo>
                  <a:pt x="2402" y="3171"/>
                </a:lnTo>
                <a:lnTo>
                  <a:pt x="2402" y="3026"/>
                </a:lnTo>
                <a:lnTo>
                  <a:pt x="2402" y="2834"/>
                </a:lnTo>
                <a:lnTo>
                  <a:pt x="2498" y="2690"/>
                </a:lnTo>
                <a:lnTo>
                  <a:pt x="2594" y="2594"/>
                </a:lnTo>
                <a:lnTo>
                  <a:pt x="2738" y="2546"/>
                </a:lnTo>
                <a:lnTo>
                  <a:pt x="2882" y="2546"/>
                </a:lnTo>
                <a:lnTo>
                  <a:pt x="3026" y="2594"/>
                </a:lnTo>
                <a:lnTo>
                  <a:pt x="3218" y="2786"/>
                </a:lnTo>
                <a:lnTo>
                  <a:pt x="3363" y="2978"/>
                </a:lnTo>
                <a:lnTo>
                  <a:pt x="3507" y="3075"/>
                </a:lnTo>
                <a:lnTo>
                  <a:pt x="3555" y="3075"/>
                </a:lnTo>
                <a:lnTo>
                  <a:pt x="3651" y="2978"/>
                </a:lnTo>
                <a:lnTo>
                  <a:pt x="3795" y="2738"/>
                </a:lnTo>
                <a:lnTo>
                  <a:pt x="4131" y="2162"/>
                </a:lnTo>
                <a:lnTo>
                  <a:pt x="4131" y="2066"/>
                </a:lnTo>
                <a:lnTo>
                  <a:pt x="4035" y="1922"/>
                </a:lnTo>
                <a:lnTo>
                  <a:pt x="3747" y="1730"/>
                </a:lnTo>
                <a:lnTo>
                  <a:pt x="3315" y="1538"/>
                </a:lnTo>
                <a:lnTo>
                  <a:pt x="3603" y="1250"/>
                </a:lnTo>
                <a:lnTo>
                  <a:pt x="3795" y="961"/>
                </a:lnTo>
                <a:lnTo>
                  <a:pt x="3939" y="721"/>
                </a:lnTo>
                <a:lnTo>
                  <a:pt x="3939" y="529"/>
                </a:lnTo>
                <a:lnTo>
                  <a:pt x="3891" y="289"/>
                </a:lnTo>
                <a:lnTo>
                  <a:pt x="3795" y="145"/>
                </a:lnTo>
                <a:lnTo>
                  <a:pt x="3651" y="49"/>
                </a:lnTo>
                <a:lnTo>
                  <a:pt x="3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48642" y="3028768"/>
            <a:ext cx="401005" cy="334811"/>
          </a:xfrm>
          <a:custGeom>
            <a:avLst/>
            <a:gdLst/>
            <a:ahLst/>
            <a:cxnLst/>
            <a:rect l="l" t="t" r="r" b="b"/>
            <a:pathLst>
              <a:path w="4660" h="3891" extrusionOk="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4042838" y="41497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4"/>
        <p:cNvGrpSpPr/>
        <p:nvPr/>
      </p:nvGrpSpPr>
      <p:grpSpPr>
        <a:xfrm>
          <a:off x="0" y="0"/>
          <a:ext cx="0" cy="0"/>
          <a:chOff x="0" y="0"/>
          <a:chExt cx="0" cy="0"/>
        </a:xfrm>
      </p:grpSpPr>
      <p:grpSp>
        <p:nvGrpSpPr>
          <p:cNvPr id="225" name="Google Shape;225;p6"/>
          <p:cNvGrpSpPr/>
          <p:nvPr/>
        </p:nvGrpSpPr>
        <p:grpSpPr>
          <a:xfrm>
            <a:off x="975797" y="700497"/>
            <a:ext cx="7011015" cy="4319112"/>
            <a:chOff x="1569550" y="629994"/>
            <a:chExt cx="5900038" cy="3634698"/>
          </a:xfrm>
        </p:grpSpPr>
        <p:grpSp>
          <p:nvGrpSpPr>
            <p:cNvPr id="226" name="Google Shape;226;p6"/>
            <p:cNvGrpSpPr/>
            <p:nvPr/>
          </p:nvGrpSpPr>
          <p:grpSpPr>
            <a:xfrm>
              <a:off x="1569550" y="629994"/>
              <a:ext cx="5900038" cy="3634698"/>
              <a:chOff x="6012925" y="2964625"/>
              <a:chExt cx="1368950" cy="1009975"/>
            </a:xfrm>
          </p:grpSpPr>
          <p:sp>
            <p:nvSpPr>
              <p:cNvPr id="227" name="Google Shape;227;p6"/>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6"/>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6"/>
          <p:cNvGrpSpPr/>
          <p:nvPr/>
        </p:nvGrpSpPr>
        <p:grpSpPr>
          <a:xfrm rot="10800000" flipH="1">
            <a:off x="6691758" y="3449289"/>
            <a:ext cx="2862466" cy="1695774"/>
            <a:chOff x="238125" y="3383650"/>
            <a:chExt cx="1287775" cy="762900"/>
          </a:xfrm>
        </p:grpSpPr>
        <p:sp>
          <p:nvSpPr>
            <p:cNvPr id="234" name="Google Shape;234;p6"/>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6"/>
          <p:cNvGrpSpPr/>
          <p:nvPr/>
        </p:nvGrpSpPr>
        <p:grpSpPr>
          <a:xfrm rot="-5400000" flipH="1">
            <a:off x="574720" y="-584584"/>
            <a:ext cx="1175451" cy="2324553"/>
            <a:chOff x="961675" y="1958725"/>
            <a:chExt cx="563225" cy="1113825"/>
          </a:xfrm>
        </p:grpSpPr>
        <p:sp>
          <p:nvSpPr>
            <p:cNvPr id="238" name="Google Shape;238;p6"/>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41" name="Google Shape;241;p6"/>
          <p:cNvSpPr/>
          <p:nvPr/>
        </p:nvSpPr>
        <p:spPr>
          <a:xfrm flipH="1">
            <a:off x="7757122" y="382515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flipH="1">
            <a:off x="8423993" y="4481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rot="-3556288" flipH="1">
            <a:off x="566744" y="4331601"/>
            <a:ext cx="471220" cy="363804"/>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 name="Google Shape;244;p6"/>
          <p:cNvGrpSpPr/>
          <p:nvPr/>
        </p:nvGrpSpPr>
        <p:grpSpPr>
          <a:xfrm rot="-3427705" flipH="1">
            <a:off x="-163594" y="2751604"/>
            <a:ext cx="340783" cy="340829"/>
            <a:chOff x="1460350" y="2402425"/>
            <a:chExt cx="208950" cy="208950"/>
          </a:xfrm>
        </p:grpSpPr>
        <p:sp>
          <p:nvSpPr>
            <p:cNvPr id="245" name="Google Shape;245;p6"/>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6"/>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4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47"/>
        <p:cNvGrpSpPr/>
        <p:nvPr/>
      </p:nvGrpSpPr>
      <p:grpSpPr>
        <a:xfrm>
          <a:off x="0" y="0"/>
          <a:ext cx="0" cy="0"/>
          <a:chOff x="0" y="0"/>
          <a:chExt cx="0" cy="0"/>
        </a:xfrm>
      </p:grpSpPr>
      <p:sp>
        <p:nvSpPr>
          <p:cNvPr id="648" name="Google Shape;648;p13"/>
          <p:cNvSpPr txBox="1">
            <a:spLocks noGrp="1"/>
          </p:cNvSpPr>
          <p:nvPr>
            <p:ph type="title"/>
          </p:nvPr>
        </p:nvSpPr>
        <p:spPr>
          <a:xfrm>
            <a:off x="2069613" y="1474788"/>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9" name="Google Shape;649;p13"/>
          <p:cNvSpPr txBox="1">
            <a:spLocks noGrp="1"/>
          </p:cNvSpPr>
          <p:nvPr>
            <p:ph type="subTitle" idx="1"/>
          </p:nvPr>
        </p:nvSpPr>
        <p:spPr>
          <a:xfrm>
            <a:off x="2069613" y="2002488"/>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0" name="Google Shape;650;p13"/>
          <p:cNvSpPr txBox="1">
            <a:spLocks noGrp="1"/>
          </p:cNvSpPr>
          <p:nvPr>
            <p:ph type="title" idx="2"/>
          </p:nvPr>
        </p:nvSpPr>
        <p:spPr>
          <a:xfrm>
            <a:off x="5922982" y="1474788"/>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51" name="Google Shape;651;p13"/>
          <p:cNvSpPr txBox="1">
            <a:spLocks noGrp="1"/>
          </p:cNvSpPr>
          <p:nvPr>
            <p:ph type="subTitle" idx="3"/>
          </p:nvPr>
        </p:nvSpPr>
        <p:spPr>
          <a:xfrm>
            <a:off x="5922983" y="2002488"/>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2" name="Google Shape;652;p13"/>
          <p:cNvSpPr txBox="1">
            <a:spLocks noGrp="1"/>
          </p:cNvSpPr>
          <p:nvPr>
            <p:ph type="title" idx="4"/>
          </p:nvPr>
        </p:nvSpPr>
        <p:spPr>
          <a:xfrm>
            <a:off x="2069613" y="2985451"/>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53" name="Google Shape;653;p13"/>
          <p:cNvSpPr txBox="1">
            <a:spLocks noGrp="1"/>
          </p:cNvSpPr>
          <p:nvPr>
            <p:ph type="subTitle" idx="5"/>
          </p:nvPr>
        </p:nvSpPr>
        <p:spPr>
          <a:xfrm>
            <a:off x="2069613" y="3513162"/>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4" name="Google Shape;654;p13"/>
          <p:cNvSpPr txBox="1">
            <a:spLocks noGrp="1"/>
          </p:cNvSpPr>
          <p:nvPr>
            <p:ph type="title" idx="6"/>
          </p:nvPr>
        </p:nvSpPr>
        <p:spPr>
          <a:xfrm>
            <a:off x="5922982" y="2985451"/>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55" name="Google Shape;655;p13"/>
          <p:cNvSpPr txBox="1">
            <a:spLocks noGrp="1"/>
          </p:cNvSpPr>
          <p:nvPr>
            <p:ph type="subTitle" idx="7"/>
          </p:nvPr>
        </p:nvSpPr>
        <p:spPr>
          <a:xfrm>
            <a:off x="5922983" y="3513162"/>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6" name="Google Shape;656;p13"/>
          <p:cNvSpPr txBox="1">
            <a:spLocks noGrp="1"/>
          </p:cNvSpPr>
          <p:nvPr>
            <p:ph type="title" idx="8" hasCustomPrompt="1"/>
          </p:nvPr>
        </p:nvSpPr>
        <p:spPr>
          <a:xfrm>
            <a:off x="874125" y="1739750"/>
            <a:ext cx="1048200" cy="611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57" name="Google Shape;657;p13"/>
          <p:cNvSpPr txBox="1">
            <a:spLocks noGrp="1"/>
          </p:cNvSpPr>
          <p:nvPr>
            <p:ph type="title" idx="9" hasCustomPrompt="1"/>
          </p:nvPr>
        </p:nvSpPr>
        <p:spPr>
          <a:xfrm>
            <a:off x="874125" y="3264925"/>
            <a:ext cx="1048200" cy="519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58" name="Google Shape;658;p13"/>
          <p:cNvSpPr txBox="1">
            <a:spLocks noGrp="1"/>
          </p:cNvSpPr>
          <p:nvPr>
            <p:ph type="title" idx="13" hasCustomPrompt="1"/>
          </p:nvPr>
        </p:nvSpPr>
        <p:spPr>
          <a:xfrm>
            <a:off x="4724300" y="1739750"/>
            <a:ext cx="1048200" cy="611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59" name="Google Shape;659;p13"/>
          <p:cNvSpPr txBox="1">
            <a:spLocks noGrp="1"/>
          </p:cNvSpPr>
          <p:nvPr>
            <p:ph type="title" idx="14" hasCustomPrompt="1"/>
          </p:nvPr>
        </p:nvSpPr>
        <p:spPr>
          <a:xfrm>
            <a:off x="4724300" y="3264925"/>
            <a:ext cx="1048200" cy="519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7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60" name="Google Shape;660;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61" name="Google Shape;661;p13"/>
          <p:cNvSpPr/>
          <p:nvPr/>
        </p:nvSpPr>
        <p:spPr>
          <a:xfrm rot="10800000" flipH="1">
            <a:off x="-517827" y="-1339308"/>
            <a:ext cx="2475662" cy="3341798"/>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2" name="Google Shape;662;p13"/>
          <p:cNvGrpSpPr/>
          <p:nvPr/>
        </p:nvGrpSpPr>
        <p:grpSpPr>
          <a:xfrm rot="10800000">
            <a:off x="-408312" y="3449289"/>
            <a:ext cx="2862466" cy="1695774"/>
            <a:chOff x="238125" y="3383650"/>
            <a:chExt cx="1287775" cy="762900"/>
          </a:xfrm>
        </p:grpSpPr>
        <p:sp>
          <p:nvSpPr>
            <p:cNvPr id="663" name="Google Shape;663;p13"/>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3"/>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13"/>
          <p:cNvGrpSpPr/>
          <p:nvPr/>
        </p:nvGrpSpPr>
        <p:grpSpPr>
          <a:xfrm rot="5400000">
            <a:off x="7701648" y="-484217"/>
            <a:ext cx="970042" cy="1918341"/>
            <a:chOff x="961675" y="1958725"/>
            <a:chExt cx="563225" cy="1113825"/>
          </a:xfrm>
        </p:grpSpPr>
        <p:sp>
          <p:nvSpPr>
            <p:cNvPr id="667" name="Google Shape;667;p13"/>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13"/>
          <p:cNvSpPr/>
          <p:nvPr/>
        </p:nvSpPr>
        <p:spPr>
          <a:xfrm rot="5737592">
            <a:off x="7386584" y="2356154"/>
            <a:ext cx="3536688" cy="3525078"/>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13"/>
          <p:cNvGrpSpPr/>
          <p:nvPr/>
        </p:nvGrpSpPr>
        <p:grpSpPr>
          <a:xfrm>
            <a:off x="289955" y="534601"/>
            <a:ext cx="860090" cy="986678"/>
            <a:chOff x="289955" y="534601"/>
            <a:chExt cx="860090" cy="986678"/>
          </a:xfrm>
        </p:grpSpPr>
        <p:sp>
          <p:nvSpPr>
            <p:cNvPr id="671" name="Google Shape;671;p13"/>
            <p:cNvSpPr/>
            <p:nvPr/>
          </p:nvSpPr>
          <p:spPr>
            <a:xfrm flipH="1">
              <a:off x="289955" y="918754"/>
              <a:ext cx="413138" cy="475806"/>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 name="Google Shape;672;p13"/>
            <p:cNvGrpSpPr/>
            <p:nvPr/>
          </p:nvGrpSpPr>
          <p:grpSpPr>
            <a:xfrm rot="3427758">
              <a:off x="583243" y="625622"/>
              <a:ext cx="475768" cy="475796"/>
              <a:chOff x="1460350" y="2402425"/>
              <a:chExt cx="208950" cy="208950"/>
            </a:xfrm>
          </p:grpSpPr>
          <p:sp>
            <p:nvSpPr>
              <p:cNvPr id="673" name="Google Shape;673;p13"/>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3"/>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1" name="Google Shape;701;p13"/>
            <p:cNvSpPr/>
            <p:nvPr/>
          </p:nvSpPr>
          <p:spPr>
            <a:xfrm rot="-690935" flipH="1">
              <a:off x="429539" y="1214294"/>
              <a:ext cx="247596" cy="28514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 name="Google Shape;702;p13"/>
          <p:cNvGrpSpPr/>
          <p:nvPr/>
        </p:nvGrpSpPr>
        <p:grpSpPr>
          <a:xfrm>
            <a:off x="7976962" y="1017725"/>
            <a:ext cx="894076" cy="666865"/>
            <a:chOff x="7976962" y="1017725"/>
            <a:chExt cx="894076" cy="666865"/>
          </a:xfrm>
        </p:grpSpPr>
        <p:sp>
          <p:nvSpPr>
            <p:cNvPr id="703" name="Google Shape;703;p13"/>
            <p:cNvSpPr/>
            <p:nvPr/>
          </p:nvSpPr>
          <p:spPr>
            <a:xfrm rot="-1305975">
              <a:off x="8384412" y="1077372"/>
              <a:ext cx="413129" cy="47580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rot="-615088">
              <a:off x="8488660" y="1379703"/>
              <a:ext cx="247588" cy="28513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5" name="Google Shape;705;p13"/>
            <p:cNvGrpSpPr/>
            <p:nvPr/>
          </p:nvGrpSpPr>
          <p:grpSpPr>
            <a:xfrm>
              <a:off x="7976962" y="1017725"/>
              <a:ext cx="475779" cy="475800"/>
              <a:chOff x="1460350" y="2402425"/>
              <a:chExt cx="208950" cy="208950"/>
            </a:xfrm>
          </p:grpSpPr>
          <p:sp>
            <p:nvSpPr>
              <p:cNvPr id="706" name="Google Shape;706;p13"/>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3"/>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3"/>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3"/>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3"/>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3"/>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3"/>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3"/>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3"/>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3"/>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3"/>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3"/>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3"/>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3"/>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3"/>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3"/>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3"/>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3"/>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4" name="Google Shape;734;p13"/>
          <p:cNvSpPr/>
          <p:nvPr/>
        </p:nvSpPr>
        <p:spPr>
          <a:xfrm>
            <a:off x="7227502" y="4513510"/>
            <a:ext cx="355483" cy="392721"/>
          </a:xfrm>
          <a:custGeom>
            <a:avLst/>
            <a:gdLst/>
            <a:ahLst/>
            <a:cxnLst/>
            <a:rect l="l" t="t" r="r" b="b"/>
            <a:pathLst>
              <a:path w="4131" h="4564" extrusionOk="0">
                <a:moveTo>
                  <a:pt x="3411" y="1"/>
                </a:moveTo>
                <a:lnTo>
                  <a:pt x="3266" y="49"/>
                </a:lnTo>
                <a:lnTo>
                  <a:pt x="3122" y="97"/>
                </a:lnTo>
                <a:lnTo>
                  <a:pt x="3026" y="193"/>
                </a:lnTo>
                <a:lnTo>
                  <a:pt x="2930" y="289"/>
                </a:lnTo>
                <a:lnTo>
                  <a:pt x="2834" y="529"/>
                </a:lnTo>
                <a:lnTo>
                  <a:pt x="2642" y="817"/>
                </a:lnTo>
                <a:lnTo>
                  <a:pt x="2546" y="865"/>
                </a:lnTo>
                <a:lnTo>
                  <a:pt x="2402" y="865"/>
                </a:lnTo>
                <a:lnTo>
                  <a:pt x="2306" y="769"/>
                </a:lnTo>
                <a:lnTo>
                  <a:pt x="2162" y="673"/>
                </a:lnTo>
                <a:lnTo>
                  <a:pt x="1874" y="385"/>
                </a:lnTo>
                <a:lnTo>
                  <a:pt x="1778" y="289"/>
                </a:lnTo>
                <a:lnTo>
                  <a:pt x="1682" y="241"/>
                </a:lnTo>
                <a:lnTo>
                  <a:pt x="1586" y="241"/>
                </a:lnTo>
                <a:lnTo>
                  <a:pt x="1490" y="337"/>
                </a:lnTo>
                <a:lnTo>
                  <a:pt x="1249" y="625"/>
                </a:lnTo>
                <a:lnTo>
                  <a:pt x="913" y="1153"/>
                </a:lnTo>
                <a:lnTo>
                  <a:pt x="913" y="1202"/>
                </a:lnTo>
                <a:lnTo>
                  <a:pt x="961" y="1250"/>
                </a:lnTo>
                <a:lnTo>
                  <a:pt x="1057" y="1346"/>
                </a:lnTo>
                <a:lnTo>
                  <a:pt x="1586" y="1490"/>
                </a:lnTo>
                <a:lnTo>
                  <a:pt x="1682" y="1586"/>
                </a:lnTo>
                <a:lnTo>
                  <a:pt x="1778" y="1682"/>
                </a:lnTo>
                <a:lnTo>
                  <a:pt x="1826" y="1778"/>
                </a:lnTo>
                <a:lnTo>
                  <a:pt x="1826" y="1922"/>
                </a:lnTo>
                <a:lnTo>
                  <a:pt x="1778" y="2066"/>
                </a:lnTo>
                <a:lnTo>
                  <a:pt x="1730" y="2162"/>
                </a:lnTo>
                <a:lnTo>
                  <a:pt x="1586" y="2306"/>
                </a:lnTo>
                <a:lnTo>
                  <a:pt x="1490" y="2354"/>
                </a:lnTo>
                <a:lnTo>
                  <a:pt x="1345" y="2402"/>
                </a:lnTo>
                <a:lnTo>
                  <a:pt x="1201" y="2354"/>
                </a:lnTo>
                <a:lnTo>
                  <a:pt x="1057" y="2258"/>
                </a:lnTo>
                <a:lnTo>
                  <a:pt x="961" y="2114"/>
                </a:lnTo>
                <a:lnTo>
                  <a:pt x="769" y="1826"/>
                </a:lnTo>
                <a:lnTo>
                  <a:pt x="721" y="1730"/>
                </a:lnTo>
                <a:lnTo>
                  <a:pt x="625" y="1682"/>
                </a:lnTo>
                <a:lnTo>
                  <a:pt x="529" y="1730"/>
                </a:lnTo>
                <a:lnTo>
                  <a:pt x="433" y="1826"/>
                </a:lnTo>
                <a:lnTo>
                  <a:pt x="241" y="2114"/>
                </a:lnTo>
                <a:lnTo>
                  <a:pt x="1" y="2690"/>
                </a:lnTo>
                <a:lnTo>
                  <a:pt x="97" y="2786"/>
                </a:lnTo>
                <a:lnTo>
                  <a:pt x="337" y="3026"/>
                </a:lnTo>
                <a:lnTo>
                  <a:pt x="1153" y="3651"/>
                </a:lnTo>
                <a:lnTo>
                  <a:pt x="2354" y="4515"/>
                </a:lnTo>
                <a:lnTo>
                  <a:pt x="2402" y="4563"/>
                </a:lnTo>
                <a:lnTo>
                  <a:pt x="2450" y="4563"/>
                </a:lnTo>
                <a:lnTo>
                  <a:pt x="2642" y="4467"/>
                </a:lnTo>
                <a:lnTo>
                  <a:pt x="2786" y="4275"/>
                </a:lnTo>
                <a:lnTo>
                  <a:pt x="2978" y="4083"/>
                </a:lnTo>
                <a:lnTo>
                  <a:pt x="3074" y="3891"/>
                </a:lnTo>
                <a:lnTo>
                  <a:pt x="3074" y="3699"/>
                </a:lnTo>
                <a:lnTo>
                  <a:pt x="3026" y="3603"/>
                </a:lnTo>
                <a:lnTo>
                  <a:pt x="2978" y="3555"/>
                </a:lnTo>
                <a:lnTo>
                  <a:pt x="2834" y="3507"/>
                </a:lnTo>
                <a:lnTo>
                  <a:pt x="2690" y="3459"/>
                </a:lnTo>
                <a:lnTo>
                  <a:pt x="2546" y="3411"/>
                </a:lnTo>
                <a:lnTo>
                  <a:pt x="2450" y="3315"/>
                </a:lnTo>
                <a:lnTo>
                  <a:pt x="2402" y="3171"/>
                </a:lnTo>
                <a:lnTo>
                  <a:pt x="2402" y="3026"/>
                </a:lnTo>
                <a:lnTo>
                  <a:pt x="2402" y="2834"/>
                </a:lnTo>
                <a:lnTo>
                  <a:pt x="2498" y="2690"/>
                </a:lnTo>
                <a:lnTo>
                  <a:pt x="2594" y="2594"/>
                </a:lnTo>
                <a:lnTo>
                  <a:pt x="2738" y="2546"/>
                </a:lnTo>
                <a:lnTo>
                  <a:pt x="2882" y="2546"/>
                </a:lnTo>
                <a:lnTo>
                  <a:pt x="3026" y="2594"/>
                </a:lnTo>
                <a:lnTo>
                  <a:pt x="3218" y="2786"/>
                </a:lnTo>
                <a:lnTo>
                  <a:pt x="3363" y="2978"/>
                </a:lnTo>
                <a:lnTo>
                  <a:pt x="3507" y="3075"/>
                </a:lnTo>
                <a:lnTo>
                  <a:pt x="3555" y="3075"/>
                </a:lnTo>
                <a:lnTo>
                  <a:pt x="3651" y="2978"/>
                </a:lnTo>
                <a:lnTo>
                  <a:pt x="3795" y="2738"/>
                </a:lnTo>
                <a:lnTo>
                  <a:pt x="4131" y="2162"/>
                </a:lnTo>
                <a:lnTo>
                  <a:pt x="4131" y="2066"/>
                </a:lnTo>
                <a:lnTo>
                  <a:pt x="4035" y="1922"/>
                </a:lnTo>
                <a:lnTo>
                  <a:pt x="3747" y="1730"/>
                </a:lnTo>
                <a:lnTo>
                  <a:pt x="3315" y="1538"/>
                </a:lnTo>
                <a:lnTo>
                  <a:pt x="3603" y="1250"/>
                </a:lnTo>
                <a:lnTo>
                  <a:pt x="3795" y="961"/>
                </a:lnTo>
                <a:lnTo>
                  <a:pt x="3939" y="721"/>
                </a:lnTo>
                <a:lnTo>
                  <a:pt x="3939" y="529"/>
                </a:lnTo>
                <a:lnTo>
                  <a:pt x="3891" y="289"/>
                </a:lnTo>
                <a:lnTo>
                  <a:pt x="3795" y="145"/>
                </a:lnTo>
                <a:lnTo>
                  <a:pt x="3651" y="49"/>
                </a:lnTo>
                <a:lnTo>
                  <a:pt x="3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3"/>
          <p:cNvSpPr/>
          <p:nvPr/>
        </p:nvSpPr>
        <p:spPr>
          <a:xfrm>
            <a:off x="3174365" y="4496095"/>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736"/>
        <p:cNvGrpSpPr/>
        <p:nvPr/>
      </p:nvGrpSpPr>
      <p:grpSpPr>
        <a:xfrm>
          <a:off x="0" y="0"/>
          <a:ext cx="0" cy="0"/>
          <a:chOff x="0" y="0"/>
          <a:chExt cx="0" cy="0"/>
        </a:xfrm>
      </p:grpSpPr>
      <p:grpSp>
        <p:nvGrpSpPr>
          <p:cNvPr id="737" name="Google Shape;737;p14"/>
          <p:cNvGrpSpPr/>
          <p:nvPr/>
        </p:nvGrpSpPr>
        <p:grpSpPr>
          <a:xfrm flipH="1">
            <a:off x="-37747" y="5"/>
            <a:ext cx="3481886" cy="2040376"/>
            <a:chOff x="238125" y="3383650"/>
            <a:chExt cx="1287775" cy="762900"/>
          </a:xfrm>
        </p:grpSpPr>
        <p:sp>
          <p:nvSpPr>
            <p:cNvPr id="738" name="Google Shape;738;p14"/>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4"/>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4"/>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1" name="Google Shape;741;p14"/>
          <p:cNvSpPr/>
          <p:nvPr/>
        </p:nvSpPr>
        <p:spPr>
          <a:xfrm rot="4032638" flipH="1">
            <a:off x="6701664" y="-1207780"/>
            <a:ext cx="3456081" cy="3444736"/>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2" name="Google Shape;742;p14"/>
          <p:cNvGrpSpPr/>
          <p:nvPr/>
        </p:nvGrpSpPr>
        <p:grpSpPr>
          <a:xfrm rot="5400000" flipH="1">
            <a:off x="6881468" y="2872970"/>
            <a:ext cx="1519750" cy="3005323"/>
            <a:chOff x="961675" y="1958725"/>
            <a:chExt cx="563225" cy="1113825"/>
          </a:xfrm>
        </p:grpSpPr>
        <p:sp>
          <p:nvSpPr>
            <p:cNvPr id="743" name="Google Shape;743;p14"/>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4"/>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14"/>
          <p:cNvSpPr/>
          <p:nvPr/>
        </p:nvSpPr>
        <p:spPr>
          <a:xfrm rot="5400000" flipH="1">
            <a:off x="689356" y="2671231"/>
            <a:ext cx="1814915" cy="3481824"/>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4"/>
          <p:cNvSpPr/>
          <p:nvPr/>
        </p:nvSpPr>
        <p:spPr>
          <a:xfrm>
            <a:off x="476615" y="361575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4"/>
          <p:cNvSpPr/>
          <p:nvPr/>
        </p:nvSpPr>
        <p:spPr>
          <a:xfrm>
            <a:off x="8355613" y="2649475"/>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8" name="Google Shape;748;p14"/>
          <p:cNvGrpSpPr/>
          <p:nvPr/>
        </p:nvGrpSpPr>
        <p:grpSpPr>
          <a:xfrm>
            <a:off x="2436612" y="4330975"/>
            <a:ext cx="475779" cy="475800"/>
            <a:chOff x="1460350" y="2402425"/>
            <a:chExt cx="208950" cy="208950"/>
          </a:xfrm>
        </p:grpSpPr>
        <p:sp>
          <p:nvSpPr>
            <p:cNvPr id="749" name="Google Shape;749;p14"/>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4"/>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4"/>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4"/>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4"/>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4"/>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4"/>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4"/>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4"/>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4"/>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4"/>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4"/>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7" name="Google Shape;777;p14"/>
          <p:cNvSpPr/>
          <p:nvPr/>
        </p:nvSpPr>
        <p:spPr>
          <a:xfrm>
            <a:off x="5558265" y="241332"/>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8" name="Google Shape;778;p14"/>
          <p:cNvGrpSpPr/>
          <p:nvPr/>
        </p:nvGrpSpPr>
        <p:grpSpPr>
          <a:xfrm>
            <a:off x="2201492" y="571509"/>
            <a:ext cx="363740" cy="363803"/>
            <a:chOff x="1460350" y="2402425"/>
            <a:chExt cx="208950" cy="208950"/>
          </a:xfrm>
        </p:grpSpPr>
        <p:sp>
          <p:nvSpPr>
            <p:cNvPr id="779" name="Google Shape;779;p14"/>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4"/>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4"/>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4"/>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4"/>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4"/>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4"/>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4"/>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4"/>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4"/>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7" name="Google Shape;807;p14"/>
          <p:cNvSpPr txBox="1">
            <a:spLocks noGrp="1"/>
          </p:cNvSpPr>
          <p:nvPr>
            <p:ph type="title"/>
          </p:nvPr>
        </p:nvSpPr>
        <p:spPr>
          <a:xfrm>
            <a:off x="3572438" y="1481600"/>
            <a:ext cx="3953700" cy="16095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08" name="Google Shape;808;p14"/>
          <p:cNvSpPr txBox="1">
            <a:spLocks noGrp="1"/>
          </p:cNvSpPr>
          <p:nvPr>
            <p:ph type="title" idx="2" hasCustomPrompt="1"/>
          </p:nvPr>
        </p:nvSpPr>
        <p:spPr>
          <a:xfrm>
            <a:off x="1290338" y="1875050"/>
            <a:ext cx="1056900" cy="1061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5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09" name="Google Shape;809;p14"/>
          <p:cNvSpPr txBox="1">
            <a:spLocks noGrp="1"/>
          </p:cNvSpPr>
          <p:nvPr>
            <p:ph type="subTitle" idx="1"/>
          </p:nvPr>
        </p:nvSpPr>
        <p:spPr>
          <a:xfrm>
            <a:off x="3572438" y="3091175"/>
            <a:ext cx="29538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3">
  <p:cSld name="SECTION_HEADER_2_1">
    <p:spTree>
      <p:nvGrpSpPr>
        <p:cNvPr id="1" name="Shape 810"/>
        <p:cNvGrpSpPr/>
        <p:nvPr/>
      </p:nvGrpSpPr>
      <p:grpSpPr>
        <a:xfrm>
          <a:off x="0" y="0"/>
          <a:ext cx="0" cy="0"/>
          <a:chOff x="0" y="0"/>
          <a:chExt cx="0" cy="0"/>
        </a:xfrm>
      </p:grpSpPr>
      <p:sp>
        <p:nvSpPr>
          <p:cNvPr id="811" name="Google Shape;811;p15"/>
          <p:cNvSpPr/>
          <p:nvPr/>
        </p:nvSpPr>
        <p:spPr>
          <a:xfrm rot="-729020">
            <a:off x="-1484604" y="2989154"/>
            <a:ext cx="4397813" cy="4002996"/>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5"/>
          <p:cNvSpPr/>
          <p:nvPr/>
        </p:nvSpPr>
        <p:spPr>
          <a:xfrm rot="7142704">
            <a:off x="6667326" y="2831272"/>
            <a:ext cx="4397780" cy="4002962"/>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3" name="Google Shape;813;p15"/>
          <p:cNvGrpSpPr/>
          <p:nvPr/>
        </p:nvGrpSpPr>
        <p:grpSpPr>
          <a:xfrm>
            <a:off x="5817549" y="-10079"/>
            <a:ext cx="3326452" cy="1695774"/>
            <a:chOff x="238125" y="3383650"/>
            <a:chExt cx="1287775" cy="762900"/>
          </a:xfrm>
        </p:grpSpPr>
        <p:sp>
          <p:nvSpPr>
            <p:cNvPr id="814" name="Google Shape;814;p15"/>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5"/>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5"/>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15"/>
          <p:cNvGrpSpPr/>
          <p:nvPr/>
        </p:nvGrpSpPr>
        <p:grpSpPr>
          <a:xfrm rot="-5400000" flipH="1">
            <a:off x="530717" y="-603609"/>
            <a:ext cx="1732649" cy="2953753"/>
            <a:chOff x="961675" y="1958725"/>
            <a:chExt cx="563225" cy="1113825"/>
          </a:xfrm>
        </p:grpSpPr>
        <p:sp>
          <p:nvSpPr>
            <p:cNvPr id="818" name="Google Shape;818;p15"/>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5"/>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0" name="Google Shape;820;p15"/>
          <p:cNvSpPr txBox="1">
            <a:spLocks noGrp="1"/>
          </p:cNvSpPr>
          <p:nvPr>
            <p:ph type="title"/>
          </p:nvPr>
        </p:nvSpPr>
        <p:spPr>
          <a:xfrm>
            <a:off x="2028150" y="2254475"/>
            <a:ext cx="5087700" cy="120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21" name="Google Shape;821;p15"/>
          <p:cNvSpPr txBox="1">
            <a:spLocks noGrp="1"/>
          </p:cNvSpPr>
          <p:nvPr>
            <p:ph type="title" idx="2" hasCustomPrompt="1"/>
          </p:nvPr>
        </p:nvSpPr>
        <p:spPr>
          <a:xfrm>
            <a:off x="4043538" y="695400"/>
            <a:ext cx="1056900" cy="1061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5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22" name="Google Shape;822;p15"/>
          <p:cNvSpPr txBox="1">
            <a:spLocks noGrp="1"/>
          </p:cNvSpPr>
          <p:nvPr>
            <p:ph type="subTitle" idx="1"/>
          </p:nvPr>
        </p:nvSpPr>
        <p:spPr>
          <a:xfrm>
            <a:off x="3095088" y="3455375"/>
            <a:ext cx="29538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013"/>
        <p:cNvGrpSpPr/>
        <p:nvPr/>
      </p:nvGrpSpPr>
      <p:grpSpPr>
        <a:xfrm>
          <a:off x="0" y="0"/>
          <a:ext cx="0" cy="0"/>
          <a:chOff x="0" y="0"/>
          <a:chExt cx="0" cy="0"/>
        </a:xfrm>
      </p:grpSpPr>
      <p:sp>
        <p:nvSpPr>
          <p:cNvPr id="2014" name="Google Shape;2014;p34"/>
          <p:cNvSpPr/>
          <p:nvPr/>
        </p:nvSpPr>
        <p:spPr>
          <a:xfrm rot="5062382" flipH="1">
            <a:off x="6228113" y="-916395"/>
            <a:ext cx="5086533" cy="5069836"/>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4"/>
          <p:cNvSpPr txBox="1">
            <a:spLocks noGrp="1"/>
          </p:cNvSpPr>
          <p:nvPr>
            <p:ph type="title"/>
          </p:nvPr>
        </p:nvSpPr>
        <p:spPr>
          <a:xfrm>
            <a:off x="4381100" y="2087900"/>
            <a:ext cx="3842700" cy="1243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000">
                <a:solidFill>
                  <a:schemeClr val="lt1"/>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2016" name="Google Shape;2016;p34"/>
          <p:cNvSpPr txBox="1">
            <a:spLocks noGrp="1"/>
          </p:cNvSpPr>
          <p:nvPr>
            <p:ph type="title" idx="2" hasCustomPrompt="1"/>
          </p:nvPr>
        </p:nvSpPr>
        <p:spPr>
          <a:xfrm>
            <a:off x="7194588" y="806900"/>
            <a:ext cx="1008300" cy="8820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6000"/>
              <a:buNone/>
              <a:defRPr sz="5000">
                <a:solidFill>
                  <a:schemeClr val="accent6"/>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2017" name="Google Shape;2017;p34"/>
          <p:cNvSpPr txBox="1">
            <a:spLocks noGrp="1"/>
          </p:cNvSpPr>
          <p:nvPr>
            <p:ph type="subTitle" idx="1"/>
          </p:nvPr>
        </p:nvSpPr>
        <p:spPr>
          <a:xfrm>
            <a:off x="5667250" y="3636502"/>
            <a:ext cx="2556600" cy="539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2018" name="Google Shape;2018;p34"/>
          <p:cNvSpPr/>
          <p:nvPr/>
        </p:nvSpPr>
        <p:spPr>
          <a:xfrm>
            <a:off x="5488900" y="4561775"/>
            <a:ext cx="2556600" cy="148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4"/>
          <p:cNvSpPr/>
          <p:nvPr/>
        </p:nvSpPr>
        <p:spPr>
          <a:xfrm rot="-275769">
            <a:off x="-589887" y="2863602"/>
            <a:ext cx="2475700" cy="3341850"/>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0" name="Google Shape;2020;p34"/>
          <p:cNvGrpSpPr/>
          <p:nvPr/>
        </p:nvGrpSpPr>
        <p:grpSpPr>
          <a:xfrm rot="5400000" flipH="1">
            <a:off x="7699816" y="3721896"/>
            <a:ext cx="970042" cy="1918341"/>
            <a:chOff x="961675" y="1958725"/>
            <a:chExt cx="563225" cy="1113825"/>
          </a:xfrm>
        </p:grpSpPr>
        <p:sp>
          <p:nvSpPr>
            <p:cNvPr id="2021" name="Google Shape;2021;p34"/>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4"/>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3" name="Google Shape;2023;p34"/>
          <p:cNvSpPr/>
          <p:nvPr/>
        </p:nvSpPr>
        <p:spPr>
          <a:xfrm>
            <a:off x="5438040" y="6300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4"/>
          <p:cNvSpPr/>
          <p:nvPr/>
        </p:nvSpPr>
        <p:spPr>
          <a:xfrm>
            <a:off x="5337565" y="45764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4"/>
          <p:cNvSpPr/>
          <p:nvPr/>
        </p:nvSpPr>
        <p:spPr>
          <a:xfrm>
            <a:off x="322788" y="41762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6" name="Google Shape;2026;p34"/>
          <p:cNvGrpSpPr/>
          <p:nvPr/>
        </p:nvGrpSpPr>
        <p:grpSpPr>
          <a:xfrm flipH="1">
            <a:off x="-103632" y="-73189"/>
            <a:ext cx="4260475" cy="2523978"/>
            <a:chOff x="238125" y="3383650"/>
            <a:chExt cx="1287775" cy="762900"/>
          </a:xfrm>
        </p:grpSpPr>
        <p:sp>
          <p:nvSpPr>
            <p:cNvPr id="2027" name="Google Shape;2027;p34"/>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4"/>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4"/>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030"/>
        <p:cNvGrpSpPr/>
        <p:nvPr/>
      </p:nvGrpSpPr>
      <p:grpSpPr>
        <a:xfrm>
          <a:off x="0" y="0"/>
          <a:ext cx="0" cy="0"/>
          <a:chOff x="0" y="0"/>
          <a:chExt cx="0" cy="0"/>
        </a:xfrm>
      </p:grpSpPr>
      <p:grpSp>
        <p:nvGrpSpPr>
          <p:cNvPr id="2031" name="Google Shape;2031;p35"/>
          <p:cNvGrpSpPr/>
          <p:nvPr/>
        </p:nvGrpSpPr>
        <p:grpSpPr>
          <a:xfrm flipH="1">
            <a:off x="1286181" y="700497"/>
            <a:ext cx="7011015" cy="4319112"/>
            <a:chOff x="1569550" y="629994"/>
            <a:chExt cx="5900038" cy="3634698"/>
          </a:xfrm>
        </p:grpSpPr>
        <p:grpSp>
          <p:nvGrpSpPr>
            <p:cNvPr id="2032" name="Google Shape;2032;p35"/>
            <p:cNvGrpSpPr/>
            <p:nvPr/>
          </p:nvGrpSpPr>
          <p:grpSpPr>
            <a:xfrm>
              <a:off x="1569550" y="629994"/>
              <a:ext cx="5900038" cy="3634698"/>
              <a:chOff x="6012925" y="2964625"/>
              <a:chExt cx="1368950" cy="1009975"/>
            </a:xfrm>
          </p:grpSpPr>
          <p:sp>
            <p:nvSpPr>
              <p:cNvPr id="2033" name="Google Shape;2033;p35"/>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5"/>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5"/>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5"/>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5"/>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8" name="Google Shape;2038;p35"/>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9" name="Google Shape;2039;p35"/>
          <p:cNvGrpSpPr/>
          <p:nvPr/>
        </p:nvGrpSpPr>
        <p:grpSpPr>
          <a:xfrm rot="10800000">
            <a:off x="-281232" y="3449289"/>
            <a:ext cx="2862466" cy="1695774"/>
            <a:chOff x="238125" y="3383650"/>
            <a:chExt cx="1287775" cy="762900"/>
          </a:xfrm>
        </p:grpSpPr>
        <p:sp>
          <p:nvSpPr>
            <p:cNvPr id="2040" name="Google Shape;2040;p35"/>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5"/>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5"/>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3" name="Google Shape;2043;p35"/>
          <p:cNvGrpSpPr/>
          <p:nvPr/>
        </p:nvGrpSpPr>
        <p:grpSpPr>
          <a:xfrm rot="5400000">
            <a:off x="7522822" y="-584584"/>
            <a:ext cx="1175451" cy="2324553"/>
            <a:chOff x="961675" y="1958725"/>
            <a:chExt cx="563225" cy="1113825"/>
          </a:xfrm>
        </p:grpSpPr>
        <p:sp>
          <p:nvSpPr>
            <p:cNvPr id="2044" name="Google Shape;2044;p35"/>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5"/>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6" name="Google Shape;2046;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047" name="Google Shape;2047;p35"/>
          <p:cNvSpPr/>
          <p:nvPr/>
        </p:nvSpPr>
        <p:spPr>
          <a:xfrm>
            <a:off x="-209485" y="27662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5"/>
          <p:cNvSpPr/>
          <p:nvPr/>
        </p:nvSpPr>
        <p:spPr>
          <a:xfrm>
            <a:off x="656650" y="44810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9" name="Google Shape;2049;p35"/>
          <p:cNvGrpSpPr/>
          <p:nvPr/>
        </p:nvGrpSpPr>
        <p:grpSpPr>
          <a:xfrm>
            <a:off x="8869812" y="3349350"/>
            <a:ext cx="475779" cy="475800"/>
            <a:chOff x="1460350" y="2402425"/>
            <a:chExt cx="208950" cy="208950"/>
          </a:xfrm>
        </p:grpSpPr>
        <p:sp>
          <p:nvSpPr>
            <p:cNvPr id="2050" name="Google Shape;2050;p3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8" name="Google Shape;2078;p35"/>
          <p:cNvSpPr/>
          <p:nvPr/>
        </p:nvSpPr>
        <p:spPr>
          <a:xfrm>
            <a:off x="6862740" y="4438707"/>
            <a:ext cx="475354" cy="442198"/>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9" name="Google Shape;2079;p35"/>
          <p:cNvGrpSpPr/>
          <p:nvPr/>
        </p:nvGrpSpPr>
        <p:grpSpPr>
          <a:xfrm rot="3427705">
            <a:off x="8018003" y="763604"/>
            <a:ext cx="340783" cy="340829"/>
            <a:chOff x="1460350" y="2402425"/>
            <a:chExt cx="208950" cy="208950"/>
          </a:xfrm>
        </p:grpSpPr>
        <p:sp>
          <p:nvSpPr>
            <p:cNvPr id="2080" name="Google Shape;2080;p3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200"/>
              <a:buFont typeface="Fredoka One"/>
              <a:buNone/>
              <a:defRPr sz="32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Exo 2"/>
              <a:buChar char="●"/>
              <a:defRPr>
                <a:solidFill>
                  <a:schemeClr val="dk1"/>
                </a:solidFill>
                <a:latin typeface="Exo 2"/>
                <a:ea typeface="Exo 2"/>
                <a:cs typeface="Exo 2"/>
                <a:sym typeface="Exo 2"/>
              </a:defRPr>
            </a:lvl1pPr>
            <a:lvl2pPr marL="914400" lvl="1"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2pPr>
            <a:lvl3pPr marL="1371600" lvl="2"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3pPr>
            <a:lvl4pPr marL="1828800" lvl="3"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4pPr>
            <a:lvl5pPr marL="2286000" lvl="4"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5pPr>
            <a:lvl6pPr marL="2743200" lvl="5"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6pPr>
            <a:lvl7pPr marL="3200400" lvl="6"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7pPr>
            <a:lvl8pPr marL="3657600" lvl="7"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8pPr>
            <a:lvl9pPr marL="4114800" lvl="8" indent="-317500">
              <a:lnSpc>
                <a:spcPct val="100000"/>
              </a:lnSpc>
              <a:spcBef>
                <a:spcPts val="1600"/>
              </a:spcBef>
              <a:spcAft>
                <a:spcPts val="1600"/>
              </a:spcAft>
              <a:buClr>
                <a:schemeClr val="dk1"/>
              </a:buClr>
              <a:buSzPts val="1400"/>
              <a:buFont typeface="Exo 2"/>
              <a:buChar char="■"/>
              <a:defRPr>
                <a:solidFill>
                  <a:schemeClr val="dk1"/>
                </a:solidFill>
                <a:latin typeface="Exo 2"/>
                <a:ea typeface="Exo 2"/>
                <a:cs typeface="Exo 2"/>
                <a:sym typeface="Exo 2"/>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8" r:id="rId4"/>
    <p:sldLayoutId id="2147483659" r:id="rId5"/>
    <p:sldLayoutId id="2147483660" r:id="rId6"/>
    <p:sldLayoutId id="2147483661" r:id="rId7"/>
    <p:sldLayoutId id="2147483680" r:id="rId8"/>
    <p:sldLayoutId id="2147483681" r:id="rId9"/>
    <p:sldLayoutId id="2147483693" r:id="rId10"/>
    <p:sldLayoutId id="2147483700" r:id="rId11"/>
    <p:sldLayoutId id="2147483706" r:id="rId12"/>
    <p:sldLayoutId id="2147483710" r:id="rId13"/>
    <p:sldLayoutId id="214748371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60">
          <p15:clr>
            <a:srgbClr val="EA4335"/>
          </p15:clr>
        </p15:guide>
        <p15:guide id="3" pos="5310">
          <p15:clr>
            <a:srgbClr val="EA4335"/>
          </p15:clr>
        </p15:guide>
        <p15:guide id="4" orient="horz" pos="2878">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59"/>
        <p:cNvGrpSpPr/>
        <p:nvPr/>
      </p:nvGrpSpPr>
      <p:grpSpPr>
        <a:xfrm>
          <a:off x="0" y="0"/>
          <a:ext cx="0" cy="0"/>
          <a:chOff x="0" y="0"/>
          <a:chExt cx="0" cy="0"/>
        </a:xfrm>
      </p:grpSpPr>
      <p:sp>
        <p:nvSpPr>
          <p:cNvPr id="4060" name="Google Shape;4060;p71"/>
          <p:cNvSpPr txBox="1">
            <a:spLocks noGrp="1"/>
          </p:cNvSpPr>
          <p:nvPr>
            <p:ph type="ctrTitle"/>
          </p:nvPr>
        </p:nvSpPr>
        <p:spPr>
          <a:xfrm>
            <a:off x="0" y="1664850"/>
            <a:ext cx="8610600" cy="1287900"/>
          </a:xfrm>
          <a:prstGeom prst="rect">
            <a:avLst/>
          </a:prstGeom>
        </p:spPr>
        <p:txBody>
          <a:bodyPr spcFirstLastPara="1" wrap="square" lIns="91425" tIns="91425" rIns="91425" bIns="91425" anchor="ctr" anchorCtr="0">
            <a:noAutofit/>
          </a:bodyPr>
          <a:lstStyle/>
          <a:p>
            <a:pPr>
              <a:lnSpc>
                <a:spcPct val="115000"/>
              </a:lnSpc>
            </a:pPr>
            <a:r>
              <a:rPr lang="en-US" sz="4000" b="1" dirty="0">
                <a:latin typeface="Times New Roman"/>
                <a:ea typeface="Calibri"/>
                <a:cs typeface="Times New Roman"/>
              </a:rPr>
              <a:t>NGỮ VĂN 8 - </a:t>
            </a:r>
            <a:r>
              <a:rPr lang="vi-VN" sz="4000" b="1" dirty="0">
                <a:latin typeface="Times New Roman"/>
                <a:ea typeface="Calibri"/>
                <a:cs typeface="Times New Roman"/>
              </a:rPr>
              <a:t>BÀI 10 </a:t>
            </a:r>
            <a:br>
              <a:rPr lang="en-US" sz="4000" b="1" dirty="0">
                <a:latin typeface="Times New Roman"/>
                <a:ea typeface="Calibri"/>
                <a:cs typeface="Times New Roman"/>
              </a:rPr>
            </a:br>
            <a:r>
              <a:rPr lang="vi-VN" sz="4000" b="1" dirty="0">
                <a:latin typeface="Times New Roman"/>
                <a:ea typeface="Calibri"/>
                <a:cs typeface="Times New Roman"/>
              </a:rPr>
              <a:t>SÁCH - NGƯỜI BẠN ĐỒNG HÀNH</a:t>
            </a:r>
            <a:br>
              <a:rPr lang="en-US" sz="3200" dirty="0">
                <a:latin typeface="Times New Roman"/>
                <a:ea typeface="Calibri"/>
                <a:cs typeface="Times New Roman"/>
              </a:rPr>
            </a:br>
            <a:r>
              <a:rPr lang="en-US" sz="2800" b="1" dirty="0">
                <a:latin typeface="Times New Roman" panose="02020603050405020304" pitchFamily="18" charset="0"/>
                <a:cs typeface="Times New Roman" panose="02020603050405020304" pitchFamily="18" charset="0"/>
              </a:rPr>
              <a:t>THÁCH THỨC ĐẦU TIÊN: </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ĐỌC NHƯ MỘT HÀNH TRÌNH</a:t>
            </a:r>
            <a:br>
              <a:rPr lang="en-US" dirty="0"/>
            </a:br>
            <a:br>
              <a:rPr lang="en-US" sz="3200" dirty="0">
                <a:latin typeface="Times New Roman"/>
                <a:ea typeface="Calibri"/>
                <a:cs typeface="Times New Roman"/>
              </a:rPr>
            </a:br>
            <a:endParaRPr sz="5300" dirty="0">
              <a:solidFill>
                <a:schemeClr val="lt1"/>
              </a:solidFill>
            </a:endParaRPr>
          </a:p>
        </p:txBody>
      </p:sp>
      <p:grpSp>
        <p:nvGrpSpPr>
          <p:cNvPr id="4063" name="Google Shape;4063;p71"/>
          <p:cNvGrpSpPr/>
          <p:nvPr/>
        </p:nvGrpSpPr>
        <p:grpSpPr>
          <a:xfrm>
            <a:off x="7696199" y="3333750"/>
            <a:ext cx="1447801" cy="1809750"/>
            <a:chOff x="1652450" y="2386825"/>
            <a:chExt cx="1066200" cy="1320725"/>
          </a:xfrm>
        </p:grpSpPr>
        <p:sp>
          <p:nvSpPr>
            <p:cNvPr id="4064" name="Google Shape;4064;p71"/>
            <p:cNvSpPr/>
            <p:nvPr/>
          </p:nvSpPr>
          <p:spPr>
            <a:xfrm>
              <a:off x="1840950" y="2437250"/>
              <a:ext cx="877700" cy="871675"/>
            </a:xfrm>
            <a:custGeom>
              <a:avLst/>
              <a:gdLst/>
              <a:ahLst/>
              <a:cxnLst/>
              <a:rect l="l" t="t" r="r" b="b"/>
              <a:pathLst>
                <a:path w="35108" h="34867" extrusionOk="0">
                  <a:moveTo>
                    <a:pt x="17578" y="1"/>
                  </a:moveTo>
                  <a:lnTo>
                    <a:pt x="16809" y="49"/>
                  </a:lnTo>
                  <a:lnTo>
                    <a:pt x="16041" y="97"/>
                  </a:lnTo>
                  <a:lnTo>
                    <a:pt x="14552" y="289"/>
                  </a:lnTo>
                  <a:lnTo>
                    <a:pt x="13112" y="577"/>
                  </a:lnTo>
                  <a:lnTo>
                    <a:pt x="11767" y="913"/>
                  </a:lnTo>
                  <a:lnTo>
                    <a:pt x="10470" y="1345"/>
                  </a:lnTo>
                  <a:lnTo>
                    <a:pt x="9318" y="1778"/>
                  </a:lnTo>
                  <a:lnTo>
                    <a:pt x="8309" y="2210"/>
                  </a:lnTo>
                  <a:lnTo>
                    <a:pt x="7349" y="2642"/>
                  </a:lnTo>
                  <a:lnTo>
                    <a:pt x="6580" y="3026"/>
                  </a:lnTo>
                  <a:lnTo>
                    <a:pt x="5524" y="3603"/>
                  </a:lnTo>
                  <a:lnTo>
                    <a:pt x="5139" y="3843"/>
                  </a:lnTo>
                  <a:lnTo>
                    <a:pt x="4275" y="4659"/>
                  </a:lnTo>
                  <a:lnTo>
                    <a:pt x="3458" y="5572"/>
                  </a:lnTo>
                  <a:lnTo>
                    <a:pt x="2498" y="6628"/>
                  </a:lnTo>
                  <a:lnTo>
                    <a:pt x="1537" y="7781"/>
                  </a:lnTo>
                  <a:lnTo>
                    <a:pt x="1105" y="8357"/>
                  </a:lnTo>
                  <a:lnTo>
                    <a:pt x="721" y="8981"/>
                  </a:lnTo>
                  <a:lnTo>
                    <a:pt x="385" y="9510"/>
                  </a:lnTo>
                  <a:lnTo>
                    <a:pt x="193" y="10038"/>
                  </a:lnTo>
                  <a:lnTo>
                    <a:pt x="49" y="10566"/>
                  </a:lnTo>
                  <a:lnTo>
                    <a:pt x="1" y="10758"/>
                  </a:lnTo>
                  <a:lnTo>
                    <a:pt x="1" y="10998"/>
                  </a:lnTo>
                  <a:lnTo>
                    <a:pt x="97" y="11431"/>
                  </a:lnTo>
                  <a:lnTo>
                    <a:pt x="241" y="11911"/>
                  </a:lnTo>
                  <a:lnTo>
                    <a:pt x="433" y="12439"/>
                  </a:lnTo>
                  <a:lnTo>
                    <a:pt x="673" y="13016"/>
                  </a:lnTo>
                  <a:lnTo>
                    <a:pt x="1249" y="14168"/>
                  </a:lnTo>
                  <a:lnTo>
                    <a:pt x="1874" y="15321"/>
                  </a:lnTo>
                  <a:lnTo>
                    <a:pt x="2498" y="16377"/>
                  </a:lnTo>
                  <a:lnTo>
                    <a:pt x="3074" y="17242"/>
                  </a:lnTo>
                  <a:lnTo>
                    <a:pt x="3603" y="18010"/>
                  </a:lnTo>
                  <a:lnTo>
                    <a:pt x="3555" y="18634"/>
                  </a:lnTo>
                  <a:lnTo>
                    <a:pt x="3458" y="20171"/>
                  </a:lnTo>
                  <a:lnTo>
                    <a:pt x="3410" y="21228"/>
                  </a:lnTo>
                  <a:lnTo>
                    <a:pt x="3458" y="22428"/>
                  </a:lnTo>
                  <a:lnTo>
                    <a:pt x="3506" y="23725"/>
                  </a:lnTo>
                  <a:lnTo>
                    <a:pt x="3651" y="25118"/>
                  </a:lnTo>
                  <a:lnTo>
                    <a:pt x="3843" y="26511"/>
                  </a:lnTo>
                  <a:lnTo>
                    <a:pt x="4131" y="27903"/>
                  </a:lnTo>
                  <a:lnTo>
                    <a:pt x="4323" y="28624"/>
                  </a:lnTo>
                  <a:lnTo>
                    <a:pt x="4515" y="29296"/>
                  </a:lnTo>
                  <a:lnTo>
                    <a:pt x="4755" y="29920"/>
                  </a:lnTo>
                  <a:lnTo>
                    <a:pt x="5043" y="30545"/>
                  </a:lnTo>
                  <a:lnTo>
                    <a:pt x="5379" y="31169"/>
                  </a:lnTo>
                  <a:lnTo>
                    <a:pt x="5716" y="31745"/>
                  </a:lnTo>
                  <a:lnTo>
                    <a:pt x="6100" y="32274"/>
                  </a:lnTo>
                  <a:lnTo>
                    <a:pt x="6532" y="32754"/>
                  </a:lnTo>
                  <a:lnTo>
                    <a:pt x="6964" y="33186"/>
                  </a:lnTo>
                  <a:lnTo>
                    <a:pt x="7493" y="33570"/>
                  </a:lnTo>
                  <a:lnTo>
                    <a:pt x="8069" y="33906"/>
                  </a:lnTo>
                  <a:lnTo>
                    <a:pt x="8645" y="34195"/>
                  </a:lnTo>
                  <a:lnTo>
                    <a:pt x="9270" y="34435"/>
                  </a:lnTo>
                  <a:lnTo>
                    <a:pt x="9942" y="34627"/>
                  </a:lnTo>
                  <a:lnTo>
                    <a:pt x="10662" y="34723"/>
                  </a:lnTo>
                  <a:lnTo>
                    <a:pt x="11335" y="34819"/>
                  </a:lnTo>
                  <a:lnTo>
                    <a:pt x="12103" y="34867"/>
                  </a:lnTo>
                  <a:lnTo>
                    <a:pt x="13592" y="34867"/>
                  </a:lnTo>
                  <a:lnTo>
                    <a:pt x="14360" y="34819"/>
                  </a:lnTo>
                  <a:lnTo>
                    <a:pt x="15129" y="34723"/>
                  </a:lnTo>
                  <a:lnTo>
                    <a:pt x="15897" y="34579"/>
                  </a:lnTo>
                  <a:lnTo>
                    <a:pt x="17482" y="34243"/>
                  </a:lnTo>
                  <a:lnTo>
                    <a:pt x="19019" y="33858"/>
                  </a:lnTo>
                  <a:lnTo>
                    <a:pt x="20507" y="33378"/>
                  </a:lnTo>
                  <a:lnTo>
                    <a:pt x="21900" y="32802"/>
                  </a:lnTo>
                  <a:lnTo>
                    <a:pt x="23245" y="32226"/>
                  </a:lnTo>
                  <a:lnTo>
                    <a:pt x="24445" y="31649"/>
                  </a:lnTo>
                  <a:lnTo>
                    <a:pt x="25550" y="31025"/>
                  </a:lnTo>
                  <a:lnTo>
                    <a:pt x="26415" y="30449"/>
                  </a:lnTo>
                  <a:lnTo>
                    <a:pt x="27135" y="29920"/>
                  </a:lnTo>
                  <a:lnTo>
                    <a:pt x="27663" y="29392"/>
                  </a:lnTo>
                  <a:lnTo>
                    <a:pt x="27807" y="29200"/>
                  </a:lnTo>
                  <a:lnTo>
                    <a:pt x="27903" y="29008"/>
                  </a:lnTo>
                  <a:lnTo>
                    <a:pt x="28191" y="29008"/>
                  </a:lnTo>
                  <a:lnTo>
                    <a:pt x="28864" y="29056"/>
                  </a:lnTo>
                  <a:lnTo>
                    <a:pt x="29344" y="29008"/>
                  </a:lnTo>
                  <a:lnTo>
                    <a:pt x="29872" y="28960"/>
                  </a:lnTo>
                  <a:lnTo>
                    <a:pt x="30449" y="28864"/>
                  </a:lnTo>
                  <a:lnTo>
                    <a:pt x="31073" y="28720"/>
                  </a:lnTo>
                  <a:lnTo>
                    <a:pt x="31697" y="28528"/>
                  </a:lnTo>
                  <a:lnTo>
                    <a:pt x="32322" y="28239"/>
                  </a:lnTo>
                  <a:lnTo>
                    <a:pt x="32946" y="27855"/>
                  </a:lnTo>
                  <a:lnTo>
                    <a:pt x="33474" y="27375"/>
                  </a:lnTo>
                  <a:lnTo>
                    <a:pt x="33762" y="27087"/>
                  </a:lnTo>
                  <a:lnTo>
                    <a:pt x="34003" y="26799"/>
                  </a:lnTo>
                  <a:lnTo>
                    <a:pt x="34243" y="26463"/>
                  </a:lnTo>
                  <a:lnTo>
                    <a:pt x="34435" y="26078"/>
                  </a:lnTo>
                  <a:lnTo>
                    <a:pt x="34675" y="25694"/>
                  </a:lnTo>
                  <a:lnTo>
                    <a:pt x="34819" y="25262"/>
                  </a:lnTo>
                  <a:lnTo>
                    <a:pt x="34963" y="24782"/>
                  </a:lnTo>
                  <a:lnTo>
                    <a:pt x="35107" y="24301"/>
                  </a:lnTo>
                  <a:lnTo>
                    <a:pt x="29968" y="21036"/>
                  </a:lnTo>
                  <a:lnTo>
                    <a:pt x="30016" y="20219"/>
                  </a:lnTo>
                  <a:lnTo>
                    <a:pt x="30016" y="18154"/>
                  </a:lnTo>
                  <a:lnTo>
                    <a:pt x="30016" y="16761"/>
                  </a:lnTo>
                  <a:lnTo>
                    <a:pt x="29920" y="15225"/>
                  </a:lnTo>
                  <a:lnTo>
                    <a:pt x="29776" y="13496"/>
                  </a:lnTo>
                  <a:lnTo>
                    <a:pt x="29488" y="11767"/>
                  </a:lnTo>
                  <a:lnTo>
                    <a:pt x="29152" y="9942"/>
                  </a:lnTo>
                  <a:lnTo>
                    <a:pt x="28960" y="9029"/>
                  </a:lnTo>
                  <a:lnTo>
                    <a:pt x="28720" y="8165"/>
                  </a:lnTo>
                  <a:lnTo>
                    <a:pt x="28432" y="7301"/>
                  </a:lnTo>
                  <a:lnTo>
                    <a:pt x="28095" y="6436"/>
                  </a:lnTo>
                  <a:lnTo>
                    <a:pt x="27759" y="5620"/>
                  </a:lnTo>
                  <a:lnTo>
                    <a:pt x="27327" y="4851"/>
                  </a:lnTo>
                  <a:lnTo>
                    <a:pt x="26895" y="4131"/>
                  </a:lnTo>
                  <a:lnTo>
                    <a:pt x="26415" y="3410"/>
                  </a:lnTo>
                  <a:lnTo>
                    <a:pt x="25886" y="2786"/>
                  </a:lnTo>
                  <a:lnTo>
                    <a:pt x="25310" y="2210"/>
                  </a:lnTo>
                  <a:lnTo>
                    <a:pt x="24686" y="1730"/>
                  </a:lnTo>
                  <a:lnTo>
                    <a:pt x="23965" y="1249"/>
                  </a:lnTo>
                  <a:lnTo>
                    <a:pt x="23245" y="913"/>
                  </a:lnTo>
                  <a:lnTo>
                    <a:pt x="22428" y="625"/>
                  </a:lnTo>
                  <a:lnTo>
                    <a:pt x="21612" y="433"/>
                  </a:lnTo>
                  <a:lnTo>
                    <a:pt x="20796" y="289"/>
                  </a:lnTo>
                  <a:lnTo>
                    <a:pt x="19979" y="145"/>
                  </a:lnTo>
                  <a:lnTo>
                    <a:pt x="19163" y="49"/>
                  </a:lnTo>
                  <a:lnTo>
                    <a:pt x="18394" y="49"/>
                  </a:lnTo>
                  <a:lnTo>
                    <a:pt x="17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71"/>
            <p:cNvSpPr/>
            <p:nvPr/>
          </p:nvSpPr>
          <p:spPr>
            <a:xfrm>
              <a:off x="1840950" y="2437250"/>
              <a:ext cx="877700" cy="871675"/>
            </a:xfrm>
            <a:custGeom>
              <a:avLst/>
              <a:gdLst/>
              <a:ahLst/>
              <a:cxnLst/>
              <a:rect l="l" t="t" r="r" b="b"/>
              <a:pathLst>
                <a:path w="35108" h="34867" fill="none" extrusionOk="0">
                  <a:moveTo>
                    <a:pt x="5139" y="3843"/>
                  </a:moveTo>
                  <a:lnTo>
                    <a:pt x="5139" y="3843"/>
                  </a:lnTo>
                  <a:lnTo>
                    <a:pt x="4275" y="4659"/>
                  </a:lnTo>
                  <a:lnTo>
                    <a:pt x="3458" y="5572"/>
                  </a:lnTo>
                  <a:lnTo>
                    <a:pt x="2498" y="6628"/>
                  </a:lnTo>
                  <a:lnTo>
                    <a:pt x="1537" y="7781"/>
                  </a:lnTo>
                  <a:lnTo>
                    <a:pt x="1105" y="8357"/>
                  </a:lnTo>
                  <a:lnTo>
                    <a:pt x="721" y="8981"/>
                  </a:lnTo>
                  <a:lnTo>
                    <a:pt x="385" y="9510"/>
                  </a:lnTo>
                  <a:lnTo>
                    <a:pt x="193" y="10038"/>
                  </a:lnTo>
                  <a:lnTo>
                    <a:pt x="49" y="10566"/>
                  </a:lnTo>
                  <a:lnTo>
                    <a:pt x="1" y="10758"/>
                  </a:lnTo>
                  <a:lnTo>
                    <a:pt x="1" y="10998"/>
                  </a:lnTo>
                  <a:lnTo>
                    <a:pt x="1" y="10998"/>
                  </a:lnTo>
                  <a:lnTo>
                    <a:pt x="97" y="11431"/>
                  </a:lnTo>
                  <a:lnTo>
                    <a:pt x="241" y="11911"/>
                  </a:lnTo>
                  <a:lnTo>
                    <a:pt x="433" y="12439"/>
                  </a:lnTo>
                  <a:lnTo>
                    <a:pt x="673" y="13016"/>
                  </a:lnTo>
                  <a:lnTo>
                    <a:pt x="1249" y="14168"/>
                  </a:lnTo>
                  <a:lnTo>
                    <a:pt x="1874" y="15321"/>
                  </a:lnTo>
                  <a:lnTo>
                    <a:pt x="2498" y="16377"/>
                  </a:lnTo>
                  <a:lnTo>
                    <a:pt x="3074" y="17242"/>
                  </a:lnTo>
                  <a:lnTo>
                    <a:pt x="3603" y="18010"/>
                  </a:lnTo>
                  <a:lnTo>
                    <a:pt x="3603" y="18010"/>
                  </a:lnTo>
                  <a:lnTo>
                    <a:pt x="3555" y="18634"/>
                  </a:lnTo>
                  <a:lnTo>
                    <a:pt x="3458" y="20171"/>
                  </a:lnTo>
                  <a:lnTo>
                    <a:pt x="3410" y="21228"/>
                  </a:lnTo>
                  <a:lnTo>
                    <a:pt x="3458" y="22428"/>
                  </a:lnTo>
                  <a:lnTo>
                    <a:pt x="3506" y="23725"/>
                  </a:lnTo>
                  <a:lnTo>
                    <a:pt x="3651" y="25118"/>
                  </a:lnTo>
                  <a:lnTo>
                    <a:pt x="3843" y="26511"/>
                  </a:lnTo>
                  <a:lnTo>
                    <a:pt x="4131" y="27903"/>
                  </a:lnTo>
                  <a:lnTo>
                    <a:pt x="4323" y="28624"/>
                  </a:lnTo>
                  <a:lnTo>
                    <a:pt x="4515" y="29296"/>
                  </a:lnTo>
                  <a:lnTo>
                    <a:pt x="4755" y="29920"/>
                  </a:lnTo>
                  <a:lnTo>
                    <a:pt x="5043" y="30545"/>
                  </a:lnTo>
                  <a:lnTo>
                    <a:pt x="5379" y="31169"/>
                  </a:lnTo>
                  <a:lnTo>
                    <a:pt x="5716" y="31745"/>
                  </a:lnTo>
                  <a:lnTo>
                    <a:pt x="6100" y="32274"/>
                  </a:lnTo>
                  <a:lnTo>
                    <a:pt x="6532" y="32754"/>
                  </a:lnTo>
                  <a:lnTo>
                    <a:pt x="6964" y="33186"/>
                  </a:lnTo>
                  <a:lnTo>
                    <a:pt x="7493" y="33570"/>
                  </a:lnTo>
                  <a:lnTo>
                    <a:pt x="8069" y="33906"/>
                  </a:lnTo>
                  <a:lnTo>
                    <a:pt x="8645" y="34195"/>
                  </a:lnTo>
                  <a:lnTo>
                    <a:pt x="8645" y="34195"/>
                  </a:lnTo>
                  <a:lnTo>
                    <a:pt x="9270" y="34435"/>
                  </a:lnTo>
                  <a:lnTo>
                    <a:pt x="9942" y="34627"/>
                  </a:lnTo>
                  <a:lnTo>
                    <a:pt x="10662" y="34723"/>
                  </a:lnTo>
                  <a:lnTo>
                    <a:pt x="11335" y="34819"/>
                  </a:lnTo>
                  <a:lnTo>
                    <a:pt x="12103" y="34867"/>
                  </a:lnTo>
                  <a:lnTo>
                    <a:pt x="12823" y="34867"/>
                  </a:lnTo>
                  <a:lnTo>
                    <a:pt x="13592" y="34867"/>
                  </a:lnTo>
                  <a:lnTo>
                    <a:pt x="14360" y="34819"/>
                  </a:lnTo>
                  <a:lnTo>
                    <a:pt x="15129" y="34723"/>
                  </a:lnTo>
                  <a:lnTo>
                    <a:pt x="15897" y="34579"/>
                  </a:lnTo>
                  <a:lnTo>
                    <a:pt x="17482" y="34243"/>
                  </a:lnTo>
                  <a:lnTo>
                    <a:pt x="19019" y="33858"/>
                  </a:lnTo>
                  <a:lnTo>
                    <a:pt x="20507" y="33378"/>
                  </a:lnTo>
                  <a:lnTo>
                    <a:pt x="21900" y="32802"/>
                  </a:lnTo>
                  <a:lnTo>
                    <a:pt x="23245" y="32226"/>
                  </a:lnTo>
                  <a:lnTo>
                    <a:pt x="24445" y="31649"/>
                  </a:lnTo>
                  <a:lnTo>
                    <a:pt x="25550" y="31025"/>
                  </a:lnTo>
                  <a:lnTo>
                    <a:pt x="26415" y="30449"/>
                  </a:lnTo>
                  <a:lnTo>
                    <a:pt x="27135" y="29920"/>
                  </a:lnTo>
                  <a:lnTo>
                    <a:pt x="27663" y="29392"/>
                  </a:lnTo>
                  <a:lnTo>
                    <a:pt x="27807" y="29200"/>
                  </a:lnTo>
                  <a:lnTo>
                    <a:pt x="27903" y="29008"/>
                  </a:lnTo>
                  <a:lnTo>
                    <a:pt x="27903" y="29008"/>
                  </a:lnTo>
                  <a:lnTo>
                    <a:pt x="28191" y="29008"/>
                  </a:lnTo>
                  <a:lnTo>
                    <a:pt x="28864" y="29056"/>
                  </a:lnTo>
                  <a:lnTo>
                    <a:pt x="29344" y="29008"/>
                  </a:lnTo>
                  <a:lnTo>
                    <a:pt x="29872" y="28960"/>
                  </a:lnTo>
                  <a:lnTo>
                    <a:pt x="30449" y="28864"/>
                  </a:lnTo>
                  <a:lnTo>
                    <a:pt x="31073" y="28720"/>
                  </a:lnTo>
                  <a:lnTo>
                    <a:pt x="31697" y="28528"/>
                  </a:lnTo>
                  <a:lnTo>
                    <a:pt x="32322" y="28239"/>
                  </a:lnTo>
                  <a:lnTo>
                    <a:pt x="32946" y="27855"/>
                  </a:lnTo>
                  <a:lnTo>
                    <a:pt x="33474" y="27375"/>
                  </a:lnTo>
                  <a:lnTo>
                    <a:pt x="33762" y="27087"/>
                  </a:lnTo>
                  <a:lnTo>
                    <a:pt x="34003" y="26799"/>
                  </a:lnTo>
                  <a:lnTo>
                    <a:pt x="34243" y="26463"/>
                  </a:lnTo>
                  <a:lnTo>
                    <a:pt x="34435" y="26078"/>
                  </a:lnTo>
                  <a:lnTo>
                    <a:pt x="34675" y="25694"/>
                  </a:lnTo>
                  <a:lnTo>
                    <a:pt x="34819" y="25262"/>
                  </a:lnTo>
                  <a:lnTo>
                    <a:pt x="34963" y="24782"/>
                  </a:lnTo>
                  <a:lnTo>
                    <a:pt x="35107" y="24301"/>
                  </a:lnTo>
                  <a:lnTo>
                    <a:pt x="29968" y="21036"/>
                  </a:lnTo>
                  <a:lnTo>
                    <a:pt x="29968" y="21036"/>
                  </a:lnTo>
                  <a:lnTo>
                    <a:pt x="30016" y="20219"/>
                  </a:lnTo>
                  <a:lnTo>
                    <a:pt x="30016" y="18154"/>
                  </a:lnTo>
                  <a:lnTo>
                    <a:pt x="30016" y="16761"/>
                  </a:lnTo>
                  <a:lnTo>
                    <a:pt x="29920" y="15225"/>
                  </a:lnTo>
                  <a:lnTo>
                    <a:pt x="29776" y="13496"/>
                  </a:lnTo>
                  <a:lnTo>
                    <a:pt x="29488" y="11767"/>
                  </a:lnTo>
                  <a:lnTo>
                    <a:pt x="29152" y="9942"/>
                  </a:lnTo>
                  <a:lnTo>
                    <a:pt x="28960" y="9029"/>
                  </a:lnTo>
                  <a:lnTo>
                    <a:pt x="28720" y="8165"/>
                  </a:lnTo>
                  <a:lnTo>
                    <a:pt x="28432" y="7301"/>
                  </a:lnTo>
                  <a:lnTo>
                    <a:pt x="28095" y="6436"/>
                  </a:lnTo>
                  <a:lnTo>
                    <a:pt x="27759" y="5620"/>
                  </a:lnTo>
                  <a:lnTo>
                    <a:pt x="27327" y="4851"/>
                  </a:lnTo>
                  <a:lnTo>
                    <a:pt x="26895" y="4131"/>
                  </a:lnTo>
                  <a:lnTo>
                    <a:pt x="26415" y="3410"/>
                  </a:lnTo>
                  <a:lnTo>
                    <a:pt x="25886" y="2786"/>
                  </a:lnTo>
                  <a:lnTo>
                    <a:pt x="25310" y="2210"/>
                  </a:lnTo>
                  <a:lnTo>
                    <a:pt x="24686" y="1730"/>
                  </a:lnTo>
                  <a:lnTo>
                    <a:pt x="23965" y="1249"/>
                  </a:lnTo>
                  <a:lnTo>
                    <a:pt x="23245" y="913"/>
                  </a:lnTo>
                  <a:lnTo>
                    <a:pt x="22428" y="625"/>
                  </a:lnTo>
                  <a:lnTo>
                    <a:pt x="22428" y="625"/>
                  </a:lnTo>
                  <a:lnTo>
                    <a:pt x="21612" y="433"/>
                  </a:lnTo>
                  <a:lnTo>
                    <a:pt x="20796" y="289"/>
                  </a:lnTo>
                  <a:lnTo>
                    <a:pt x="19979" y="145"/>
                  </a:lnTo>
                  <a:lnTo>
                    <a:pt x="19163" y="49"/>
                  </a:lnTo>
                  <a:lnTo>
                    <a:pt x="18394" y="49"/>
                  </a:lnTo>
                  <a:lnTo>
                    <a:pt x="17578" y="1"/>
                  </a:lnTo>
                  <a:lnTo>
                    <a:pt x="16809" y="49"/>
                  </a:lnTo>
                  <a:lnTo>
                    <a:pt x="16041" y="97"/>
                  </a:lnTo>
                  <a:lnTo>
                    <a:pt x="14552" y="289"/>
                  </a:lnTo>
                  <a:lnTo>
                    <a:pt x="13112" y="577"/>
                  </a:lnTo>
                  <a:lnTo>
                    <a:pt x="11767" y="913"/>
                  </a:lnTo>
                  <a:lnTo>
                    <a:pt x="10470" y="1345"/>
                  </a:lnTo>
                  <a:lnTo>
                    <a:pt x="9318" y="1778"/>
                  </a:lnTo>
                  <a:lnTo>
                    <a:pt x="8309" y="2210"/>
                  </a:lnTo>
                  <a:lnTo>
                    <a:pt x="7349" y="2642"/>
                  </a:lnTo>
                  <a:lnTo>
                    <a:pt x="6580" y="3026"/>
                  </a:lnTo>
                  <a:lnTo>
                    <a:pt x="5524" y="3603"/>
                  </a:lnTo>
                  <a:lnTo>
                    <a:pt x="5139" y="38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71"/>
            <p:cNvSpPr/>
            <p:nvPr/>
          </p:nvSpPr>
          <p:spPr>
            <a:xfrm>
              <a:off x="2204750" y="3356925"/>
              <a:ext cx="416650" cy="176525"/>
            </a:xfrm>
            <a:custGeom>
              <a:avLst/>
              <a:gdLst/>
              <a:ahLst/>
              <a:cxnLst/>
              <a:rect l="l" t="t" r="r" b="b"/>
              <a:pathLst>
                <a:path w="16666" h="7061" extrusionOk="0">
                  <a:moveTo>
                    <a:pt x="0" y="1"/>
                  </a:moveTo>
                  <a:lnTo>
                    <a:pt x="817" y="1106"/>
                  </a:lnTo>
                  <a:lnTo>
                    <a:pt x="1729" y="2210"/>
                  </a:lnTo>
                  <a:lnTo>
                    <a:pt x="2882" y="3507"/>
                  </a:lnTo>
                  <a:lnTo>
                    <a:pt x="3506" y="4131"/>
                  </a:lnTo>
                  <a:lnTo>
                    <a:pt x="4130" y="4755"/>
                  </a:lnTo>
                  <a:lnTo>
                    <a:pt x="4803" y="5380"/>
                  </a:lnTo>
                  <a:lnTo>
                    <a:pt x="5475" y="5908"/>
                  </a:lnTo>
                  <a:lnTo>
                    <a:pt x="6099" y="6340"/>
                  </a:lnTo>
                  <a:lnTo>
                    <a:pt x="6724" y="6725"/>
                  </a:lnTo>
                  <a:lnTo>
                    <a:pt x="7300" y="6965"/>
                  </a:lnTo>
                  <a:lnTo>
                    <a:pt x="7588" y="7013"/>
                  </a:lnTo>
                  <a:lnTo>
                    <a:pt x="7828" y="7061"/>
                  </a:lnTo>
                  <a:lnTo>
                    <a:pt x="8357" y="7013"/>
                  </a:lnTo>
                  <a:lnTo>
                    <a:pt x="8885" y="6869"/>
                  </a:lnTo>
                  <a:lnTo>
                    <a:pt x="9461" y="6628"/>
                  </a:lnTo>
                  <a:lnTo>
                    <a:pt x="9990" y="6340"/>
                  </a:lnTo>
                  <a:lnTo>
                    <a:pt x="10566" y="6004"/>
                  </a:lnTo>
                  <a:lnTo>
                    <a:pt x="11094" y="5572"/>
                  </a:lnTo>
                  <a:lnTo>
                    <a:pt x="11622" y="5140"/>
                  </a:lnTo>
                  <a:lnTo>
                    <a:pt x="12151" y="4707"/>
                  </a:lnTo>
                  <a:lnTo>
                    <a:pt x="13063" y="3795"/>
                  </a:lnTo>
                  <a:lnTo>
                    <a:pt x="13784" y="3027"/>
                  </a:lnTo>
                  <a:lnTo>
                    <a:pt x="14408" y="2258"/>
                  </a:lnTo>
                  <a:lnTo>
                    <a:pt x="14744" y="2450"/>
                  </a:lnTo>
                  <a:lnTo>
                    <a:pt x="15512" y="2834"/>
                  </a:lnTo>
                  <a:lnTo>
                    <a:pt x="15945" y="3027"/>
                  </a:lnTo>
                  <a:lnTo>
                    <a:pt x="16329" y="3123"/>
                  </a:lnTo>
                  <a:lnTo>
                    <a:pt x="16569" y="3123"/>
                  </a:lnTo>
                  <a:lnTo>
                    <a:pt x="16617" y="3075"/>
                  </a:lnTo>
                  <a:lnTo>
                    <a:pt x="16665" y="2979"/>
                  </a:lnTo>
                  <a:lnTo>
                    <a:pt x="16617" y="2834"/>
                  </a:lnTo>
                  <a:lnTo>
                    <a:pt x="16569" y="2690"/>
                  </a:lnTo>
                  <a:lnTo>
                    <a:pt x="16233" y="2258"/>
                  </a:lnTo>
                  <a:lnTo>
                    <a:pt x="15753" y="1826"/>
                  </a:lnTo>
                  <a:lnTo>
                    <a:pt x="15224" y="1346"/>
                  </a:lnTo>
                  <a:lnTo>
                    <a:pt x="14216" y="529"/>
                  </a:lnTo>
                  <a:lnTo>
                    <a:pt x="13784" y="193"/>
                  </a:lnTo>
                  <a:lnTo>
                    <a:pt x="9365" y="3027"/>
                  </a:lnTo>
                  <a:lnTo>
                    <a:pt x="5283" y="145"/>
                  </a:lnTo>
                  <a:lnTo>
                    <a:pt x="0"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71"/>
            <p:cNvSpPr/>
            <p:nvPr/>
          </p:nvSpPr>
          <p:spPr>
            <a:xfrm>
              <a:off x="2204750" y="3356925"/>
              <a:ext cx="416650" cy="176525"/>
            </a:xfrm>
            <a:custGeom>
              <a:avLst/>
              <a:gdLst/>
              <a:ahLst/>
              <a:cxnLst/>
              <a:rect l="l" t="t" r="r" b="b"/>
              <a:pathLst>
                <a:path w="16666" h="7061" fill="none" extrusionOk="0">
                  <a:moveTo>
                    <a:pt x="0" y="1"/>
                  </a:moveTo>
                  <a:lnTo>
                    <a:pt x="0" y="1"/>
                  </a:lnTo>
                  <a:lnTo>
                    <a:pt x="817" y="1106"/>
                  </a:lnTo>
                  <a:lnTo>
                    <a:pt x="1729" y="2210"/>
                  </a:lnTo>
                  <a:lnTo>
                    <a:pt x="2882" y="3507"/>
                  </a:lnTo>
                  <a:lnTo>
                    <a:pt x="3506" y="4131"/>
                  </a:lnTo>
                  <a:lnTo>
                    <a:pt x="4130" y="4755"/>
                  </a:lnTo>
                  <a:lnTo>
                    <a:pt x="4803" y="5380"/>
                  </a:lnTo>
                  <a:lnTo>
                    <a:pt x="5475" y="5908"/>
                  </a:lnTo>
                  <a:lnTo>
                    <a:pt x="6099" y="6340"/>
                  </a:lnTo>
                  <a:lnTo>
                    <a:pt x="6724" y="6725"/>
                  </a:lnTo>
                  <a:lnTo>
                    <a:pt x="7300" y="6965"/>
                  </a:lnTo>
                  <a:lnTo>
                    <a:pt x="7588" y="7013"/>
                  </a:lnTo>
                  <a:lnTo>
                    <a:pt x="7828" y="7061"/>
                  </a:lnTo>
                  <a:lnTo>
                    <a:pt x="7828" y="7061"/>
                  </a:lnTo>
                  <a:lnTo>
                    <a:pt x="8357" y="7013"/>
                  </a:lnTo>
                  <a:lnTo>
                    <a:pt x="8885" y="6869"/>
                  </a:lnTo>
                  <a:lnTo>
                    <a:pt x="9461" y="6628"/>
                  </a:lnTo>
                  <a:lnTo>
                    <a:pt x="9990" y="6340"/>
                  </a:lnTo>
                  <a:lnTo>
                    <a:pt x="10566" y="6004"/>
                  </a:lnTo>
                  <a:lnTo>
                    <a:pt x="11094" y="5572"/>
                  </a:lnTo>
                  <a:lnTo>
                    <a:pt x="11622" y="5140"/>
                  </a:lnTo>
                  <a:lnTo>
                    <a:pt x="12151" y="4707"/>
                  </a:lnTo>
                  <a:lnTo>
                    <a:pt x="13063" y="3795"/>
                  </a:lnTo>
                  <a:lnTo>
                    <a:pt x="13784" y="3027"/>
                  </a:lnTo>
                  <a:lnTo>
                    <a:pt x="14408" y="2258"/>
                  </a:lnTo>
                  <a:lnTo>
                    <a:pt x="14408" y="2258"/>
                  </a:lnTo>
                  <a:lnTo>
                    <a:pt x="14744" y="2450"/>
                  </a:lnTo>
                  <a:lnTo>
                    <a:pt x="15512" y="2834"/>
                  </a:lnTo>
                  <a:lnTo>
                    <a:pt x="15945" y="3027"/>
                  </a:lnTo>
                  <a:lnTo>
                    <a:pt x="16329" y="3123"/>
                  </a:lnTo>
                  <a:lnTo>
                    <a:pt x="16473" y="3123"/>
                  </a:lnTo>
                  <a:lnTo>
                    <a:pt x="16569" y="3123"/>
                  </a:lnTo>
                  <a:lnTo>
                    <a:pt x="16617" y="3075"/>
                  </a:lnTo>
                  <a:lnTo>
                    <a:pt x="16665" y="2979"/>
                  </a:lnTo>
                  <a:lnTo>
                    <a:pt x="16665" y="2979"/>
                  </a:lnTo>
                  <a:lnTo>
                    <a:pt x="16617" y="2834"/>
                  </a:lnTo>
                  <a:lnTo>
                    <a:pt x="16569" y="2690"/>
                  </a:lnTo>
                  <a:lnTo>
                    <a:pt x="16233" y="2258"/>
                  </a:lnTo>
                  <a:lnTo>
                    <a:pt x="15753" y="1826"/>
                  </a:lnTo>
                  <a:lnTo>
                    <a:pt x="15224" y="1346"/>
                  </a:lnTo>
                  <a:lnTo>
                    <a:pt x="14216" y="529"/>
                  </a:lnTo>
                  <a:lnTo>
                    <a:pt x="13784" y="193"/>
                  </a:lnTo>
                  <a:lnTo>
                    <a:pt x="9365" y="3027"/>
                  </a:lnTo>
                  <a:lnTo>
                    <a:pt x="5283" y="14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71"/>
            <p:cNvSpPr/>
            <p:nvPr/>
          </p:nvSpPr>
          <p:spPr>
            <a:xfrm>
              <a:off x="2498900" y="3361750"/>
              <a:ext cx="104475" cy="84050"/>
            </a:xfrm>
            <a:custGeom>
              <a:avLst/>
              <a:gdLst/>
              <a:ahLst/>
              <a:cxnLst/>
              <a:rect l="l" t="t" r="r" b="b"/>
              <a:pathLst>
                <a:path w="4179" h="3362" extrusionOk="0">
                  <a:moveTo>
                    <a:pt x="2018" y="0"/>
                  </a:moveTo>
                  <a:lnTo>
                    <a:pt x="0" y="1297"/>
                  </a:lnTo>
                  <a:lnTo>
                    <a:pt x="1489" y="3362"/>
                  </a:lnTo>
                  <a:lnTo>
                    <a:pt x="2354" y="2449"/>
                  </a:lnTo>
                  <a:lnTo>
                    <a:pt x="2642" y="2065"/>
                  </a:lnTo>
                  <a:lnTo>
                    <a:pt x="3170" y="2353"/>
                  </a:lnTo>
                  <a:lnTo>
                    <a:pt x="3650" y="2593"/>
                  </a:lnTo>
                  <a:lnTo>
                    <a:pt x="4179" y="2834"/>
                  </a:lnTo>
                  <a:lnTo>
                    <a:pt x="3891" y="1537"/>
                  </a:lnTo>
                  <a:lnTo>
                    <a:pt x="3218" y="961"/>
                  </a:lnTo>
                  <a:lnTo>
                    <a:pt x="2642" y="480"/>
                  </a:lnTo>
                  <a:lnTo>
                    <a:pt x="20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71"/>
            <p:cNvSpPr/>
            <p:nvPr/>
          </p:nvSpPr>
          <p:spPr>
            <a:xfrm>
              <a:off x="2498900" y="3361750"/>
              <a:ext cx="104475" cy="84050"/>
            </a:xfrm>
            <a:custGeom>
              <a:avLst/>
              <a:gdLst/>
              <a:ahLst/>
              <a:cxnLst/>
              <a:rect l="l" t="t" r="r" b="b"/>
              <a:pathLst>
                <a:path w="4179" h="3362" fill="none" extrusionOk="0">
                  <a:moveTo>
                    <a:pt x="0" y="1297"/>
                  </a:moveTo>
                  <a:lnTo>
                    <a:pt x="1489" y="3362"/>
                  </a:lnTo>
                  <a:lnTo>
                    <a:pt x="1489" y="3362"/>
                  </a:lnTo>
                  <a:lnTo>
                    <a:pt x="2354" y="2449"/>
                  </a:lnTo>
                  <a:lnTo>
                    <a:pt x="2642" y="2065"/>
                  </a:lnTo>
                  <a:lnTo>
                    <a:pt x="2642" y="2065"/>
                  </a:lnTo>
                  <a:lnTo>
                    <a:pt x="3170" y="2353"/>
                  </a:lnTo>
                  <a:lnTo>
                    <a:pt x="3650" y="2593"/>
                  </a:lnTo>
                  <a:lnTo>
                    <a:pt x="4179" y="2834"/>
                  </a:lnTo>
                  <a:lnTo>
                    <a:pt x="3891" y="1537"/>
                  </a:lnTo>
                  <a:lnTo>
                    <a:pt x="3891" y="1537"/>
                  </a:lnTo>
                  <a:lnTo>
                    <a:pt x="3218" y="961"/>
                  </a:lnTo>
                  <a:lnTo>
                    <a:pt x="2642" y="480"/>
                  </a:lnTo>
                  <a:lnTo>
                    <a:pt x="2018" y="0"/>
                  </a:lnTo>
                  <a:lnTo>
                    <a:pt x="0" y="12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71"/>
            <p:cNvSpPr/>
            <p:nvPr/>
          </p:nvSpPr>
          <p:spPr>
            <a:xfrm>
              <a:off x="2518100" y="3340125"/>
              <a:ext cx="126100" cy="114100"/>
            </a:xfrm>
            <a:custGeom>
              <a:avLst/>
              <a:gdLst/>
              <a:ahLst/>
              <a:cxnLst/>
              <a:rect l="l" t="t" r="r" b="b"/>
              <a:pathLst>
                <a:path w="5044" h="4564" extrusionOk="0">
                  <a:moveTo>
                    <a:pt x="865" y="1"/>
                  </a:moveTo>
                  <a:lnTo>
                    <a:pt x="721" y="97"/>
                  </a:lnTo>
                  <a:lnTo>
                    <a:pt x="433" y="337"/>
                  </a:lnTo>
                  <a:lnTo>
                    <a:pt x="145" y="673"/>
                  </a:lnTo>
                  <a:lnTo>
                    <a:pt x="1" y="913"/>
                  </a:lnTo>
                  <a:lnTo>
                    <a:pt x="1" y="961"/>
                  </a:lnTo>
                  <a:lnTo>
                    <a:pt x="97" y="1057"/>
                  </a:lnTo>
                  <a:lnTo>
                    <a:pt x="337" y="1345"/>
                  </a:lnTo>
                  <a:lnTo>
                    <a:pt x="1250" y="2114"/>
                  </a:lnTo>
                  <a:lnTo>
                    <a:pt x="2498" y="3170"/>
                  </a:lnTo>
                  <a:lnTo>
                    <a:pt x="2498" y="3170"/>
                  </a:lnTo>
                  <a:lnTo>
                    <a:pt x="2402" y="3122"/>
                  </a:lnTo>
                  <a:lnTo>
                    <a:pt x="2162" y="3026"/>
                  </a:lnTo>
                  <a:lnTo>
                    <a:pt x="1778" y="2930"/>
                  </a:lnTo>
                  <a:lnTo>
                    <a:pt x="1634" y="2930"/>
                  </a:lnTo>
                  <a:lnTo>
                    <a:pt x="1442" y="2978"/>
                  </a:lnTo>
                  <a:lnTo>
                    <a:pt x="1298" y="3074"/>
                  </a:lnTo>
                  <a:lnTo>
                    <a:pt x="1250" y="3170"/>
                  </a:lnTo>
                  <a:lnTo>
                    <a:pt x="1202" y="3314"/>
                  </a:lnTo>
                  <a:lnTo>
                    <a:pt x="1153" y="3458"/>
                  </a:lnTo>
                  <a:lnTo>
                    <a:pt x="1202" y="3843"/>
                  </a:lnTo>
                  <a:lnTo>
                    <a:pt x="1298" y="4179"/>
                  </a:lnTo>
                  <a:lnTo>
                    <a:pt x="1298" y="4227"/>
                  </a:lnTo>
                  <a:lnTo>
                    <a:pt x="1394" y="4275"/>
                  </a:lnTo>
                  <a:lnTo>
                    <a:pt x="1538" y="4323"/>
                  </a:lnTo>
                  <a:lnTo>
                    <a:pt x="1778" y="4371"/>
                  </a:lnTo>
                  <a:lnTo>
                    <a:pt x="2018" y="4371"/>
                  </a:lnTo>
                  <a:lnTo>
                    <a:pt x="2498" y="4275"/>
                  </a:lnTo>
                  <a:lnTo>
                    <a:pt x="2690" y="4227"/>
                  </a:lnTo>
                  <a:lnTo>
                    <a:pt x="3026" y="4323"/>
                  </a:lnTo>
                  <a:lnTo>
                    <a:pt x="3747" y="4515"/>
                  </a:lnTo>
                  <a:lnTo>
                    <a:pt x="4131" y="4563"/>
                  </a:lnTo>
                  <a:lnTo>
                    <a:pt x="4515" y="4563"/>
                  </a:lnTo>
                  <a:lnTo>
                    <a:pt x="4803" y="4467"/>
                  </a:lnTo>
                  <a:lnTo>
                    <a:pt x="4947" y="4419"/>
                  </a:lnTo>
                  <a:lnTo>
                    <a:pt x="4995" y="4323"/>
                  </a:lnTo>
                  <a:lnTo>
                    <a:pt x="5044" y="4179"/>
                  </a:lnTo>
                  <a:lnTo>
                    <a:pt x="4947" y="3939"/>
                  </a:lnTo>
                  <a:lnTo>
                    <a:pt x="4803" y="3699"/>
                  </a:lnTo>
                  <a:lnTo>
                    <a:pt x="4563" y="3362"/>
                  </a:lnTo>
                  <a:lnTo>
                    <a:pt x="3939" y="2690"/>
                  </a:lnTo>
                  <a:lnTo>
                    <a:pt x="3219" y="1922"/>
                  </a:lnTo>
                  <a:lnTo>
                    <a:pt x="2450" y="1201"/>
                  </a:lnTo>
                  <a:lnTo>
                    <a:pt x="1730" y="577"/>
                  </a:lnTo>
                  <a:lnTo>
                    <a:pt x="1202" y="145"/>
                  </a:lnTo>
                  <a:lnTo>
                    <a:pt x="9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71"/>
            <p:cNvSpPr/>
            <p:nvPr/>
          </p:nvSpPr>
          <p:spPr>
            <a:xfrm>
              <a:off x="2518100" y="3340125"/>
              <a:ext cx="126100" cy="114100"/>
            </a:xfrm>
            <a:custGeom>
              <a:avLst/>
              <a:gdLst/>
              <a:ahLst/>
              <a:cxnLst/>
              <a:rect l="l" t="t" r="r" b="b"/>
              <a:pathLst>
                <a:path w="5044" h="4564" fill="none" extrusionOk="0">
                  <a:moveTo>
                    <a:pt x="1298" y="4179"/>
                  </a:moveTo>
                  <a:lnTo>
                    <a:pt x="1298" y="4179"/>
                  </a:lnTo>
                  <a:lnTo>
                    <a:pt x="1202" y="3843"/>
                  </a:lnTo>
                  <a:lnTo>
                    <a:pt x="1153" y="3458"/>
                  </a:lnTo>
                  <a:lnTo>
                    <a:pt x="1202" y="3314"/>
                  </a:lnTo>
                  <a:lnTo>
                    <a:pt x="1250" y="3170"/>
                  </a:lnTo>
                  <a:lnTo>
                    <a:pt x="1298" y="3074"/>
                  </a:lnTo>
                  <a:lnTo>
                    <a:pt x="1442" y="2978"/>
                  </a:lnTo>
                  <a:lnTo>
                    <a:pt x="1442" y="2978"/>
                  </a:lnTo>
                  <a:lnTo>
                    <a:pt x="1634" y="2930"/>
                  </a:lnTo>
                  <a:lnTo>
                    <a:pt x="1778" y="2930"/>
                  </a:lnTo>
                  <a:lnTo>
                    <a:pt x="2162" y="3026"/>
                  </a:lnTo>
                  <a:lnTo>
                    <a:pt x="2402" y="3122"/>
                  </a:lnTo>
                  <a:lnTo>
                    <a:pt x="2498" y="3170"/>
                  </a:lnTo>
                  <a:lnTo>
                    <a:pt x="2498" y="3170"/>
                  </a:lnTo>
                  <a:lnTo>
                    <a:pt x="1250" y="2114"/>
                  </a:lnTo>
                  <a:lnTo>
                    <a:pt x="337" y="1345"/>
                  </a:lnTo>
                  <a:lnTo>
                    <a:pt x="97" y="1057"/>
                  </a:lnTo>
                  <a:lnTo>
                    <a:pt x="1" y="961"/>
                  </a:lnTo>
                  <a:lnTo>
                    <a:pt x="1" y="913"/>
                  </a:lnTo>
                  <a:lnTo>
                    <a:pt x="1" y="913"/>
                  </a:lnTo>
                  <a:lnTo>
                    <a:pt x="145" y="673"/>
                  </a:lnTo>
                  <a:lnTo>
                    <a:pt x="433" y="337"/>
                  </a:lnTo>
                  <a:lnTo>
                    <a:pt x="721" y="97"/>
                  </a:lnTo>
                  <a:lnTo>
                    <a:pt x="865" y="1"/>
                  </a:lnTo>
                  <a:lnTo>
                    <a:pt x="961" y="1"/>
                  </a:lnTo>
                  <a:lnTo>
                    <a:pt x="961" y="1"/>
                  </a:lnTo>
                  <a:lnTo>
                    <a:pt x="1202" y="145"/>
                  </a:lnTo>
                  <a:lnTo>
                    <a:pt x="1730" y="577"/>
                  </a:lnTo>
                  <a:lnTo>
                    <a:pt x="2450" y="1201"/>
                  </a:lnTo>
                  <a:lnTo>
                    <a:pt x="3219" y="1922"/>
                  </a:lnTo>
                  <a:lnTo>
                    <a:pt x="3939" y="2690"/>
                  </a:lnTo>
                  <a:lnTo>
                    <a:pt x="4563" y="3362"/>
                  </a:lnTo>
                  <a:lnTo>
                    <a:pt x="4803" y="3699"/>
                  </a:lnTo>
                  <a:lnTo>
                    <a:pt x="4947" y="3939"/>
                  </a:lnTo>
                  <a:lnTo>
                    <a:pt x="5044" y="4179"/>
                  </a:lnTo>
                  <a:lnTo>
                    <a:pt x="4995" y="4323"/>
                  </a:lnTo>
                  <a:lnTo>
                    <a:pt x="4995" y="4323"/>
                  </a:lnTo>
                  <a:lnTo>
                    <a:pt x="4947" y="4419"/>
                  </a:lnTo>
                  <a:lnTo>
                    <a:pt x="4803" y="4467"/>
                  </a:lnTo>
                  <a:lnTo>
                    <a:pt x="4515" y="4563"/>
                  </a:lnTo>
                  <a:lnTo>
                    <a:pt x="4131" y="4563"/>
                  </a:lnTo>
                  <a:lnTo>
                    <a:pt x="3747" y="4515"/>
                  </a:lnTo>
                  <a:lnTo>
                    <a:pt x="3026" y="4323"/>
                  </a:lnTo>
                  <a:lnTo>
                    <a:pt x="2690" y="4227"/>
                  </a:lnTo>
                  <a:lnTo>
                    <a:pt x="2690" y="4227"/>
                  </a:lnTo>
                  <a:lnTo>
                    <a:pt x="2498" y="4275"/>
                  </a:lnTo>
                  <a:lnTo>
                    <a:pt x="2018" y="4371"/>
                  </a:lnTo>
                  <a:lnTo>
                    <a:pt x="1778" y="4371"/>
                  </a:lnTo>
                  <a:lnTo>
                    <a:pt x="1538" y="4323"/>
                  </a:lnTo>
                  <a:lnTo>
                    <a:pt x="1394" y="4275"/>
                  </a:lnTo>
                  <a:lnTo>
                    <a:pt x="1298" y="4227"/>
                  </a:lnTo>
                  <a:lnTo>
                    <a:pt x="1298" y="41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71"/>
            <p:cNvSpPr/>
            <p:nvPr/>
          </p:nvSpPr>
          <p:spPr>
            <a:xfrm>
              <a:off x="2518100" y="3360550"/>
              <a:ext cx="67275" cy="88850"/>
            </a:xfrm>
            <a:custGeom>
              <a:avLst/>
              <a:gdLst/>
              <a:ahLst/>
              <a:cxnLst/>
              <a:rect l="l" t="t" r="r" b="b"/>
              <a:pathLst>
                <a:path w="2691" h="3554" extrusionOk="0">
                  <a:moveTo>
                    <a:pt x="1778" y="3554"/>
                  </a:moveTo>
                  <a:lnTo>
                    <a:pt x="1778" y="3554"/>
                  </a:lnTo>
                  <a:lnTo>
                    <a:pt x="1778" y="3554"/>
                  </a:lnTo>
                  <a:lnTo>
                    <a:pt x="1778" y="3554"/>
                  </a:lnTo>
                  <a:lnTo>
                    <a:pt x="1778" y="3554"/>
                  </a:lnTo>
                  <a:lnTo>
                    <a:pt x="1778" y="3554"/>
                  </a:lnTo>
                  <a:close/>
                  <a:moveTo>
                    <a:pt x="2690" y="3410"/>
                  </a:moveTo>
                  <a:lnTo>
                    <a:pt x="2690" y="3410"/>
                  </a:lnTo>
                  <a:lnTo>
                    <a:pt x="2354" y="3506"/>
                  </a:lnTo>
                  <a:lnTo>
                    <a:pt x="1826" y="3554"/>
                  </a:lnTo>
                  <a:lnTo>
                    <a:pt x="1826" y="3554"/>
                  </a:lnTo>
                  <a:lnTo>
                    <a:pt x="2354" y="3506"/>
                  </a:lnTo>
                  <a:lnTo>
                    <a:pt x="2690" y="3410"/>
                  </a:lnTo>
                  <a:close/>
                  <a:moveTo>
                    <a:pt x="1" y="96"/>
                  </a:moveTo>
                  <a:lnTo>
                    <a:pt x="1" y="96"/>
                  </a:lnTo>
                  <a:lnTo>
                    <a:pt x="1" y="96"/>
                  </a:lnTo>
                  <a:lnTo>
                    <a:pt x="1" y="96"/>
                  </a:lnTo>
                  <a:lnTo>
                    <a:pt x="1" y="96"/>
                  </a:lnTo>
                  <a:lnTo>
                    <a:pt x="1" y="96"/>
                  </a:lnTo>
                  <a:lnTo>
                    <a:pt x="1" y="96"/>
                  </a:lnTo>
                  <a:lnTo>
                    <a:pt x="1" y="96"/>
                  </a:lnTo>
                  <a:lnTo>
                    <a:pt x="1" y="96"/>
                  </a:lnTo>
                  <a:close/>
                  <a:moveTo>
                    <a:pt x="1" y="96"/>
                  </a:moveTo>
                  <a:lnTo>
                    <a:pt x="1" y="96"/>
                  </a:lnTo>
                  <a:lnTo>
                    <a:pt x="1" y="96"/>
                  </a:lnTo>
                  <a:lnTo>
                    <a:pt x="1" y="96"/>
                  </a:lnTo>
                  <a:lnTo>
                    <a:pt x="1" y="96"/>
                  </a:lnTo>
                  <a:close/>
                  <a:moveTo>
                    <a:pt x="49" y="48"/>
                  </a:moveTo>
                  <a:lnTo>
                    <a:pt x="49" y="48"/>
                  </a:lnTo>
                  <a:lnTo>
                    <a:pt x="1" y="96"/>
                  </a:lnTo>
                  <a:lnTo>
                    <a:pt x="1" y="96"/>
                  </a:lnTo>
                  <a:lnTo>
                    <a:pt x="49" y="48"/>
                  </a:lnTo>
                  <a:close/>
                  <a:moveTo>
                    <a:pt x="49" y="0"/>
                  </a:moveTo>
                  <a:lnTo>
                    <a:pt x="49" y="0"/>
                  </a:lnTo>
                  <a:lnTo>
                    <a:pt x="49" y="48"/>
                  </a:lnTo>
                  <a:lnTo>
                    <a:pt x="49" y="48"/>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71"/>
            <p:cNvSpPr/>
            <p:nvPr/>
          </p:nvSpPr>
          <p:spPr>
            <a:xfrm>
              <a:off x="2562525" y="3449375"/>
              <a:ext cx="25" cy="25"/>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71"/>
            <p:cNvSpPr/>
            <p:nvPr/>
          </p:nvSpPr>
          <p:spPr>
            <a:xfrm>
              <a:off x="2563725" y="3445775"/>
              <a:ext cx="21650" cy="3625"/>
            </a:xfrm>
            <a:custGeom>
              <a:avLst/>
              <a:gdLst/>
              <a:ahLst/>
              <a:cxnLst/>
              <a:rect l="l" t="t" r="r" b="b"/>
              <a:pathLst>
                <a:path w="866" h="145" fill="none" extrusionOk="0">
                  <a:moveTo>
                    <a:pt x="865" y="1"/>
                  </a:moveTo>
                  <a:lnTo>
                    <a:pt x="865" y="1"/>
                  </a:lnTo>
                  <a:lnTo>
                    <a:pt x="529" y="97"/>
                  </a:lnTo>
                  <a:lnTo>
                    <a:pt x="1" y="145"/>
                  </a:lnTo>
                  <a:lnTo>
                    <a:pt x="1" y="145"/>
                  </a:lnTo>
                  <a:lnTo>
                    <a:pt x="529" y="97"/>
                  </a:lnTo>
                  <a:lnTo>
                    <a:pt x="8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71"/>
            <p:cNvSpPr/>
            <p:nvPr/>
          </p:nvSpPr>
          <p:spPr>
            <a:xfrm>
              <a:off x="2518100" y="336295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71"/>
            <p:cNvSpPr/>
            <p:nvPr/>
          </p:nvSpPr>
          <p:spPr>
            <a:xfrm>
              <a:off x="2518100" y="3362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71"/>
            <p:cNvSpPr/>
            <p:nvPr/>
          </p:nvSpPr>
          <p:spPr>
            <a:xfrm>
              <a:off x="2518100" y="3361750"/>
              <a:ext cx="1225" cy="1225"/>
            </a:xfrm>
            <a:custGeom>
              <a:avLst/>
              <a:gdLst/>
              <a:ahLst/>
              <a:cxnLst/>
              <a:rect l="l" t="t" r="r" b="b"/>
              <a:pathLst>
                <a:path w="49" h="49" fill="none" extrusionOk="0">
                  <a:moveTo>
                    <a:pt x="49" y="0"/>
                  </a:moveTo>
                  <a:lnTo>
                    <a:pt x="49" y="0"/>
                  </a:lnTo>
                  <a:lnTo>
                    <a:pt x="1" y="48"/>
                  </a:lnTo>
                  <a:lnTo>
                    <a:pt x="1" y="48"/>
                  </a:lnTo>
                  <a:lnTo>
                    <a:pt x="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71"/>
            <p:cNvSpPr/>
            <p:nvPr/>
          </p:nvSpPr>
          <p:spPr>
            <a:xfrm>
              <a:off x="2519300" y="336055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71"/>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71"/>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71"/>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71"/>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71"/>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71"/>
            <p:cNvSpPr/>
            <p:nvPr/>
          </p:nvSpPr>
          <p:spPr>
            <a:xfrm>
              <a:off x="2546925" y="3413375"/>
              <a:ext cx="13225" cy="14425"/>
            </a:xfrm>
            <a:custGeom>
              <a:avLst/>
              <a:gdLst/>
              <a:ahLst/>
              <a:cxnLst/>
              <a:rect l="l" t="t" r="r" b="b"/>
              <a:pathLst>
                <a:path w="529" h="577" extrusionOk="0">
                  <a:moveTo>
                    <a:pt x="529" y="0"/>
                  </a:moveTo>
                  <a:lnTo>
                    <a:pt x="529" y="0"/>
                  </a:lnTo>
                  <a:lnTo>
                    <a:pt x="289" y="48"/>
                  </a:lnTo>
                  <a:lnTo>
                    <a:pt x="289" y="48"/>
                  </a:lnTo>
                  <a:lnTo>
                    <a:pt x="145" y="144"/>
                  </a:lnTo>
                  <a:lnTo>
                    <a:pt x="49" y="240"/>
                  </a:lnTo>
                  <a:lnTo>
                    <a:pt x="0" y="432"/>
                  </a:lnTo>
                  <a:lnTo>
                    <a:pt x="0" y="576"/>
                  </a:lnTo>
                  <a:lnTo>
                    <a:pt x="0" y="576"/>
                  </a:lnTo>
                  <a:lnTo>
                    <a:pt x="0" y="432"/>
                  </a:lnTo>
                  <a:lnTo>
                    <a:pt x="49" y="240"/>
                  </a:lnTo>
                  <a:lnTo>
                    <a:pt x="145" y="144"/>
                  </a:lnTo>
                  <a:lnTo>
                    <a:pt x="289" y="48"/>
                  </a:lnTo>
                  <a:lnTo>
                    <a:pt x="289" y="48"/>
                  </a:lnTo>
                  <a:lnTo>
                    <a:pt x="529" y="0"/>
                  </a:lnTo>
                  <a:close/>
                  <a:moveTo>
                    <a:pt x="529" y="0"/>
                  </a:moveTo>
                  <a:lnTo>
                    <a:pt x="529" y="0"/>
                  </a:lnTo>
                  <a:lnTo>
                    <a:pt x="529" y="0"/>
                  </a:lnTo>
                  <a:lnTo>
                    <a:pt x="529" y="0"/>
                  </a:lnTo>
                  <a:lnTo>
                    <a:pt x="529" y="0"/>
                  </a:lnTo>
                  <a:lnTo>
                    <a:pt x="5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71"/>
            <p:cNvSpPr/>
            <p:nvPr/>
          </p:nvSpPr>
          <p:spPr>
            <a:xfrm>
              <a:off x="2546925" y="3413375"/>
              <a:ext cx="13225" cy="14425"/>
            </a:xfrm>
            <a:custGeom>
              <a:avLst/>
              <a:gdLst/>
              <a:ahLst/>
              <a:cxnLst/>
              <a:rect l="l" t="t" r="r" b="b"/>
              <a:pathLst>
                <a:path w="529" h="577" fill="none" extrusionOk="0">
                  <a:moveTo>
                    <a:pt x="529" y="0"/>
                  </a:moveTo>
                  <a:lnTo>
                    <a:pt x="529" y="0"/>
                  </a:lnTo>
                  <a:lnTo>
                    <a:pt x="289" y="48"/>
                  </a:lnTo>
                  <a:lnTo>
                    <a:pt x="289" y="48"/>
                  </a:lnTo>
                  <a:lnTo>
                    <a:pt x="145" y="144"/>
                  </a:lnTo>
                  <a:lnTo>
                    <a:pt x="49" y="240"/>
                  </a:lnTo>
                  <a:lnTo>
                    <a:pt x="0" y="432"/>
                  </a:lnTo>
                  <a:lnTo>
                    <a:pt x="0" y="576"/>
                  </a:lnTo>
                  <a:lnTo>
                    <a:pt x="0" y="576"/>
                  </a:lnTo>
                  <a:lnTo>
                    <a:pt x="0" y="432"/>
                  </a:lnTo>
                  <a:lnTo>
                    <a:pt x="49" y="240"/>
                  </a:lnTo>
                  <a:lnTo>
                    <a:pt x="145" y="144"/>
                  </a:lnTo>
                  <a:lnTo>
                    <a:pt x="289" y="48"/>
                  </a:lnTo>
                  <a:lnTo>
                    <a:pt x="289" y="48"/>
                  </a:lnTo>
                  <a:lnTo>
                    <a:pt x="52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71"/>
            <p:cNvSpPr/>
            <p:nvPr/>
          </p:nvSpPr>
          <p:spPr>
            <a:xfrm>
              <a:off x="2560125" y="341337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71"/>
            <p:cNvSpPr/>
            <p:nvPr/>
          </p:nvSpPr>
          <p:spPr>
            <a:xfrm>
              <a:off x="2518100" y="3344925"/>
              <a:ext cx="120100" cy="109300"/>
            </a:xfrm>
            <a:custGeom>
              <a:avLst/>
              <a:gdLst/>
              <a:ahLst/>
              <a:cxnLst/>
              <a:rect l="l" t="t" r="r" b="b"/>
              <a:pathLst>
                <a:path w="4804" h="4372" extrusionOk="0">
                  <a:moveTo>
                    <a:pt x="577" y="1"/>
                  </a:moveTo>
                  <a:lnTo>
                    <a:pt x="289" y="337"/>
                  </a:lnTo>
                  <a:lnTo>
                    <a:pt x="49" y="625"/>
                  </a:lnTo>
                  <a:lnTo>
                    <a:pt x="49" y="673"/>
                  </a:lnTo>
                  <a:lnTo>
                    <a:pt x="1" y="721"/>
                  </a:lnTo>
                  <a:lnTo>
                    <a:pt x="97" y="913"/>
                  </a:lnTo>
                  <a:lnTo>
                    <a:pt x="385" y="1201"/>
                  </a:lnTo>
                  <a:lnTo>
                    <a:pt x="1250" y="1970"/>
                  </a:lnTo>
                  <a:lnTo>
                    <a:pt x="2498" y="2978"/>
                  </a:lnTo>
                  <a:lnTo>
                    <a:pt x="2210" y="2834"/>
                  </a:lnTo>
                  <a:lnTo>
                    <a:pt x="1970" y="2786"/>
                  </a:lnTo>
                  <a:lnTo>
                    <a:pt x="1682" y="2738"/>
                  </a:lnTo>
                  <a:lnTo>
                    <a:pt x="1442" y="2786"/>
                  </a:lnTo>
                  <a:lnTo>
                    <a:pt x="1298" y="2882"/>
                  </a:lnTo>
                  <a:lnTo>
                    <a:pt x="1202" y="2978"/>
                  </a:lnTo>
                  <a:lnTo>
                    <a:pt x="1153" y="3170"/>
                  </a:lnTo>
                  <a:lnTo>
                    <a:pt x="1153" y="3314"/>
                  </a:lnTo>
                  <a:lnTo>
                    <a:pt x="1202" y="3651"/>
                  </a:lnTo>
                  <a:lnTo>
                    <a:pt x="1298" y="3987"/>
                  </a:lnTo>
                  <a:lnTo>
                    <a:pt x="1346" y="4083"/>
                  </a:lnTo>
                  <a:lnTo>
                    <a:pt x="1442" y="4131"/>
                  </a:lnTo>
                  <a:lnTo>
                    <a:pt x="1778" y="4179"/>
                  </a:lnTo>
                  <a:lnTo>
                    <a:pt x="1826" y="4179"/>
                  </a:lnTo>
                  <a:lnTo>
                    <a:pt x="2354" y="4131"/>
                  </a:lnTo>
                  <a:lnTo>
                    <a:pt x="2690" y="4035"/>
                  </a:lnTo>
                  <a:lnTo>
                    <a:pt x="3267" y="4227"/>
                  </a:lnTo>
                  <a:lnTo>
                    <a:pt x="3795" y="4323"/>
                  </a:lnTo>
                  <a:lnTo>
                    <a:pt x="4323" y="4371"/>
                  </a:lnTo>
                  <a:lnTo>
                    <a:pt x="4563" y="4323"/>
                  </a:lnTo>
                  <a:lnTo>
                    <a:pt x="4803" y="4275"/>
                  </a:lnTo>
                  <a:lnTo>
                    <a:pt x="4467" y="3795"/>
                  </a:lnTo>
                  <a:lnTo>
                    <a:pt x="3987" y="3218"/>
                  </a:lnTo>
                  <a:lnTo>
                    <a:pt x="3411" y="2594"/>
                  </a:lnTo>
                  <a:lnTo>
                    <a:pt x="2786" y="1970"/>
                  </a:lnTo>
                  <a:lnTo>
                    <a:pt x="1490" y="769"/>
                  </a:lnTo>
                  <a:lnTo>
                    <a:pt x="5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71"/>
            <p:cNvSpPr/>
            <p:nvPr/>
          </p:nvSpPr>
          <p:spPr>
            <a:xfrm>
              <a:off x="2518100" y="3344925"/>
              <a:ext cx="120100" cy="109300"/>
            </a:xfrm>
            <a:custGeom>
              <a:avLst/>
              <a:gdLst/>
              <a:ahLst/>
              <a:cxnLst/>
              <a:rect l="l" t="t" r="r" b="b"/>
              <a:pathLst>
                <a:path w="4804" h="4372" fill="none" extrusionOk="0">
                  <a:moveTo>
                    <a:pt x="577" y="1"/>
                  </a:moveTo>
                  <a:lnTo>
                    <a:pt x="577" y="1"/>
                  </a:lnTo>
                  <a:lnTo>
                    <a:pt x="289" y="337"/>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73"/>
                  </a:lnTo>
                  <a:lnTo>
                    <a:pt x="49" y="673"/>
                  </a:lnTo>
                  <a:lnTo>
                    <a:pt x="49" y="673"/>
                  </a:lnTo>
                  <a:lnTo>
                    <a:pt x="49" y="673"/>
                  </a:lnTo>
                  <a:lnTo>
                    <a:pt x="1" y="721"/>
                  </a:lnTo>
                  <a:lnTo>
                    <a:pt x="1" y="721"/>
                  </a:lnTo>
                  <a:lnTo>
                    <a:pt x="1" y="721"/>
                  </a:lnTo>
                  <a:lnTo>
                    <a:pt x="1" y="721"/>
                  </a:lnTo>
                  <a:lnTo>
                    <a:pt x="1" y="721"/>
                  </a:lnTo>
                  <a:lnTo>
                    <a:pt x="1" y="721"/>
                  </a:lnTo>
                  <a:lnTo>
                    <a:pt x="1" y="721"/>
                  </a:lnTo>
                  <a:lnTo>
                    <a:pt x="1" y="721"/>
                  </a:lnTo>
                  <a:lnTo>
                    <a:pt x="1" y="721"/>
                  </a:lnTo>
                  <a:lnTo>
                    <a:pt x="1" y="721"/>
                  </a:lnTo>
                  <a:lnTo>
                    <a:pt x="1" y="721"/>
                  </a:lnTo>
                  <a:lnTo>
                    <a:pt x="1" y="721"/>
                  </a:lnTo>
                  <a:lnTo>
                    <a:pt x="97" y="913"/>
                  </a:lnTo>
                  <a:lnTo>
                    <a:pt x="385" y="1201"/>
                  </a:lnTo>
                  <a:lnTo>
                    <a:pt x="1250" y="1970"/>
                  </a:lnTo>
                  <a:lnTo>
                    <a:pt x="2498" y="2978"/>
                  </a:lnTo>
                  <a:lnTo>
                    <a:pt x="2498" y="2978"/>
                  </a:lnTo>
                  <a:lnTo>
                    <a:pt x="2498" y="2978"/>
                  </a:lnTo>
                  <a:lnTo>
                    <a:pt x="2498" y="2978"/>
                  </a:lnTo>
                  <a:lnTo>
                    <a:pt x="2498" y="2978"/>
                  </a:lnTo>
                  <a:lnTo>
                    <a:pt x="2498" y="2978"/>
                  </a:lnTo>
                  <a:lnTo>
                    <a:pt x="2210" y="2834"/>
                  </a:lnTo>
                  <a:lnTo>
                    <a:pt x="1970" y="2786"/>
                  </a:lnTo>
                  <a:lnTo>
                    <a:pt x="1682" y="2738"/>
                  </a:lnTo>
                  <a:lnTo>
                    <a:pt x="1682" y="2738"/>
                  </a:lnTo>
                  <a:lnTo>
                    <a:pt x="1682" y="2738"/>
                  </a:lnTo>
                  <a:lnTo>
                    <a:pt x="1682" y="2738"/>
                  </a:lnTo>
                  <a:lnTo>
                    <a:pt x="1682" y="2738"/>
                  </a:lnTo>
                  <a:lnTo>
                    <a:pt x="1682" y="2738"/>
                  </a:lnTo>
                  <a:lnTo>
                    <a:pt x="1442" y="2786"/>
                  </a:lnTo>
                  <a:lnTo>
                    <a:pt x="1442" y="2786"/>
                  </a:lnTo>
                  <a:lnTo>
                    <a:pt x="1298" y="2882"/>
                  </a:lnTo>
                  <a:lnTo>
                    <a:pt x="1202" y="2978"/>
                  </a:lnTo>
                  <a:lnTo>
                    <a:pt x="1153" y="3170"/>
                  </a:lnTo>
                  <a:lnTo>
                    <a:pt x="1153" y="3314"/>
                  </a:lnTo>
                  <a:lnTo>
                    <a:pt x="1153" y="3314"/>
                  </a:lnTo>
                  <a:lnTo>
                    <a:pt x="1202" y="3651"/>
                  </a:lnTo>
                  <a:lnTo>
                    <a:pt x="1298" y="3987"/>
                  </a:lnTo>
                  <a:lnTo>
                    <a:pt x="1298" y="3987"/>
                  </a:lnTo>
                  <a:lnTo>
                    <a:pt x="1346" y="4083"/>
                  </a:lnTo>
                  <a:lnTo>
                    <a:pt x="1442" y="4131"/>
                  </a:lnTo>
                  <a:lnTo>
                    <a:pt x="1778" y="4179"/>
                  </a:lnTo>
                  <a:lnTo>
                    <a:pt x="1778" y="4179"/>
                  </a:lnTo>
                  <a:lnTo>
                    <a:pt x="1778" y="4179"/>
                  </a:lnTo>
                  <a:lnTo>
                    <a:pt x="1778" y="4179"/>
                  </a:lnTo>
                  <a:lnTo>
                    <a:pt x="1826" y="4179"/>
                  </a:lnTo>
                  <a:lnTo>
                    <a:pt x="1826" y="4179"/>
                  </a:lnTo>
                  <a:lnTo>
                    <a:pt x="2354" y="4131"/>
                  </a:lnTo>
                  <a:lnTo>
                    <a:pt x="2690" y="4035"/>
                  </a:lnTo>
                  <a:lnTo>
                    <a:pt x="2690" y="4035"/>
                  </a:lnTo>
                  <a:lnTo>
                    <a:pt x="2690" y="4035"/>
                  </a:lnTo>
                  <a:lnTo>
                    <a:pt x="2690" y="4035"/>
                  </a:lnTo>
                  <a:lnTo>
                    <a:pt x="3267" y="4227"/>
                  </a:lnTo>
                  <a:lnTo>
                    <a:pt x="3795" y="4323"/>
                  </a:lnTo>
                  <a:lnTo>
                    <a:pt x="4323" y="4371"/>
                  </a:lnTo>
                  <a:lnTo>
                    <a:pt x="4323" y="4371"/>
                  </a:lnTo>
                  <a:lnTo>
                    <a:pt x="4563" y="4323"/>
                  </a:lnTo>
                  <a:lnTo>
                    <a:pt x="4803" y="4275"/>
                  </a:lnTo>
                  <a:lnTo>
                    <a:pt x="4803" y="4275"/>
                  </a:lnTo>
                  <a:lnTo>
                    <a:pt x="4467" y="3795"/>
                  </a:lnTo>
                  <a:lnTo>
                    <a:pt x="3987" y="3218"/>
                  </a:lnTo>
                  <a:lnTo>
                    <a:pt x="3411" y="2594"/>
                  </a:lnTo>
                  <a:lnTo>
                    <a:pt x="2786" y="1970"/>
                  </a:lnTo>
                  <a:lnTo>
                    <a:pt x="1490" y="769"/>
                  </a:lnTo>
                  <a:lnTo>
                    <a:pt x="5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71"/>
            <p:cNvSpPr/>
            <p:nvPr/>
          </p:nvSpPr>
          <p:spPr>
            <a:xfrm>
              <a:off x="2318800" y="3414575"/>
              <a:ext cx="104475" cy="87675"/>
            </a:xfrm>
            <a:custGeom>
              <a:avLst/>
              <a:gdLst/>
              <a:ahLst/>
              <a:cxnLst/>
              <a:rect l="l" t="t" r="r" b="b"/>
              <a:pathLst>
                <a:path w="4179" h="3507" extrusionOk="0">
                  <a:moveTo>
                    <a:pt x="3795" y="0"/>
                  </a:moveTo>
                  <a:lnTo>
                    <a:pt x="2018" y="1393"/>
                  </a:lnTo>
                  <a:lnTo>
                    <a:pt x="1" y="2882"/>
                  </a:lnTo>
                  <a:lnTo>
                    <a:pt x="769" y="3506"/>
                  </a:lnTo>
                  <a:lnTo>
                    <a:pt x="4179" y="288"/>
                  </a:lnTo>
                  <a:lnTo>
                    <a:pt x="3795"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71"/>
            <p:cNvSpPr/>
            <p:nvPr/>
          </p:nvSpPr>
          <p:spPr>
            <a:xfrm>
              <a:off x="2318800" y="3414575"/>
              <a:ext cx="104475" cy="87675"/>
            </a:xfrm>
            <a:custGeom>
              <a:avLst/>
              <a:gdLst/>
              <a:ahLst/>
              <a:cxnLst/>
              <a:rect l="l" t="t" r="r" b="b"/>
              <a:pathLst>
                <a:path w="4179" h="3507" fill="none" extrusionOk="0">
                  <a:moveTo>
                    <a:pt x="3795" y="0"/>
                  </a:moveTo>
                  <a:lnTo>
                    <a:pt x="3795" y="0"/>
                  </a:lnTo>
                  <a:lnTo>
                    <a:pt x="2018" y="1393"/>
                  </a:lnTo>
                  <a:lnTo>
                    <a:pt x="1" y="2882"/>
                  </a:lnTo>
                  <a:lnTo>
                    <a:pt x="1" y="2882"/>
                  </a:lnTo>
                  <a:lnTo>
                    <a:pt x="769" y="3506"/>
                  </a:lnTo>
                  <a:lnTo>
                    <a:pt x="4179" y="288"/>
                  </a:lnTo>
                  <a:lnTo>
                    <a:pt x="37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71"/>
            <p:cNvSpPr/>
            <p:nvPr/>
          </p:nvSpPr>
          <p:spPr>
            <a:xfrm>
              <a:off x="2095500" y="3340125"/>
              <a:ext cx="344600" cy="360225"/>
            </a:xfrm>
            <a:custGeom>
              <a:avLst/>
              <a:gdLst/>
              <a:ahLst/>
              <a:cxnLst/>
              <a:rect l="l" t="t" r="r" b="b"/>
              <a:pathLst>
                <a:path w="13784" h="14409" extrusionOk="0">
                  <a:moveTo>
                    <a:pt x="0" y="1"/>
                  </a:moveTo>
                  <a:lnTo>
                    <a:pt x="144" y="1778"/>
                  </a:lnTo>
                  <a:lnTo>
                    <a:pt x="336" y="3651"/>
                  </a:lnTo>
                  <a:lnTo>
                    <a:pt x="672" y="5812"/>
                  </a:lnTo>
                  <a:lnTo>
                    <a:pt x="864" y="6916"/>
                  </a:lnTo>
                  <a:lnTo>
                    <a:pt x="1105" y="7973"/>
                  </a:lnTo>
                  <a:lnTo>
                    <a:pt x="1393" y="8981"/>
                  </a:lnTo>
                  <a:lnTo>
                    <a:pt x="1681" y="9942"/>
                  </a:lnTo>
                  <a:lnTo>
                    <a:pt x="2017" y="10710"/>
                  </a:lnTo>
                  <a:lnTo>
                    <a:pt x="2209" y="11046"/>
                  </a:lnTo>
                  <a:lnTo>
                    <a:pt x="2449" y="11383"/>
                  </a:lnTo>
                  <a:lnTo>
                    <a:pt x="2641" y="11623"/>
                  </a:lnTo>
                  <a:lnTo>
                    <a:pt x="2882" y="11815"/>
                  </a:lnTo>
                  <a:lnTo>
                    <a:pt x="3122" y="11959"/>
                  </a:lnTo>
                  <a:lnTo>
                    <a:pt x="3362" y="12055"/>
                  </a:lnTo>
                  <a:lnTo>
                    <a:pt x="3890" y="12151"/>
                  </a:lnTo>
                  <a:lnTo>
                    <a:pt x="4466" y="12247"/>
                  </a:lnTo>
                  <a:lnTo>
                    <a:pt x="5715" y="12343"/>
                  </a:lnTo>
                  <a:lnTo>
                    <a:pt x="7012" y="12391"/>
                  </a:lnTo>
                  <a:lnTo>
                    <a:pt x="8308" y="12391"/>
                  </a:lnTo>
                  <a:lnTo>
                    <a:pt x="10373" y="12295"/>
                  </a:lnTo>
                  <a:lnTo>
                    <a:pt x="11238" y="12247"/>
                  </a:lnTo>
                  <a:lnTo>
                    <a:pt x="11574" y="12679"/>
                  </a:lnTo>
                  <a:lnTo>
                    <a:pt x="12342" y="13496"/>
                  </a:lnTo>
                  <a:lnTo>
                    <a:pt x="12775" y="13928"/>
                  </a:lnTo>
                  <a:lnTo>
                    <a:pt x="13159" y="14264"/>
                  </a:lnTo>
                  <a:lnTo>
                    <a:pt x="13351" y="14360"/>
                  </a:lnTo>
                  <a:lnTo>
                    <a:pt x="13495" y="14408"/>
                  </a:lnTo>
                  <a:lnTo>
                    <a:pt x="13639" y="14408"/>
                  </a:lnTo>
                  <a:lnTo>
                    <a:pt x="13735" y="14360"/>
                  </a:lnTo>
                  <a:lnTo>
                    <a:pt x="13783" y="14216"/>
                  </a:lnTo>
                  <a:lnTo>
                    <a:pt x="13783" y="13976"/>
                  </a:lnTo>
                  <a:lnTo>
                    <a:pt x="13639" y="13352"/>
                  </a:lnTo>
                  <a:lnTo>
                    <a:pt x="13351" y="12583"/>
                  </a:lnTo>
                  <a:lnTo>
                    <a:pt x="13015" y="11719"/>
                  </a:lnTo>
                  <a:lnTo>
                    <a:pt x="12391" y="10182"/>
                  </a:lnTo>
                  <a:lnTo>
                    <a:pt x="12054" y="9510"/>
                  </a:lnTo>
                  <a:lnTo>
                    <a:pt x="11286" y="9510"/>
                  </a:lnTo>
                  <a:lnTo>
                    <a:pt x="9509" y="9414"/>
                  </a:lnTo>
                  <a:lnTo>
                    <a:pt x="8548" y="9269"/>
                  </a:lnTo>
                  <a:lnTo>
                    <a:pt x="7636" y="9125"/>
                  </a:lnTo>
                  <a:lnTo>
                    <a:pt x="7252" y="9029"/>
                  </a:lnTo>
                  <a:lnTo>
                    <a:pt x="6916" y="8933"/>
                  </a:lnTo>
                  <a:lnTo>
                    <a:pt x="6627" y="8789"/>
                  </a:lnTo>
                  <a:lnTo>
                    <a:pt x="6483" y="8645"/>
                  </a:lnTo>
                  <a:lnTo>
                    <a:pt x="6339" y="8453"/>
                  </a:lnTo>
                  <a:lnTo>
                    <a:pt x="6195" y="8069"/>
                  </a:lnTo>
                  <a:lnTo>
                    <a:pt x="5859" y="7012"/>
                  </a:lnTo>
                  <a:lnTo>
                    <a:pt x="5523" y="5716"/>
                  </a:lnTo>
                  <a:lnTo>
                    <a:pt x="5187" y="4227"/>
                  </a:lnTo>
                  <a:lnTo>
                    <a:pt x="4658" y="1585"/>
                  </a:lnTo>
                  <a:lnTo>
                    <a:pt x="4466" y="433"/>
                  </a:lnTo>
                  <a:lnTo>
                    <a:pt x="0"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71"/>
            <p:cNvSpPr/>
            <p:nvPr/>
          </p:nvSpPr>
          <p:spPr>
            <a:xfrm>
              <a:off x="2095500" y="3340125"/>
              <a:ext cx="344600" cy="360225"/>
            </a:xfrm>
            <a:custGeom>
              <a:avLst/>
              <a:gdLst/>
              <a:ahLst/>
              <a:cxnLst/>
              <a:rect l="l" t="t" r="r" b="b"/>
              <a:pathLst>
                <a:path w="13784" h="14409" fill="none" extrusionOk="0">
                  <a:moveTo>
                    <a:pt x="0" y="1"/>
                  </a:moveTo>
                  <a:lnTo>
                    <a:pt x="0" y="1"/>
                  </a:lnTo>
                  <a:lnTo>
                    <a:pt x="144" y="1778"/>
                  </a:lnTo>
                  <a:lnTo>
                    <a:pt x="336" y="3651"/>
                  </a:lnTo>
                  <a:lnTo>
                    <a:pt x="672" y="5812"/>
                  </a:lnTo>
                  <a:lnTo>
                    <a:pt x="864" y="6916"/>
                  </a:lnTo>
                  <a:lnTo>
                    <a:pt x="1105" y="7973"/>
                  </a:lnTo>
                  <a:lnTo>
                    <a:pt x="1393" y="8981"/>
                  </a:lnTo>
                  <a:lnTo>
                    <a:pt x="1681" y="9942"/>
                  </a:lnTo>
                  <a:lnTo>
                    <a:pt x="2017" y="10710"/>
                  </a:lnTo>
                  <a:lnTo>
                    <a:pt x="2209" y="11046"/>
                  </a:lnTo>
                  <a:lnTo>
                    <a:pt x="2449" y="11383"/>
                  </a:lnTo>
                  <a:lnTo>
                    <a:pt x="2641" y="11623"/>
                  </a:lnTo>
                  <a:lnTo>
                    <a:pt x="2882" y="11815"/>
                  </a:lnTo>
                  <a:lnTo>
                    <a:pt x="3122" y="11959"/>
                  </a:lnTo>
                  <a:lnTo>
                    <a:pt x="3362" y="12055"/>
                  </a:lnTo>
                  <a:lnTo>
                    <a:pt x="3362" y="12055"/>
                  </a:lnTo>
                  <a:lnTo>
                    <a:pt x="3890" y="12151"/>
                  </a:lnTo>
                  <a:lnTo>
                    <a:pt x="4466" y="12247"/>
                  </a:lnTo>
                  <a:lnTo>
                    <a:pt x="5715" y="12343"/>
                  </a:lnTo>
                  <a:lnTo>
                    <a:pt x="7012" y="12391"/>
                  </a:lnTo>
                  <a:lnTo>
                    <a:pt x="8308" y="12391"/>
                  </a:lnTo>
                  <a:lnTo>
                    <a:pt x="10373" y="12295"/>
                  </a:lnTo>
                  <a:lnTo>
                    <a:pt x="11238" y="12247"/>
                  </a:lnTo>
                  <a:lnTo>
                    <a:pt x="11238" y="12247"/>
                  </a:lnTo>
                  <a:lnTo>
                    <a:pt x="11574" y="12679"/>
                  </a:lnTo>
                  <a:lnTo>
                    <a:pt x="12342" y="13496"/>
                  </a:lnTo>
                  <a:lnTo>
                    <a:pt x="12775" y="13928"/>
                  </a:lnTo>
                  <a:lnTo>
                    <a:pt x="13159" y="14264"/>
                  </a:lnTo>
                  <a:lnTo>
                    <a:pt x="13351" y="14360"/>
                  </a:lnTo>
                  <a:lnTo>
                    <a:pt x="13495" y="14408"/>
                  </a:lnTo>
                  <a:lnTo>
                    <a:pt x="13639" y="14408"/>
                  </a:lnTo>
                  <a:lnTo>
                    <a:pt x="13735" y="14360"/>
                  </a:lnTo>
                  <a:lnTo>
                    <a:pt x="13735" y="14360"/>
                  </a:lnTo>
                  <a:lnTo>
                    <a:pt x="13783" y="14216"/>
                  </a:lnTo>
                  <a:lnTo>
                    <a:pt x="13783" y="13976"/>
                  </a:lnTo>
                  <a:lnTo>
                    <a:pt x="13639" y="13352"/>
                  </a:lnTo>
                  <a:lnTo>
                    <a:pt x="13351" y="12583"/>
                  </a:lnTo>
                  <a:lnTo>
                    <a:pt x="13015" y="11719"/>
                  </a:lnTo>
                  <a:lnTo>
                    <a:pt x="12391" y="10182"/>
                  </a:lnTo>
                  <a:lnTo>
                    <a:pt x="12054" y="9510"/>
                  </a:lnTo>
                  <a:lnTo>
                    <a:pt x="12054" y="9510"/>
                  </a:lnTo>
                  <a:lnTo>
                    <a:pt x="11286" y="9510"/>
                  </a:lnTo>
                  <a:lnTo>
                    <a:pt x="9509" y="9414"/>
                  </a:lnTo>
                  <a:lnTo>
                    <a:pt x="8548" y="9269"/>
                  </a:lnTo>
                  <a:lnTo>
                    <a:pt x="7636" y="9125"/>
                  </a:lnTo>
                  <a:lnTo>
                    <a:pt x="7252" y="9029"/>
                  </a:lnTo>
                  <a:lnTo>
                    <a:pt x="6916" y="8933"/>
                  </a:lnTo>
                  <a:lnTo>
                    <a:pt x="6627" y="8789"/>
                  </a:lnTo>
                  <a:lnTo>
                    <a:pt x="6483" y="8645"/>
                  </a:lnTo>
                  <a:lnTo>
                    <a:pt x="6483" y="8645"/>
                  </a:lnTo>
                  <a:lnTo>
                    <a:pt x="6339" y="8453"/>
                  </a:lnTo>
                  <a:lnTo>
                    <a:pt x="6195" y="8069"/>
                  </a:lnTo>
                  <a:lnTo>
                    <a:pt x="5859" y="7012"/>
                  </a:lnTo>
                  <a:lnTo>
                    <a:pt x="5523" y="5716"/>
                  </a:lnTo>
                  <a:lnTo>
                    <a:pt x="5187" y="4227"/>
                  </a:lnTo>
                  <a:lnTo>
                    <a:pt x="4658" y="1585"/>
                  </a:lnTo>
                  <a:lnTo>
                    <a:pt x="4466" y="433"/>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71"/>
            <p:cNvSpPr/>
            <p:nvPr/>
          </p:nvSpPr>
          <p:spPr>
            <a:xfrm>
              <a:off x="2338025" y="3575450"/>
              <a:ext cx="91275" cy="112875"/>
            </a:xfrm>
            <a:custGeom>
              <a:avLst/>
              <a:gdLst/>
              <a:ahLst/>
              <a:cxnLst/>
              <a:rect l="l" t="t" r="r" b="b"/>
              <a:pathLst>
                <a:path w="3651" h="4515" extrusionOk="0">
                  <a:moveTo>
                    <a:pt x="0" y="1"/>
                  </a:moveTo>
                  <a:lnTo>
                    <a:pt x="192" y="2930"/>
                  </a:lnTo>
                  <a:lnTo>
                    <a:pt x="1537" y="2834"/>
                  </a:lnTo>
                  <a:lnTo>
                    <a:pt x="2017" y="3410"/>
                  </a:lnTo>
                  <a:lnTo>
                    <a:pt x="2545" y="3987"/>
                  </a:lnTo>
                  <a:lnTo>
                    <a:pt x="3074" y="4515"/>
                  </a:lnTo>
                  <a:lnTo>
                    <a:pt x="3650" y="3170"/>
                  </a:lnTo>
                  <a:lnTo>
                    <a:pt x="3266" y="2066"/>
                  </a:lnTo>
                  <a:lnTo>
                    <a:pt x="2834" y="1105"/>
                  </a:lnTo>
                  <a:lnTo>
                    <a:pt x="2353" y="97"/>
                  </a:lnTo>
                  <a:lnTo>
                    <a:pt x="1633" y="97"/>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71"/>
            <p:cNvSpPr/>
            <p:nvPr/>
          </p:nvSpPr>
          <p:spPr>
            <a:xfrm>
              <a:off x="2338025" y="3575450"/>
              <a:ext cx="91275" cy="112875"/>
            </a:xfrm>
            <a:custGeom>
              <a:avLst/>
              <a:gdLst/>
              <a:ahLst/>
              <a:cxnLst/>
              <a:rect l="l" t="t" r="r" b="b"/>
              <a:pathLst>
                <a:path w="3651" h="4515" fill="none" extrusionOk="0">
                  <a:moveTo>
                    <a:pt x="3650" y="3170"/>
                  </a:moveTo>
                  <a:lnTo>
                    <a:pt x="3650" y="3170"/>
                  </a:lnTo>
                  <a:lnTo>
                    <a:pt x="3266" y="2066"/>
                  </a:lnTo>
                  <a:lnTo>
                    <a:pt x="2834" y="1105"/>
                  </a:lnTo>
                  <a:lnTo>
                    <a:pt x="2353" y="97"/>
                  </a:lnTo>
                  <a:lnTo>
                    <a:pt x="2353" y="97"/>
                  </a:lnTo>
                  <a:lnTo>
                    <a:pt x="1633" y="97"/>
                  </a:lnTo>
                  <a:lnTo>
                    <a:pt x="0" y="1"/>
                  </a:lnTo>
                  <a:lnTo>
                    <a:pt x="192" y="2930"/>
                  </a:lnTo>
                  <a:lnTo>
                    <a:pt x="192" y="2930"/>
                  </a:lnTo>
                  <a:lnTo>
                    <a:pt x="1537" y="2834"/>
                  </a:lnTo>
                  <a:lnTo>
                    <a:pt x="1537" y="2834"/>
                  </a:lnTo>
                  <a:lnTo>
                    <a:pt x="2017" y="3410"/>
                  </a:lnTo>
                  <a:lnTo>
                    <a:pt x="2545" y="3987"/>
                  </a:lnTo>
                  <a:lnTo>
                    <a:pt x="3074" y="4515"/>
                  </a:lnTo>
                  <a:lnTo>
                    <a:pt x="3650" y="31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71"/>
            <p:cNvSpPr/>
            <p:nvPr/>
          </p:nvSpPr>
          <p:spPr>
            <a:xfrm>
              <a:off x="2364425" y="3561050"/>
              <a:ext cx="82875" cy="146500"/>
            </a:xfrm>
            <a:custGeom>
              <a:avLst/>
              <a:gdLst/>
              <a:ahLst/>
              <a:cxnLst/>
              <a:rect l="l" t="t" r="r" b="b"/>
              <a:pathLst>
                <a:path w="3315" h="5860" extrusionOk="0">
                  <a:moveTo>
                    <a:pt x="1537" y="0"/>
                  </a:moveTo>
                  <a:lnTo>
                    <a:pt x="1153" y="96"/>
                  </a:lnTo>
                  <a:lnTo>
                    <a:pt x="769" y="240"/>
                  </a:lnTo>
                  <a:lnTo>
                    <a:pt x="481" y="384"/>
                  </a:lnTo>
                  <a:lnTo>
                    <a:pt x="481" y="432"/>
                  </a:lnTo>
                  <a:lnTo>
                    <a:pt x="481" y="529"/>
                  </a:lnTo>
                  <a:lnTo>
                    <a:pt x="577" y="913"/>
                  </a:lnTo>
                  <a:lnTo>
                    <a:pt x="961" y="2017"/>
                  </a:lnTo>
                  <a:lnTo>
                    <a:pt x="1585" y="3602"/>
                  </a:lnTo>
                  <a:lnTo>
                    <a:pt x="1489" y="3458"/>
                  </a:lnTo>
                  <a:lnTo>
                    <a:pt x="1297" y="3266"/>
                  </a:lnTo>
                  <a:lnTo>
                    <a:pt x="1057" y="3026"/>
                  </a:lnTo>
                  <a:lnTo>
                    <a:pt x="913" y="2930"/>
                  </a:lnTo>
                  <a:lnTo>
                    <a:pt x="721" y="2882"/>
                  </a:lnTo>
                  <a:lnTo>
                    <a:pt x="577" y="2882"/>
                  </a:lnTo>
                  <a:lnTo>
                    <a:pt x="433" y="2930"/>
                  </a:lnTo>
                  <a:lnTo>
                    <a:pt x="337" y="3026"/>
                  </a:lnTo>
                  <a:lnTo>
                    <a:pt x="241" y="3170"/>
                  </a:lnTo>
                  <a:lnTo>
                    <a:pt x="97" y="3506"/>
                  </a:lnTo>
                  <a:lnTo>
                    <a:pt x="1" y="3794"/>
                  </a:lnTo>
                  <a:lnTo>
                    <a:pt x="1" y="3890"/>
                  </a:lnTo>
                  <a:lnTo>
                    <a:pt x="49" y="3986"/>
                  </a:lnTo>
                  <a:lnTo>
                    <a:pt x="145" y="4130"/>
                  </a:lnTo>
                  <a:lnTo>
                    <a:pt x="337" y="4226"/>
                  </a:lnTo>
                  <a:lnTo>
                    <a:pt x="577" y="4371"/>
                  </a:lnTo>
                  <a:lnTo>
                    <a:pt x="1009" y="4515"/>
                  </a:lnTo>
                  <a:lnTo>
                    <a:pt x="1201" y="4611"/>
                  </a:lnTo>
                  <a:lnTo>
                    <a:pt x="1441" y="4803"/>
                  </a:lnTo>
                  <a:lnTo>
                    <a:pt x="1970" y="5331"/>
                  </a:lnTo>
                  <a:lnTo>
                    <a:pt x="2306" y="5571"/>
                  </a:lnTo>
                  <a:lnTo>
                    <a:pt x="2642" y="5763"/>
                  </a:lnTo>
                  <a:lnTo>
                    <a:pt x="2930" y="5859"/>
                  </a:lnTo>
                  <a:lnTo>
                    <a:pt x="3074" y="5859"/>
                  </a:lnTo>
                  <a:lnTo>
                    <a:pt x="3170" y="5811"/>
                  </a:lnTo>
                  <a:lnTo>
                    <a:pt x="3266" y="5667"/>
                  </a:lnTo>
                  <a:lnTo>
                    <a:pt x="3314" y="5475"/>
                  </a:lnTo>
                  <a:lnTo>
                    <a:pt x="3314" y="5139"/>
                  </a:lnTo>
                  <a:lnTo>
                    <a:pt x="3266" y="4755"/>
                  </a:lnTo>
                  <a:lnTo>
                    <a:pt x="3074" y="3842"/>
                  </a:lnTo>
                  <a:lnTo>
                    <a:pt x="2786" y="2834"/>
                  </a:lnTo>
                  <a:lnTo>
                    <a:pt x="2498" y="1825"/>
                  </a:lnTo>
                  <a:lnTo>
                    <a:pt x="2162" y="961"/>
                  </a:lnTo>
                  <a:lnTo>
                    <a:pt x="1922" y="288"/>
                  </a:lnTo>
                  <a:lnTo>
                    <a:pt x="1778" y="48"/>
                  </a:lnTo>
                  <a:lnTo>
                    <a:pt x="16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71"/>
            <p:cNvSpPr/>
            <p:nvPr/>
          </p:nvSpPr>
          <p:spPr>
            <a:xfrm>
              <a:off x="2364425" y="3561050"/>
              <a:ext cx="82875" cy="146500"/>
            </a:xfrm>
            <a:custGeom>
              <a:avLst/>
              <a:gdLst/>
              <a:ahLst/>
              <a:cxnLst/>
              <a:rect l="l" t="t" r="r" b="b"/>
              <a:pathLst>
                <a:path w="3315" h="5860" fill="none" extrusionOk="0">
                  <a:moveTo>
                    <a:pt x="1" y="3794"/>
                  </a:moveTo>
                  <a:lnTo>
                    <a:pt x="1" y="3794"/>
                  </a:lnTo>
                  <a:lnTo>
                    <a:pt x="97" y="3506"/>
                  </a:lnTo>
                  <a:lnTo>
                    <a:pt x="241" y="3170"/>
                  </a:lnTo>
                  <a:lnTo>
                    <a:pt x="337" y="3026"/>
                  </a:lnTo>
                  <a:lnTo>
                    <a:pt x="433" y="2930"/>
                  </a:lnTo>
                  <a:lnTo>
                    <a:pt x="577" y="2882"/>
                  </a:lnTo>
                  <a:lnTo>
                    <a:pt x="721" y="2882"/>
                  </a:lnTo>
                  <a:lnTo>
                    <a:pt x="721" y="2882"/>
                  </a:lnTo>
                  <a:lnTo>
                    <a:pt x="913" y="2930"/>
                  </a:lnTo>
                  <a:lnTo>
                    <a:pt x="1057" y="3026"/>
                  </a:lnTo>
                  <a:lnTo>
                    <a:pt x="1297" y="3266"/>
                  </a:lnTo>
                  <a:lnTo>
                    <a:pt x="1489" y="3458"/>
                  </a:lnTo>
                  <a:lnTo>
                    <a:pt x="1585" y="3602"/>
                  </a:lnTo>
                  <a:lnTo>
                    <a:pt x="1585" y="3602"/>
                  </a:lnTo>
                  <a:lnTo>
                    <a:pt x="961" y="2017"/>
                  </a:lnTo>
                  <a:lnTo>
                    <a:pt x="577" y="913"/>
                  </a:lnTo>
                  <a:lnTo>
                    <a:pt x="481" y="529"/>
                  </a:lnTo>
                  <a:lnTo>
                    <a:pt x="481" y="432"/>
                  </a:lnTo>
                  <a:lnTo>
                    <a:pt x="481" y="384"/>
                  </a:lnTo>
                  <a:lnTo>
                    <a:pt x="481" y="384"/>
                  </a:lnTo>
                  <a:lnTo>
                    <a:pt x="769" y="240"/>
                  </a:lnTo>
                  <a:lnTo>
                    <a:pt x="1153" y="96"/>
                  </a:lnTo>
                  <a:lnTo>
                    <a:pt x="1537" y="0"/>
                  </a:lnTo>
                  <a:lnTo>
                    <a:pt x="1682" y="0"/>
                  </a:lnTo>
                  <a:lnTo>
                    <a:pt x="1778" y="48"/>
                  </a:lnTo>
                  <a:lnTo>
                    <a:pt x="1778" y="48"/>
                  </a:lnTo>
                  <a:lnTo>
                    <a:pt x="1922" y="288"/>
                  </a:lnTo>
                  <a:lnTo>
                    <a:pt x="2162" y="961"/>
                  </a:lnTo>
                  <a:lnTo>
                    <a:pt x="2498" y="1825"/>
                  </a:lnTo>
                  <a:lnTo>
                    <a:pt x="2786" y="2834"/>
                  </a:lnTo>
                  <a:lnTo>
                    <a:pt x="3074" y="3842"/>
                  </a:lnTo>
                  <a:lnTo>
                    <a:pt x="3266" y="4755"/>
                  </a:lnTo>
                  <a:lnTo>
                    <a:pt x="3314" y="5139"/>
                  </a:lnTo>
                  <a:lnTo>
                    <a:pt x="3314" y="5475"/>
                  </a:lnTo>
                  <a:lnTo>
                    <a:pt x="3266" y="5667"/>
                  </a:lnTo>
                  <a:lnTo>
                    <a:pt x="3170" y="5811"/>
                  </a:lnTo>
                  <a:lnTo>
                    <a:pt x="3170" y="5811"/>
                  </a:lnTo>
                  <a:lnTo>
                    <a:pt x="3074" y="5859"/>
                  </a:lnTo>
                  <a:lnTo>
                    <a:pt x="2930" y="5859"/>
                  </a:lnTo>
                  <a:lnTo>
                    <a:pt x="2642" y="5763"/>
                  </a:lnTo>
                  <a:lnTo>
                    <a:pt x="2306" y="5571"/>
                  </a:lnTo>
                  <a:lnTo>
                    <a:pt x="1970" y="5331"/>
                  </a:lnTo>
                  <a:lnTo>
                    <a:pt x="1441" y="4803"/>
                  </a:lnTo>
                  <a:lnTo>
                    <a:pt x="1201" y="4611"/>
                  </a:lnTo>
                  <a:lnTo>
                    <a:pt x="1201" y="4611"/>
                  </a:lnTo>
                  <a:lnTo>
                    <a:pt x="1009" y="4515"/>
                  </a:lnTo>
                  <a:lnTo>
                    <a:pt x="577" y="4371"/>
                  </a:lnTo>
                  <a:lnTo>
                    <a:pt x="337" y="4226"/>
                  </a:lnTo>
                  <a:lnTo>
                    <a:pt x="145" y="4130"/>
                  </a:lnTo>
                  <a:lnTo>
                    <a:pt x="49" y="3986"/>
                  </a:lnTo>
                  <a:lnTo>
                    <a:pt x="1" y="3890"/>
                  </a:lnTo>
                  <a:lnTo>
                    <a:pt x="1" y="37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71"/>
            <p:cNvSpPr/>
            <p:nvPr/>
          </p:nvSpPr>
          <p:spPr>
            <a:xfrm>
              <a:off x="2364425" y="3568250"/>
              <a:ext cx="16825" cy="87675"/>
            </a:xfrm>
            <a:custGeom>
              <a:avLst/>
              <a:gdLst/>
              <a:ahLst/>
              <a:cxnLst/>
              <a:rect l="l" t="t" r="r" b="b"/>
              <a:pathLst>
                <a:path w="673" h="3507" extrusionOk="0">
                  <a:moveTo>
                    <a:pt x="97" y="3170"/>
                  </a:moveTo>
                  <a:lnTo>
                    <a:pt x="97" y="3170"/>
                  </a:lnTo>
                  <a:lnTo>
                    <a:pt x="97" y="3170"/>
                  </a:lnTo>
                  <a:lnTo>
                    <a:pt x="1" y="3506"/>
                  </a:lnTo>
                  <a:lnTo>
                    <a:pt x="1" y="3506"/>
                  </a:lnTo>
                  <a:lnTo>
                    <a:pt x="97" y="3170"/>
                  </a:lnTo>
                  <a:close/>
                  <a:moveTo>
                    <a:pt x="673" y="0"/>
                  </a:moveTo>
                  <a:lnTo>
                    <a:pt x="673" y="0"/>
                  </a:lnTo>
                  <a:lnTo>
                    <a:pt x="481" y="96"/>
                  </a:lnTo>
                  <a:lnTo>
                    <a:pt x="481" y="96"/>
                  </a:lnTo>
                  <a:lnTo>
                    <a:pt x="481" y="193"/>
                  </a:lnTo>
                  <a:lnTo>
                    <a:pt x="529" y="385"/>
                  </a:lnTo>
                  <a:lnTo>
                    <a:pt x="529" y="385"/>
                  </a:lnTo>
                  <a:lnTo>
                    <a:pt x="529" y="385"/>
                  </a:lnTo>
                  <a:lnTo>
                    <a:pt x="529" y="385"/>
                  </a:lnTo>
                  <a:lnTo>
                    <a:pt x="481" y="193"/>
                  </a:lnTo>
                  <a:lnTo>
                    <a:pt x="481" y="96"/>
                  </a:lnTo>
                  <a:lnTo>
                    <a:pt x="481" y="96"/>
                  </a:lnTo>
                  <a:lnTo>
                    <a:pt x="6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71"/>
            <p:cNvSpPr/>
            <p:nvPr/>
          </p:nvSpPr>
          <p:spPr>
            <a:xfrm>
              <a:off x="2376425" y="3568250"/>
              <a:ext cx="4825" cy="9625"/>
            </a:xfrm>
            <a:custGeom>
              <a:avLst/>
              <a:gdLst/>
              <a:ahLst/>
              <a:cxnLst/>
              <a:rect l="l" t="t" r="r" b="b"/>
              <a:pathLst>
                <a:path w="193" h="385" fill="none" extrusionOk="0">
                  <a:moveTo>
                    <a:pt x="193" y="0"/>
                  </a:moveTo>
                  <a:lnTo>
                    <a:pt x="193" y="0"/>
                  </a:lnTo>
                  <a:lnTo>
                    <a:pt x="1" y="96"/>
                  </a:lnTo>
                  <a:lnTo>
                    <a:pt x="1" y="96"/>
                  </a:lnTo>
                  <a:lnTo>
                    <a:pt x="1" y="193"/>
                  </a:lnTo>
                  <a:lnTo>
                    <a:pt x="49" y="385"/>
                  </a:lnTo>
                  <a:lnTo>
                    <a:pt x="49" y="385"/>
                  </a:lnTo>
                  <a:lnTo>
                    <a:pt x="49" y="385"/>
                  </a:lnTo>
                  <a:lnTo>
                    <a:pt x="49" y="385"/>
                  </a:lnTo>
                  <a:lnTo>
                    <a:pt x="1" y="193"/>
                  </a:lnTo>
                  <a:lnTo>
                    <a:pt x="1" y="96"/>
                  </a:lnTo>
                  <a:lnTo>
                    <a:pt x="1" y="96"/>
                  </a:lnTo>
                  <a:lnTo>
                    <a:pt x="1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71"/>
            <p:cNvSpPr/>
            <p:nvPr/>
          </p:nvSpPr>
          <p:spPr>
            <a:xfrm>
              <a:off x="2366825" y="3577850"/>
              <a:ext cx="36050" cy="69675"/>
            </a:xfrm>
            <a:custGeom>
              <a:avLst/>
              <a:gdLst/>
              <a:ahLst/>
              <a:cxnLst/>
              <a:rect l="l" t="t" r="r" b="b"/>
              <a:pathLst>
                <a:path w="1442" h="2787" extrusionOk="0">
                  <a:moveTo>
                    <a:pt x="577" y="2210"/>
                  </a:moveTo>
                  <a:lnTo>
                    <a:pt x="577" y="2210"/>
                  </a:lnTo>
                  <a:lnTo>
                    <a:pt x="385" y="2258"/>
                  </a:lnTo>
                  <a:lnTo>
                    <a:pt x="241" y="2354"/>
                  </a:lnTo>
                  <a:lnTo>
                    <a:pt x="97" y="2546"/>
                  </a:lnTo>
                  <a:lnTo>
                    <a:pt x="1" y="2786"/>
                  </a:lnTo>
                  <a:lnTo>
                    <a:pt x="1" y="2786"/>
                  </a:lnTo>
                  <a:lnTo>
                    <a:pt x="1" y="2786"/>
                  </a:lnTo>
                  <a:lnTo>
                    <a:pt x="1" y="2786"/>
                  </a:lnTo>
                  <a:lnTo>
                    <a:pt x="97" y="2546"/>
                  </a:lnTo>
                  <a:lnTo>
                    <a:pt x="241" y="2354"/>
                  </a:lnTo>
                  <a:lnTo>
                    <a:pt x="385" y="2258"/>
                  </a:lnTo>
                  <a:lnTo>
                    <a:pt x="577" y="2210"/>
                  </a:lnTo>
                  <a:close/>
                  <a:moveTo>
                    <a:pt x="577" y="2210"/>
                  </a:moveTo>
                  <a:lnTo>
                    <a:pt x="577" y="2210"/>
                  </a:lnTo>
                  <a:lnTo>
                    <a:pt x="577" y="2210"/>
                  </a:lnTo>
                  <a:lnTo>
                    <a:pt x="577" y="2210"/>
                  </a:lnTo>
                  <a:lnTo>
                    <a:pt x="577" y="2210"/>
                  </a:lnTo>
                  <a:lnTo>
                    <a:pt x="577" y="2210"/>
                  </a:lnTo>
                  <a:close/>
                  <a:moveTo>
                    <a:pt x="433" y="1"/>
                  </a:moveTo>
                  <a:lnTo>
                    <a:pt x="433" y="1"/>
                  </a:lnTo>
                  <a:lnTo>
                    <a:pt x="625" y="673"/>
                  </a:lnTo>
                  <a:lnTo>
                    <a:pt x="913" y="1489"/>
                  </a:lnTo>
                  <a:lnTo>
                    <a:pt x="1441" y="2786"/>
                  </a:lnTo>
                  <a:lnTo>
                    <a:pt x="1441" y="2786"/>
                  </a:lnTo>
                  <a:lnTo>
                    <a:pt x="913" y="1489"/>
                  </a:lnTo>
                  <a:lnTo>
                    <a:pt x="625" y="673"/>
                  </a:lnTo>
                  <a:lnTo>
                    <a:pt x="433" y="1"/>
                  </a:lnTo>
                  <a:lnTo>
                    <a:pt x="433" y="1"/>
                  </a:lnTo>
                  <a:lnTo>
                    <a:pt x="4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71"/>
            <p:cNvSpPr/>
            <p:nvPr/>
          </p:nvSpPr>
          <p:spPr>
            <a:xfrm>
              <a:off x="2377625" y="3577850"/>
              <a:ext cx="25250" cy="69675"/>
            </a:xfrm>
            <a:custGeom>
              <a:avLst/>
              <a:gdLst/>
              <a:ahLst/>
              <a:cxnLst/>
              <a:rect l="l" t="t" r="r" b="b"/>
              <a:pathLst>
                <a:path w="1010" h="2787" fill="none" extrusionOk="0">
                  <a:moveTo>
                    <a:pt x="1" y="1"/>
                  </a:moveTo>
                  <a:lnTo>
                    <a:pt x="1" y="1"/>
                  </a:lnTo>
                  <a:lnTo>
                    <a:pt x="193" y="673"/>
                  </a:lnTo>
                  <a:lnTo>
                    <a:pt x="481" y="1489"/>
                  </a:lnTo>
                  <a:lnTo>
                    <a:pt x="1009" y="2786"/>
                  </a:lnTo>
                  <a:lnTo>
                    <a:pt x="1009" y="2786"/>
                  </a:lnTo>
                  <a:lnTo>
                    <a:pt x="481" y="1489"/>
                  </a:lnTo>
                  <a:lnTo>
                    <a:pt x="193" y="673"/>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71"/>
            <p:cNvSpPr/>
            <p:nvPr/>
          </p:nvSpPr>
          <p:spPr>
            <a:xfrm>
              <a:off x="2364425" y="3562250"/>
              <a:ext cx="72075" cy="145300"/>
            </a:xfrm>
            <a:custGeom>
              <a:avLst/>
              <a:gdLst/>
              <a:ahLst/>
              <a:cxnLst/>
              <a:rect l="l" t="t" r="r" b="b"/>
              <a:pathLst>
                <a:path w="2883" h="5812" extrusionOk="0">
                  <a:moveTo>
                    <a:pt x="1393" y="0"/>
                  </a:moveTo>
                  <a:lnTo>
                    <a:pt x="1009" y="96"/>
                  </a:lnTo>
                  <a:lnTo>
                    <a:pt x="673" y="240"/>
                  </a:lnTo>
                  <a:lnTo>
                    <a:pt x="481" y="336"/>
                  </a:lnTo>
                  <a:lnTo>
                    <a:pt x="481" y="433"/>
                  </a:lnTo>
                  <a:lnTo>
                    <a:pt x="529" y="625"/>
                  </a:lnTo>
                  <a:lnTo>
                    <a:pt x="721" y="1297"/>
                  </a:lnTo>
                  <a:lnTo>
                    <a:pt x="1009" y="2113"/>
                  </a:lnTo>
                  <a:lnTo>
                    <a:pt x="1537" y="3410"/>
                  </a:lnTo>
                  <a:lnTo>
                    <a:pt x="1585" y="3554"/>
                  </a:lnTo>
                  <a:lnTo>
                    <a:pt x="1489" y="3410"/>
                  </a:lnTo>
                  <a:lnTo>
                    <a:pt x="1297" y="3218"/>
                  </a:lnTo>
                  <a:lnTo>
                    <a:pt x="1057" y="2978"/>
                  </a:lnTo>
                  <a:lnTo>
                    <a:pt x="913" y="2882"/>
                  </a:lnTo>
                  <a:lnTo>
                    <a:pt x="721" y="2834"/>
                  </a:lnTo>
                  <a:lnTo>
                    <a:pt x="673" y="2834"/>
                  </a:lnTo>
                  <a:lnTo>
                    <a:pt x="481" y="2882"/>
                  </a:lnTo>
                  <a:lnTo>
                    <a:pt x="337" y="2978"/>
                  </a:lnTo>
                  <a:lnTo>
                    <a:pt x="193" y="3170"/>
                  </a:lnTo>
                  <a:lnTo>
                    <a:pt x="97" y="3410"/>
                  </a:lnTo>
                  <a:lnTo>
                    <a:pt x="1" y="3746"/>
                  </a:lnTo>
                  <a:lnTo>
                    <a:pt x="1" y="3794"/>
                  </a:lnTo>
                  <a:lnTo>
                    <a:pt x="49" y="3938"/>
                  </a:lnTo>
                  <a:lnTo>
                    <a:pt x="193" y="4082"/>
                  </a:lnTo>
                  <a:lnTo>
                    <a:pt x="385" y="4227"/>
                  </a:lnTo>
                  <a:lnTo>
                    <a:pt x="577" y="4323"/>
                  </a:lnTo>
                  <a:lnTo>
                    <a:pt x="1009" y="4467"/>
                  </a:lnTo>
                  <a:lnTo>
                    <a:pt x="1201" y="4563"/>
                  </a:lnTo>
                  <a:lnTo>
                    <a:pt x="1345" y="4707"/>
                  </a:lnTo>
                  <a:lnTo>
                    <a:pt x="1778" y="5139"/>
                  </a:lnTo>
                  <a:lnTo>
                    <a:pt x="2354" y="5571"/>
                  </a:lnTo>
                  <a:lnTo>
                    <a:pt x="2642" y="5715"/>
                  </a:lnTo>
                  <a:lnTo>
                    <a:pt x="2882" y="5811"/>
                  </a:lnTo>
                  <a:lnTo>
                    <a:pt x="2882" y="5235"/>
                  </a:lnTo>
                  <a:lnTo>
                    <a:pt x="2738" y="4467"/>
                  </a:lnTo>
                  <a:lnTo>
                    <a:pt x="2546" y="3650"/>
                  </a:lnTo>
                  <a:lnTo>
                    <a:pt x="2306" y="2786"/>
                  </a:lnTo>
                  <a:lnTo>
                    <a:pt x="1778" y="1105"/>
                  </a:lnTo>
                  <a:lnTo>
                    <a:pt x="13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71"/>
            <p:cNvSpPr/>
            <p:nvPr/>
          </p:nvSpPr>
          <p:spPr>
            <a:xfrm>
              <a:off x="2364425" y="3562250"/>
              <a:ext cx="72075" cy="145300"/>
            </a:xfrm>
            <a:custGeom>
              <a:avLst/>
              <a:gdLst/>
              <a:ahLst/>
              <a:cxnLst/>
              <a:rect l="l" t="t" r="r" b="b"/>
              <a:pathLst>
                <a:path w="2883" h="5812" fill="none" extrusionOk="0">
                  <a:moveTo>
                    <a:pt x="1393" y="0"/>
                  </a:moveTo>
                  <a:lnTo>
                    <a:pt x="1393" y="0"/>
                  </a:lnTo>
                  <a:lnTo>
                    <a:pt x="1009" y="96"/>
                  </a:lnTo>
                  <a:lnTo>
                    <a:pt x="673" y="240"/>
                  </a:lnTo>
                  <a:lnTo>
                    <a:pt x="673" y="240"/>
                  </a:lnTo>
                  <a:lnTo>
                    <a:pt x="481" y="336"/>
                  </a:lnTo>
                  <a:lnTo>
                    <a:pt x="481" y="336"/>
                  </a:lnTo>
                  <a:lnTo>
                    <a:pt x="481" y="433"/>
                  </a:lnTo>
                  <a:lnTo>
                    <a:pt x="529" y="625"/>
                  </a:lnTo>
                  <a:lnTo>
                    <a:pt x="529" y="625"/>
                  </a:lnTo>
                  <a:lnTo>
                    <a:pt x="721" y="1297"/>
                  </a:lnTo>
                  <a:lnTo>
                    <a:pt x="1009" y="2113"/>
                  </a:lnTo>
                  <a:lnTo>
                    <a:pt x="1537" y="3410"/>
                  </a:lnTo>
                  <a:lnTo>
                    <a:pt x="1537" y="3410"/>
                  </a:lnTo>
                  <a:lnTo>
                    <a:pt x="1585" y="3554"/>
                  </a:lnTo>
                  <a:lnTo>
                    <a:pt x="1585" y="3554"/>
                  </a:lnTo>
                  <a:lnTo>
                    <a:pt x="1585" y="3554"/>
                  </a:lnTo>
                  <a:lnTo>
                    <a:pt x="1585" y="3554"/>
                  </a:lnTo>
                  <a:lnTo>
                    <a:pt x="1489" y="3410"/>
                  </a:lnTo>
                  <a:lnTo>
                    <a:pt x="1297" y="3218"/>
                  </a:lnTo>
                  <a:lnTo>
                    <a:pt x="1057" y="2978"/>
                  </a:lnTo>
                  <a:lnTo>
                    <a:pt x="913" y="2882"/>
                  </a:lnTo>
                  <a:lnTo>
                    <a:pt x="721" y="2834"/>
                  </a:lnTo>
                  <a:lnTo>
                    <a:pt x="721" y="2834"/>
                  </a:lnTo>
                  <a:lnTo>
                    <a:pt x="721" y="2834"/>
                  </a:lnTo>
                  <a:lnTo>
                    <a:pt x="673" y="2834"/>
                  </a:lnTo>
                  <a:lnTo>
                    <a:pt x="673" y="2834"/>
                  </a:lnTo>
                  <a:lnTo>
                    <a:pt x="673" y="2834"/>
                  </a:lnTo>
                  <a:lnTo>
                    <a:pt x="673" y="2834"/>
                  </a:lnTo>
                  <a:lnTo>
                    <a:pt x="673" y="2834"/>
                  </a:lnTo>
                  <a:lnTo>
                    <a:pt x="673" y="2834"/>
                  </a:lnTo>
                  <a:lnTo>
                    <a:pt x="481" y="2882"/>
                  </a:lnTo>
                  <a:lnTo>
                    <a:pt x="337" y="2978"/>
                  </a:lnTo>
                  <a:lnTo>
                    <a:pt x="193" y="3170"/>
                  </a:lnTo>
                  <a:lnTo>
                    <a:pt x="97" y="3410"/>
                  </a:lnTo>
                  <a:lnTo>
                    <a:pt x="97" y="3410"/>
                  </a:lnTo>
                  <a:lnTo>
                    <a:pt x="97" y="3410"/>
                  </a:lnTo>
                  <a:lnTo>
                    <a:pt x="97" y="3410"/>
                  </a:lnTo>
                  <a:lnTo>
                    <a:pt x="1" y="3746"/>
                  </a:lnTo>
                  <a:lnTo>
                    <a:pt x="1" y="3746"/>
                  </a:lnTo>
                  <a:lnTo>
                    <a:pt x="1" y="3746"/>
                  </a:lnTo>
                  <a:lnTo>
                    <a:pt x="1" y="3746"/>
                  </a:lnTo>
                  <a:lnTo>
                    <a:pt x="1" y="3746"/>
                  </a:lnTo>
                  <a:lnTo>
                    <a:pt x="1" y="3794"/>
                  </a:lnTo>
                  <a:lnTo>
                    <a:pt x="1" y="3794"/>
                  </a:lnTo>
                  <a:lnTo>
                    <a:pt x="49" y="3938"/>
                  </a:lnTo>
                  <a:lnTo>
                    <a:pt x="193" y="4082"/>
                  </a:lnTo>
                  <a:lnTo>
                    <a:pt x="385" y="4227"/>
                  </a:lnTo>
                  <a:lnTo>
                    <a:pt x="577" y="4323"/>
                  </a:lnTo>
                  <a:lnTo>
                    <a:pt x="1009" y="4467"/>
                  </a:lnTo>
                  <a:lnTo>
                    <a:pt x="1201" y="4563"/>
                  </a:lnTo>
                  <a:lnTo>
                    <a:pt x="1201" y="4563"/>
                  </a:lnTo>
                  <a:lnTo>
                    <a:pt x="1201" y="4563"/>
                  </a:lnTo>
                  <a:lnTo>
                    <a:pt x="1201" y="4563"/>
                  </a:lnTo>
                  <a:lnTo>
                    <a:pt x="1201" y="4563"/>
                  </a:lnTo>
                  <a:lnTo>
                    <a:pt x="1345" y="4707"/>
                  </a:lnTo>
                  <a:lnTo>
                    <a:pt x="1778" y="5139"/>
                  </a:lnTo>
                  <a:lnTo>
                    <a:pt x="2354" y="5571"/>
                  </a:lnTo>
                  <a:lnTo>
                    <a:pt x="2642" y="5715"/>
                  </a:lnTo>
                  <a:lnTo>
                    <a:pt x="2882" y="5811"/>
                  </a:lnTo>
                  <a:lnTo>
                    <a:pt x="2882" y="5811"/>
                  </a:lnTo>
                  <a:lnTo>
                    <a:pt x="2882" y="5235"/>
                  </a:lnTo>
                  <a:lnTo>
                    <a:pt x="2738" y="4467"/>
                  </a:lnTo>
                  <a:lnTo>
                    <a:pt x="2546" y="3650"/>
                  </a:lnTo>
                  <a:lnTo>
                    <a:pt x="2306" y="2786"/>
                  </a:lnTo>
                  <a:lnTo>
                    <a:pt x="1778" y="1105"/>
                  </a:lnTo>
                  <a:lnTo>
                    <a:pt x="13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71"/>
            <p:cNvSpPr/>
            <p:nvPr/>
          </p:nvSpPr>
          <p:spPr>
            <a:xfrm>
              <a:off x="2238375" y="3502225"/>
              <a:ext cx="6025" cy="20425"/>
            </a:xfrm>
            <a:custGeom>
              <a:avLst/>
              <a:gdLst/>
              <a:ahLst/>
              <a:cxnLst/>
              <a:rect l="l" t="t" r="r" b="b"/>
              <a:pathLst>
                <a:path w="241" h="817" extrusionOk="0">
                  <a:moveTo>
                    <a:pt x="0" y="0"/>
                  </a:moveTo>
                  <a:lnTo>
                    <a:pt x="0" y="0"/>
                  </a:lnTo>
                  <a:lnTo>
                    <a:pt x="0" y="0"/>
                  </a:lnTo>
                  <a:lnTo>
                    <a:pt x="0" y="0"/>
                  </a:lnTo>
                  <a:lnTo>
                    <a:pt x="240" y="816"/>
                  </a:lnTo>
                  <a:lnTo>
                    <a:pt x="240" y="816"/>
                  </a:lnTo>
                  <a:lnTo>
                    <a:pt x="240" y="816"/>
                  </a:lnTo>
                  <a:lnTo>
                    <a:pt x="0" y="0"/>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71"/>
            <p:cNvSpPr/>
            <p:nvPr/>
          </p:nvSpPr>
          <p:spPr>
            <a:xfrm>
              <a:off x="2238375" y="3502225"/>
              <a:ext cx="6025" cy="20425"/>
            </a:xfrm>
            <a:custGeom>
              <a:avLst/>
              <a:gdLst/>
              <a:ahLst/>
              <a:cxnLst/>
              <a:rect l="l" t="t" r="r" b="b"/>
              <a:pathLst>
                <a:path w="241" h="817" fill="none" extrusionOk="0">
                  <a:moveTo>
                    <a:pt x="0" y="0"/>
                  </a:moveTo>
                  <a:lnTo>
                    <a:pt x="0" y="0"/>
                  </a:lnTo>
                  <a:lnTo>
                    <a:pt x="0" y="0"/>
                  </a:lnTo>
                  <a:lnTo>
                    <a:pt x="0" y="0"/>
                  </a:lnTo>
                  <a:lnTo>
                    <a:pt x="240" y="816"/>
                  </a:lnTo>
                  <a:lnTo>
                    <a:pt x="240" y="816"/>
                  </a:lnTo>
                  <a:lnTo>
                    <a:pt x="240" y="81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71"/>
            <p:cNvSpPr/>
            <p:nvPr/>
          </p:nvSpPr>
          <p:spPr>
            <a:xfrm>
              <a:off x="2117100" y="3502225"/>
              <a:ext cx="127300" cy="26425"/>
            </a:xfrm>
            <a:custGeom>
              <a:avLst/>
              <a:gdLst/>
              <a:ahLst/>
              <a:cxnLst/>
              <a:rect l="l" t="t" r="r" b="b"/>
              <a:pathLst>
                <a:path w="5092" h="1057" extrusionOk="0">
                  <a:moveTo>
                    <a:pt x="4851" y="0"/>
                  </a:moveTo>
                  <a:lnTo>
                    <a:pt x="2738" y="192"/>
                  </a:lnTo>
                  <a:lnTo>
                    <a:pt x="0" y="384"/>
                  </a:lnTo>
                  <a:lnTo>
                    <a:pt x="145" y="1057"/>
                  </a:lnTo>
                  <a:lnTo>
                    <a:pt x="5091" y="816"/>
                  </a:lnTo>
                  <a:lnTo>
                    <a:pt x="4851"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71"/>
            <p:cNvSpPr/>
            <p:nvPr/>
          </p:nvSpPr>
          <p:spPr>
            <a:xfrm>
              <a:off x="2117100" y="3502225"/>
              <a:ext cx="127300" cy="26425"/>
            </a:xfrm>
            <a:custGeom>
              <a:avLst/>
              <a:gdLst/>
              <a:ahLst/>
              <a:cxnLst/>
              <a:rect l="l" t="t" r="r" b="b"/>
              <a:pathLst>
                <a:path w="5092" h="1057" fill="none" extrusionOk="0">
                  <a:moveTo>
                    <a:pt x="4851" y="0"/>
                  </a:moveTo>
                  <a:lnTo>
                    <a:pt x="4851" y="0"/>
                  </a:lnTo>
                  <a:lnTo>
                    <a:pt x="2738" y="192"/>
                  </a:lnTo>
                  <a:lnTo>
                    <a:pt x="2738" y="192"/>
                  </a:lnTo>
                  <a:lnTo>
                    <a:pt x="0" y="384"/>
                  </a:lnTo>
                  <a:lnTo>
                    <a:pt x="0" y="384"/>
                  </a:lnTo>
                  <a:lnTo>
                    <a:pt x="145" y="1057"/>
                  </a:lnTo>
                  <a:lnTo>
                    <a:pt x="5091" y="816"/>
                  </a:lnTo>
                  <a:lnTo>
                    <a:pt x="5091" y="816"/>
                  </a:lnTo>
                  <a:lnTo>
                    <a:pt x="48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71"/>
            <p:cNvSpPr/>
            <p:nvPr/>
          </p:nvSpPr>
          <p:spPr>
            <a:xfrm>
              <a:off x="2085875" y="3340125"/>
              <a:ext cx="333800" cy="153700"/>
            </a:xfrm>
            <a:custGeom>
              <a:avLst/>
              <a:gdLst/>
              <a:ahLst/>
              <a:cxnLst/>
              <a:rect l="l" t="t" r="r" b="b"/>
              <a:pathLst>
                <a:path w="13352" h="6148" extrusionOk="0">
                  <a:moveTo>
                    <a:pt x="385" y="1"/>
                  </a:moveTo>
                  <a:lnTo>
                    <a:pt x="241" y="625"/>
                  </a:lnTo>
                  <a:lnTo>
                    <a:pt x="145" y="1345"/>
                  </a:lnTo>
                  <a:lnTo>
                    <a:pt x="49" y="2210"/>
                  </a:lnTo>
                  <a:lnTo>
                    <a:pt x="1" y="3170"/>
                  </a:lnTo>
                  <a:lnTo>
                    <a:pt x="49" y="4179"/>
                  </a:lnTo>
                  <a:lnTo>
                    <a:pt x="97" y="4707"/>
                  </a:lnTo>
                  <a:lnTo>
                    <a:pt x="193" y="5235"/>
                  </a:lnTo>
                  <a:lnTo>
                    <a:pt x="337" y="5668"/>
                  </a:lnTo>
                  <a:lnTo>
                    <a:pt x="529" y="6148"/>
                  </a:lnTo>
                  <a:lnTo>
                    <a:pt x="6628" y="5812"/>
                  </a:lnTo>
                  <a:lnTo>
                    <a:pt x="6148" y="4275"/>
                  </a:lnTo>
                  <a:lnTo>
                    <a:pt x="5908" y="3266"/>
                  </a:lnTo>
                  <a:lnTo>
                    <a:pt x="5860" y="2978"/>
                  </a:lnTo>
                  <a:lnTo>
                    <a:pt x="5860" y="2882"/>
                  </a:lnTo>
                  <a:lnTo>
                    <a:pt x="6340" y="3410"/>
                  </a:lnTo>
                  <a:lnTo>
                    <a:pt x="7061" y="4371"/>
                  </a:lnTo>
                  <a:lnTo>
                    <a:pt x="7829" y="5379"/>
                  </a:lnTo>
                  <a:lnTo>
                    <a:pt x="8165" y="5716"/>
                  </a:lnTo>
                  <a:lnTo>
                    <a:pt x="8357" y="5860"/>
                  </a:lnTo>
                  <a:lnTo>
                    <a:pt x="8501" y="5860"/>
                  </a:lnTo>
                  <a:lnTo>
                    <a:pt x="8741" y="5812"/>
                  </a:lnTo>
                  <a:lnTo>
                    <a:pt x="9366" y="5476"/>
                  </a:lnTo>
                  <a:lnTo>
                    <a:pt x="10182" y="4899"/>
                  </a:lnTo>
                  <a:lnTo>
                    <a:pt x="11095" y="4275"/>
                  </a:lnTo>
                  <a:lnTo>
                    <a:pt x="12679" y="3026"/>
                  </a:lnTo>
                  <a:lnTo>
                    <a:pt x="13352" y="2498"/>
                  </a:lnTo>
                  <a:lnTo>
                    <a:pt x="11383" y="1153"/>
                  </a:lnTo>
                  <a:lnTo>
                    <a:pt x="3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71"/>
            <p:cNvSpPr/>
            <p:nvPr/>
          </p:nvSpPr>
          <p:spPr>
            <a:xfrm>
              <a:off x="2389650" y="3380950"/>
              <a:ext cx="4825" cy="3625"/>
            </a:xfrm>
            <a:custGeom>
              <a:avLst/>
              <a:gdLst/>
              <a:ahLst/>
              <a:cxnLst/>
              <a:rect l="l" t="t" r="r" b="b"/>
              <a:pathLst>
                <a:path w="193" h="145" extrusionOk="0">
                  <a:moveTo>
                    <a:pt x="0" y="0"/>
                  </a:moveTo>
                  <a:lnTo>
                    <a:pt x="0" y="0"/>
                  </a:lnTo>
                  <a:lnTo>
                    <a:pt x="192" y="145"/>
                  </a:lnTo>
                  <a:lnTo>
                    <a:pt x="192" y="145"/>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71"/>
            <p:cNvSpPr/>
            <p:nvPr/>
          </p:nvSpPr>
          <p:spPr>
            <a:xfrm>
              <a:off x="2389650" y="3380950"/>
              <a:ext cx="4825" cy="3625"/>
            </a:xfrm>
            <a:custGeom>
              <a:avLst/>
              <a:gdLst/>
              <a:ahLst/>
              <a:cxnLst/>
              <a:rect l="l" t="t" r="r" b="b"/>
              <a:pathLst>
                <a:path w="193" h="145" fill="none" extrusionOk="0">
                  <a:moveTo>
                    <a:pt x="0" y="0"/>
                  </a:moveTo>
                  <a:lnTo>
                    <a:pt x="0" y="0"/>
                  </a:lnTo>
                  <a:lnTo>
                    <a:pt x="192" y="145"/>
                  </a:lnTo>
                  <a:lnTo>
                    <a:pt x="192" y="145"/>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71"/>
            <p:cNvSpPr/>
            <p:nvPr/>
          </p:nvSpPr>
          <p:spPr>
            <a:xfrm>
              <a:off x="2085875" y="3380950"/>
              <a:ext cx="308600" cy="15625"/>
            </a:xfrm>
            <a:custGeom>
              <a:avLst/>
              <a:gdLst/>
              <a:ahLst/>
              <a:cxnLst/>
              <a:rect l="l" t="t" r="r" b="b"/>
              <a:pathLst>
                <a:path w="12344" h="625" extrusionOk="0">
                  <a:moveTo>
                    <a:pt x="12151" y="0"/>
                  </a:moveTo>
                  <a:lnTo>
                    <a:pt x="97" y="97"/>
                  </a:lnTo>
                  <a:lnTo>
                    <a:pt x="1" y="625"/>
                  </a:lnTo>
                  <a:lnTo>
                    <a:pt x="11959" y="433"/>
                  </a:lnTo>
                  <a:lnTo>
                    <a:pt x="12343" y="145"/>
                  </a:lnTo>
                  <a:lnTo>
                    <a:pt x="12151"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71"/>
            <p:cNvSpPr/>
            <p:nvPr/>
          </p:nvSpPr>
          <p:spPr>
            <a:xfrm>
              <a:off x="2085875" y="3380950"/>
              <a:ext cx="308600" cy="15625"/>
            </a:xfrm>
            <a:custGeom>
              <a:avLst/>
              <a:gdLst/>
              <a:ahLst/>
              <a:cxnLst/>
              <a:rect l="l" t="t" r="r" b="b"/>
              <a:pathLst>
                <a:path w="12344" h="625" fill="none" extrusionOk="0">
                  <a:moveTo>
                    <a:pt x="12151" y="0"/>
                  </a:moveTo>
                  <a:lnTo>
                    <a:pt x="97" y="97"/>
                  </a:lnTo>
                  <a:lnTo>
                    <a:pt x="97" y="97"/>
                  </a:lnTo>
                  <a:lnTo>
                    <a:pt x="1" y="625"/>
                  </a:lnTo>
                  <a:lnTo>
                    <a:pt x="11959" y="433"/>
                  </a:lnTo>
                  <a:lnTo>
                    <a:pt x="11959" y="433"/>
                  </a:lnTo>
                  <a:lnTo>
                    <a:pt x="12343" y="145"/>
                  </a:lnTo>
                  <a:lnTo>
                    <a:pt x="121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71"/>
            <p:cNvSpPr/>
            <p:nvPr/>
          </p:nvSpPr>
          <p:spPr>
            <a:xfrm>
              <a:off x="2076275" y="3466200"/>
              <a:ext cx="182525" cy="45650"/>
            </a:xfrm>
            <a:custGeom>
              <a:avLst/>
              <a:gdLst/>
              <a:ahLst/>
              <a:cxnLst/>
              <a:rect l="l" t="t" r="r" b="b"/>
              <a:pathLst>
                <a:path w="7301" h="1826" extrusionOk="0">
                  <a:moveTo>
                    <a:pt x="5956" y="0"/>
                  </a:moveTo>
                  <a:lnTo>
                    <a:pt x="3506" y="48"/>
                  </a:lnTo>
                  <a:lnTo>
                    <a:pt x="1" y="192"/>
                  </a:lnTo>
                  <a:lnTo>
                    <a:pt x="49" y="913"/>
                  </a:lnTo>
                  <a:lnTo>
                    <a:pt x="145" y="1441"/>
                  </a:lnTo>
                  <a:lnTo>
                    <a:pt x="193" y="1681"/>
                  </a:lnTo>
                  <a:lnTo>
                    <a:pt x="289" y="1777"/>
                  </a:lnTo>
                  <a:lnTo>
                    <a:pt x="433" y="1825"/>
                  </a:lnTo>
                  <a:lnTo>
                    <a:pt x="1681" y="1825"/>
                  </a:lnTo>
                  <a:lnTo>
                    <a:pt x="4371" y="1633"/>
                  </a:lnTo>
                  <a:lnTo>
                    <a:pt x="6340" y="1441"/>
                  </a:lnTo>
                  <a:lnTo>
                    <a:pt x="7252" y="1393"/>
                  </a:lnTo>
                  <a:lnTo>
                    <a:pt x="7252" y="1345"/>
                  </a:lnTo>
                  <a:lnTo>
                    <a:pt x="7300" y="1249"/>
                  </a:lnTo>
                  <a:lnTo>
                    <a:pt x="7252" y="817"/>
                  </a:lnTo>
                  <a:lnTo>
                    <a:pt x="7156" y="336"/>
                  </a:lnTo>
                  <a:lnTo>
                    <a:pt x="7108" y="48"/>
                  </a:lnTo>
                  <a:lnTo>
                    <a:pt x="6772" y="48"/>
                  </a:lnTo>
                  <a:lnTo>
                    <a:pt x="59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71"/>
            <p:cNvSpPr/>
            <p:nvPr/>
          </p:nvSpPr>
          <p:spPr>
            <a:xfrm>
              <a:off x="2076275" y="3466200"/>
              <a:ext cx="182525" cy="45650"/>
            </a:xfrm>
            <a:custGeom>
              <a:avLst/>
              <a:gdLst/>
              <a:ahLst/>
              <a:cxnLst/>
              <a:rect l="l" t="t" r="r" b="b"/>
              <a:pathLst>
                <a:path w="7301" h="1826" fill="none" extrusionOk="0">
                  <a:moveTo>
                    <a:pt x="1" y="192"/>
                  </a:moveTo>
                  <a:lnTo>
                    <a:pt x="1" y="192"/>
                  </a:lnTo>
                  <a:lnTo>
                    <a:pt x="3506" y="48"/>
                  </a:lnTo>
                  <a:lnTo>
                    <a:pt x="5956" y="0"/>
                  </a:lnTo>
                  <a:lnTo>
                    <a:pt x="6772" y="48"/>
                  </a:lnTo>
                  <a:lnTo>
                    <a:pt x="7108" y="48"/>
                  </a:lnTo>
                  <a:lnTo>
                    <a:pt x="7108" y="48"/>
                  </a:lnTo>
                  <a:lnTo>
                    <a:pt x="7156" y="336"/>
                  </a:lnTo>
                  <a:lnTo>
                    <a:pt x="7252" y="817"/>
                  </a:lnTo>
                  <a:lnTo>
                    <a:pt x="7300" y="1249"/>
                  </a:lnTo>
                  <a:lnTo>
                    <a:pt x="7252" y="1345"/>
                  </a:lnTo>
                  <a:lnTo>
                    <a:pt x="7252" y="1393"/>
                  </a:lnTo>
                  <a:lnTo>
                    <a:pt x="7252" y="1393"/>
                  </a:lnTo>
                  <a:lnTo>
                    <a:pt x="6340" y="1441"/>
                  </a:lnTo>
                  <a:lnTo>
                    <a:pt x="4371" y="1633"/>
                  </a:lnTo>
                  <a:lnTo>
                    <a:pt x="4371" y="1633"/>
                  </a:lnTo>
                  <a:lnTo>
                    <a:pt x="1681" y="1825"/>
                  </a:lnTo>
                  <a:lnTo>
                    <a:pt x="721" y="1825"/>
                  </a:lnTo>
                  <a:lnTo>
                    <a:pt x="433" y="1825"/>
                  </a:lnTo>
                  <a:lnTo>
                    <a:pt x="289" y="1777"/>
                  </a:lnTo>
                  <a:lnTo>
                    <a:pt x="289" y="1777"/>
                  </a:lnTo>
                  <a:lnTo>
                    <a:pt x="193" y="1681"/>
                  </a:lnTo>
                  <a:lnTo>
                    <a:pt x="145" y="1441"/>
                  </a:lnTo>
                  <a:lnTo>
                    <a:pt x="49" y="913"/>
                  </a:lnTo>
                  <a:lnTo>
                    <a:pt x="1" y="1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71"/>
            <p:cNvSpPr/>
            <p:nvPr/>
          </p:nvSpPr>
          <p:spPr>
            <a:xfrm>
              <a:off x="2076275" y="3466200"/>
              <a:ext cx="182525" cy="45650"/>
            </a:xfrm>
            <a:custGeom>
              <a:avLst/>
              <a:gdLst/>
              <a:ahLst/>
              <a:cxnLst/>
              <a:rect l="l" t="t" r="r" b="b"/>
              <a:pathLst>
                <a:path w="7301" h="1826" extrusionOk="0">
                  <a:moveTo>
                    <a:pt x="6244" y="0"/>
                  </a:moveTo>
                  <a:lnTo>
                    <a:pt x="2402" y="96"/>
                  </a:lnTo>
                  <a:lnTo>
                    <a:pt x="1" y="192"/>
                  </a:lnTo>
                  <a:lnTo>
                    <a:pt x="49" y="913"/>
                  </a:lnTo>
                  <a:lnTo>
                    <a:pt x="145" y="1441"/>
                  </a:lnTo>
                  <a:lnTo>
                    <a:pt x="193" y="1681"/>
                  </a:lnTo>
                  <a:lnTo>
                    <a:pt x="289" y="1777"/>
                  </a:lnTo>
                  <a:lnTo>
                    <a:pt x="433" y="1825"/>
                  </a:lnTo>
                  <a:lnTo>
                    <a:pt x="721" y="1825"/>
                  </a:lnTo>
                  <a:lnTo>
                    <a:pt x="2306" y="1777"/>
                  </a:lnTo>
                  <a:lnTo>
                    <a:pt x="4371" y="1633"/>
                  </a:lnTo>
                  <a:lnTo>
                    <a:pt x="7204" y="1393"/>
                  </a:lnTo>
                  <a:lnTo>
                    <a:pt x="7252" y="1393"/>
                  </a:lnTo>
                  <a:lnTo>
                    <a:pt x="7252" y="1345"/>
                  </a:lnTo>
                  <a:lnTo>
                    <a:pt x="7300" y="1249"/>
                  </a:lnTo>
                  <a:lnTo>
                    <a:pt x="7204" y="577"/>
                  </a:lnTo>
                  <a:lnTo>
                    <a:pt x="7108" y="48"/>
                  </a:lnTo>
                  <a:lnTo>
                    <a:pt x="6868" y="48"/>
                  </a:lnTo>
                  <a:lnTo>
                    <a:pt x="6244"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71"/>
            <p:cNvSpPr/>
            <p:nvPr/>
          </p:nvSpPr>
          <p:spPr>
            <a:xfrm>
              <a:off x="2076275" y="3466200"/>
              <a:ext cx="182525" cy="45650"/>
            </a:xfrm>
            <a:custGeom>
              <a:avLst/>
              <a:gdLst/>
              <a:ahLst/>
              <a:cxnLst/>
              <a:rect l="l" t="t" r="r" b="b"/>
              <a:pathLst>
                <a:path w="7301" h="1826" fill="none" extrusionOk="0">
                  <a:moveTo>
                    <a:pt x="6244" y="0"/>
                  </a:moveTo>
                  <a:lnTo>
                    <a:pt x="6244" y="0"/>
                  </a:lnTo>
                  <a:lnTo>
                    <a:pt x="2402" y="96"/>
                  </a:lnTo>
                  <a:lnTo>
                    <a:pt x="1" y="192"/>
                  </a:lnTo>
                  <a:lnTo>
                    <a:pt x="1" y="192"/>
                  </a:lnTo>
                  <a:lnTo>
                    <a:pt x="49" y="913"/>
                  </a:lnTo>
                  <a:lnTo>
                    <a:pt x="145" y="1441"/>
                  </a:lnTo>
                  <a:lnTo>
                    <a:pt x="193" y="1681"/>
                  </a:lnTo>
                  <a:lnTo>
                    <a:pt x="289" y="1777"/>
                  </a:lnTo>
                  <a:lnTo>
                    <a:pt x="289" y="1777"/>
                  </a:lnTo>
                  <a:lnTo>
                    <a:pt x="433" y="1825"/>
                  </a:lnTo>
                  <a:lnTo>
                    <a:pt x="721" y="1825"/>
                  </a:lnTo>
                  <a:lnTo>
                    <a:pt x="721" y="1825"/>
                  </a:lnTo>
                  <a:lnTo>
                    <a:pt x="2306" y="1777"/>
                  </a:lnTo>
                  <a:lnTo>
                    <a:pt x="4371" y="1633"/>
                  </a:lnTo>
                  <a:lnTo>
                    <a:pt x="4371" y="1633"/>
                  </a:lnTo>
                  <a:lnTo>
                    <a:pt x="7204" y="1393"/>
                  </a:lnTo>
                  <a:lnTo>
                    <a:pt x="7204" y="1393"/>
                  </a:lnTo>
                  <a:lnTo>
                    <a:pt x="7252" y="1393"/>
                  </a:lnTo>
                  <a:lnTo>
                    <a:pt x="7252" y="1393"/>
                  </a:lnTo>
                  <a:lnTo>
                    <a:pt x="7252" y="1393"/>
                  </a:lnTo>
                  <a:lnTo>
                    <a:pt x="7252" y="1393"/>
                  </a:lnTo>
                  <a:lnTo>
                    <a:pt x="7252" y="1345"/>
                  </a:lnTo>
                  <a:lnTo>
                    <a:pt x="7300" y="1249"/>
                  </a:lnTo>
                  <a:lnTo>
                    <a:pt x="7300" y="1249"/>
                  </a:lnTo>
                  <a:lnTo>
                    <a:pt x="7204" y="577"/>
                  </a:lnTo>
                  <a:lnTo>
                    <a:pt x="7108" y="48"/>
                  </a:lnTo>
                  <a:lnTo>
                    <a:pt x="7108" y="48"/>
                  </a:lnTo>
                  <a:lnTo>
                    <a:pt x="6868" y="48"/>
                  </a:lnTo>
                  <a:lnTo>
                    <a:pt x="62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71"/>
            <p:cNvSpPr/>
            <p:nvPr/>
          </p:nvSpPr>
          <p:spPr>
            <a:xfrm>
              <a:off x="2269575" y="3379750"/>
              <a:ext cx="156100" cy="120075"/>
            </a:xfrm>
            <a:custGeom>
              <a:avLst/>
              <a:gdLst/>
              <a:ahLst/>
              <a:cxnLst/>
              <a:rect l="l" t="t" r="r" b="b"/>
              <a:pathLst>
                <a:path w="6244" h="4803" extrusionOk="0">
                  <a:moveTo>
                    <a:pt x="5428" y="0"/>
                  </a:moveTo>
                  <a:lnTo>
                    <a:pt x="5187" y="145"/>
                  </a:lnTo>
                  <a:lnTo>
                    <a:pt x="4515" y="529"/>
                  </a:lnTo>
                  <a:lnTo>
                    <a:pt x="2690" y="1729"/>
                  </a:lnTo>
                  <a:lnTo>
                    <a:pt x="1" y="3554"/>
                  </a:lnTo>
                  <a:lnTo>
                    <a:pt x="481" y="4131"/>
                  </a:lnTo>
                  <a:lnTo>
                    <a:pt x="817" y="4563"/>
                  </a:lnTo>
                  <a:lnTo>
                    <a:pt x="961" y="4707"/>
                  </a:lnTo>
                  <a:lnTo>
                    <a:pt x="1105" y="4803"/>
                  </a:lnTo>
                  <a:lnTo>
                    <a:pt x="1201" y="4755"/>
                  </a:lnTo>
                  <a:lnTo>
                    <a:pt x="1393" y="4659"/>
                  </a:lnTo>
                  <a:lnTo>
                    <a:pt x="2018" y="4227"/>
                  </a:lnTo>
                  <a:lnTo>
                    <a:pt x="3747" y="2978"/>
                  </a:lnTo>
                  <a:lnTo>
                    <a:pt x="5428" y="1681"/>
                  </a:lnTo>
                  <a:lnTo>
                    <a:pt x="6244" y="1057"/>
                  </a:lnTo>
                  <a:lnTo>
                    <a:pt x="6244" y="1009"/>
                  </a:lnTo>
                  <a:lnTo>
                    <a:pt x="6196" y="913"/>
                  </a:lnTo>
                  <a:lnTo>
                    <a:pt x="5908" y="529"/>
                  </a:lnTo>
                  <a:lnTo>
                    <a:pt x="54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71"/>
            <p:cNvSpPr/>
            <p:nvPr/>
          </p:nvSpPr>
          <p:spPr>
            <a:xfrm>
              <a:off x="2269575" y="3379750"/>
              <a:ext cx="156100" cy="120075"/>
            </a:xfrm>
            <a:custGeom>
              <a:avLst/>
              <a:gdLst/>
              <a:ahLst/>
              <a:cxnLst/>
              <a:rect l="l" t="t" r="r" b="b"/>
              <a:pathLst>
                <a:path w="6244" h="4803" fill="none" extrusionOk="0">
                  <a:moveTo>
                    <a:pt x="1" y="3554"/>
                  </a:moveTo>
                  <a:lnTo>
                    <a:pt x="1" y="3554"/>
                  </a:lnTo>
                  <a:lnTo>
                    <a:pt x="2690" y="1729"/>
                  </a:lnTo>
                  <a:lnTo>
                    <a:pt x="4515" y="529"/>
                  </a:lnTo>
                  <a:lnTo>
                    <a:pt x="5187" y="145"/>
                  </a:lnTo>
                  <a:lnTo>
                    <a:pt x="5428" y="0"/>
                  </a:lnTo>
                  <a:lnTo>
                    <a:pt x="5428" y="0"/>
                  </a:lnTo>
                  <a:lnTo>
                    <a:pt x="5908" y="529"/>
                  </a:lnTo>
                  <a:lnTo>
                    <a:pt x="6196" y="913"/>
                  </a:lnTo>
                  <a:lnTo>
                    <a:pt x="6244" y="1009"/>
                  </a:lnTo>
                  <a:lnTo>
                    <a:pt x="6244" y="1057"/>
                  </a:lnTo>
                  <a:lnTo>
                    <a:pt x="6244" y="1057"/>
                  </a:lnTo>
                  <a:lnTo>
                    <a:pt x="5428" y="1681"/>
                  </a:lnTo>
                  <a:lnTo>
                    <a:pt x="3747" y="2978"/>
                  </a:lnTo>
                  <a:lnTo>
                    <a:pt x="2018" y="4227"/>
                  </a:lnTo>
                  <a:lnTo>
                    <a:pt x="1393" y="4659"/>
                  </a:lnTo>
                  <a:lnTo>
                    <a:pt x="1201" y="4755"/>
                  </a:lnTo>
                  <a:lnTo>
                    <a:pt x="1105" y="4803"/>
                  </a:lnTo>
                  <a:lnTo>
                    <a:pt x="1105" y="4803"/>
                  </a:lnTo>
                  <a:lnTo>
                    <a:pt x="961" y="4707"/>
                  </a:lnTo>
                  <a:lnTo>
                    <a:pt x="817" y="4563"/>
                  </a:lnTo>
                  <a:lnTo>
                    <a:pt x="481" y="4131"/>
                  </a:lnTo>
                  <a:lnTo>
                    <a:pt x="1" y="35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71"/>
            <p:cNvSpPr/>
            <p:nvPr/>
          </p:nvSpPr>
          <p:spPr>
            <a:xfrm>
              <a:off x="2269575" y="3379750"/>
              <a:ext cx="156100" cy="120075"/>
            </a:xfrm>
            <a:custGeom>
              <a:avLst/>
              <a:gdLst/>
              <a:ahLst/>
              <a:cxnLst/>
              <a:rect l="l" t="t" r="r" b="b"/>
              <a:pathLst>
                <a:path w="6244" h="4803" extrusionOk="0">
                  <a:moveTo>
                    <a:pt x="5428" y="0"/>
                  </a:moveTo>
                  <a:lnTo>
                    <a:pt x="4995" y="193"/>
                  </a:lnTo>
                  <a:lnTo>
                    <a:pt x="4611" y="481"/>
                  </a:lnTo>
                  <a:lnTo>
                    <a:pt x="1730" y="2402"/>
                  </a:lnTo>
                  <a:lnTo>
                    <a:pt x="1" y="3554"/>
                  </a:lnTo>
                  <a:lnTo>
                    <a:pt x="481" y="4131"/>
                  </a:lnTo>
                  <a:lnTo>
                    <a:pt x="817" y="4563"/>
                  </a:lnTo>
                  <a:lnTo>
                    <a:pt x="961" y="4707"/>
                  </a:lnTo>
                  <a:lnTo>
                    <a:pt x="1105" y="4803"/>
                  </a:lnTo>
                  <a:lnTo>
                    <a:pt x="1249" y="4755"/>
                  </a:lnTo>
                  <a:lnTo>
                    <a:pt x="1441" y="4611"/>
                  </a:lnTo>
                  <a:lnTo>
                    <a:pt x="2066" y="4227"/>
                  </a:lnTo>
                  <a:lnTo>
                    <a:pt x="3747" y="2930"/>
                  </a:lnTo>
                  <a:lnTo>
                    <a:pt x="5428" y="1681"/>
                  </a:lnTo>
                  <a:lnTo>
                    <a:pt x="6244" y="1057"/>
                  </a:lnTo>
                  <a:lnTo>
                    <a:pt x="6148" y="817"/>
                  </a:lnTo>
                  <a:lnTo>
                    <a:pt x="5860" y="481"/>
                  </a:lnTo>
                  <a:lnTo>
                    <a:pt x="5428"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71"/>
            <p:cNvSpPr/>
            <p:nvPr/>
          </p:nvSpPr>
          <p:spPr>
            <a:xfrm>
              <a:off x="2269575" y="3379750"/>
              <a:ext cx="156100" cy="120075"/>
            </a:xfrm>
            <a:custGeom>
              <a:avLst/>
              <a:gdLst/>
              <a:ahLst/>
              <a:cxnLst/>
              <a:rect l="l" t="t" r="r" b="b"/>
              <a:pathLst>
                <a:path w="6244" h="4803" fill="none" extrusionOk="0">
                  <a:moveTo>
                    <a:pt x="5428" y="0"/>
                  </a:moveTo>
                  <a:lnTo>
                    <a:pt x="5428" y="0"/>
                  </a:lnTo>
                  <a:lnTo>
                    <a:pt x="4995" y="193"/>
                  </a:lnTo>
                  <a:lnTo>
                    <a:pt x="4995" y="193"/>
                  </a:lnTo>
                  <a:lnTo>
                    <a:pt x="4611" y="481"/>
                  </a:lnTo>
                  <a:lnTo>
                    <a:pt x="4611" y="481"/>
                  </a:lnTo>
                  <a:lnTo>
                    <a:pt x="1730" y="2402"/>
                  </a:lnTo>
                  <a:lnTo>
                    <a:pt x="1" y="3554"/>
                  </a:lnTo>
                  <a:lnTo>
                    <a:pt x="1" y="3554"/>
                  </a:lnTo>
                  <a:lnTo>
                    <a:pt x="481" y="4131"/>
                  </a:lnTo>
                  <a:lnTo>
                    <a:pt x="817" y="4563"/>
                  </a:lnTo>
                  <a:lnTo>
                    <a:pt x="961" y="4707"/>
                  </a:lnTo>
                  <a:lnTo>
                    <a:pt x="1105" y="4803"/>
                  </a:lnTo>
                  <a:lnTo>
                    <a:pt x="1105" y="4803"/>
                  </a:lnTo>
                  <a:lnTo>
                    <a:pt x="1105" y="4803"/>
                  </a:lnTo>
                  <a:lnTo>
                    <a:pt x="1105" y="4803"/>
                  </a:lnTo>
                  <a:lnTo>
                    <a:pt x="1249" y="4755"/>
                  </a:lnTo>
                  <a:lnTo>
                    <a:pt x="1441" y="4611"/>
                  </a:lnTo>
                  <a:lnTo>
                    <a:pt x="2066" y="4227"/>
                  </a:lnTo>
                  <a:lnTo>
                    <a:pt x="3747" y="2930"/>
                  </a:lnTo>
                  <a:lnTo>
                    <a:pt x="5428" y="1681"/>
                  </a:lnTo>
                  <a:lnTo>
                    <a:pt x="6244" y="1057"/>
                  </a:lnTo>
                  <a:lnTo>
                    <a:pt x="6244" y="1057"/>
                  </a:lnTo>
                  <a:lnTo>
                    <a:pt x="6244" y="1057"/>
                  </a:lnTo>
                  <a:lnTo>
                    <a:pt x="6244" y="1057"/>
                  </a:lnTo>
                  <a:lnTo>
                    <a:pt x="6148" y="817"/>
                  </a:lnTo>
                  <a:lnTo>
                    <a:pt x="5860" y="481"/>
                  </a:lnTo>
                  <a:lnTo>
                    <a:pt x="5428" y="0"/>
                  </a:lnTo>
                  <a:lnTo>
                    <a:pt x="5428" y="0"/>
                  </a:lnTo>
                  <a:lnTo>
                    <a:pt x="542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71"/>
            <p:cNvSpPr/>
            <p:nvPr/>
          </p:nvSpPr>
          <p:spPr>
            <a:xfrm>
              <a:off x="1932200" y="3009950"/>
              <a:ext cx="234150" cy="184925"/>
            </a:xfrm>
            <a:custGeom>
              <a:avLst/>
              <a:gdLst/>
              <a:ahLst/>
              <a:cxnLst/>
              <a:rect l="l" t="t" r="r" b="b"/>
              <a:pathLst>
                <a:path w="9366" h="7397" extrusionOk="0">
                  <a:moveTo>
                    <a:pt x="7252" y="1"/>
                  </a:moveTo>
                  <a:lnTo>
                    <a:pt x="6820" y="145"/>
                  </a:lnTo>
                  <a:lnTo>
                    <a:pt x="6244" y="337"/>
                  </a:lnTo>
                  <a:lnTo>
                    <a:pt x="5668" y="577"/>
                  </a:lnTo>
                  <a:lnTo>
                    <a:pt x="4995" y="913"/>
                  </a:lnTo>
                  <a:lnTo>
                    <a:pt x="3602" y="1634"/>
                  </a:lnTo>
                  <a:lnTo>
                    <a:pt x="2306" y="2402"/>
                  </a:lnTo>
                  <a:lnTo>
                    <a:pt x="1153" y="3074"/>
                  </a:lnTo>
                  <a:lnTo>
                    <a:pt x="97" y="3747"/>
                  </a:lnTo>
                  <a:lnTo>
                    <a:pt x="49" y="4227"/>
                  </a:lnTo>
                  <a:lnTo>
                    <a:pt x="1" y="5283"/>
                  </a:lnTo>
                  <a:lnTo>
                    <a:pt x="1" y="6484"/>
                  </a:lnTo>
                  <a:lnTo>
                    <a:pt x="49" y="6964"/>
                  </a:lnTo>
                  <a:lnTo>
                    <a:pt x="145" y="7301"/>
                  </a:lnTo>
                  <a:lnTo>
                    <a:pt x="193" y="7397"/>
                  </a:lnTo>
                  <a:lnTo>
                    <a:pt x="625" y="7397"/>
                  </a:lnTo>
                  <a:lnTo>
                    <a:pt x="1105" y="7349"/>
                  </a:lnTo>
                  <a:lnTo>
                    <a:pt x="1681" y="7204"/>
                  </a:lnTo>
                  <a:lnTo>
                    <a:pt x="3170" y="6868"/>
                  </a:lnTo>
                  <a:lnTo>
                    <a:pt x="4851" y="6388"/>
                  </a:lnTo>
                  <a:lnTo>
                    <a:pt x="7925" y="5380"/>
                  </a:lnTo>
                  <a:lnTo>
                    <a:pt x="9365" y="4947"/>
                  </a:lnTo>
                  <a:lnTo>
                    <a:pt x="9269" y="4275"/>
                  </a:lnTo>
                  <a:lnTo>
                    <a:pt x="8981" y="2786"/>
                  </a:lnTo>
                  <a:lnTo>
                    <a:pt x="8789" y="1922"/>
                  </a:lnTo>
                  <a:lnTo>
                    <a:pt x="8549" y="1153"/>
                  </a:lnTo>
                  <a:lnTo>
                    <a:pt x="8405" y="817"/>
                  </a:lnTo>
                  <a:lnTo>
                    <a:pt x="8261" y="481"/>
                  </a:lnTo>
                  <a:lnTo>
                    <a:pt x="8069" y="241"/>
                  </a:lnTo>
                  <a:lnTo>
                    <a:pt x="7877" y="97"/>
                  </a:lnTo>
                  <a:lnTo>
                    <a:pt x="7781"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71"/>
            <p:cNvSpPr/>
            <p:nvPr/>
          </p:nvSpPr>
          <p:spPr>
            <a:xfrm>
              <a:off x="1932200" y="3009950"/>
              <a:ext cx="234150" cy="184925"/>
            </a:xfrm>
            <a:custGeom>
              <a:avLst/>
              <a:gdLst/>
              <a:ahLst/>
              <a:cxnLst/>
              <a:rect l="l" t="t" r="r" b="b"/>
              <a:pathLst>
                <a:path w="9366" h="7397" fill="none" extrusionOk="0">
                  <a:moveTo>
                    <a:pt x="97" y="3747"/>
                  </a:moveTo>
                  <a:lnTo>
                    <a:pt x="97" y="3747"/>
                  </a:lnTo>
                  <a:lnTo>
                    <a:pt x="1153" y="3074"/>
                  </a:lnTo>
                  <a:lnTo>
                    <a:pt x="2306" y="2402"/>
                  </a:lnTo>
                  <a:lnTo>
                    <a:pt x="3602" y="1634"/>
                  </a:lnTo>
                  <a:lnTo>
                    <a:pt x="4995" y="913"/>
                  </a:lnTo>
                  <a:lnTo>
                    <a:pt x="5668" y="577"/>
                  </a:lnTo>
                  <a:lnTo>
                    <a:pt x="6244" y="337"/>
                  </a:lnTo>
                  <a:lnTo>
                    <a:pt x="6820" y="145"/>
                  </a:lnTo>
                  <a:lnTo>
                    <a:pt x="7252" y="1"/>
                  </a:lnTo>
                  <a:lnTo>
                    <a:pt x="7637" y="1"/>
                  </a:lnTo>
                  <a:lnTo>
                    <a:pt x="7781" y="1"/>
                  </a:lnTo>
                  <a:lnTo>
                    <a:pt x="7877" y="97"/>
                  </a:lnTo>
                  <a:lnTo>
                    <a:pt x="7877" y="97"/>
                  </a:lnTo>
                  <a:lnTo>
                    <a:pt x="8069" y="241"/>
                  </a:lnTo>
                  <a:lnTo>
                    <a:pt x="8261" y="481"/>
                  </a:lnTo>
                  <a:lnTo>
                    <a:pt x="8405" y="817"/>
                  </a:lnTo>
                  <a:lnTo>
                    <a:pt x="8549" y="1153"/>
                  </a:lnTo>
                  <a:lnTo>
                    <a:pt x="8789" y="1922"/>
                  </a:lnTo>
                  <a:lnTo>
                    <a:pt x="8981" y="2786"/>
                  </a:lnTo>
                  <a:lnTo>
                    <a:pt x="9269" y="4275"/>
                  </a:lnTo>
                  <a:lnTo>
                    <a:pt x="9365" y="4947"/>
                  </a:lnTo>
                  <a:lnTo>
                    <a:pt x="9365" y="4947"/>
                  </a:lnTo>
                  <a:lnTo>
                    <a:pt x="7925" y="5380"/>
                  </a:lnTo>
                  <a:lnTo>
                    <a:pt x="4851" y="6388"/>
                  </a:lnTo>
                  <a:lnTo>
                    <a:pt x="3170" y="6868"/>
                  </a:lnTo>
                  <a:lnTo>
                    <a:pt x="1681" y="7204"/>
                  </a:lnTo>
                  <a:lnTo>
                    <a:pt x="1105" y="7349"/>
                  </a:lnTo>
                  <a:lnTo>
                    <a:pt x="625" y="7397"/>
                  </a:lnTo>
                  <a:lnTo>
                    <a:pt x="289" y="7397"/>
                  </a:lnTo>
                  <a:lnTo>
                    <a:pt x="193" y="7397"/>
                  </a:lnTo>
                  <a:lnTo>
                    <a:pt x="145" y="7301"/>
                  </a:lnTo>
                  <a:lnTo>
                    <a:pt x="145" y="7301"/>
                  </a:lnTo>
                  <a:lnTo>
                    <a:pt x="49" y="6964"/>
                  </a:lnTo>
                  <a:lnTo>
                    <a:pt x="1" y="6484"/>
                  </a:lnTo>
                  <a:lnTo>
                    <a:pt x="1" y="5283"/>
                  </a:lnTo>
                  <a:lnTo>
                    <a:pt x="49" y="4227"/>
                  </a:lnTo>
                  <a:lnTo>
                    <a:pt x="97" y="37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71"/>
            <p:cNvSpPr/>
            <p:nvPr/>
          </p:nvSpPr>
          <p:spPr>
            <a:xfrm>
              <a:off x="1951400" y="3085600"/>
              <a:ext cx="42050" cy="105675"/>
            </a:xfrm>
            <a:custGeom>
              <a:avLst/>
              <a:gdLst/>
              <a:ahLst/>
              <a:cxnLst/>
              <a:rect l="l" t="t" r="r" b="b"/>
              <a:pathLst>
                <a:path w="1682" h="4227" extrusionOk="0">
                  <a:moveTo>
                    <a:pt x="433" y="0"/>
                  </a:moveTo>
                  <a:lnTo>
                    <a:pt x="1" y="288"/>
                  </a:lnTo>
                  <a:lnTo>
                    <a:pt x="433" y="2257"/>
                  </a:lnTo>
                  <a:lnTo>
                    <a:pt x="913" y="4227"/>
                  </a:lnTo>
                  <a:lnTo>
                    <a:pt x="1682" y="4034"/>
                  </a:lnTo>
                  <a:lnTo>
                    <a:pt x="433"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71"/>
            <p:cNvSpPr/>
            <p:nvPr/>
          </p:nvSpPr>
          <p:spPr>
            <a:xfrm>
              <a:off x="1951400" y="3085600"/>
              <a:ext cx="42050" cy="105675"/>
            </a:xfrm>
            <a:custGeom>
              <a:avLst/>
              <a:gdLst/>
              <a:ahLst/>
              <a:cxnLst/>
              <a:rect l="l" t="t" r="r" b="b"/>
              <a:pathLst>
                <a:path w="1682" h="4227" fill="none" extrusionOk="0">
                  <a:moveTo>
                    <a:pt x="433" y="0"/>
                  </a:moveTo>
                  <a:lnTo>
                    <a:pt x="433" y="0"/>
                  </a:lnTo>
                  <a:lnTo>
                    <a:pt x="1" y="288"/>
                  </a:lnTo>
                  <a:lnTo>
                    <a:pt x="1" y="288"/>
                  </a:lnTo>
                  <a:lnTo>
                    <a:pt x="433" y="2257"/>
                  </a:lnTo>
                  <a:lnTo>
                    <a:pt x="913" y="4227"/>
                  </a:lnTo>
                  <a:lnTo>
                    <a:pt x="913" y="4227"/>
                  </a:lnTo>
                  <a:lnTo>
                    <a:pt x="1682" y="4034"/>
                  </a:lnTo>
                  <a:lnTo>
                    <a:pt x="1682" y="4034"/>
                  </a:lnTo>
                  <a:lnTo>
                    <a:pt x="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71"/>
            <p:cNvSpPr/>
            <p:nvPr/>
          </p:nvSpPr>
          <p:spPr>
            <a:xfrm>
              <a:off x="1958625" y="2995550"/>
              <a:ext cx="169300" cy="198125"/>
            </a:xfrm>
            <a:custGeom>
              <a:avLst/>
              <a:gdLst/>
              <a:ahLst/>
              <a:cxnLst/>
              <a:rect l="l" t="t" r="r" b="b"/>
              <a:pathLst>
                <a:path w="6772" h="7925" extrusionOk="0">
                  <a:moveTo>
                    <a:pt x="6772" y="0"/>
                  </a:moveTo>
                  <a:lnTo>
                    <a:pt x="5667" y="433"/>
                  </a:lnTo>
                  <a:lnTo>
                    <a:pt x="3314" y="1441"/>
                  </a:lnTo>
                  <a:lnTo>
                    <a:pt x="2065" y="1969"/>
                  </a:lnTo>
                  <a:lnTo>
                    <a:pt x="1009" y="2498"/>
                  </a:lnTo>
                  <a:lnTo>
                    <a:pt x="240" y="2882"/>
                  </a:lnTo>
                  <a:lnTo>
                    <a:pt x="48" y="3026"/>
                  </a:lnTo>
                  <a:lnTo>
                    <a:pt x="0" y="3122"/>
                  </a:lnTo>
                  <a:lnTo>
                    <a:pt x="769" y="5667"/>
                  </a:lnTo>
                  <a:lnTo>
                    <a:pt x="1489" y="7925"/>
                  </a:lnTo>
                  <a:lnTo>
                    <a:pt x="2161" y="7780"/>
                  </a:lnTo>
                  <a:lnTo>
                    <a:pt x="3650" y="7492"/>
                  </a:lnTo>
                  <a:lnTo>
                    <a:pt x="4514" y="7300"/>
                  </a:lnTo>
                  <a:lnTo>
                    <a:pt x="5283" y="7108"/>
                  </a:lnTo>
                  <a:lnTo>
                    <a:pt x="5907" y="6868"/>
                  </a:lnTo>
                  <a:lnTo>
                    <a:pt x="6099" y="6772"/>
                  </a:lnTo>
                  <a:lnTo>
                    <a:pt x="6243" y="6628"/>
                  </a:lnTo>
                  <a:lnTo>
                    <a:pt x="6339" y="6484"/>
                  </a:lnTo>
                  <a:lnTo>
                    <a:pt x="6436" y="6196"/>
                  </a:lnTo>
                  <a:lnTo>
                    <a:pt x="6580" y="5331"/>
                  </a:lnTo>
                  <a:lnTo>
                    <a:pt x="6676" y="4275"/>
                  </a:lnTo>
                  <a:lnTo>
                    <a:pt x="6724" y="3074"/>
                  </a:lnTo>
                  <a:lnTo>
                    <a:pt x="6772" y="961"/>
                  </a:lnTo>
                  <a:lnTo>
                    <a:pt x="67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71"/>
            <p:cNvSpPr/>
            <p:nvPr/>
          </p:nvSpPr>
          <p:spPr>
            <a:xfrm>
              <a:off x="1958625" y="2995550"/>
              <a:ext cx="169300" cy="198125"/>
            </a:xfrm>
            <a:custGeom>
              <a:avLst/>
              <a:gdLst/>
              <a:ahLst/>
              <a:cxnLst/>
              <a:rect l="l" t="t" r="r" b="b"/>
              <a:pathLst>
                <a:path w="6772" h="7925" fill="none" extrusionOk="0">
                  <a:moveTo>
                    <a:pt x="6772" y="0"/>
                  </a:moveTo>
                  <a:lnTo>
                    <a:pt x="6772" y="0"/>
                  </a:lnTo>
                  <a:lnTo>
                    <a:pt x="5667" y="433"/>
                  </a:lnTo>
                  <a:lnTo>
                    <a:pt x="3314" y="1441"/>
                  </a:lnTo>
                  <a:lnTo>
                    <a:pt x="2065" y="1969"/>
                  </a:lnTo>
                  <a:lnTo>
                    <a:pt x="1009" y="2498"/>
                  </a:lnTo>
                  <a:lnTo>
                    <a:pt x="240" y="2882"/>
                  </a:lnTo>
                  <a:lnTo>
                    <a:pt x="48" y="3026"/>
                  </a:lnTo>
                  <a:lnTo>
                    <a:pt x="0" y="3122"/>
                  </a:lnTo>
                  <a:lnTo>
                    <a:pt x="0" y="3122"/>
                  </a:lnTo>
                  <a:lnTo>
                    <a:pt x="769" y="5667"/>
                  </a:lnTo>
                  <a:lnTo>
                    <a:pt x="1489" y="7925"/>
                  </a:lnTo>
                  <a:lnTo>
                    <a:pt x="1489" y="7925"/>
                  </a:lnTo>
                  <a:lnTo>
                    <a:pt x="2161" y="7780"/>
                  </a:lnTo>
                  <a:lnTo>
                    <a:pt x="3650" y="7492"/>
                  </a:lnTo>
                  <a:lnTo>
                    <a:pt x="4514" y="7300"/>
                  </a:lnTo>
                  <a:lnTo>
                    <a:pt x="5283" y="7108"/>
                  </a:lnTo>
                  <a:lnTo>
                    <a:pt x="5907" y="6868"/>
                  </a:lnTo>
                  <a:lnTo>
                    <a:pt x="6099" y="6772"/>
                  </a:lnTo>
                  <a:lnTo>
                    <a:pt x="6243" y="6628"/>
                  </a:lnTo>
                  <a:lnTo>
                    <a:pt x="6243" y="6628"/>
                  </a:lnTo>
                  <a:lnTo>
                    <a:pt x="6339" y="6484"/>
                  </a:lnTo>
                  <a:lnTo>
                    <a:pt x="6436" y="6196"/>
                  </a:lnTo>
                  <a:lnTo>
                    <a:pt x="6580" y="5331"/>
                  </a:lnTo>
                  <a:lnTo>
                    <a:pt x="6676" y="4275"/>
                  </a:lnTo>
                  <a:lnTo>
                    <a:pt x="6724" y="3074"/>
                  </a:lnTo>
                  <a:lnTo>
                    <a:pt x="6772" y="961"/>
                  </a:lnTo>
                  <a:lnTo>
                    <a:pt x="67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71"/>
            <p:cNvSpPr/>
            <p:nvPr/>
          </p:nvSpPr>
          <p:spPr>
            <a:xfrm>
              <a:off x="2127900" y="2995550"/>
              <a:ext cx="25" cy="25"/>
            </a:xfrm>
            <a:custGeom>
              <a:avLst/>
              <a:gdLst/>
              <a:ahLst/>
              <a:cxnLst/>
              <a:rect l="l" t="t" r="r" b="b"/>
              <a:pathLst>
                <a:path w="1" h="1" extrusionOk="0">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lnTo>
                    <a:pt x="1" y="0"/>
                  </a:lnTo>
                  <a:lnTo>
                    <a:pt x="1" y="0"/>
                  </a:lnTo>
                  <a:lnTo>
                    <a:pt x="1" y="0"/>
                  </a:lnTo>
                  <a:lnTo>
                    <a:pt x="1" y="0"/>
                  </a:lnTo>
                  <a:lnTo>
                    <a:pt x="1" y="0"/>
                  </a:lnTo>
                  <a:close/>
                </a:path>
              </a:pathLst>
            </a:custGeom>
            <a:solidFill>
              <a:srgbClr val="422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71"/>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71"/>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71"/>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71"/>
            <p:cNvSpPr/>
            <p:nvPr/>
          </p:nvSpPr>
          <p:spPr>
            <a:xfrm>
              <a:off x="2058275" y="2995550"/>
              <a:ext cx="69650" cy="186125"/>
            </a:xfrm>
            <a:custGeom>
              <a:avLst/>
              <a:gdLst/>
              <a:ahLst/>
              <a:cxnLst/>
              <a:rect l="l" t="t" r="r" b="b"/>
              <a:pathLst>
                <a:path w="2786" h="7445" extrusionOk="0">
                  <a:moveTo>
                    <a:pt x="2786" y="0"/>
                  </a:moveTo>
                  <a:lnTo>
                    <a:pt x="1201" y="625"/>
                  </a:lnTo>
                  <a:lnTo>
                    <a:pt x="1057" y="1009"/>
                  </a:lnTo>
                  <a:lnTo>
                    <a:pt x="1537" y="1153"/>
                  </a:lnTo>
                  <a:lnTo>
                    <a:pt x="1729" y="865"/>
                  </a:lnTo>
                  <a:lnTo>
                    <a:pt x="1969" y="577"/>
                  </a:lnTo>
                  <a:lnTo>
                    <a:pt x="2161" y="337"/>
                  </a:lnTo>
                  <a:lnTo>
                    <a:pt x="2401" y="193"/>
                  </a:lnTo>
                  <a:lnTo>
                    <a:pt x="2786" y="0"/>
                  </a:lnTo>
                  <a:close/>
                  <a:moveTo>
                    <a:pt x="96" y="6004"/>
                  </a:moveTo>
                  <a:lnTo>
                    <a:pt x="0" y="7444"/>
                  </a:lnTo>
                  <a:lnTo>
                    <a:pt x="0" y="7444"/>
                  </a:lnTo>
                  <a:lnTo>
                    <a:pt x="144" y="7396"/>
                  </a:lnTo>
                  <a:lnTo>
                    <a:pt x="288" y="6100"/>
                  </a:lnTo>
                  <a:lnTo>
                    <a:pt x="96" y="6004"/>
                  </a:lnTo>
                  <a:close/>
                </a:path>
              </a:pathLst>
            </a:custGeom>
            <a:solidFill>
              <a:srgbClr val="FB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71"/>
            <p:cNvSpPr/>
            <p:nvPr/>
          </p:nvSpPr>
          <p:spPr>
            <a:xfrm>
              <a:off x="2058275" y="3145625"/>
              <a:ext cx="7225" cy="36050"/>
            </a:xfrm>
            <a:custGeom>
              <a:avLst/>
              <a:gdLst/>
              <a:ahLst/>
              <a:cxnLst/>
              <a:rect l="l" t="t" r="r" b="b"/>
              <a:pathLst>
                <a:path w="289" h="1442" fill="none" extrusionOk="0">
                  <a:moveTo>
                    <a:pt x="96" y="1"/>
                  </a:moveTo>
                  <a:lnTo>
                    <a:pt x="96" y="1"/>
                  </a:lnTo>
                  <a:lnTo>
                    <a:pt x="0" y="1441"/>
                  </a:lnTo>
                  <a:lnTo>
                    <a:pt x="0" y="1441"/>
                  </a:lnTo>
                  <a:lnTo>
                    <a:pt x="144" y="1393"/>
                  </a:lnTo>
                  <a:lnTo>
                    <a:pt x="144" y="1393"/>
                  </a:lnTo>
                  <a:lnTo>
                    <a:pt x="288" y="97"/>
                  </a:lnTo>
                  <a:lnTo>
                    <a:pt x="288" y="97"/>
                  </a:lnTo>
                  <a:lnTo>
                    <a:pt x="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71"/>
            <p:cNvSpPr/>
            <p:nvPr/>
          </p:nvSpPr>
          <p:spPr>
            <a:xfrm>
              <a:off x="2084675" y="2995550"/>
              <a:ext cx="43250" cy="28825"/>
            </a:xfrm>
            <a:custGeom>
              <a:avLst/>
              <a:gdLst/>
              <a:ahLst/>
              <a:cxnLst/>
              <a:rect l="l" t="t" r="r" b="b"/>
              <a:pathLst>
                <a:path w="1730" h="1153" fill="none" extrusionOk="0">
                  <a:moveTo>
                    <a:pt x="1730" y="0"/>
                  </a:moveTo>
                  <a:lnTo>
                    <a:pt x="1730" y="0"/>
                  </a:lnTo>
                  <a:lnTo>
                    <a:pt x="1730" y="0"/>
                  </a:lnTo>
                  <a:lnTo>
                    <a:pt x="1730" y="0"/>
                  </a:lnTo>
                  <a:lnTo>
                    <a:pt x="1730" y="0"/>
                  </a:lnTo>
                  <a:lnTo>
                    <a:pt x="1730" y="0"/>
                  </a:lnTo>
                  <a:lnTo>
                    <a:pt x="1730" y="0"/>
                  </a:lnTo>
                  <a:lnTo>
                    <a:pt x="1730" y="0"/>
                  </a:lnTo>
                  <a:lnTo>
                    <a:pt x="1730" y="0"/>
                  </a:lnTo>
                  <a:lnTo>
                    <a:pt x="1730" y="0"/>
                  </a:lnTo>
                  <a:lnTo>
                    <a:pt x="1730" y="0"/>
                  </a:lnTo>
                  <a:lnTo>
                    <a:pt x="1730" y="0"/>
                  </a:lnTo>
                  <a:lnTo>
                    <a:pt x="145" y="625"/>
                  </a:lnTo>
                  <a:lnTo>
                    <a:pt x="145" y="625"/>
                  </a:lnTo>
                  <a:lnTo>
                    <a:pt x="1" y="1009"/>
                  </a:lnTo>
                  <a:lnTo>
                    <a:pt x="1" y="1009"/>
                  </a:lnTo>
                  <a:lnTo>
                    <a:pt x="481" y="1153"/>
                  </a:lnTo>
                  <a:lnTo>
                    <a:pt x="481" y="1153"/>
                  </a:lnTo>
                  <a:lnTo>
                    <a:pt x="673" y="865"/>
                  </a:lnTo>
                  <a:lnTo>
                    <a:pt x="913" y="577"/>
                  </a:lnTo>
                  <a:lnTo>
                    <a:pt x="1105" y="337"/>
                  </a:lnTo>
                  <a:lnTo>
                    <a:pt x="1345" y="193"/>
                  </a:lnTo>
                  <a:lnTo>
                    <a:pt x="1345" y="193"/>
                  </a:lnTo>
                  <a:lnTo>
                    <a:pt x="1730" y="0"/>
                  </a:lnTo>
                  <a:lnTo>
                    <a:pt x="1730" y="0"/>
                  </a:lnTo>
                  <a:lnTo>
                    <a:pt x="173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71"/>
            <p:cNvSpPr/>
            <p:nvPr/>
          </p:nvSpPr>
          <p:spPr>
            <a:xfrm>
              <a:off x="1742500" y="2983550"/>
              <a:ext cx="212550" cy="212525"/>
            </a:xfrm>
            <a:custGeom>
              <a:avLst/>
              <a:gdLst/>
              <a:ahLst/>
              <a:cxnLst/>
              <a:rect l="l" t="t" r="r" b="b"/>
              <a:pathLst>
                <a:path w="8502" h="8501" extrusionOk="0">
                  <a:moveTo>
                    <a:pt x="1585" y="0"/>
                  </a:moveTo>
                  <a:lnTo>
                    <a:pt x="1" y="1777"/>
                  </a:lnTo>
                  <a:lnTo>
                    <a:pt x="625" y="2594"/>
                  </a:lnTo>
                  <a:lnTo>
                    <a:pt x="1345" y="3410"/>
                  </a:lnTo>
                  <a:lnTo>
                    <a:pt x="2306" y="4418"/>
                  </a:lnTo>
                  <a:lnTo>
                    <a:pt x="3410" y="5523"/>
                  </a:lnTo>
                  <a:lnTo>
                    <a:pt x="4035" y="6051"/>
                  </a:lnTo>
                  <a:lnTo>
                    <a:pt x="4707" y="6628"/>
                  </a:lnTo>
                  <a:lnTo>
                    <a:pt x="5379" y="7108"/>
                  </a:lnTo>
                  <a:lnTo>
                    <a:pt x="6100" y="7588"/>
                  </a:lnTo>
                  <a:lnTo>
                    <a:pt x="6868" y="8020"/>
                  </a:lnTo>
                  <a:lnTo>
                    <a:pt x="7589" y="8405"/>
                  </a:lnTo>
                  <a:lnTo>
                    <a:pt x="7877" y="8501"/>
                  </a:lnTo>
                  <a:lnTo>
                    <a:pt x="8117" y="8501"/>
                  </a:lnTo>
                  <a:lnTo>
                    <a:pt x="8261" y="8453"/>
                  </a:lnTo>
                  <a:lnTo>
                    <a:pt x="8357" y="8405"/>
                  </a:lnTo>
                  <a:lnTo>
                    <a:pt x="8453" y="8309"/>
                  </a:lnTo>
                  <a:lnTo>
                    <a:pt x="8501" y="8164"/>
                  </a:lnTo>
                  <a:lnTo>
                    <a:pt x="8261" y="4803"/>
                  </a:lnTo>
                  <a:lnTo>
                    <a:pt x="6868" y="3890"/>
                  </a:lnTo>
                  <a:lnTo>
                    <a:pt x="5139" y="2690"/>
                  </a:lnTo>
                  <a:lnTo>
                    <a:pt x="3266" y="1297"/>
                  </a:lnTo>
                  <a:lnTo>
                    <a:pt x="1585"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71"/>
            <p:cNvSpPr/>
            <p:nvPr/>
          </p:nvSpPr>
          <p:spPr>
            <a:xfrm>
              <a:off x="1652450" y="2899500"/>
              <a:ext cx="141700" cy="145300"/>
            </a:xfrm>
            <a:custGeom>
              <a:avLst/>
              <a:gdLst/>
              <a:ahLst/>
              <a:cxnLst/>
              <a:rect l="l" t="t" r="r" b="b"/>
              <a:pathLst>
                <a:path w="5668" h="5812" extrusionOk="0">
                  <a:moveTo>
                    <a:pt x="1682" y="0"/>
                  </a:moveTo>
                  <a:lnTo>
                    <a:pt x="1634" y="48"/>
                  </a:lnTo>
                  <a:lnTo>
                    <a:pt x="1634" y="289"/>
                  </a:lnTo>
                  <a:lnTo>
                    <a:pt x="1778" y="529"/>
                  </a:lnTo>
                  <a:lnTo>
                    <a:pt x="1922" y="817"/>
                  </a:lnTo>
                  <a:lnTo>
                    <a:pt x="2114" y="1153"/>
                  </a:lnTo>
                  <a:lnTo>
                    <a:pt x="2546" y="1681"/>
                  </a:lnTo>
                  <a:lnTo>
                    <a:pt x="2882" y="2065"/>
                  </a:lnTo>
                  <a:lnTo>
                    <a:pt x="2834" y="2065"/>
                  </a:lnTo>
                  <a:lnTo>
                    <a:pt x="2354" y="1729"/>
                  </a:lnTo>
                  <a:lnTo>
                    <a:pt x="1586" y="1249"/>
                  </a:lnTo>
                  <a:lnTo>
                    <a:pt x="1201" y="1057"/>
                  </a:lnTo>
                  <a:lnTo>
                    <a:pt x="817" y="913"/>
                  </a:lnTo>
                  <a:lnTo>
                    <a:pt x="577" y="865"/>
                  </a:lnTo>
                  <a:lnTo>
                    <a:pt x="529" y="913"/>
                  </a:lnTo>
                  <a:lnTo>
                    <a:pt x="481" y="1009"/>
                  </a:lnTo>
                  <a:lnTo>
                    <a:pt x="481" y="1105"/>
                  </a:lnTo>
                  <a:lnTo>
                    <a:pt x="481" y="1249"/>
                  </a:lnTo>
                  <a:lnTo>
                    <a:pt x="673" y="1537"/>
                  </a:lnTo>
                  <a:lnTo>
                    <a:pt x="913" y="1825"/>
                  </a:lnTo>
                  <a:lnTo>
                    <a:pt x="1201" y="2162"/>
                  </a:lnTo>
                  <a:lnTo>
                    <a:pt x="1826" y="2690"/>
                  </a:lnTo>
                  <a:lnTo>
                    <a:pt x="2066" y="2930"/>
                  </a:lnTo>
                  <a:lnTo>
                    <a:pt x="1730" y="2786"/>
                  </a:lnTo>
                  <a:lnTo>
                    <a:pt x="1057" y="2450"/>
                  </a:lnTo>
                  <a:lnTo>
                    <a:pt x="673" y="2306"/>
                  </a:lnTo>
                  <a:lnTo>
                    <a:pt x="337" y="2210"/>
                  </a:lnTo>
                  <a:lnTo>
                    <a:pt x="97" y="2210"/>
                  </a:lnTo>
                  <a:lnTo>
                    <a:pt x="49" y="2258"/>
                  </a:lnTo>
                  <a:lnTo>
                    <a:pt x="1" y="2306"/>
                  </a:lnTo>
                  <a:lnTo>
                    <a:pt x="1" y="2402"/>
                  </a:lnTo>
                  <a:lnTo>
                    <a:pt x="49" y="2498"/>
                  </a:lnTo>
                  <a:lnTo>
                    <a:pt x="241" y="2690"/>
                  </a:lnTo>
                  <a:lnTo>
                    <a:pt x="481" y="2882"/>
                  </a:lnTo>
                  <a:lnTo>
                    <a:pt x="769" y="3074"/>
                  </a:lnTo>
                  <a:lnTo>
                    <a:pt x="1345" y="3410"/>
                  </a:lnTo>
                  <a:lnTo>
                    <a:pt x="1730" y="3602"/>
                  </a:lnTo>
                  <a:lnTo>
                    <a:pt x="1393" y="3554"/>
                  </a:lnTo>
                  <a:lnTo>
                    <a:pt x="817" y="3506"/>
                  </a:lnTo>
                  <a:lnTo>
                    <a:pt x="529" y="3506"/>
                  </a:lnTo>
                  <a:lnTo>
                    <a:pt x="289" y="3554"/>
                  </a:lnTo>
                  <a:lnTo>
                    <a:pt x="97" y="3602"/>
                  </a:lnTo>
                  <a:lnTo>
                    <a:pt x="49" y="3650"/>
                  </a:lnTo>
                  <a:lnTo>
                    <a:pt x="49" y="3746"/>
                  </a:lnTo>
                  <a:lnTo>
                    <a:pt x="97" y="3842"/>
                  </a:lnTo>
                  <a:lnTo>
                    <a:pt x="193" y="3938"/>
                  </a:lnTo>
                  <a:lnTo>
                    <a:pt x="625" y="4131"/>
                  </a:lnTo>
                  <a:lnTo>
                    <a:pt x="1153" y="4323"/>
                  </a:lnTo>
                  <a:lnTo>
                    <a:pt x="1730" y="4515"/>
                  </a:lnTo>
                  <a:lnTo>
                    <a:pt x="1778" y="4755"/>
                  </a:lnTo>
                  <a:lnTo>
                    <a:pt x="1922" y="4995"/>
                  </a:lnTo>
                  <a:lnTo>
                    <a:pt x="2066" y="5187"/>
                  </a:lnTo>
                  <a:lnTo>
                    <a:pt x="2258" y="5379"/>
                  </a:lnTo>
                  <a:lnTo>
                    <a:pt x="2546" y="5571"/>
                  </a:lnTo>
                  <a:lnTo>
                    <a:pt x="2882" y="5715"/>
                  </a:lnTo>
                  <a:lnTo>
                    <a:pt x="3218" y="5811"/>
                  </a:lnTo>
                  <a:lnTo>
                    <a:pt x="3555" y="5811"/>
                  </a:lnTo>
                  <a:lnTo>
                    <a:pt x="3843" y="5715"/>
                  </a:lnTo>
                  <a:lnTo>
                    <a:pt x="4179" y="5619"/>
                  </a:lnTo>
                  <a:lnTo>
                    <a:pt x="4467" y="5427"/>
                  </a:lnTo>
                  <a:lnTo>
                    <a:pt x="4707" y="5187"/>
                  </a:lnTo>
                  <a:lnTo>
                    <a:pt x="5283" y="4563"/>
                  </a:lnTo>
                  <a:lnTo>
                    <a:pt x="5476" y="4275"/>
                  </a:lnTo>
                  <a:lnTo>
                    <a:pt x="5572" y="3986"/>
                  </a:lnTo>
                  <a:lnTo>
                    <a:pt x="5668" y="3746"/>
                  </a:lnTo>
                  <a:lnTo>
                    <a:pt x="5668" y="3410"/>
                  </a:lnTo>
                  <a:lnTo>
                    <a:pt x="5668" y="3122"/>
                  </a:lnTo>
                  <a:lnTo>
                    <a:pt x="5572" y="2834"/>
                  </a:lnTo>
                  <a:lnTo>
                    <a:pt x="5476" y="2594"/>
                  </a:lnTo>
                  <a:lnTo>
                    <a:pt x="5283" y="2306"/>
                  </a:lnTo>
                  <a:lnTo>
                    <a:pt x="5139" y="1825"/>
                  </a:lnTo>
                  <a:lnTo>
                    <a:pt x="4899" y="1153"/>
                  </a:lnTo>
                  <a:lnTo>
                    <a:pt x="4707" y="865"/>
                  </a:lnTo>
                  <a:lnTo>
                    <a:pt x="4563" y="673"/>
                  </a:lnTo>
                  <a:lnTo>
                    <a:pt x="4371" y="529"/>
                  </a:lnTo>
                  <a:lnTo>
                    <a:pt x="4179" y="529"/>
                  </a:lnTo>
                  <a:lnTo>
                    <a:pt x="4083" y="625"/>
                  </a:lnTo>
                  <a:lnTo>
                    <a:pt x="3987" y="721"/>
                  </a:lnTo>
                  <a:lnTo>
                    <a:pt x="3939" y="865"/>
                  </a:lnTo>
                  <a:lnTo>
                    <a:pt x="3939" y="1009"/>
                  </a:lnTo>
                  <a:lnTo>
                    <a:pt x="3939" y="1345"/>
                  </a:lnTo>
                  <a:lnTo>
                    <a:pt x="3987" y="1681"/>
                  </a:lnTo>
                  <a:lnTo>
                    <a:pt x="3699" y="1681"/>
                  </a:lnTo>
                  <a:lnTo>
                    <a:pt x="3170" y="1153"/>
                  </a:lnTo>
                  <a:lnTo>
                    <a:pt x="2498" y="529"/>
                  </a:lnTo>
                  <a:lnTo>
                    <a:pt x="2210" y="289"/>
                  </a:lnTo>
                  <a:lnTo>
                    <a:pt x="1922" y="96"/>
                  </a:lnTo>
                  <a:lnTo>
                    <a:pt x="1730"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71"/>
            <p:cNvSpPr/>
            <p:nvPr/>
          </p:nvSpPr>
          <p:spPr>
            <a:xfrm>
              <a:off x="1652450" y="2899500"/>
              <a:ext cx="141700" cy="145300"/>
            </a:xfrm>
            <a:custGeom>
              <a:avLst/>
              <a:gdLst/>
              <a:ahLst/>
              <a:cxnLst/>
              <a:rect l="l" t="t" r="r" b="b"/>
              <a:pathLst>
                <a:path w="5668" h="5812" fill="none" extrusionOk="0">
                  <a:moveTo>
                    <a:pt x="49" y="3746"/>
                  </a:moveTo>
                  <a:lnTo>
                    <a:pt x="49" y="3746"/>
                  </a:lnTo>
                  <a:lnTo>
                    <a:pt x="49" y="3650"/>
                  </a:lnTo>
                  <a:lnTo>
                    <a:pt x="97" y="3602"/>
                  </a:lnTo>
                  <a:lnTo>
                    <a:pt x="289" y="3554"/>
                  </a:lnTo>
                  <a:lnTo>
                    <a:pt x="529" y="3506"/>
                  </a:lnTo>
                  <a:lnTo>
                    <a:pt x="817" y="3506"/>
                  </a:lnTo>
                  <a:lnTo>
                    <a:pt x="1393" y="3554"/>
                  </a:lnTo>
                  <a:lnTo>
                    <a:pt x="1730" y="3602"/>
                  </a:lnTo>
                  <a:lnTo>
                    <a:pt x="1730" y="3602"/>
                  </a:lnTo>
                  <a:lnTo>
                    <a:pt x="1730" y="3602"/>
                  </a:lnTo>
                  <a:lnTo>
                    <a:pt x="1345" y="3410"/>
                  </a:lnTo>
                  <a:lnTo>
                    <a:pt x="769" y="3074"/>
                  </a:lnTo>
                  <a:lnTo>
                    <a:pt x="481" y="2882"/>
                  </a:lnTo>
                  <a:lnTo>
                    <a:pt x="241" y="2690"/>
                  </a:lnTo>
                  <a:lnTo>
                    <a:pt x="49" y="2498"/>
                  </a:lnTo>
                  <a:lnTo>
                    <a:pt x="1" y="2402"/>
                  </a:lnTo>
                  <a:lnTo>
                    <a:pt x="1" y="2306"/>
                  </a:lnTo>
                  <a:lnTo>
                    <a:pt x="1" y="2306"/>
                  </a:lnTo>
                  <a:lnTo>
                    <a:pt x="49" y="2258"/>
                  </a:lnTo>
                  <a:lnTo>
                    <a:pt x="97" y="2210"/>
                  </a:lnTo>
                  <a:lnTo>
                    <a:pt x="337" y="2210"/>
                  </a:lnTo>
                  <a:lnTo>
                    <a:pt x="673" y="2306"/>
                  </a:lnTo>
                  <a:lnTo>
                    <a:pt x="1057" y="2450"/>
                  </a:lnTo>
                  <a:lnTo>
                    <a:pt x="1730" y="2786"/>
                  </a:lnTo>
                  <a:lnTo>
                    <a:pt x="2066" y="2930"/>
                  </a:lnTo>
                  <a:lnTo>
                    <a:pt x="2066" y="2930"/>
                  </a:lnTo>
                  <a:lnTo>
                    <a:pt x="1826" y="2690"/>
                  </a:lnTo>
                  <a:lnTo>
                    <a:pt x="1201" y="2162"/>
                  </a:lnTo>
                  <a:lnTo>
                    <a:pt x="913" y="1825"/>
                  </a:lnTo>
                  <a:lnTo>
                    <a:pt x="673" y="1537"/>
                  </a:lnTo>
                  <a:lnTo>
                    <a:pt x="481" y="1249"/>
                  </a:lnTo>
                  <a:lnTo>
                    <a:pt x="481" y="1105"/>
                  </a:lnTo>
                  <a:lnTo>
                    <a:pt x="481" y="1009"/>
                  </a:lnTo>
                  <a:lnTo>
                    <a:pt x="481" y="1009"/>
                  </a:lnTo>
                  <a:lnTo>
                    <a:pt x="529" y="913"/>
                  </a:lnTo>
                  <a:lnTo>
                    <a:pt x="577" y="865"/>
                  </a:lnTo>
                  <a:lnTo>
                    <a:pt x="817" y="913"/>
                  </a:lnTo>
                  <a:lnTo>
                    <a:pt x="1201" y="1057"/>
                  </a:lnTo>
                  <a:lnTo>
                    <a:pt x="1586" y="1249"/>
                  </a:lnTo>
                  <a:lnTo>
                    <a:pt x="2354" y="1729"/>
                  </a:lnTo>
                  <a:lnTo>
                    <a:pt x="2834" y="2065"/>
                  </a:lnTo>
                  <a:lnTo>
                    <a:pt x="2882" y="2065"/>
                  </a:lnTo>
                  <a:lnTo>
                    <a:pt x="2882" y="2065"/>
                  </a:lnTo>
                  <a:lnTo>
                    <a:pt x="2546" y="1681"/>
                  </a:lnTo>
                  <a:lnTo>
                    <a:pt x="2114" y="1153"/>
                  </a:lnTo>
                  <a:lnTo>
                    <a:pt x="1922" y="817"/>
                  </a:lnTo>
                  <a:lnTo>
                    <a:pt x="1778" y="529"/>
                  </a:lnTo>
                  <a:lnTo>
                    <a:pt x="1634" y="289"/>
                  </a:lnTo>
                  <a:lnTo>
                    <a:pt x="1634" y="48"/>
                  </a:lnTo>
                  <a:lnTo>
                    <a:pt x="1634" y="48"/>
                  </a:lnTo>
                  <a:lnTo>
                    <a:pt x="1682" y="0"/>
                  </a:lnTo>
                  <a:lnTo>
                    <a:pt x="1730" y="0"/>
                  </a:lnTo>
                  <a:lnTo>
                    <a:pt x="1922" y="96"/>
                  </a:lnTo>
                  <a:lnTo>
                    <a:pt x="2210" y="289"/>
                  </a:lnTo>
                  <a:lnTo>
                    <a:pt x="2498" y="529"/>
                  </a:lnTo>
                  <a:lnTo>
                    <a:pt x="3170" y="1153"/>
                  </a:lnTo>
                  <a:lnTo>
                    <a:pt x="3699" y="1681"/>
                  </a:lnTo>
                  <a:lnTo>
                    <a:pt x="3699" y="1681"/>
                  </a:lnTo>
                  <a:lnTo>
                    <a:pt x="3843" y="1681"/>
                  </a:lnTo>
                  <a:lnTo>
                    <a:pt x="3987" y="1681"/>
                  </a:lnTo>
                  <a:lnTo>
                    <a:pt x="3987" y="1681"/>
                  </a:lnTo>
                  <a:lnTo>
                    <a:pt x="3939" y="1345"/>
                  </a:lnTo>
                  <a:lnTo>
                    <a:pt x="3939" y="1009"/>
                  </a:lnTo>
                  <a:lnTo>
                    <a:pt x="3939" y="865"/>
                  </a:lnTo>
                  <a:lnTo>
                    <a:pt x="3987" y="721"/>
                  </a:lnTo>
                  <a:lnTo>
                    <a:pt x="4083" y="625"/>
                  </a:lnTo>
                  <a:lnTo>
                    <a:pt x="4179" y="529"/>
                  </a:lnTo>
                  <a:lnTo>
                    <a:pt x="4179" y="529"/>
                  </a:lnTo>
                  <a:lnTo>
                    <a:pt x="4275" y="529"/>
                  </a:lnTo>
                  <a:lnTo>
                    <a:pt x="4371" y="529"/>
                  </a:lnTo>
                  <a:lnTo>
                    <a:pt x="4563" y="673"/>
                  </a:lnTo>
                  <a:lnTo>
                    <a:pt x="4707" y="865"/>
                  </a:lnTo>
                  <a:lnTo>
                    <a:pt x="4899" y="1153"/>
                  </a:lnTo>
                  <a:lnTo>
                    <a:pt x="5139" y="1825"/>
                  </a:lnTo>
                  <a:lnTo>
                    <a:pt x="5283" y="2306"/>
                  </a:lnTo>
                  <a:lnTo>
                    <a:pt x="5283" y="2306"/>
                  </a:lnTo>
                  <a:lnTo>
                    <a:pt x="5476" y="2594"/>
                  </a:lnTo>
                  <a:lnTo>
                    <a:pt x="5572" y="2834"/>
                  </a:lnTo>
                  <a:lnTo>
                    <a:pt x="5668" y="3122"/>
                  </a:lnTo>
                  <a:lnTo>
                    <a:pt x="5668" y="3410"/>
                  </a:lnTo>
                  <a:lnTo>
                    <a:pt x="5668" y="3746"/>
                  </a:lnTo>
                  <a:lnTo>
                    <a:pt x="5572" y="3986"/>
                  </a:lnTo>
                  <a:lnTo>
                    <a:pt x="5476" y="4275"/>
                  </a:lnTo>
                  <a:lnTo>
                    <a:pt x="5283" y="4563"/>
                  </a:lnTo>
                  <a:lnTo>
                    <a:pt x="4707" y="5187"/>
                  </a:lnTo>
                  <a:lnTo>
                    <a:pt x="4707" y="5187"/>
                  </a:lnTo>
                  <a:lnTo>
                    <a:pt x="4467" y="5427"/>
                  </a:lnTo>
                  <a:lnTo>
                    <a:pt x="4179" y="5619"/>
                  </a:lnTo>
                  <a:lnTo>
                    <a:pt x="3843" y="5715"/>
                  </a:lnTo>
                  <a:lnTo>
                    <a:pt x="3555" y="5811"/>
                  </a:lnTo>
                  <a:lnTo>
                    <a:pt x="3218" y="5811"/>
                  </a:lnTo>
                  <a:lnTo>
                    <a:pt x="2882" y="5715"/>
                  </a:lnTo>
                  <a:lnTo>
                    <a:pt x="2546" y="5571"/>
                  </a:lnTo>
                  <a:lnTo>
                    <a:pt x="2258" y="5379"/>
                  </a:lnTo>
                  <a:lnTo>
                    <a:pt x="2258" y="5379"/>
                  </a:lnTo>
                  <a:lnTo>
                    <a:pt x="2258" y="5379"/>
                  </a:lnTo>
                  <a:lnTo>
                    <a:pt x="2066" y="5187"/>
                  </a:lnTo>
                  <a:lnTo>
                    <a:pt x="1922" y="4995"/>
                  </a:lnTo>
                  <a:lnTo>
                    <a:pt x="1778" y="4755"/>
                  </a:lnTo>
                  <a:lnTo>
                    <a:pt x="1730" y="4515"/>
                  </a:lnTo>
                  <a:lnTo>
                    <a:pt x="1730" y="4515"/>
                  </a:lnTo>
                  <a:lnTo>
                    <a:pt x="1153" y="4323"/>
                  </a:lnTo>
                  <a:lnTo>
                    <a:pt x="625" y="4131"/>
                  </a:lnTo>
                  <a:lnTo>
                    <a:pt x="193" y="3938"/>
                  </a:lnTo>
                  <a:lnTo>
                    <a:pt x="97" y="3842"/>
                  </a:lnTo>
                  <a:lnTo>
                    <a:pt x="49" y="37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71"/>
            <p:cNvSpPr/>
            <p:nvPr/>
          </p:nvSpPr>
          <p:spPr>
            <a:xfrm>
              <a:off x="2059475" y="2987150"/>
              <a:ext cx="335000" cy="396225"/>
            </a:xfrm>
            <a:custGeom>
              <a:avLst/>
              <a:gdLst/>
              <a:ahLst/>
              <a:cxnLst/>
              <a:rect l="l" t="t" r="r" b="b"/>
              <a:pathLst>
                <a:path w="13400" h="15849" extrusionOk="0">
                  <a:moveTo>
                    <a:pt x="4947" y="0"/>
                  </a:moveTo>
                  <a:lnTo>
                    <a:pt x="3986" y="48"/>
                  </a:lnTo>
                  <a:lnTo>
                    <a:pt x="3506" y="144"/>
                  </a:lnTo>
                  <a:lnTo>
                    <a:pt x="3074" y="240"/>
                  </a:lnTo>
                  <a:lnTo>
                    <a:pt x="2690" y="384"/>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693" y="865"/>
                  </a:lnTo>
                  <a:lnTo>
                    <a:pt x="8453" y="673"/>
                  </a:lnTo>
                  <a:lnTo>
                    <a:pt x="8117" y="529"/>
                  </a:lnTo>
                  <a:lnTo>
                    <a:pt x="7780" y="384"/>
                  </a:lnTo>
                  <a:lnTo>
                    <a:pt x="6916" y="192"/>
                  </a:lnTo>
                  <a:lnTo>
                    <a:pt x="5955" y="48"/>
                  </a:lnTo>
                  <a:lnTo>
                    <a:pt x="49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71"/>
            <p:cNvSpPr/>
            <p:nvPr/>
          </p:nvSpPr>
          <p:spPr>
            <a:xfrm>
              <a:off x="2059475" y="2987150"/>
              <a:ext cx="335000" cy="396225"/>
            </a:xfrm>
            <a:custGeom>
              <a:avLst/>
              <a:gdLst/>
              <a:ahLst/>
              <a:cxnLst/>
              <a:rect l="l" t="t" r="r" b="b"/>
              <a:pathLst>
                <a:path w="13400" h="15849" fill="none" extrusionOk="0">
                  <a:moveTo>
                    <a:pt x="13399" y="15752"/>
                  </a:move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885" y="1057"/>
                  </a:lnTo>
                  <a:lnTo>
                    <a:pt x="8693" y="865"/>
                  </a:lnTo>
                  <a:lnTo>
                    <a:pt x="8453" y="673"/>
                  </a:lnTo>
                  <a:lnTo>
                    <a:pt x="8117" y="529"/>
                  </a:lnTo>
                  <a:lnTo>
                    <a:pt x="7780" y="384"/>
                  </a:lnTo>
                  <a:lnTo>
                    <a:pt x="6916" y="192"/>
                  </a:lnTo>
                  <a:lnTo>
                    <a:pt x="5955" y="48"/>
                  </a:lnTo>
                  <a:lnTo>
                    <a:pt x="4947" y="0"/>
                  </a:lnTo>
                  <a:lnTo>
                    <a:pt x="3986" y="48"/>
                  </a:lnTo>
                  <a:lnTo>
                    <a:pt x="3506" y="144"/>
                  </a:lnTo>
                  <a:lnTo>
                    <a:pt x="3074" y="240"/>
                  </a:lnTo>
                  <a:lnTo>
                    <a:pt x="2690" y="384"/>
                  </a:lnTo>
                  <a:lnTo>
                    <a:pt x="2353" y="529"/>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71"/>
            <p:cNvSpPr/>
            <p:nvPr/>
          </p:nvSpPr>
          <p:spPr>
            <a:xfrm>
              <a:off x="2059475" y="2987150"/>
              <a:ext cx="335000" cy="396225"/>
            </a:xfrm>
            <a:custGeom>
              <a:avLst/>
              <a:gdLst/>
              <a:ahLst/>
              <a:cxnLst/>
              <a:rect l="l" t="t" r="r" b="b"/>
              <a:pathLst>
                <a:path w="13400" h="15849" extrusionOk="0">
                  <a:moveTo>
                    <a:pt x="4947" y="0"/>
                  </a:moveTo>
                  <a:lnTo>
                    <a:pt x="3986" y="48"/>
                  </a:lnTo>
                  <a:lnTo>
                    <a:pt x="3506" y="144"/>
                  </a:lnTo>
                  <a:lnTo>
                    <a:pt x="3074" y="240"/>
                  </a:lnTo>
                  <a:lnTo>
                    <a:pt x="2690" y="384"/>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693" y="865"/>
                  </a:lnTo>
                  <a:lnTo>
                    <a:pt x="8453" y="673"/>
                  </a:lnTo>
                  <a:lnTo>
                    <a:pt x="8117" y="529"/>
                  </a:lnTo>
                  <a:lnTo>
                    <a:pt x="7780" y="384"/>
                  </a:lnTo>
                  <a:lnTo>
                    <a:pt x="6916" y="192"/>
                  </a:lnTo>
                  <a:lnTo>
                    <a:pt x="5955" y="48"/>
                  </a:lnTo>
                  <a:lnTo>
                    <a:pt x="49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71"/>
            <p:cNvSpPr/>
            <p:nvPr/>
          </p:nvSpPr>
          <p:spPr>
            <a:xfrm>
              <a:off x="2059475" y="2987150"/>
              <a:ext cx="335000" cy="396225"/>
            </a:xfrm>
            <a:custGeom>
              <a:avLst/>
              <a:gdLst/>
              <a:ahLst/>
              <a:cxnLst/>
              <a:rect l="l" t="t" r="r" b="b"/>
              <a:pathLst>
                <a:path w="13400" h="15849" fill="none" extrusionOk="0">
                  <a:moveTo>
                    <a:pt x="13399" y="15752"/>
                  </a:move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885" y="1057"/>
                  </a:lnTo>
                  <a:lnTo>
                    <a:pt x="8693" y="865"/>
                  </a:lnTo>
                  <a:lnTo>
                    <a:pt x="8453" y="673"/>
                  </a:lnTo>
                  <a:lnTo>
                    <a:pt x="8117" y="529"/>
                  </a:lnTo>
                  <a:lnTo>
                    <a:pt x="7780" y="384"/>
                  </a:lnTo>
                  <a:lnTo>
                    <a:pt x="6916" y="192"/>
                  </a:lnTo>
                  <a:lnTo>
                    <a:pt x="5955" y="48"/>
                  </a:lnTo>
                  <a:lnTo>
                    <a:pt x="4947" y="0"/>
                  </a:lnTo>
                  <a:lnTo>
                    <a:pt x="3986" y="48"/>
                  </a:lnTo>
                  <a:lnTo>
                    <a:pt x="3506" y="144"/>
                  </a:lnTo>
                  <a:lnTo>
                    <a:pt x="3074" y="240"/>
                  </a:lnTo>
                  <a:lnTo>
                    <a:pt x="2690" y="384"/>
                  </a:lnTo>
                  <a:lnTo>
                    <a:pt x="2353" y="529"/>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71"/>
            <p:cNvSpPr/>
            <p:nvPr/>
          </p:nvSpPr>
          <p:spPr>
            <a:xfrm>
              <a:off x="2297200" y="3032775"/>
              <a:ext cx="54050" cy="106875"/>
            </a:xfrm>
            <a:custGeom>
              <a:avLst/>
              <a:gdLst/>
              <a:ahLst/>
              <a:cxnLst/>
              <a:rect l="l" t="t" r="r" b="b"/>
              <a:pathLst>
                <a:path w="2162" h="4275" extrusionOk="0">
                  <a:moveTo>
                    <a:pt x="961" y="0"/>
                  </a:moveTo>
                  <a:lnTo>
                    <a:pt x="0" y="96"/>
                  </a:lnTo>
                  <a:lnTo>
                    <a:pt x="480" y="1009"/>
                  </a:lnTo>
                  <a:lnTo>
                    <a:pt x="913" y="2017"/>
                  </a:lnTo>
                  <a:lnTo>
                    <a:pt x="1297" y="3122"/>
                  </a:lnTo>
                  <a:lnTo>
                    <a:pt x="1633" y="4274"/>
                  </a:lnTo>
                  <a:lnTo>
                    <a:pt x="1921" y="3890"/>
                  </a:lnTo>
                  <a:lnTo>
                    <a:pt x="2161" y="3458"/>
                  </a:lnTo>
                  <a:lnTo>
                    <a:pt x="1921" y="2546"/>
                  </a:lnTo>
                  <a:lnTo>
                    <a:pt x="1633" y="1681"/>
                  </a:lnTo>
                  <a:lnTo>
                    <a:pt x="1297" y="817"/>
                  </a:lnTo>
                  <a:lnTo>
                    <a:pt x="961" y="0"/>
                  </a:lnTo>
                  <a:close/>
                </a:path>
              </a:pathLst>
            </a:custGeom>
            <a:solidFill>
              <a:srgbClr val="46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71"/>
            <p:cNvSpPr/>
            <p:nvPr/>
          </p:nvSpPr>
          <p:spPr>
            <a:xfrm>
              <a:off x="2297200" y="3032775"/>
              <a:ext cx="54050" cy="106875"/>
            </a:xfrm>
            <a:custGeom>
              <a:avLst/>
              <a:gdLst/>
              <a:ahLst/>
              <a:cxnLst/>
              <a:rect l="l" t="t" r="r" b="b"/>
              <a:pathLst>
                <a:path w="2162" h="4275" fill="none" extrusionOk="0">
                  <a:moveTo>
                    <a:pt x="961" y="0"/>
                  </a:moveTo>
                  <a:lnTo>
                    <a:pt x="0" y="96"/>
                  </a:lnTo>
                  <a:lnTo>
                    <a:pt x="0" y="96"/>
                  </a:lnTo>
                  <a:lnTo>
                    <a:pt x="480" y="1009"/>
                  </a:lnTo>
                  <a:lnTo>
                    <a:pt x="913" y="2017"/>
                  </a:lnTo>
                  <a:lnTo>
                    <a:pt x="1297" y="3122"/>
                  </a:lnTo>
                  <a:lnTo>
                    <a:pt x="1633" y="4274"/>
                  </a:lnTo>
                  <a:lnTo>
                    <a:pt x="1633" y="4274"/>
                  </a:lnTo>
                  <a:lnTo>
                    <a:pt x="1921" y="3890"/>
                  </a:lnTo>
                  <a:lnTo>
                    <a:pt x="2161" y="3458"/>
                  </a:lnTo>
                  <a:lnTo>
                    <a:pt x="2161" y="3458"/>
                  </a:lnTo>
                  <a:lnTo>
                    <a:pt x="1921" y="2546"/>
                  </a:lnTo>
                  <a:lnTo>
                    <a:pt x="1633" y="1681"/>
                  </a:lnTo>
                  <a:lnTo>
                    <a:pt x="1297" y="817"/>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71"/>
            <p:cNvSpPr/>
            <p:nvPr/>
          </p:nvSpPr>
          <p:spPr>
            <a:xfrm>
              <a:off x="2039050" y="3109600"/>
              <a:ext cx="24050" cy="36050"/>
            </a:xfrm>
            <a:custGeom>
              <a:avLst/>
              <a:gdLst/>
              <a:ahLst/>
              <a:cxnLst/>
              <a:rect l="l" t="t" r="r" b="b"/>
              <a:pathLst>
                <a:path w="962" h="1442" extrusionOk="0">
                  <a:moveTo>
                    <a:pt x="97" y="1"/>
                  </a:moveTo>
                  <a:lnTo>
                    <a:pt x="1" y="1057"/>
                  </a:lnTo>
                  <a:lnTo>
                    <a:pt x="865" y="1442"/>
                  </a:lnTo>
                  <a:lnTo>
                    <a:pt x="961" y="433"/>
                  </a:lnTo>
                  <a:lnTo>
                    <a:pt x="97" y="1"/>
                  </a:lnTo>
                  <a:close/>
                </a:path>
              </a:pathLst>
            </a:custGeom>
            <a:solidFill>
              <a:srgbClr val="FA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71"/>
            <p:cNvSpPr/>
            <p:nvPr/>
          </p:nvSpPr>
          <p:spPr>
            <a:xfrm>
              <a:off x="2039050" y="3109600"/>
              <a:ext cx="24050" cy="36050"/>
            </a:xfrm>
            <a:custGeom>
              <a:avLst/>
              <a:gdLst/>
              <a:ahLst/>
              <a:cxnLst/>
              <a:rect l="l" t="t" r="r" b="b"/>
              <a:pathLst>
                <a:path w="962" h="1442" fill="none" extrusionOk="0">
                  <a:moveTo>
                    <a:pt x="97" y="1"/>
                  </a:moveTo>
                  <a:lnTo>
                    <a:pt x="97" y="1"/>
                  </a:lnTo>
                  <a:lnTo>
                    <a:pt x="1" y="1057"/>
                  </a:lnTo>
                  <a:lnTo>
                    <a:pt x="1" y="1057"/>
                  </a:lnTo>
                  <a:lnTo>
                    <a:pt x="865" y="1442"/>
                  </a:lnTo>
                  <a:lnTo>
                    <a:pt x="865" y="1442"/>
                  </a:lnTo>
                  <a:lnTo>
                    <a:pt x="961" y="433"/>
                  </a:lnTo>
                  <a:lnTo>
                    <a:pt x="961" y="433"/>
                  </a:lnTo>
                  <a:lnTo>
                    <a:pt x="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71"/>
            <p:cNvSpPr/>
            <p:nvPr/>
          </p:nvSpPr>
          <p:spPr>
            <a:xfrm>
              <a:off x="2060675" y="3120425"/>
              <a:ext cx="8425" cy="27625"/>
            </a:xfrm>
            <a:custGeom>
              <a:avLst/>
              <a:gdLst/>
              <a:ahLst/>
              <a:cxnLst/>
              <a:rect l="l" t="t" r="r" b="b"/>
              <a:pathLst>
                <a:path w="337" h="1105" extrusionOk="0">
                  <a:moveTo>
                    <a:pt x="96" y="0"/>
                  </a:moveTo>
                  <a:lnTo>
                    <a:pt x="0" y="1009"/>
                  </a:lnTo>
                  <a:lnTo>
                    <a:pt x="192" y="1105"/>
                  </a:lnTo>
                  <a:lnTo>
                    <a:pt x="336" y="96"/>
                  </a:lnTo>
                  <a:lnTo>
                    <a:pt x="96" y="0"/>
                  </a:lnTo>
                  <a:close/>
                </a:path>
              </a:pathLst>
            </a:custGeom>
            <a:solidFill>
              <a:srgbClr val="F7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71"/>
            <p:cNvSpPr/>
            <p:nvPr/>
          </p:nvSpPr>
          <p:spPr>
            <a:xfrm>
              <a:off x="2060675" y="3120425"/>
              <a:ext cx="8425" cy="27625"/>
            </a:xfrm>
            <a:custGeom>
              <a:avLst/>
              <a:gdLst/>
              <a:ahLst/>
              <a:cxnLst/>
              <a:rect l="l" t="t" r="r" b="b"/>
              <a:pathLst>
                <a:path w="337" h="1105" fill="none" extrusionOk="0">
                  <a:moveTo>
                    <a:pt x="96" y="0"/>
                  </a:moveTo>
                  <a:lnTo>
                    <a:pt x="96" y="0"/>
                  </a:lnTo>
                  <a:lnTo>
                    <a:pt x="0" y="1009"/>
                  </a:lnTo>
                  <a:lnTo>
                    <a:pt x="0" y="1009"/>
                  </a:lnTo>
                  <a:lnTo>
                    <a:pt x="192" y="1105"/>
                  </a:lnTo>
                  <a:lnTo>
                    <a:pt x="192" y="1105"/>
                  </a:lnTo>
                  <a:lnTo>
                    <a:pt x="336" y="96"/>
                  </a:lnTo>
                  <a:lnTo>
                    <a:pt x="336" y="96"/>
                  </a:lnTo>
                  <a:lnTo>
                    <a:pt x="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71"/>
            <p:cNvSpPr/>
            <p:nvPr/>
          </p:nvSpPr>
          <p:spPr>
            <a:xfrm>
              <a:off x="2065475" y="3035175"/>
              <a:ext cx="272575" cy="153700"/>
            </a:xfrm>
            <a:custGeom>
              <a:avLst/>
              <a:gdLst/>
              <a:ahLst/>
              <a:cxnLst/>
              <a:rect l="l" t="t" r="r" b="b"/>
              <a:pathLst>
                <a:path w="10903" h="6148" extrusionOk="0">
                  <a:moveTo>
                    <a:pt x="9269" y="0"/>
                  </a:moveTo>
                  <a:lnTo>
                    <a:pt x="7396" y="192"/>
                  </a:lnTo>
                  <a:lnTo>
                    <a:pt x="7684" y="240"/>
                  </a:lnTo>
                  <a:lnTo>
                    <a:pt x="7973" y="384"/>
                  </a:lnTo>
                  <a:lnTo>
                    <a:pt x="8213" y="577"/>
                  </a:lnTo>
                  <a:lnTo>
                    <a:pt x="8501" y="769"/>
                  </a:lnTo>
                  <a:lnTo>
                    <a:pt x="8693" y="961"/>
                  </a:lnTo>
                  <a:lnTo>
                    <a:pt x="8933" y="1201"/>
                  </a:lnTo>
                  <a:lnTo>
                    <a:pt x="9077" y="1489"/>
                  </a:lnTo>
                  <a:lnTo>
                    <a:pt x="9221" y="1777"/>
                  </a:lnTo>
                  <a:lnTo>
                    <a:pt x="9749" y="3026"/>
                  </a:lnTo>
                  <a:lnTo>
                    <a:pt x="9798" y="3314"/>
                  </a:lnTo>
                  <a:lnTo>
                    <a:pt x="9846" y="3554"/>
                  </a:lnTo>
                  <a:lnTo>
                    <a:pt x="9798" y="3842"/>
                  </a:lnTo>
                  <a:lnTo>
                    <a:pt x="9701" y="4082"/>
                  </a:lnTo>
                  <a:lnTo>
                    <a:pt x="9557" y="4274"/>
                  </a:lnTo>
                  <a:lnTo>
                    <a:pt x="9365" y="4467"/>
                  </a:lnTo>
                  <a:lnTo>
                    <a:pt x="9125" y="4611"/>
                  </a:lnTo>
                  <a:lnTo>
                    <a:pt x="8885" y="4707"/>
                  </a:lnTo>
                  <a:lnTo>
                    <a:pt x="8213" y="4803"/>
                  </a:lnTo>
                  <a:lnTo>
                    <a:pt x="7588" y="4899"/>
                  </a:lnTo>
                  <a:lnTo>
                    <a:pt x="6964" y="4947"/>
                  </a:lnTo>
                  <a:lnTo>
                    <a:pt x="5475" y="4947"/>
                  </a:lnTo>
                  <a:lnTo>
                    <a:pt x="4707" y="4851"/>
                  </a:lnTo>
                  <a:lnTo>
                    <a:pt x="3890" y="4707"/>
                  </a:lnTo>
                  <a:lnTo>
                    <a:pt x="3122" y="4563"/>
                  </a:lnTo>
                  <a:lnTo>
                    <a:pt x="2354" y="4371"/>
                  </a:lnTo>
                  <a:lnTo>
                    <a:pt x="1585" y="4082"/>
                  </a:lnTo>
                  <a:lnTo>
                    <a:pt x="865" y="3842"/>
                  </a:lnTo>
                  <a:lnTo>
                    <a:pt x="144" y="3506"/>
                  </a:lnTo>
                  <a:lnTo>
                    <a:pt x="0" y="4515"/>
                  </a:lnTo>
                  <a:lnTo>
                    <a:pt x="1489" y="5139"/>
                  </a:lnTo>
                  <a:lnTo>
                    <a:pt x="2258" y="5427"/>
                  </a:lnTo>
                  <a:lnTo>
                    <a:pt x="3074" y="5667"/>
                  </a:lnTo>
                  <a:lnTo>
                    <a:pt x="3890" y="5859"/>
                  </a:lnTo>
                  <a:lnTo>
                    <a:pt x="4707" y="6003"/>
                  </a:lnTo>
                  <a:lnTo>
                    <a:pt x="5523" y="6147"/>
                  </a:lnTo>
                  <a:lnTo>
                    <a:pt x="7012" y="6147"/>
                  </a:lnTo>
                  <a:lnTo>
                    <a:pt x="7636" y="6051"/>
                  </a:lnTo>
                  <a:lnTo>
                    <a:pt x="8261" y="5907"/>
                  </a:lnTo>
                  <a:lnTo>
                    <a:pt x="8837" y="5715"/>
                  </a:lnTo>
                  <a:lnTo>
                    <a:pt x="9413" y="5427"/>
                  </a:lnTo>
                  <a:lnTo>
                    <a:pt x="9942" y="5091"/>
                  </a:lnTo>
                  <a:lnTo>
                    <a:pt x="10422" y="4659"/>
                  </a:lnTo>
                  <a:lnTo>
                    <a:pt x="10902" y="4178"/>
                  </a:lnTo>
                  <a:lnTo>
                    <a:pt x="10566" y="3026"/>
                  </a:lnTo>
                  <a:lnTo>
                    <a:pt x="10182" y="1921"/>
                  </a:lnTo>
                  <a:lnTo>
                    <a:pt x="9749" y="913"/>
                  </a:lnTo>
                  <a:lnTo>
                    <a:pt x="92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71"/>
            <p:cNvSpPr/>
            <p:nvPr/>
          </p:nvSpPr>
          <p:spPr>
            <a:xfrm>
              <a:off x="2065475" y="3035175"/>
              <a:ext cx="272575" cy="153700"/>
            </a:xfrm>
            <a:custGeom>
              <a:avLst/>
              <a:gdLst/>
              <a:ahLst/>
              <a:cxnLst/>
              <a:rect l="l" t="t" r="r" b="b"/>
              <a:pathLst>
                <a:path w="10903" h="6148" fill="none" extrusionOk="0">
                  <a:moveTo>
                    <a:pt x="9269" y="0"/>
                  </a:moveTo>
                  <a:lnTo>
                    <a:pt x="7396" y="192"/>
                  </a:lnTo>
                  <a:lnTo>
                    <a:pt x="7396" y="192"/>
                  </a:lnTo>
                  <a:lnTo>
                    <a:pt x="7684" y="240"/>
                  </a:lnTo>
                  <a:lnTo>
                    <a:pt x="7973" y="384"/>
                  </a:lnTo>
                  <a:lnTo>
                    <a:pt x="8213" y="577"/>
                  </a:lnTo>
                  <a:lnTo>
                    <a:pt x="8501" y="769"/>
                  </a:lnTo>
                  <a:lnTo>
                    <a:pt x="8693" y="961"/>
                  </a:lnTo>
                  <a:lnTo>
                    <a:pt x="8933" y="1201"/>
                  </a:lnTo>
                  <a:lnTo>
                    <a:pt x="9077" y="1489"/>
                  </a:lnTo>
                  <a:lnTo>
                    <a:pt x="9221" y="1777"/>
                  </a:lnTo>
                  <a:lnTo>
                    <a:pt x="9749" y="3026"/>
                  </a:lnTo>
                  <a:lnTo>
                    <a:pt x="9749" y="3026"/>
                  </a:lnTo>
                  <a:lnTo>
                    <a:pt x="9798" y="3314"/>
                  </a:lnTo>
                  <a:lnTo>
                    <a:pt x="9846" y="3554"/>
                  </a:lnTo>
                  <a:lnTo>
                    <a:pt x="9798" y="3842"/>
                  </a:lnTo>
                  <a:lnTo>
                    <a:pt x="9701" y="4082"/>
                  </a:lnTo>
                  <a:lnTo>
                    <a:pt x="9557" y="4274"/>
                  </a:lnTo>
                  <a:lnTo>
                    <a:pt x="9365" y="4467"/>
                  </a:lnTo>
                  <a:lnTo>
                    <a:pt x="9125" y="4611"/>
                  </a:lnTo>
                  <a:lnTo>
                    <a:pt x="8885" y="4707"/>
                  </a:lnTo>
                  <a:lnTo>
                    <a:pt x="8885" y="4707"/>
                  </a:lnTo>
                  <a:lnTo>
                    <a:pt x="8213" y="4803"/>
                  </a:lnTo>
                  <a:lnTo>
                    <a:pt x="7588" y="4899"/>
                  </a:lnTo>
                  <a:lnTo>
                    <a:pt x="6964" y="4947"/>
                  </a:lnTo>
                  <a:lnTo>
                    <a:pt x="6340" y="4947"/>
                  </a:lnTo>
                  <a:lnTo>
                    <a:pt x="6340" y="4947"/>
                  </a:lnTo>
                  <a:lnTo>
                    <a:pt x="5475" y="4947"/>
                  </a:lnTo>
                  <a:lnTo>
                    <a:pt x="4707" y="4851"/>
                  </a:lnTo>
                  <a:lnTo>
                    <a:pt x="3890" y="4707"/>
                  </a:lnTo>
                  <a:lnTo>
                    <a:pt x="3122" y="4563"/>
                  </a:lnTo>
                  <a:lnTo>
                    <a:pt x="2354" y="4371"/>
                  </a:lnTo>
                  <a:lnTo>
                    <a:pt x="1585" y="4082"/>
                  </a:lnTo>
                  <a:lnTo>
                    <a:pt x="865" y="3842"/>
                  </a:lnTo>
                  <a:lnTo>
                    <a:pt x="144" y="3506"/>
                  </a:lnTo>
                  <a:lnTo>
                    <a:pt x="144" y="3506"/>
                  </a:lnTo>
                  <a:lnTo>
                    <a:pt x="0" y="4515"/>
                  </a:lnTo>
                  <a:lnTo>
                    <a:pt x="0" y="4515"/>
                  </a:lnTo>
                  <a:lnTo>
                    <a:pt x="1489" y="5139"/>
                  </a:lnTo>
                  <a:lnTo>
                    <a:pt x="2258" y="5427"/>
                  </a:lnTo>
                  <a:lnTo>
                    <a:pt x="3074" y="5667"/>
                  </a:lnTo>
                  <a:lnTo>
                    <a:pt x="3890" y="5859"/>
                  </a:lnTo>
                  <a:lnTo>
                    <a:pt x="4707" y="6003"/>
                  </a:lnTo>
                  <a:lnTo>
                    <a:pt x="5523" y="6147"/>
                  </a:lnTo>
                  <a:lnTo>
                    <a:pt x="6340" y="6147"/>
                  </a:lnTo>
                  <a:lnTo>
                    <a:pt x="6340" y="6147"/>
                  </a:lnTo>
                  <a:lnTo>
                    <a:pt x="7012" y="6147"/>
                  </a:lnTo>
                  <a:lnTo>
                    <a:pt x="7636" y="6051"/>
                  </a:lnTo>
                  <a:lnTo>
                    <a:pt x="8261" y="5907"/>
                  </a:lnTo>
                  <a:lnTo>
                    <a:pt x="8837" y="5715"/>
                  </a:lnTo>
                  <a:lnTo>
                    <a:pt x="9413" y="5427"/>
                  </a:lnTo>
                  <a:lnTo>
                    <a:pt x="9942" y="5091"/>
                  </a:lnTo>
                  <a:lnTo>
                    <a:pt x="10422" y="4659"/>
                  </a:lnTo>
                  <a:lnTo>
                    <a:pt x="10902" y="4178"/>
                  </a:lnTo>
                  <a:lnTo>
                    <a:pt x="10902" y="4178"/>
                  </a:lnTo>
                  <a:lnTo>
                    <a:pt x="10566" y="3026"/>
                  </a:lnTo>
                  <a:lnTo>
                    <a:pt x="10182" y="1921"/>
                  </a:lnTo>
                  <a:lnTo>
                    <a:pt x="9749" y="913"/>
                  </a:lnTo>
                  <a:lnTo>
                    <a:pt x="92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71"/>
            <p:cNvSpPr/>
            <p:nvPr/>
          </p:nvSpPr>
          <p:spPr>
            <a:xfrm>
              <a:off x="2155525" y="2987150"/>
              <a:ext cx="87675" cy="55250"/>
            </a:xfrm>
            <a:custGeom>
              <a:avLst/>
              <a:gdLst/>
              <a:ahLst/>
              <a:cxnLst/>
              <a:rect l="l" t="t" r="r" b="b"/>
              <a:pathLst>
                <a:path w="3507" h="2210" extrusionOk="0">
                  <a:moveTo>
                    <a:pt x="1009" y="0"/>
                  </a:moveTo>
                  <a:lnTo>
                    <a:pt x="192" y="48"/>
                  </a:lnTo>
                  <a:lnTo>
                    <a:pt x="48" y="384"/>
                  </a:lnTo>
                  <a:lnTo>
                    <a:pt x="0" y="721"/>
                  </a:lnTo>
                  <a:lnTo>
                    <a:pt x="0" y="1009"/>
                  </a:lnTo>
                  <a:lnTo>
                    <a:pt x="96" y="1297"/>
                  </a:lnTo>
                  <a:lnTo>
                    <a:pt x="240" y="1537"/>
                  </a:lnTo>
                  <a:lnTo>
                    <a:pt x="481" y="1777"/>
                  </a:lnTo>
                  <a:lnTo>
                    <a:pt x="721" y="1921"/>
                  </a:lnTo>
                  <a:lnTo>
                    <a:pt x="1009" y="2065"/>
                  </a:lnTo>
                  <a:lnTo>
                    <a:pt x="1345" y="2161"/>
                  </a:lnTo>
                  <a:lnTo>
                    <a:pt x="1681" y="2209"/>
                  </a:lnTo>
                  <a:lnTo>
                    <a:pt x="2065" y="2209"/>
                  </a:lnTo>
                  <a:lnTo>
                    <a:pt x="2402" y="2113"/>
                  </a:lnTo>
                  <a:lnTo>
                    <a:pt x="2690" y="2017"/>
                  </a:lnTo>
                  <a:lnTo>
                    <a:pt x="2978" y="1825"/>
                  </a:lnTo>
                  <a:lnTo>
                    <a:pt x="3170" y="1633"/>
                  </a:lnTo>
                  <a:lnTo>
                    <a:pt x="3362" y="1393"/>
                  </a:lnTo>
                  <a:lnTo>
                    <a:pt x="3458" y="1153"/>
                  </a:lnTo>
                  <a:lnTo>
                    <a:pt x="3506" y="865"/>
                  </a:lnTo>
                  <a:lnTo>
                    <a:pt x="3506" y="529"/>
                  </a:lnTo>
                  <a:lnTo>
                    <a:pt x="3362" y="240"/>
                  </a:lnTo>
                  <a:lnTo>
                    <a:pt x="2642" y="96"/>
                  </a:lnTo>
                  <a:lnTo>
                    <a:pt x="1825" y="48"/>
                  </a:lnTo>
                  <a:lnTo>
                    <a:pt x="10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71"/>
            <p:cNvSpPr/>
            <p:nvPr/>
          </p:nvSpPr>
          <p:spPr>
            <a:xfrm>
              <a:off x="2155525" y="2987150"/>
              <a:ext cx="87675" cy="55250"/>
            </a:xfrm>
            <a:custGeom>
              <a:avLst/>
              <a:gdLst/>
              <a:ahLst/>
              <a:cxnLst/>
              <a:rect l="l" t="t" r="r" b="b"/>
              <a:pathLst>
                <a:path w="3507" h="2210" fill="none" extrusionOk="0">
                  <a:moveTo>
                    <a:pt x="1681" y="2209"/>
                  </a:moveTo>
                  <a:lnTo>
                    <a:pt x="1681" y="2209"/>
                  </a:lnTo>
                  <a:lnTo>
                    <a:pt x="2065" y="2209"/>
                  </a:lnTo>
                  <a:lnTo>
                    <a:pt x="2402" y="2113"/>
                  </a:lnTo>
                  <a:lnTo>
                    <a:pt x="2690" y="2017"/>
                  </a:lnTo>
                  <a:lnTo>
                    <a:pt x="2978" y="1825"/>
                  </a:lnTo>
                  <a:lnTo>
                    <a:pt x="3170" y="1633"/>
                  </a:lnTo>
                  <a:lnTo>
                    <a:pt x="3362" y="1393"/>
                  </a:lnTo>
                  <a:lnTo>
                    <a:pt x="3458" y="1153"/>
                  </a:lnTo>
                  <a:lnTo>
                    <a:pt x="3506" y="865"/>
                  </a:lnTo>
                  <a:lnTo>
                    <a:pt x="3506" y="865"/>
                  </a:lnTo>
                  <a:lnTo>
                    <a:pt x="3506" y="529"/>
                  </a:lnTo>
                  <a:lnTo>
                    <a:pt x="3362" y="240"/>
                  </a:lnTo>
                  <a:lnTo>
                    <a:pt x="3362" y="240"/>
                  </a:lnTo>
                  <a:lnTo>
                    <a:pt x="2642" y="96"/>
                  </a:lnTo>
                  <a:lnTo>
                    <a:pt x="1825" y="48"/>
                  </a:lnTo>
                  <a:lnTo>
                    <a:pt x="1009" y="0"/>
                  </a:lnTo>
                  <a:lnTo>
                    <a:pt x="192" y="48"/>
                  </a:lnTo>
                  <a:lnTo>
                    <a:pt x="192" y="48"/>
                  </a:lnTo>
                  <a:lnTo>
                    <a:pt x="48" y="384"/>
                  </a:lnTo>
                  <a:lnTo>
                    <a:pt x="0" y="721"/>
                  </a:lnTo>
                  <a:lnTo>
                    <a:pt x="0" y="721"/>
                  </a:lnTo>
                  <a:lnTo>
                    <a:pt x="0" y="1009"/>
                  </a:lnTo>
                  <a:lnTo>
                    <a:pt x="96" y="1297"/>
                  </a:lnTo>
                  <a:lnTo>
                    <a:pt x="240" y="1537"/>
                  </a:lnTo>
                  <a:lnTo>
                    <a:pt x="481" y="1777"/>
                  </a:lnTo>
                  <a:lnTo>
                    <a:pt x="721" y="1921"/>
                  </a:lnTo>
                  <a:lnTo>
                    <a:pt x="1009" y="2065"/>
                  </a:lnTo>
                  <a:lnTo>
                    <a:pt x="1345" y="2161"/>
                  </a:lnTo>
                  <a:lnTo>
                    <a:pt x="1681" y="220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71"/>
            <p:cNvSpPr/>
            <p:nvPr/>
          </p:nvSpPr>
          <p:spPr>
            <a:xfrm>
              <a:off x="2155525" y="2988350"/>
              <a:ext cx="87675" cy="50450"/>
            </a:xfrm>
            <a:custGeom>
              <a:avLst/>
              <a:gdLst/>
              <a:ahLst/>
              <a:cxnLst/>
              <a:rect l="l" t="t" r="r" b="b"/>
              <a:pathLst>
                <a:path w="3507" h="2018" extrusionOk="0">
                  <a:moveTo>
                    <a:pt x="192" y="0"/>
                  </a:moveTo>
                  <a:lnTo>
                    <a:pt x="48" y="336"/>
                  </a:lnTo>
                  <a:lnTo>
                    <a:pt x="0" y="673"/>
                  </a:lnTo>
                  <a:lnTo>
                    <a:pt x="0" y="721"/>
                  </a:lnTo>
                  <a:lnTo>
                    <a:pt x="0" y="913"/>
                  </a:lnTo>
                  <a:lnTo>
                    <a:pt x="48" y="1105"/>
                  </a:lnTo>
                  <a:lnTo>
                    <a:pt x="144" y="1297"/>
                  </a:lnTo>
                  <a:lnTo>
                    <a:pt x="240" y="1489"/>
                  </a:lnTo>
                  <a:lnTo>
                    <a:pt x="529" y="1777"/>
                  </a:lnTo>
                  <a:lnTo>
                    <a:pt x="913" y="2017"/>
                  </a:lnTo>
                  <a:lnTo>
                    <a:pt x="1441" y="2017"/>
                  </a:lnTo>
                  <a:lnTo>
                    <a:pt x="2690" y="1969"/>
                  </a:lnTo>
                  <a:lnTo>
                    <a:pt x="3026" y="1777"/>
                  </a:lnTo>
                  <a:lnTo>
                    <a:pt x="3266" y="1489"/>
                  </a:lnTo>
                  <a:lnTo>
                    <a:pt x="3458" y="1153"/>
                  </a:lnTo>
                  <a:lnTo>
                    <a:pt x="3506" y="1009"/>
                  </a:lnTo>
                  <a:lnTo>
                    <a:pt x="3506" y="817"/>
                  </a:lnTo>
                  <a:lnTo>
                    <a:pt x="3506" y="769"/>
                  </a:lnTo>
                  <a:lnTo>
                    <a:pt x="3506" y="529"/>
                  </a:lnTo>
                  <a:lnTo>
                    <a:pt x="3410" y="288"/>
                  </a:lnTo>
                  <a:lnTo>
                    <a:pt x="2642" y="336"/>
                  </a:lnTo>
                  <a:lnTo>
                    <a:pt x="2498" y="336"/>
                  </a:lnTo>
                  <a:lnTo>
                    <a:pt x="2498" y="1105"/>
                  </a:lnTo>
                  <a:lnTo>
                    <a:pt x="913" y="913"/>
                  </a:lnTo>
                  <a:lnTo>
                    <a:pt x="961" y="144"/>
                  </a:lnTo>
                  <a:lnTo>
                    <a:pt x="240" y="0"/>
                  </a:lnTo>
                  <a:close/>
                </a:path>
              </a:pathLst>
            </a:custGeom>
            <a:solidFill>
              <a:srgbClr val="FA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71"/>
            <p:cNvSpPr/>
            <p:nvPr/>
          </p:nvSpPr>
          <p:spPr>
            <a:xfrm>
              <a:off x="2155525" y="2988350"/>
              <a:ext cx="87675" cy="50450"/>
            </a:xfrm>
            <a:custGeom>
              <a:avLst/>
              <a:gdLst/>
              <a:ahLst/>
              <a:cxnLst/>
              <a:rect l="l" t="t" r="r" b="b"/>
              <a:pathLst>
                <a:path w="3507" h="2018" fill="none" extrusionOk="0">
                  <a:moveTo>
                    <a:pt x="240" y="0"/>
                  </a:moveTo>
                  <a:lnTo>
                    <a:pt x="240" y="0"/>
                  </a:lnTo>
                  <a:lnTo>
                    <a:pt x="192" y="0"/>
                  </a:lnTo>
                  <a:lnTo>
                    <a:pt x="192" y="0"/>
                  </a:lnTo>
                  <a:lnTo>
                    <a:pt x="48" y="336"/>
                  </a:lnTo>
                  <a:lnTo>
                    <a:pt x="0" y="673"/>
                  </a:lnTo>
                  <a:lnTo>
                    <a:pt x="0" y="673"/>
                  </a:lnTo>
                  <a:lnTo>
                    <a:pt x="0" y="721"/>
                  </a:lnTo>
                  <a:lnTo>
                    <a:pt x="0" y="721"/>
                  </a:lnTo>
                  <a:lnTo>
                    <a:pt x="0" y="913"/>
                  </a:lnTo>
                  <a:lnTo>
                    <a:pt x="48" y="1105"/>
                  </a:lnTo>
                  <a:lnTo>
                    <a:pt x="144" y="1297"/>
                  </a:lnTo>
                  <a:lnTo>
                    <a:pt x="240" y="1489"/>
                  </a:lnTo>
                  <a:lnTo>
                    <a:pt x="529" y="1777"/>
                  </a:lnTo>
                  <a:lnTo>
                    <a:pt x="913" y="2017"/>
                  </a:lnTo>
                  <a:lnTo>
                    <a:pt x="913" y="2017"/>
                  </a:lnTo>
                  <a:lnTo>
                    <a:pt x="1249" y="2017"/>
                  </a:lnTo>
                  <a:lnTo>
                    <a:pt x="1249" y="2017"/>
                  </a:lnTo>
                  <a:lnTo>
                    <a:pt x="1249" y="2017"/>
                  </a:lnTo>
                  <a:lnTo>
                    <a:pt x="1441" y="2017"/>
                  </a:lnTo>
                  <a:lnTo>
                    <a:pt x="1441" y="2017"/>
                  </a:lnTo>
                  <a:lnTo>
                    <a:pt x="2690" y="1969"/>
                  </a:lnTo>
                  <a:lnTo>
                    <a:pt x="2690" y="1969"/>
                  </a:lnTo>
                  <a:lnTo>
                    <a:pt x="3026" y="1777"/>
                  </a:lnTo>
                  <a:lnTo>
                    <a:pt x="3266" y="1489"/>
                  </a:lnTo>
                  <a:lnTo>
                    <a:pt x="3458" y="1153"/>
                  </a:lnTo>
                  <a:lnTo>
                    <a:pt x="3506" y="1009"/>
                  </a:lnTo>
                  <a:lnTo>
                    <a:pt x="3506" y="817"/>
                  </a:lnTo>
                  <a:lnTo>
                    <a:pt x="3506" y="817"/>
                  </a:lnTo>
                  <a:lnTo>
                    <a:pt x="3506" y="769"/>
                  </a:lnTo>
                  <a:lnTo>
                    <a:pt x="3506" y="769"/>
                  </a:lnTo>
                  <a:lnTo>
                    <a:pt x="3506" y="529"/>
                  </a:lnTo>
                  <a:lnTo>
                    <a:pt x="3410" y="288"/>
                  </a:lnTo>
                  <a:lnTo>
                    <a:pt x="3410" y="288"/>
                  </a:lnTo>
                  <a:lnTo>
                    <a:pt x="2642" y="336"/>
                  </a:lnTo>
                  <a:lnTo>
                    <a:pt x="2642" y="336"/>
                  </a:lnTo>
                  <a:lnTo>
                    <a:pt x="2498" y="336"/>
                  </a:lnTo>
                  <a:lnTo>
                    <a:pt x="2498" y="1105"/>
                  </a:lnTo>
                  <a:lnTo>
                    <a:pt x="913" y="913"/>
                  </a:lnTo>
                  <a:lnTo>
                    <a:pt x="961" y="144"/>
                  </a:lnTo>
                  <a:lnTo>
                    <a:pt x="961" y="144"/>
                  </a:lnTo>
                  <a:lnTo>
                    <a:pt x="2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71"/>
            <p:cNvSpPr/>
            <p:nvPr/>
          </p:nvSpPr>
          <p:spPr>
            <a:xfrm>
              <a:off x="2178325" y="2971525"/>
              <a:ext cx="39650" cy="44450"/>
            </a:xfrm>
            <a:custGeom>
              <a:avLst/>
              <a:gdLst/>
              <a:ahLst/>
              <a:cxnLst/>
              <a:rect l="l" t="t" r="r" b="b"/>
              <a:pathLst>
                <a:path w="1586" h="1778" extrusionOk="0">
                  <a:moveTo>
                    <a:pt x="97" y="1"/>
                  </a:moveTo>
                  <a:lnTo>
                    <a:pt x="1" y="1586"/>
                  </a:lnTo>
                  <a:lnTo>
                    <a:pt x="1586" y="1778"/>
                  </a:lnTo>
                  <a:lnTo>
                    <a:pt x="1586" y="1778"/>
                  </a:lnTo>
                  <a:lnTo>
                    <a:pt x="1538" y="97"/>
                  </a:lnTo>
                  <a:lnTo>
                    <a:pt x="97"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71"/>
            <p:cNvSpPr/>
            <p:nvPr/>
          </p:nvSpPr>
          <p:spPr>
            <a:xfrm>
              <a:off x="2178325" y="2971525"/>
              <a:ext cx="39650" cy="44450"/>
            </a:xfrm>
            <a:custGeom>
              <a:avLst/>
              <a:gdLst/>
              <a:ahLst/>
              <a:cxnLst/>
              <a:rect l="l" t="t" r="r" b="b"/>
              <a:pathLst>
                <a:path w="1586" h="1778" fill="none" extrusionOk="0">
                  <a:moveTo>
                    <a:pt x="97" y="1"/>
                  </a:moveTo>
                  <a:lnTo>
                    <a:pt x="1" y="1586"/>
                  </a:lnTo>
                  <a:lnTo>
                    <a:pt x="1586" y="1778"/>
                  </a:lnTo>
                  <a:lnTo>
                    <a:pt x="1538" y="97"/>
                  </a:lnTo>
                  <a:lnTo>
                    <a:pt x="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71"/>
            <p:cNvSpPr/>
            <p:nvPr/>
          </p:nvSpPr>
          <p:spPr>
            <a:xfrm>
              <a:off x="2178325" y="2991950"/>
              <a:ext cx="39650" cy="24025"/>
            </a:xfrm>
            <a:custGeom>
              <a:avLst/>
              <a:gdLst/>
              <a:ahLst/>
              <a:cxnLst/>
              <a:rect l="l" t="t" r="r" b="b"/>
              <a:pathLst>
                <a:path w="1586" h="961" extrusionOk="0">
                  <a:moveTo>
                    <a:pt x="49" y="0"/>
                  </a:moveTo>
                  <a:lnTo>
                    <a:pt x="1" y="769"/>
                  </a:lnTo>
                  <a:lnTo>
                    <a:pt x="1586" y="961"/>
                  </a:lnTo>
                  <a:lnTo>
                    <a:pt x="1586" y="192"/>
                  </a:lnTo>
                  <a:lnTo>
                    <a:pt x="769" y="144"/>
                  </a:lnTo>
                  <a:lnTo>
                    <a:pt x="49"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71"/>
            <p:cNvSpPr/>
            <p:nvPr/>
          </p:nvSpPr>
          <p:spPr>
            <a:xfrm>
              <a:off x="2178325" y="2991950"/>
              <a:ext cx="39650" cy="24025"/>
            </a:xfrm>
            <a:custGeom>
              <a:avLst/>
              <a:gdLst/>
              <a:ahLst/>
              <a:cxnLst/>
              <a:rect l="l" t="t" r="r" b="b"/>
              <a:pathLst>
                <a:path w="1586" h="961" fill="none" extrusionOk="0">
                  <a:moveTo>
                    <a:pt x="49" y="0"/>
                  </a:moveTo>
                  <a:lnTo>
                    <a:pt x="1" y="769"/>
                  </a:lnTo>
                  <a:lnTo>
                    <a:pt x="1586" y="961"/>
                  </a:lnTo>
                  <a:lnTo>
                    <a:pt x="1586" y="192"/>
                  </a:lnTo>
                  <a:lnTo>
                    <a:pt x="1586" y="192"/>
                  </a:lnTo>
                  <a:lnTo>
                    <a:pt x="769" y="144"/>
                  </a:lnTo>
                  <a:lnTo>
                    <a:pt x="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71"/>
            <p:cNvSpPr/>
            <p:nvPr/>
          </p:nvSpPr>
          <p:spPr>
            <a:xfrm>
              <a:off x="1874575" y="2642550"/>
              <a:ext cx="144100" cy="154925"/>
            </a:xfrm>
            <a:custGeom>
              <a:avLst/>
              <a:gdLst/>
              <a:ahLst/>
              <a:cxnLst/>
              <a:rect l="l" t="t" r="r" b="b"/>
              <a:pathLst>
                <a:path w="5764" h="6197" extrusionOk="0">
                  <a:moveTo>
                    <a:pt x="2642" y="1"/>
                  </a:moveTo>
                  <a:lnTo>
                    <a:pt x="2354" y="97"/>
                  </a:lnTo>
                  <a:lnTo>
                    <a:pt x="2065" y="145"/>
                  </a:lnTo>
                  <a:lnTo>
                    <a:pt x="1585" y="385"/>
                  </a:lnTo>
                  <a:lnTo>
                    <a:pt x="1105" y="721"/>
                  </a:lnTo>
                  <a:lnTo>
                    <a:pt x="673" y="1154"/>
                  </a:lnTo>
                  <a:lnTo>
                    <a:pt x="385" y="1682"/>
                  </a:lnTo>
                  <a:lnTo>
                    <a:pt x="240" y="1970"/>
                  </a:lnTo>
                  <a:lnTo>
                    <a:pt x="144" y="2258"/>
                  </a:lnTo>
                  <a:lnTo>
                    <a:pt x="48" y="2594"/>
                  </a:lnTo>
                  <a:lnTo>
                    <a:pt x="0" y="2883"/>
                  </a:lnTo>
                  <a:lnTo>
                    <a:pt x="0" y="3507"/>
                  </a:lnTo>
                  <a:lnTo>
                    <a:pt x="96" y="4083"/>
                  </a:lnTo>
                  <a:lnTo>
                    <a:pt x="289" y="4659"/>
                  </a:lnTo>
                  <a:lnTo>
                    <a:pt x="577" y="5140"/>
                  </a:lnTo>
                  <a:lnTo>
                    <a:pt x="769" y="5332"/>
                  </a:lnTo>
                  <a:lnTo>
                    <a:pt x="961" y="5524"/>
                  </a:lnTo>
                  <a:lnTo>
                    <a:pt x="1201" y="5716"/>
                  </a:lnTo>
                  <a:lnTo>
                    <a:pt x="1441" y="5860"/>
                  </a:lnTo>
                  <a:lnTo>
                    <a:pt x="1681" y="6004"/>
                  </a:lnTo>
                  <a:lnTo>
                    <a:pt x="1969" y="6100"/>
                  </a:lnTo>
                  <a:lnTo>
                    <a:pt x="2258" y="6196"/>
                  </a:lnTo>
                  <a:lnTo>
                    <a:pt x="3122" y="6196"/>
                  </a:lnTo>
                  <a:lnTo>
                    <a:pt x="3362" y="6148"/>
                  </a:lnTo>
                  <a:lnTo>
                    <a:pt x="3650" y="6052"/>
                  </a:lnTo>
                  <a:lnTo>
                    <a:pt x="4179" y="5812"/>
                  </a:lnTo>
                  <a:lnTo>
                    <a:pt x="4659" y="5476"/>
                  </a:lnTo>
                  <a:lnTo>
                    <a:pt x="5043" y="5044"/>
                  </a:lnTo>
                  <a:lnTo>
                    <a:pt x="5379" y="4515"/>
                  </a:lnTo>
                  <a:lnTo>
                    <a:pt x="5523" y="4227"/>
                  </a:lnTo>
                  <a:lnTo>
                    <a:pt x="5619" y="3939"/>
                  </a:lnTo>
                  <a:lnTo>
                    <a:pt x="5715" y="3651"/>
                  </a:lnTo>
                  <a:lnTo>
                    <a:pt x="5763" y="3315"/>
                  </a:lnTo>
                  <a:lnTo>
                    <a:pt x="5763" y="2690"/>
                  </a:lnTo>
                  <a:lnTo>
                    <a:pt x="5667" y="2114"/>
                  </a:lnTo>
                  <a:lnTo>
                    <a:pt x="5475" y="1586"/>
                  </a:lnTo>
                  <a:lnTo>
                    <a:pt x="5139" y="1106"/>
                  </a:lnTo>
                  <a:lnTo>
                    <a:pt x="4995" y="865"/>
                  </a:lnTo>
                  <a:lnTo>
                    <a:pt x="4803" y="673"/>
                  </a:lnTo>
                  <a:lnTo>
                    <a:pt x="4563" y="481"/>
                  </a:lnTo>
                  <a:lnTo>
                    <a:pt x="4323" y="337"/>
                  </a:lnTo>
                  <a:lnTo>
                    <a:pt x="4034" y="193"/>
                  </a:lnTo>
                  <a:lnTo>
                    <a:pt x="3794" y="97"/>
                  </a:lnTo>
                  <a:lnTo>
                    <a:pt x="3506" y="49"/>
                  </a:lnTo>
                  <a:lnTo>
                    <a:pt x="3218"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71"/>
            <p:cNvSpPr/>
            <p:nvPr/>
          </p:nvSpPr>
          <p:spPr>
            <a:xfrm>
              <a:off x="1874575" y="2642550"/>
              <a:ext cx="144100" cy="154925"/>
            </a:xfrm>
            <a:custGeom>
              <a:avLst/>
              <a:gdLst/>
              <a:ahLst/>
              <a:cxnLst/>
              <a:rect l="l" t="t" r="r" b="b"/>
              <a:pathLst>
                <a:path w="5764" h="6197" fill="none" extrusionOk="0">
                  <a:moveTo>
                    <a:pt x="144" y="2258"/>
                  </a:moveTo>
                  <a:lnTo>
                    <a:pt x="144" y="2258"/>
                  </a:lnTo>
                  <a:lnTo>
                    <a:pt x="48" y="2594"/>
                  </a:lnTo>
                  <a:lnTo>
                    <a:pt x="0" y="2883"/>
                  </a:lnTo>
                  <a:lnTo>
                    <a:pt x="0" y="3507"/>
                  </a:lnTo>
                  <a:lnTo>
                    <a:pt x="96" y="4083"/>
                  </a:lnTo>
                  <a:lnTo>
                    <a:pt x="289" y="4659"/>
                  </a:lnTo>
                  <a:lnTo>
                    <a:pt x="577" y="5140"/>
                  </a:lnTo>
                  <a:lnTo>
                    <a:pt x="769" y="5332"/>
                  </a:lnTo>
                  <a:lnTo>
                    <a:pt x="961" y="5524"/>
                  </a:lnTo>
                  <a:lnTo>
                    <a:pt x="1201" y="5716"/>
                  </a:lnTo>
                  <a:lnTo>
                    <a:pt x="1441" y="5860"/>
                  </a:lnTo>
                  <a:lnTo>
                    <a:pt x="1681" y="6004"/>
                  </a:lnTo>
                  <a:lnTo>
                    <a:pt x="1969" y="6100"/>
                  </a:lnTo>
                  <a:lnTo>
                    <a:pt x="1969" y="6100"/>
                  </a:lnTo>
                  <a:lnTo>
                    <a:pt x="2258" y="6196"/>
                  </a:lnTo>
                  <a:lnTo>
                    <a:pt x="2546" y="6196"/>
                  </a:lnTo>
                  <a:lnTo>
                    <a:pt x="2834" y="6196"/>
                  </a:lnTo>
                  <a:lnTo>
                    <a:pt x="3122" y="6196"/>
                  </a:lnTo>
                  <a:lnTo>
                    <a:pt x="3362" y="6148"/>
                  </a:lnTo>
                  <a:lnTo>
                    <a:pt x="3650" y="6052"/>
                  </a:lnTo>
                  <a:lnTo>
                    <a:pt x="4179" y="5812"/>
                  </a:lnTo>
                  <a:lnTo>
                    <a:pt x="4659" y="5476"/>
                  </a:lnTo>
                  <a:lnTo>
                    <a:pt x="5043" y="5044"/>
                  </a:lnTo>
                  <a:lnTo>
                    <a:pt x="5379" y="4515"/>
                  </a:lnTo>
                  <a:lnTo>
                    <a:pt x="5523" y="4227"/>
                  </a:lnTo>
                  <a:lnTo>
                    <a:pt x="5619" y="3939"/>
                  </a:lnTo>
                  <a:lnTo>
                    <a:pt x="5619" y="3939"/>
                  </a:lnTo>
                  <a:lnTo>
                    <a:pt x="5715" y="3651"/>
                  </a:lnTo>
                  <a:lnTo>
                    <a:pt x="5763" y="3315"/>
                  </a:lnTo>
                  <a:lnTo>
                    <a:pt x="5763" y="2690"/>
                  </a:lnTo>
                  <a:lnTo>
                    <a:pt x="5667" y="2114"/>
                  </a:lnTo>
                  <a:lnTo>
                    <a:pt x="5475" y="1586"/>
                  </a:lnTo>
                  <a:lnTo>
                    <a:pt x="5139" y="1106"/>
                  </a:lnTo>
                  <a:lnTo>
                    <a:pt x="4995" y="865"/>
                  </a:lnTo>
                  <a:lnTo>
                    <a:pt x="4803" y="673"/>
                  </a:lnTo>
                  <a:lnTo>
                    <a:pt x="4563" y="481"/>
                  </a:lnTo>
                  <a:lnTo>
                    <a:pt x="4323" y="337"/>
                  </a:lnTo>
                  <a:lnTo>
                    <a:pt x="4034" y="193"/>
                  </a:lnTo>
                  <a:lnTo>
                    <a:pt x="3794" y="97"/>
                  </a:lnTo>
                  <a:lnTo>
                    <a:pt x="3794" y="97"/>
                  </a:lnTo>
                  <a:lnTo>
                    <a:pt x="3506" y="49"/>
                  </a:lnTo>
                  <a:lnTo>
                    <a:pt x="3218" y="1"/>
                  </a:lnTo>
                  <a:lnTo>
                    <a:pt x="2930" y="1"/>
                  </a:lnTo>
                  <a:lnTo>
                    <a:pt x="2642" y="1"/>
                  </a:lnTo>
                  <a:lnTo>
                    <a:pt x="2354" y="97"/>
                  </a:lnTo>
                  <a:lnTo>
                    <a:pt x="2065" y="145"/>
                  </a:lnTo>
                  <a:lnTo>
                    <a:pt x="1585" y="385"/>
                  </a:lnTo>
                  <a:lnTo>
                    <a:pt x="1105" y="721"/>
                  </a:lnTo>
                  <a:lnTo>
                    <a:pt x="673" y="1154"/>
                  </a:lnTo>
                  <a:lnTo>
                    <a:pt x="385" y="1682"/>
                  </a:lnTo>
                  <a:lnTo>
                    <a:pt x="240" y="1970"/>
                  </a:lnTo>
                  <a:lnTo>
                    <a:pt x="144" y="22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71"/>
            <p:cNvSpPr/>
            <p:nvPr/>
          </p:nvSpPr>
          <p:spPr>
            <a:xfrm>
              <a:off x="1892575" y="2676175"/>
              <a:ext cx="51650" cy="86475"/>
            </a:xfrm>
            <a:custGeom>
              <a:avLst/>
              <a:gdLst/>
              <a:ahLst/>
              <a:cxnLst/>
              <a:rect l="l" t="t" r="r" b="b"/>
              <a:pathLst>
                <a:path w="2066" h="3459" extrusionOk="0">
                  <a:moveTo>
                    <a:pt x="1009" y="1"/>
                  </a:moveTo>
                  <a:lnTo>
                    <a:pt x="721" y="193"/>
                  </a:lnTo>
                  <a:lnTo>
                    <a:pt x="433" y="481"/>
                  </a:lnTo>
                  <a:lnTo>
                    <a:pt x="241" y="769"/>
                  </a:lnTo>
                  <a:lnTo>
                    <a:pt x="97" y="1153"/>
                  </a:lnTo>
                  <a:lnTo>
                    <a:pt x="1" y="1489"/>
                  </a:lnTo>
                  <a:lnTo>
                    <a:pt x="1" y="1874"/>
                  </a:lnTo>
                  <a:lnTo>
                    <a:pt x="49" y="2210"/>
                  </a:lnTo>
                  <a:lnTo>
                    <a:pt x="193" y="2546"/>
                  </a:lnTo>
                  <a:lnTo>
                    <a:pt x="337" y="2834"/>
                  </a:lnTo>
                  <a:lnTo>
                    <a:pt x="577" y="3074"/>
                  </a:lnTo>
                  <a:lnTo>
                    <a:pt x="865" y="3266"/>
                  </a:lnTo>
                  <a:lnTo>
                    <a:pt x="1153" y="3410"/>
                  </a:lnTo>
                  <a:lnTo>
                    <a:pt x="1393" y="3459"/>
                  </a:lnTo>
                  <a:lnTo>
                    <a:pt x="1634" y="3459"/>
                  </a:lnTo>
                  <a:lnTo>
                    <a:pt x="1970" y="3410"/>
                  </a:lnTo>
                  <a:lnTo>
                    <a:pt x="2066" y="2978"/>
                  </a:lnTo>
                  <a:lnTo>
                    <a:pt x="1682" y="2210"/>
                  </a:lnTo>
                  <a:lnTo>
                    <a:pt x="1393" y="1441"/>
                  </a:lnTo>
                  <a:lnTo>
                    <a:pt x="1201" y="721"/>
                  </a:lnTo>
                  <a:lnTo>
                    <a:pt x="1009"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71"/>
            <p:cNvSpPr/>
            <p:nvPr/>
          </p:nvSpPr>
          <p:spPr>
            <a:xfrm>
              <a:off x="1892575" y="2676175"/>
              <a:ext cx="51650" cy="86475"/>
            </a:xfrm>
            <a:custGeom>
              <a:avLst/>
              <a:gdLst/>
              <a:ahLst/>
              <a:cxnLst/>
              <a:rect l="l" t="t" r="r" b="b"/>
              <a:pathLst>
                <a:path w="2066" h="3459" fill="none" extrusionOk="0">
                  <a:moveTo>
                    <a:pt x="1009" y="1"/>
                  </a:moveTo>
                  <a:lnTo>
                    <a:pt x="1009" y="1"/>
                  </a:lnTo>
                  <a:lnTo>
                    <a:pt x="721" y="193"/>
                  </a:lnTo>
                  <a:lnTo>
                    <a:pt x="433" y="481"/>
                  </a:lnTo>
                  <a:lnTo>
                    <a:pt x="241" y="769"/>
                  </a:lnTo>
                  <a:lnTo>
                    <a:pt x="97" y="1153"/>
                  </a:lnTo>
                  <a:lnTo>
                    <a:pt x="97" y="1153"/>
                  </a:lnTo>
                  <a:lnTo>
                    <a:pt x="1" y="1489"/>
                  </a:lnTo>
                  <a:lnTo>
                    <a:pt x="1" y="1874"/>
                  </a:lnTo>
                  <a:lnTo>
                    <a:pt x="49" y="2210"/>
                  </a:lnTo>
                  <a:lnTo>
                    <a:pt x="193" y="2546"/>
                  </a:lnTo>
                  <a:lnTo>
                    <a:pt x="337" y="2834"/>
                  </a:lnTo>
                  <a:lnTo>
                    <a:pt x="577" y="3074"/>
                  </a:lnTo>
                  <a:lnTo>
                    <a:pt x="865" y="3266"/>
                  </a:lnTo>
                  <a:lnTo>
                    <a:pt x="1153" y="3410"/>
                  </a:lnTo>
                  <a:lnTo>
                    <a:pt x="1153" y="3410"/>
                  </a:lnTo>
                  <a:lnTo>
                    <a:pt x="1393" y="3459"/>
                  </a:lnTo>
                  <a:lnTo>
                    <a:pt x="1634" y="3459"/>
                  </a:lnTo>
                  <a:lnTo>
                    <a:pt x="1634" y="3459"/>
                  </a:lnTo>
                  <a:lnTo>
                    <a:pt x="1970" y="3410"/>
                  </a:lnTo>
                  <a:lnTo>
                    <a:pt x="1970" y="3410"/>
                  </a:lnTo>
                  <a:lnTo>
                    <a:pt x="2066" y="2978"/>
                  </a:lnTo>
                  <a:lnTo>
                    <a:pt x="2066" y="2978"/>
                  </a:lnTo>
                  <a:lnTo>
                    <a:pt x="1682" y="2210"/>
                  </a:lnTo>
                  <a:lnTo>
                    <a:pt x="1393" y="1441"/>
                  </a:lnTo>
                  <a:lnTo>
                    <a:pt x="1201" y="721"/>
                  </a:lnTo>
                  <a:lnTo>
                    <a:pt x="100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71"/>
            <p:cNvSpPr/>
            <p:nvPr/>
          </p:nvSpPr>
          <p:spPr>
            <a:xfrm>
              <a:off x="1941800" y="2540500"/>
              <a:ext cx="475475" cy="456275"/>
            </a:xfrm>
            <a:custGeom>
              <a:avLst/>
              <a:gdLst/>
              <a:ahLst/>
              <a:cxnLst/>
              <a:rect l="l" t="t" r="r" b="b"/>
              <a:pathLst>
                <a:path w="19019" h="18251" extrusionOk="0">
                  <a:moveTo>
                    <a:pt x="8117" y="1"/>
                  </a:moveTo>
                  <a:lnTo>
                    <a:pt x="7349" y="97"/>
                  </a:lnTo>
                  <a:lnTo>
                    <a:pt x="6580" y="289"/>
                  </a:lnTo>
                  <a:lnTo>
                    <a:pt x="5860" y="529"/>
                  </a:lnTo>
                  <a:lnTo>
                    <a:pt x="5139" y="865"/>
                  </a:lnTo>
                  <a:lnTo>
                    <a:pt x="4467" y="1250"/>
                  </a:lnTo>
                  <a:lnTo>
                    <a:pt x="3843" y="1682"/>
                  </a:lnTo>
                  <a:lnTo>
                    <a:pt x="3218" y="2162"/>
                  </a:lnTo>
                  <a:lnTo>
                    <a:pt x="2642" y="2738"/>
                  </a:lnTo>
                  <a:lnTo>
                    <a:pt x="2162" y="3363"/>
                  </a:lnTo>
                  <a:lnTo>
                    <a:pt x="1682" y="3987"/>
                  </a:lnTo>
                  <a:lnTo>
                    <a:pt x="1297" y="4659"/>
                  </a:lnTo>
                  <a:lnTo>
                    <a:pt x="961" y="5380"/>
                  </a:lnTo>
                  <a:lnTo>
                    <a:pt x="673" y="6148"/>
                  </a:lnTo>
                  <a:lnTo>
                    <a:pt x="337" y="7349"/>
                  </a:lnTo>
                  <a:lnTo>
                    <a:pt x="145" y="8117"/>
                  </a:lnTo>
                  <a:lnTo>
                    <a:pt x="1" y="8886"/>
                  </a:lnTo>
                  <a:lnTo>
                    <a:pt x="1" y="9606"/>
                  </a:lnTo>
                  <a:lnTo>
                    <a:pt x="49" y="10374"/>
                  </a:lnTo>
                  <a:lnTo>
                    <a:pt x="145" y="11095"/>
                  </a:lnTo>
                  <a:lnTo>
                    <a:pt x="337" y="11815"/>
                  </a:lnTo>
                  <a:lnTo>
                    <a:pt x="577" y="12535"/>
                  </a:lnTo>
                  <a:lnTo>
                    <a:pt x="865" y="13160"/>
                  </a:lnTo>
                  <a:lnTo>
                    <a:pt x="1249" y="13832"/>
                  </a:lnTo>
                  <a:lnTo>
                    <a:pt x="1682" y="14408"/>
                  </a:lnTo>
                  <a:lnTo>
                    <a:pt x="2210" y="14937"/>
                  </a:lnTo>
                  <a:lnTo>
                    <a:pt x="2738" y="15465"/>
                  </a:lnTo>
                  <a:lnTo>
                    <a:pt x="3315" y="15897"/>
                  </a:lnTo>
                  <a:lnTo>
                    <a:pt x="3987" y="16281"/>
                  </a:lnTo>
                  <a:lnTo>
                    <a:pt x="4659" y="16618"/>
                  </a:lnTo>
                  <a:lnTo>
                    <a:pt x="5428" y="16906"/>
                  </a:lnTo>
                  <a:lnTo>
                    <a:pt x="8549" y="17866"/>
                  </a:lnTo>
                  <a:lnTo>
                    <a:pt x="9318" y="18058"/>
                  </a:lnTo>
                  <a:lnTo>
                    <a:pt x="10134" y="18154"/>
                  </a:lnTo>
                  <a:lnTo>
                    <a:pt x="10951" y="18250"/>
                  </a:lnTo>
                  <a:lnTo>
                    <a:pt x="11767" y="18202"/>
                  </a:lnTo>
                  <a:lnTo>
                    <a:pt x="12583" y="18154"/>
                  </a:lnTo>
                  <a:lnTo>
                    <a:pt x="13352" y="17962"/>
                  </a:lnTo>
                  <a:lnTo>
                    <a:pt x="14168" y="17770"/>
                  </a:lnTo>
                  <a:lnTo>
                    <a:pt x="14889" y="17482"/>
                  </a:lnTo>
                  <a:lnTo>
                    <a:pt x="15561" y="17098"/>
                  </a:lnTo>
                  <a:lnTo>
                    <a:pt x="16185" y="16714"/>
                  </a:lnTo>
                  <a:lnTo>
                    <a:pt x="16762" y="16185"/>
                  </a:lnTo>
                  <a:lnTo>
                    <a:pt x="17194" y="15657"/>
                  </a:lnTo>
                  <a:lnTo>
                    <a:pt x="17434" y="15321"/>
                  </a:lnTo>
                  <a:lnTo>
                    <a:pt x="17578" y="15033"/>
                  </a:lnTo>
                  <a:lnTo>
                    <a:pt x="17770" y="14697"/>
                  </a:lnTo>
                  <a:lnTo>
                    <a:pt x="17866" y="14312"/>
                  </a:lnTo>
                  <a:lnTo>
                    <a:pt x="17962" y="13976"/>
                  </a:lnTo>
                  <a:lnTo>
                    <a:pt x="18058" y="13592"/>
                  </a:lnTo>
                  <a:lnTo>
                    <a:pt x="18106" y="13160"/>
                  </a:lnTo>
                  <a:lnTo>
                    <a:pt x="18106" y="12728"/>
                  </a:lnTo>
                  <a:lnTo>
                    <a:pt x="18490" y="11527"/>
                  </a:lnTo>
                  <a:lnTo>
                    <a:pt x="18683" y="10758"/>
                  </a:lnTo>
                  <a:lnTo>
                    <a:pt x="18827" y="9990"/>
                  </a:lnTo>
                  <a:lnTo>
                    <a:pt x="18971" y="9222"/>
                  </a:lnTo>
                  <a:lnTo>
                    <a:pt x="19019" y="8453"/>
                  </a:lnTo>
                  <a:lnTo>
                    <a:pt x="19019" y="7685"/>
                  </a:lnTo>
                  <a:lnTo>
                    <a:pt x="18971" y="6916"/>
                  </a:lnTo>
                  <a:lnTo>
                    <a:pt x="18875" y="6196"/>
                  </a:lnTo>
                  <a:lnTo>
                    <a:pt x="18683" y="5476"/>
                  </a:lnTo>
                  <a:lnTo>
                    <a:pt x="18442" y="4803"/>
                  </a:lnTo>
                  <a:lnTo>
                    <a:pt x="18106" y="4179"/>
                  </a:lnTo>
                  <a:lnTo>
                    <a:pt x="17674" y="3603"/>
                  </a:lnTo>
                  <a:lnTo>
                    <a:pt x="17146" y="3074"/>
                  </a:lnTo>
                  <a:lnTo>
                    <a:pt x="16569" y="2642"/>
                  </a:lnTo>
                  <a:lnTo>
                    <a:pt x="15897" y="2258"/>
                  </a:lnTo>
                  <a:lnTo>
                    <a:pt x="15081" y="1922"/>
                  </a:lnTo>
                  <a:lnTo>
                    <a:pt x="14216" y="1682"/>
                  </a:lnTo>
                  <a:lnTo>
                    <a:pt x="10374" y="289"/>
                  </a:lnTo>
                  <a:lnTo>
                    <a:pt x="9654" y="97"/>
                  </a:lnTo>
                  <a:lnTo>
                    <a:pt x="8885"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71"/>
            <p:cNvSpPr/>
            <p:nvPr/>
          </p:nvSpPr>
          <p:spPr>
            <a:xfrm>
              <a:off x="1941800" y="2540500"/>
              <a:ext cx="475475" cy="456275"/>
            </a:xfrm>
            <a:custGeom>
              <a:avLst/>
              <a:gdLst/>
              <a:ahLst/>
              <a:cxnLst/>
              <a:rect l="l" t="t" r="r" b="b"/>
              <a:pathLst>
                <a:path w="19019" h="18251" fill="none" extrusionOk="0">
                  <a:moveTo>
                    <a:pt x="10374" y="289"/>
                  </a:moveTo>
                  <a:lnTo>
                    <a:pt x="14216" y="1682"/>
                  </a:lnTo>
                  <a:lnTo>
                    <a:pt x="14216" y="1682"/>
                  </a:lnTo>
                  <a:lnTo>
                    <a:pt x="15081" y="1922"/>
                  </a:lnTo>
                  <a:lnTo>
                    <a:pt x="15897" y="2258"/>
                  </a:lnTo>
                  <a:lnTo>
                    <a:pt x="16569" y="2642"/>
                  </a:lnTo>
                  <a:lnTo>
                    <a:pt x="17146" y="3074"/>
                  </a:lnTo>
                  <a:lnTo>
                    <a:pt x="17674" y="3603"/>
                  </a:lnTo>
                  <a:lnTo>
                    <a:pt x="18106" y="4179"/>
                  </a:lnTo>
                  <a:lnTo>
                    <a:pt x="18442" y="4803"/>
                  </a:lnTo>
                  <a:lnTo>
                    <a:pt x="18683" y="5476"/>
                  </a:lnTo>
                  <a:lnTo>
                    <a:pt x="18875" y="6196"/>
                  </a:lnTo>
                  <a:lnTo>
                    <a:pt x="18971" y="6916"/>
                  </a:lnTo>
                  <a:lnTo>
                    <a:pt x="19019" y="7685"/>
                  </a:lnTo>
                  <a:lnTo>
                    <a:pt x="19019" y="8453"/>
                  </a:lnTo>
                  <a:lnTo>
                    <a:pt x="18971" y="9222"/>
                  </a:lnTo>
                  <a:lnTo>
                    <a:pt x="18827" y="9990"/>
                  </a:lnTo>
                  <a:lnTo>
                    <a:pt x="18683" y="10758"/>
                  </a:lnTo>
                  <a:lnTo>
                    <a:pt x="18490" y="11527"/>
                  </a:lnTo>
                  <a:lnTo>
                    <a:pt x="18106" y="12728"/>
                  </a:lnTo>
                  <a:lnTo>
                    <a:pt x="18106" y="12728"/>
                  </a:lnTo>
                  <a:lnTo>
                    <a:pt x="18106" y="13160"/>
                  </a:lnTo>
                  <a:lnTo>
                    <a:pt x="18058" y="13592"/>
                  </a:lnTo>
                  <a:lnTo>
                    <a:pt x="17962" y="13976"/>
                  </a:lnTo>
                  <a:lnTo>
                    <a:pt x="17866" y="14312"/>
                  </a:lnTo>
                  <a:lnTo>
                    <a:pt x="17770" y="14697"/>
                  </a:lnTo>
                  <a:lnTo>
                    <a:pt x="17578" y="15033"/>
                  </a:lnTo>
                  <a:lnTo>
                    <a:pt x="17434" y="15321"/>
                  </a:lnTo>
                  <a:lnTo>
                    <a:pt x="17194" y="15657"/>
                  </a:lnTo>
                  <a:lnTo>
                    <a:pt x="16762" y="16185"/>
                  </a:lnTo>
                  <a:lnTo>
                    <a:pt x="16185" y="16714"/>
                  </a:lnTo>
                  <a:lnTo>
                    <a:pt x="15561" y="17098"/>
                  </a:lnTo>
                  <a:lnTo>
                    <a:pt x="14889" y="17482"/>
                  </a:lnTo>
                  <a:lnTo>
                    <a:pt x="14168" y="17770"/>
                  </a:lnTo>
                  <a:lnTo>
                    <a:pt x="13352" y="17962"/>
                  </a:lnTo>
                  <a:lnTo>
                    <a:pt x="12583" y="18154"/>
                  </a:lnTo>
                  <a:lnTo>
                    <a:pt x="11767" y="18202"/>
                  </a:lnTo>
                  <a:lnTo>
                    <a:pt x="10951" y="18250"/>
                  </a:lnTo>
                  <a:lnTo>
                    <a:pt x="10134" y="18154"/>
                  </a:lnTo>
                  <a:lnTo>
                    <a:pt x="9318" y="18058"/>
                  </a:lnTo>
                  <a:lnTo>
                    <a:pt x="8549" y="17866"/>
                  </a:lnTo>
                  <a:lnTo>
                    <a:pt x="5428" y="16906"/>
                  </a:lnTo>
                  <a:lnTo>
                    <a:pt x="5428" y="16906"/>
                  </a:lnTo>
                  <a:lnTo>
                    <a:pt x="4659" y="16618"/>
                  </a:lnTo>
                  <a:lnTo>
                    <a:pt x="3987" y="16281"/>
                  </a:lnTo>
                  <a:lnTo>
                    <a:pt x="3315" y="15897"/>
                  </a:lnTo>
                  <a:lnTo>
                    <a:pt x="2738" y="15465"/>
                  </a:lnTo>
                  <a:lnTo>
                    <a:pt x="2210" y="14937"/>
                  </a:lnTo>
                  <a:lnTo>
                    <a:pt x="1682" y="14408"/>
                  </a:lnTo>
                  <a:lnTo>
                    <a:pt x="1249" y="13832"/>
                  </a:lnTo>
                  <a:lnTo>
                    <a:pt x="865" y="13160"/>
                  </a:lnTo>
                  <a:lnTo>
                    <a:pt x="577" y="12535"/>
                  </a:lnTo>
                  <a:lnTo>
                    <a:pt x="337" y="11815"/>
                  </a:lnTo>
                  <a:lnTo>
                    <a:pt x="145" y="11095"/>
                  </a:lnTo>
                  <a:lnTo>
                    <a:pt x="49" y="10374"/>
                  </a:lnTo>
                  <a:lnTo>
                    <a:pt x="1" y="9606"/>
                  </a:lnTo>
                  <a:lnTo>
                    <a:pt x="1" y="8886"/>
                  </a:lnTo>
                  <a:lnTo>
                    <a:pt x="145" y="8117"/>
                  </a:lnTo>
                  <a:lnTo>
                    <a:pt x="337" y="7349"/>
                  </a:lnTo>
                  <a:lnTo>
                    <a:pt x="673" y="6148"/>
                  </a:lnTo>
                  <a:lnTo>
                    <a:pt x="673" y="6148"/>
                  </a:lnTo>
                  <a:lnTo>
                    <a:pt x="961" y="5380"/>
                  </a:lnTo>
                  <a:lnTo>
                    <a:pt x="1297" y="4659"/>
                  </a:lnTo>
                  <a:lnTo>
                    <a:pt x="1682" y="3987"/>
                  </a:lnTo>
                  <a:lnTo>
                    <a:pt x="2162" y="3363"/>
                  </a:lnTo>
                  <a:lnTo>
                    <a:pt x="2642" y="2738"/>
                  </a:lnTo>
                  <a:lnTo>
                    <a:pt x="3218" y="2162"/>
                  </a:lnTo>
                  <a:lnTo>
                    <a:pt x="3843" y="1682"/>
                  </a:lnTo>
                  <a:lnTo>
                    <a:pt x="4467" y="1250"/>
                  </a:lnTo>
                  <a:lnTo>
                    <a:pt x="5139" y="865"/>
                  </a:lnTo>
                  <a:lnTo>
                    <a:pt x="5860" y="529"/>
                  </a:lnTo>
                  <a:lnTo>
                    <a:pt x="6580" y="289"/>
                  </a:lnTo>
                  <a:lnTo>
                    <a:pt x="7349" y="97"/>
                  </a:lnTo>
                  <a:lnTo>
                    <a:pt x="8117" y="1"/>
                  </a:lnTo>
                  <a:lnTo>
                    <a:pt x="8885" y="1"/>
                  </a:lnTo>
                  <a:lnTo>
                    <a:pt x="9654" y="97"/>
                  </a:lnTo>
                  <a:lnTo>
                    <a:pt x="10374" y="2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71"/>
            <p:cNvSpPr/>
            <p:nvPr/>
          </p:nvSpPr>
          <p:spPr>
            <a:xfrm>
              <a:off x="2126700" y="2775825"/>
              <a:ext cx="93675" cy="38450"/>
            </a:xfrm>
            <a:custGeom>
              <a:avLst/>
              <a:gdLst/>
              <a:ahLst/>
              <a:cxnLst/>
              <a:rect l="l" t="t" r="r" b="b"/>
              <a:pathLst>
                <a:path w="3747" h="1538" extrusionOk="0">
                  <a:moveTo>
                    <a:pt x="97" y="1"/>
                  </a:moveTo>
                  <a:lnTo>
                    <a:pt x="49" y="49"/>
                  </a:lnTo>
                  <a:lnTo>
                    <a:pt x="1" y="97"/>
                  </a:lnTo>
                  <a:lnTo>
                    <a:pt x="49" y="385"/>
                  </a:lnTo>
                  <a:lnTo>
                    <a:pt x="193" y="673"/>
                  </a:lnTo>
                  <a:lnTo>
                    <a:pt x="385" y="913"/>
                  </a:lnTo>
                  <a:lnTo>
                    <a:pt x="577" y="1105"/>
                  </a:lnTo>
                  <a:lnTo>
                    <a:pt x="817" y="1249"/>
                  </a:lnTo>
                  <a:lnTo>
                    <a:pt x="1105" y="1394"/>
                  </a:lnTo>
                  <a:lnTo>
                    <a:pt x="1393" y="1490"/>
                  </a:lnTo>
                  <a:lnTo>
                    <a:pt x="1682" y="1538"/>
                  </a:lnTo>
                  <a:lnTo>
                    <a:pt x="2594" y="1538"/>
                  </a:lnTo>
                  <a:lnTo>
                    <a:pt x="2882" y="1442"/>
                  </a:lnTo>
                  <a:lnTo>
                    <a:pt x="3170" y="1345"/>
                  </a:lnTo>
                  <a:lnTo>
                    <a:pt x="3410" y="1153"/>
                  </a:lnTo>
                  <a:lnTo>
                    <a:pt x="3603" y="961"/>
                  </a:lnTo>
                  <a:lnTo>
                    <a:pt x="3747" y="673"/>
                  </a:lnTo>
                  <a:lnTo>
                    <a:pt x="3747" y="625"/>
                  </a:lnTo>
                  <a:lnTo>
                    <a:pt x="3699" y="577"/>
                  </a:lnTo>
                  <a:lnTo>
                    <a:pt x="3651" y="625"/>
                  </a:lnTo>
                  <a:lnTo>
                    <a:pt x="3506" y="865"/>
                  </a:lnTo>
                  <a:lnTo>
                    <a:pt x="3314" y="1057"/>
                  </a:lnTo>
                  <a:lnTo>
                    <a:pt x="3074" y="1201"/>
                  </a:lnTo>
                  <a:lnTo>
                    <a:pt x="2786" y="1297"/>
                  </a:lnTo>
                  <a:lnTo>
                    <a:pt x="2498" y="1345"/>
                  </a:lnTo>
                  <a:lnTo>
                    <a:pt x="2210" y="1394"/>
                  </a:lnTo>
                  <a:lnTo>
                    <a:pt x="1634" y="1345"/>
                  </a:lnTo>
                  <a:lnTo>
                    <a:pt x="1153" y="1201"/>
                  </a:lnTo>
                  <a:lnTo>
                    <a:pt x="913" y="1057"/>
                  </a:lnTo>
                  <a:lnTo>
                    <a:pt x="673" y="913"/>
                  </a:lnTo>
                  <a:lnTo>
                    <a:pt x="481" y="769"/>
                  </a:lnTo>
                  <a:lnTo>
                    <a:pt x="337" y="577"/>
                  </a:lnTo>
                  <a:lnTo>
                    <a:pt x="241" y="337"/>
                  </a:lnTo>
                  <a:lnTo>
                    <a:pt x="145" y="49"/>
                  </a:lnTo>
                  <a:lnTo>
                    <a:pt x="97"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71"/>
            <p:cNvSpPr/>
            <p:nvPr/>
          </p:nvSpPr>
          <p:spPr>
            <a:xfrm>
              <a:off x="2211950" y="2787850"/>
              <a:ext cx="12025" cy="13225"/>
            </a:xfrm>
            <a:custGeom>
              <a:avLst/>
              <a:gdLst/>
              <a:ahLst/>
              <a:cxnLst/>
              <a:rect l="l" t="t" r="r" b="b"/>
              <a:pathLst>
                <a:path w="481" h="529" extrusionOk="0">
                  <a:moveTo>
                    <a:pt x="193" y="0"/>
                  </a:moveTo>
                  <a:lnTo>
                    <a:pt x="193" y="48"/>
                  </a:lnTo>
                  <a:lnTo>
                    <a:pt x="48" y="48"/>
                  </a:lnTo>
                  <a:lnTo>
                    <a:pt x="0" y="96"/>
                  </a:lnTo>
                  <a:lnTo>
                    <a:pt x="0" y="144"/>
                  </a:lnTo>
                  <a:lnTo>
                    <a:pt x="48" y="144"/>
                  </a:lnTo>
                  <a:lnTo>
                    <a:pt x="96" y="192"/>
                  </a:lnTo>
                  <a:lnTo>
                    <a:pt x="96" y="144"/>
                  </a:lnTo>
                  <a:lnTo>
                    <a:pt x="145" y="144"/>
                  </a:lnTo>
                  <a:lnTo>
                    <a:pt x="193" y="192"/>
                  </a:lnTo>
                  <a:lnTo>
                    <a:pt x="241" y="192"/>
                  </a:lnTo>
                  <a:lnTo>
                    <a:pt x="289" y="240"/>
                  </a:lnTo>
                  <a:lnTo>
                    <a:pt x="337" y="240"/>
                  </a:lnTo>
                  <a:lnTo>
                    <a:pt x="337" y="288"/>
                  </a:lnTo>
                  <a:lnTo>
                    <a:pt x="337" y="336"/>
                  </a:lnTo>
                  <a:lnTo>
                    <a:pt x="385" y="384"/>
                  </a:lnTo>
                  <a:lnTo>
                    <a:pt x="385" y="432"/>
                  </a:lnTo>
                  <a:lnTo>
                    <a:pt x="337" y="480"/>
                  </a:lnTo>
                  <a:lnTo>
                    <a:pt x="337" y="528"/>
                  </a:lnTo>
                  <a:lnTo>
                    <a:pt x="433" y="528"/>
                  </a:lnTo>
                  <a:lnTo>
                    <a:pt x="481" y="336"/>
                  </a:lnTo>
                  <a:lnTo>
                    <a:pt x="481" y="192"/>
                  </a:lnTo>
                  <a:lnTo>
                    <a:pt x="337" y="48"/>
                  </a:lnTo>
                  <a:lnTo>
                    <a:pt x="289" y="48"/>
                  </a:lnTo>
                  <a:lnTo>
                    <a:pt x="241"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71"/>
            <p:cNvSpPr/>
            <p:nvPr/>
          </p:nvSpPr>
          <p:spPr>
            <a:xfrm>
              <a:off x="2120700" y="2774625"/>
              <a:ext cx="18025" cy="8425"/>
            </a:xfrm>
            <a:custGeom>
              <a:avLst/>
              <a:gdLst/>
              <a:ahLst/>
              <a:cxnLst/>
              <a:rect l="l" t="t" r="r" b="b"/>
              <a:pathLst>
                <a:path w="721" h="337" extrusionOk="0">
                  <a:moveTo>
                    <a:pt x="385" y="1"/>
                  </a:moveTo>
                  <a:lnTo>
                    <a:pt x="145" y="49"/>
                  </a:lnTo>
                  <a:lnTo>
                    <a:pt x="49" y="241"/>
                  </a:lnTo>
                  <a:lnTo>
                    <a:pt x="1" y="289"/>
                  </a:lnTo>
                  <a:lnTo>
                    <a:pt x="49" y="337"/>
                  </a:lnTo>
                  <a:lnTo>
                    <a:pt x="97" y="337"/>
                  </a:lnTo>
                  <a:lnTo>
                    <a:pt x="193" y="289"/>
                  </a:lnTo>
                  <a:lnTo>
                    <a:pt x="193" y="241"/>
                  </a:lnTo>
                  <a:lnTo>
                    <a:pt x="241" y="241"/>
                  </a:lnTo>
                  <a:lnTo>
                    <a:pt x="289" y="193"/>
                  </a:lnTo>
                  <a:lnTo>
                    <a:pt x="481" y="193"/>
                  </a:lnTo>
                  <a:lnTo>
                    <a:pt x="577" y="241"/>
                  </a:lnTo>
                  <a:lnTo>
                    <a:pt x="625" y="289"/>
                  </a:lnTo>
                  <a:lnTo>
                    <a:pt x="673" y="289"/>
                  </a:lnTo>
                  <a:lnTo>
                    <a:pt x="721" y="241"/>
                  </a:lnTo>
                  <a:lnTo>
                    <a:pt x="721" y="193"/>
                  </a:lnTo>
                  <a:lnTo>
                    <a:pt x="577" y="49"/>
                  </a:lnTo>
                  <a:lnTo>
                    <a:pt x="481"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71"/>
            <p:cNvSpPr/>
            <p:nvPr/>
          </p:nvSpPr>
          <p:spPr>
            <a:xfrm>
              <a:off x="2334425" y="2762625"/>
              <a:ext cx="144100" cy="156100"/>
            </a:xfrm>
            <a:custGeom>
              <a:avLst/>
              <a:gdLst/>
              <a:ahLst/>
              <a:cxnLst/>
              <a:rect l="l" t="t" r="r" b="b"/>
              <a:pathLst>
                <a:path w="5764" h="6244" extrusionOk="0">
                  <a:moveTo>
                    <a:pt x="2930" y="1"/>
                  </a:moveTo>
                  <a:lnTo>
                    <a:pt x="2641" y="49"/>
                  </a:lnTo>
                  <a:lnTo>
                    <a:pt x="2401" y="97"/>
                  </a:lnTo>
                  <a:lnTo>
                    <a:pt x="2113" y="145"/>
                  </a:lnTo>
                  <a:lnTo>
                    <a:pt x="1585" y="433"/>
                  </a:lnTo>
                  <a:lnTo>
                    <a:pt x="1105" y="769"/>
                  </a:lnTo>
                  <a:lnTo>
                    <a:pt x="720" y="1201"/>
                  </a:lnTo>
                  <a:lnTo>
                    <a:pt x="384" y="1681"/>
                  </a:lnTo>
                  <a:lnTo>
                    <a:pt x="240" y="1970"/>
                  </a:lnTo>
                  <a:lnTo>
                    <a:pt x="144" y="2306"/>
                  </a:lnTo>
                  <a:lnTo>
                    <a:pt x="48" y="2594"/>
                  </a:lnTo>
                  <a:lnTo>
                    <a:pt x="0" y="2930"/>
                  </a:lnTo>
                  <a:lnTo>
                    <a:pt x="0" y="3506"/>
                  </a:lnTo>
                  <a:lnTo>
                    <a:pt x="96" y="4083"/>
                  </a:lnTo>
                  <a:lnTo>
                    <a:pt x="288" y="4659"/>
                  </a:lnTo>
                  <a:lnTo>
                    <a:pt x="576" y="5139"/>
                  </a:lnTo>
                  <a:lnTo>
                    <a:pt x="768" y="5379"/>
                  </a:lnTo>
                  <a:lnTo>
                    <a:pt x="961" y="5571"/>
                  </a:lnTo>
                  <a:lnTo>
                    <a:pt x="1201" y="5716"/>
                  </a:lnTo>
                  <a:lnTo>
                    <a:pt x="1441" y="5908"/>
                  </a:lnTo>
                  <a:lnTo>
                    <a:pt x="1681" y="6004"/>
                  </a:lnTo>
                  <a:lnTo>
                    <a:pt x="1969" y="6100"/>
                  </a:lnTo>
                  <a:lnTo>
                    <a:pt x="2257" y="6196"/>
                  </a:lnTo>
                  <a:lnTo>
                    <a:pt x="2545" y="6244"/>
                  </a:lnTo>
                  <a:lnTo>
                    <a:pt x="2834" y="6244"/>
                  </a:lnTo>
                  <a:lnTo>
                    <a:pt x="3122" y="6196"/>
                  </a:lnTo>
                  <a:lnTo>
                    <a:pt x="3410" y="6148"/>
                  </a:lnTo>
                  <a:lnTo>
                    <a:pt x="3650" y="6052"/>
                  </a:lnTo>
                  <a:lnTo>
                    <a:pt x="4178" y="5812"/>
                  </a:lnTo>
                  <a:lnTo>
                    <a:pt x="4658" y="5475"/>
                  </a:lnTo>
                  <a:lnTo>
                    <a:pt x="5043" y="5043"/>
                  </a:lnTo>
                  <a:lnTo>
                    <a:pt x="5379" y="4563"/>
                  </a:lnTo>
                  <a:lnTo>
                    <a:pt x="5523" y="4275"/>
                  </a:lnTo>
                  <a:lnTo>
                    <a:pt x="5619" y="3939"/>
                  </a:lnTo>
                  <a:lnTo>
                    <a:pt x="5715" y="3650"/>
                  </a:lnTo>
                  <a:lnTo>
                    <a:pt x="5763" y="3314"/>
                  </a:lnTo>
                  <a:lnTo>
                    <a:pt x="5763" y="2738"/>
                  </a:lnTo>
                  <a:lnTo>
                    <a:pt x="5667" y="2114"/>
                  </a:lnTo>
                  <a:lnTo>
                    <a:pt x="5475" y="1585"/>
                  </a:lnTo>
                  <a:lnTo>
                    <a:pt x="5187" y="1105"/>
                  </a:lnTo>
                  <a:lnTo>
                    <a:pt x="4995" y="865"/>
                  </a:lnTo>
                  <a:lnTo>
                    <a:pt x="4803" y="673"/>
                  </a:lnTo>
                  <a:lnTo>
                    <a:pt x="4562" y="481"/>
                  </a:lnTo>
                  <a:lnTo>
                    <a:pt x="4322" y="337"/>
                  </a:lnTo>
                  <a:lnTo>
                    <a:pt x="4082" y="241"/>
                  </a:lnTo>
                  <a:lnTo>
                    <a:pt x="3794" y="145"/>
                  </a:lnTo>
                  <a:lnTo>
                    <a:pt x="3506" y="49"/>
                  </a:lnTo>
                  <a:lnTo>
                    <a:pt x="3218"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71"/>
            <p:cNvSpPr/>
            <p:nvPr/>
          </p:nvSpPr>
          <p:spPr>
            <a:xfrm>
              <a:off x="2334425" y="2762625"/>
              <a:ext cx="144100" cy="156100"/>
            </a:xfrm>
            <a:custGeom>
              <a:avLst/>
              <a:gdLst/>
              <a:ahLst/>
              <a:cxnLst/>
              <a:rect l="l" t="t" r="r" b="b"/>
              <a:pathLst>
                <a:path w="5764" h="6244" fill="none" extrusionOk="0">
                  <a:moveTo>
                    <a:pt x="144" y="2306"/>
                  </a:moveTo>
                  <a:lnTo>
                    <a:pt x="144" y="2306"/>
                  </a:lnTo>
                  <a:lnTo>
                    <a:pt x="48" y="2594"/>
                  </a:lnTo>
                  <a:lnTo>
                    <a:pt x="0" y="2930"/>
                  </a:lnTo>
                  <a:lnTo>
                    <a:pt x="0" y="3506"/>
                  </a:lnTo>
                  <a:lnTo>
                    <a:pt x="96" y="4083"/>
                  </a:lnTo>
                  <a:lnTo>
                    <a:pt x="288" y="4659"/>
                  </a:lnTo>
                  <a:lnTo>
                    <a:pt x="576" y="5139"/>
                  </a:lnTo>
                  <a:lnTo>
                    <a:pt x="768" y="5379"/>
                  </a:lnTo>
                  <a:lnTo>
                    <a:pt x="961" y="5571"/>
                  </a:lnTo>
                  <a:lnTo>
                    <a:pt x="1201" y="5716"/>
                  </a:lnTo>
                  <a:lnTo>
                    <a:pt x="1441" y="5908"/>
                  </a:lnTo>
                  <a:lnTo>
                    <a:pt x="1681" y="6004"/>
                  </a:lnTo>
                  <a:lnTo>
                    <a:pt x="1969" y="6100"/>
                  </a:lnTo>
                  <a:lnTo>
                    <a:pt x="1969" y="6100"/>
                  </a:lnTo>
                  <a:lnTo>
                    <a:pt x="2257" y="6196"/>
                  </a:lnTo>
                  <a:lnTo>
                    <a:pt x="2545" y="6244"/>
                  </a:lnTo>
                  <a:lnTo>
                    <a:pt x="2834" y="6244"/>
                  </a:lnTo>
                  <a:lnTo>
                    <a:pt x="3122" y="6196"/>
                  </a:lnTo>
                  <a:lnTo>
                    <a:pt x="3410" y="6148"/>
                  </a:lnTo>
                  <a:lnTo>
                    <a:pt x="3650" y="6052"/>
                  </a:lnTo>
                  <a:lnTo>
                    <a:pt x="4178" y="5812"/>
                  </a:lnTo>
                  <a:lnTo>
                    <a:pt x="4658" y="5475"/>
                  </a:lnTo>
                  <a:lnTo>
                    <a:pt x="5043" y="5043"/>
                  </a:lnTo>
                  <a:lnTo>
                    <a:pt x="5379" y="4563"/>
                  </a:lnTo>
                  <a:lnTo>
                    <a:pt x="5523" y="4275"/>
                  </a:lnTo>
                  <a:lnTo>
                    <a:pt x="5619" y="3939"/>
                  </a:lnTo>
                  <a:lnTo>
                    <a:pt x="5619" y="3939"/>
                  </a:lnTo>
                  <a:lnTo>
                    <a:pt x="5715" y="3650"/>
                  </a:lnTo>
                  <a:lnTo>
                    <a:pt x="5763" y="3314"/>
                  </a:lnTo>
                  <a:lnTo>
                    <a:pt x="5763" y="2738"/>
                  </a:lnTo>
                  <a:lnTo>
                    <a:pt x="5667" y="2114"/>
                  </a:lnTo>
                  <a:lnTo>
                    <a:pt x="5475" y="1585"/>
                  </a:lnTo>
                  <a:lnTo>
                    <a:pt x="5187" y="1105"/>
                  </a:lnTo>
                  <a:lnTo>
                    <a:pt x="4995" y="865"/>
                  </a:lnTo>
                  <a:lnTo>
                    <a:pt x="4803" y="673"/>
                  </a:lnTo>
                  <a:lnTo>
                    <a:pt x="4562" y="481"/>
                  </a:lnTo>
                  <a:lnTo>
                    <a:pt x="4322" y="337"/>
                  </a:lnTo>
                  <a:lnTo>
                    <a:pt x="4082" y="241"/>
                  </a:lnTo>
                  <a:lnTo>
                    <a:pt x="3794" y="145"/>
                  </a:lnTo>
                  <a:lnTo>
                    <a:pt x="3794" y="145"/>
                  </a:lnTo>
                  <a:lnTo>
                    <a:pt x="3506" y="49"/>
                  </a:lnTo>
                  <a:lnTo>
                    <a:pt x="3218" y="1"/>
                  </a:lnTo>
                  <a:lnTo>
                    <a:pt x="2930" y="1"/>
                  </a:lnTo>
                  <a:lnTo>
                    <a:pt x="2641" y="49"/>
                  </a:lnTo>
                  <a:lnTo>
                    <a:pt x="2401" y="97"/>
                  </a:lnTo>
                  <a:lnTo>
                    <a:pt x="2113" y="145"/>
                  </a:lnTo>
                  <a:lnTo>
                    <a:pt x="1585" y="433"/>
                  </a:lnTo>
                  <a:lnTo>
                    <a:pt x="1105" y="769"/>
                  </a:lnTo>
                  <a:lnTo>
                    <a:pt x="720" y="1201"/>
                  </a:lnTo>
                  <a:lnTo>
                    <a:pt x="384" y="1681"/>
                  </a:lnTo>
                  <a:lnTo>
                    <a:pt x="240" y="1970"/>
                  </a:lnTo>
                  <a:lnTo>
                    <a:pt x="144" y="23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71"/>
            <p:cNvSpPr/>
            <p:nvPr/>
          </p:nvSpPr>
          <p:spPr>
            <a:xfrm>
              <a:off x="2368025" y="2795050"/>
              <a:ext cx="84075" cy="92475"/>
            </a:xfrm>
            <a:custGeom>
              <a:avLst/>
              <a:gdLst/>
              <a:ahLst/>
              <a:cxnLst/>
              <a:rect l="l" t="t" r="r" b="b"/>
              <a:pathLst>
                <a:path w="3363" h="3699" extrusionOk="0">
                  <a:moveTo>
                    <a:pt x="1778" y="0"/>
                  </a:moveTo>
                  <a:lnTo>
                    <a:pt x="1490" y="48"/>
                  </a:lnTo>
                  <a:lnTo>
                    <a:pt x="1201" y="96"/>
                  </a:lnTo>
                  <a:lnTo>
                    <a:pt x="961" y="192"/>
                  </a:lnTo>
                  <a:lnTo>
                    <a:pt x="721" y="384"/>
                  </a:lnTo>
                  <a:lnTo>
                    <a:pt x="529" y="576"/>
                  </a:lnTo>
                  <a:lnTo>
                    <a:pt x="337" y="817"/>
                  </a:lnTo>
                  <a:lnTo>
                    <a:pt x="193" y="1057"/>
                  </a:lnTo>
                  <a:lnTo>
                    <a:pt x="49" y="1345"/>
                  </a:lnTo>
                  <a:lnTo>
                    <a:pt x="1" y="1729"/>
                  </a:lnTo>
                  <a:lnTo>
                    <a:pt x="1" y="2065"/>
                  </a:lnTo>
                  <a:lnTo>
                    <a:pt x="49" y="2401"/>
                  </a:lnTo>
                  <a:lnTo>
                    <a:pt x="145" y="2738"/>
                  </a:lnTo>
                  <a:lnTo>
                    <a:pt x="337" y="3026"/>
                  </a:lnTo>
                  <a:lnTo>
                    <a:pt x="577" y="3266"/>
                  </a:lnTo>
                  <a:lnTo>
                    <a:pt x="817" y="3458"/>
                  </a:lnTo>
                  <a:lnTo>
                    <a:pt x="1153" y="3602"/>
                  </a:lnTo>
                  <a:lnTo>
                    <a:pt x="1393" y="3650"/>
                  </a:lnTo>
                  <a:lnTo>
                    <a:pt x="1586" y="3698"/>
                  </a:lnTo>
                  <a:lnTo>
                    <a:pt x="1874" y="3650"/>
                  </a:lnTo>
                  <a:lnTo>
                    <a:pt x="2162" y="3602"/>
                  </a:lnTo>
                  <a:lnTo>
                    <a:pt x="2402" y="3458"/>
                  </a:lnTo>
                  <a:lnTo>
                    <a:pt x="2642" y="3314"/>
                  </a:lnTo>
                  <a:lnTo>
                    <a:pt x="2834" y="3122"/>
                  </a:lnTo>
                  <a:lnTo>
                    <a:pt x="3026" y="2882"/>
                  </a:lnTo>
                  <a:lnTo>
                    <a:pt x="3170" y="2642"/>
                  </a:lnTo>
                  <a:lnTo>
                    <a:pt x="3314" y="2353"/>
                  </a:lnTo>
                  <a:lnTo>
                    <a:pt x="3362" y="1969"/>
                  </a:lnTo>
                  <a:lnTo>
                    <a:pt x="3362" y="1585"/>
                  </a:lnTo>
                  <a:lnTo>
                    <a:pt x="3314" y="1249"/>
                  </a:lnTo>
                  <a:lnTo>
                    <a:pt x="3218" y="961"/>
                  </a:lnTo>
                  <a:lnTo>
                    <a:pt x="3026" y="673"/>
                  </a:lnTo>
                  <a:lnTo>
                    <a:pt x="2786" y="384"/>
                  </a:lnTo>
                  <a:lnTo>
                    <a:pt x="2546" y="192"/>
                  </a:lnTo>
                  <a:lnTo>
                    <a:pt x="2210" y="96"/>
                  </a:lnTo>
                  <a:lnTo>
                    <a:pt x="197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71"/>
            <p:cNvSpPr/>
            <p:nvPr/>
          </p:nvSpPr>
          <p:spPr>
            <a:xfrm>
              <a:off x="2368025" y="2795050"/>
              <a:ext cx="84075" cy="92475"/>
            </a:xfrm>
            <a:custGeom>
              <a:avLst/>
              <a:gdLst/>
              <a:ahLst/>
              <a:cxnLst/>
              <a:rect l="l" t="t" r="r" b="b"/>
              <a:pathLst>
                <a:path w="3363" h="3699" fill="none" extrusionOk="0">
                  <a:moveTo>
                    <a:pt x="1778" y="0"/>
                  </a:moveTo>
                  <a:lnTo>
                    <a:pt x="1778" y="0"/>
                  </a:lnTo>
                  <a:lnTo>
                    <a:pt x="1490" y="48"/>
                  </a:lnTo>
                  <a:lnTo>
                    <a:pt x="1201" y="96"/>
                  </a:lnTo>
                  <a:lnTo>
                    <a:pt x="961" y="192"/>
                  </a:lnTo>
                  <a:lnTo>
                    <a:pt x="721" y="384"/>
                  </a:lnTo>
                  <a:lnTo>
                    <a:pt x="529" y="576"/>
                  </a:lnTo>
                  <a:lnTo>
                    <a:pt x="337" y="817"/>
                  </a:lnTo>
                  <a:lnTo>
                    <a:pt x="193" y="1057"/>
                  </a:lnTo>
                  <a:lnTo>
                    <a:pt x="49" y="1345"/>
                  </a:lnTo>
                  <a:lnTo>
                    <a:pt x="49" y="1345"/>
                  </a:lnTo>
                  <a:lnTo>
                    <a:pt x="1" y="1729"/>
                  </a:lnTo>
                  <a:lnTo>
                    <a:pt x="1" y="2065"/>
                  </a:lnTo>
                  <a:lnTo>
                    <a:pt x="49" y="2401"/>
                  </a:lnTo>
                  <a:lnTo>
                    <a:pt x="145" y="2738"/>
                  </a:lnTo>
                  <a:lnTo>
                    <a:pt x="337" y="3026"/>
                  </a:lnTo>
                  <a:lnTo>
                    <a:pt x="577" y="3266"/>
                  </a:lnTo>
                  <a:lnTo>
                    <a:pt x="817" y="3458"/>
                  </a:lnTo>
                  <a:lnTo>
                    <a:pt x="1153" y="3602"/>
                  </a:lnTo>
                  <a:lnTo>
                    <a:pt x="1153" y="3602"/>
                  </a:lnTo>
                  <a:lnTo>
                    <a:pt x="1393" y="3650"/>
                  </a:lnTo>
                  <a:lnTo>
                    <a:pt x="1586" y="3698"/>
                  </a:lnTo>
                  <a:lnTo>
                    <a:pt x="1586" y="3698"/>
                  </a:lnTo>
                  <a:lnTo>
                    <a:pt x="1874" y="3650"/>
                  </a:lnTo>
                  <a:lnTo>
                    <a:pt x="2162" y="3602"/>
                  </a:lnTo>
                  <a:lnTo>
                    <a:pt x="2402" y="3458"/>
                  </a:lnTo>
                  <a:lnTo>
                    <a:pt x="2642" y="3314"/>
                  </a:lnTo>
                  <a:lnTo>
                    <a:pt x="2834" y="3122"/>
                  </a:lnTo>
                  <a:lnTo>
                    <a:pt x="3026" y="2882"/>
                  </a:lnTo>
                  <a:lnTo>
                    <a:pt x="3170" y="2642"/>
                  </a:lnTo>
                  <a:lnTo>
                    <a:pt x="3314" y="2353"/>
                  </a:lnTo>
                  <a:lnTo>
                    <a:pt x="3314" y="2353"/>
                  </a:lnTo>
                  <a:lnTo>
                    <a:pt x="3362" y="1969"/>
                  </a:lnTo>
                  <a:lnTo>
                    <a:pt x="3362" y="1585"/>
                  </a:lnTo>
                  <a:lnTo>
                    <a:pt x="3314" y="1249"/>
                  </a:lnTo>
                  <a:lnTo>
                    <a:pt x="3218" y="961"/>
                  </a:lnTo>
                  <a:lnTo>
                    <a:pt x="3026" y="673"/>
                  </a:lnTo>
                  <a:lnTo>
                    <a:pt x="2786" y="384"/>
                  </a:lnTo>
                  <a:lnTo>
                    <a:pt x="2546" y="192"/>
                  </a:lnTo>
                  <a:lnTo>
                    <a:pt x="2210" y="96"/>
                  </a:lnTo>
                  <a:lnTo>
                    <a:pt x="2210" y="96"/>
                  </a:lnTo>
                  <a:lnTo>
                    <a:pt x="1970" y="0"/>
                  </a:lnTo>
                  <a:lnTo>
                    <a:pt x="177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71"/>
            <p:cNvSpPr/>
            <p:nvPr/>
          </p:nvSpPr>
          <p:spPr>
            <a:xfrm>
              <a:off x="2467675" y="2816650"/>
              <a:ext cx="25" cy="1225"/>
            </a:xfrm>
            <a:custGeom>
              <a:avLst/>
              <a:gdLst/>
              <a:ahLst/>
              <a:cxnLst/>
              <a:rect l="l" t="t" r="r" b="b"/>
              <a:pathLst>
                <a:path w="1" h="49" extrusionOk="0">
                  <a:moveTo>
                    <a:pt x="1" y="49"/>
                  </a:moveTo>
                  <a:lnTo>
                    <a:pt x="1" y="1"/>
                  </a:lnTo>
                  <a:lnTo>
                    <a:pt x="1" y="4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71"/>
            <p:cNvSpPr/>
            <p:nvPr/>
          </p:nvSpPr>
          <p:spPr>
            <a:xfrm>
              <a:off x="2477300" y="2808250"/>
              <a:ext cx="1225" cy="25"/>
            </a:xfrm>
            <a:custGeom>
              <a:avLst/>
              <a:gdLst/>
              <a:ahLst/>
              <a:cxnLst/>
              <a:rect l="l" t="t" r="r" b="b"/>
              <a:pathLst>
                <a:path w="49" h="1" extrusionOk="0">
                  <a:moveTo>
                    <a:pt x="0" y="0"/>
                  </a:moveTo>
                  <a:lnTo>
                    <a:pt x="48"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71"/>
            <p:cNvSpPr/>
            <p:nvPr/>
          </p:nvSpPr>
          <p:spPr>
            <a:xfrm>
              <a:off x="2262375" y="2826250"/>
              <a:ext cx="79275" cy="66075"/>
            </a:xfrm>
            <a:custGeom>
              <a:avLst/>
              <a:gdLst/>
              <a:ahLst/>
              <a:cxnLst/>
              <a:rect l="l" t="t" r="r" b="b"/>
              <a:pathLst>
                <a:path w="3171" h="2643" extrusionOk="0">
                  <a:moveTo>
                    <a:pt x="1681" y="1"/>
                  </a:moveTo>
                  <a:lnTo>
                    <a:pt x="1345" y="49"/>
                  </a:lnTo>
                  <a:lnTo>
                    <a:pt x="1009" y="97"/>
                  </a:lnTo>
                  <a:lnTo>
                    <a:pt x="721" y="241"/>
                  </a:lnTo>
                  <a:lnTo>
                    <a:pt x="481" y="433"/>
                  </a:lnTo>
                  <a:lnTo>
                    <a:pt x="289" y="625"/>
                  </a:lnTo>
                  <a:lnTo>
                    <a:pt x="97" y="865"/>
                  </a:lnTo>
                  <a:lnTo>
                    <a:pt x="49" y="1105"/>
                  </a:lnTo>
                  <a:lnTo>
                    <a:pt x="1" y="1346"/>
                  </a:lnTo>
                  <a:lnTo>
                    <a:pt x="49" y="1634"/>
                  </a:lnTo>
                  <a:lnTo>
                    <a:pt x="145" y="1874"/>
                  </a:lnTo>
                  <a:lnTo>
                    <a:pt x="289" y="2066"/>
                  </a:lnTo>
                  <a:lnTo>
                    <a:pt x="529" y="2258"/>
                  </a:lnTo>
                  <a:lnTo>
                    <a:pt x="769" y="2402"/>
                  </a:lnTo>
                  <a:lnTo>
                    <a:pt x="1057" y="2546"/>
                  </a:lnTo>
                  <a:lnTo>
                    <a:pt x="1345" y="2594"/>
                  </a:lnTo>
                  <a:lnTo>
                    <a:pt x="1681" y="2642"/>
                  </a:lnTo>
                  <a:lnTo>
                    <a:pt x="1777" y="2642"/>
                  </a:lnTo>
                  <a:lnTo>
                    <a:pt x="2162" y="2546"/>
                  </a:lnTo>
                  <a:lnTo>
                    <a:pt x="2546" y="2450"/>
                  </a:lnTo>
                  <a:lnTo>
                    <a:pt x="2882" y="2258"/>
                  </a:lnTo>
                  <a:lnTo>
                    <a:pt x="3170" y="2018"/>
                  </a:lnTo>
                  <a:lnTo>
                    <a:pt x="2978" y="1634"/>
                  </a:lnTo>
                  <a:lnTo>
                    <a:pt x="2930" y="1201"/>
                  </a:lnTo>
                  <a:lnTo>
                    <a:pt x="2882" y="769"/>
                  </a:lnTo>
                  <a:lnTo>
                    <a:pt x="2882" y="337"/>
                  </a:lnTo>
                  <a:lnTo>
                    <a:pt x="2642" y="193"/>
                  </a:lnTo>
                  <a:lnTo>
                    <a:pt x="2402" y="97"/>
                  </a:lnTo>
                  <a:lnTo>
                    <a:pt x="2066"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71"/>
            <p:cNvSpPr/>
            <p:nvPr/>
          </p:nvSpPr>
          <p:spPr>
            <a:xfrm>
              <a:off x="2262375" y="2826250"/>
              <a:ext cx="79275" cy="66075"/>
            </a:xfrm>
            <a:custGeom>
              <a:avLst/>
              <a:gdLst/>
              <a:ahLst/>
              <a:cxnLst/>
              <a:rect l="l" t="t" r="r" b="b"/>
              <a:pathLst>
                <a:path w="3171" h="2643" fill="none" extrusionOk="0">
                  <a:moveTo>
                    <a:pt x="1777" y="1"/>
                  </a:moveTo>
                  <a:lnTo>
                    <a:pt x="1777" y="1"/>
                  </a:lnTo>
                  <a:lnTo>
                    <a:pt x="1681" y="1"/>
                  </a:lnTo>
                  <a:lnTo>
                    <a:pt x="1681" y="1"/>
                  </a:lnTo>
                  <a:lnTo>
                    <a:pt x="1345" y="49"/>
                  </a:lnTo>
                  <a:lnTo>
                    <a:pt x="1009" y="97"/>
                  </a:lnTo>
                  <a:lnTo>
                    <a:pt x="721" y="241"/>
                  </a:lnTo>
                  <a:lnTo>
                    <a:pt x="481" y="433"/>
                  </a:lnTo>
                  <a:lnTo>
                    <a:pt x="289" y="625"/>
                  </a:lnTo>
                  <a:lnTo>
                    <a:pt x="97" y="865"/>
                  </a:lnTo>
                  <a:lnTo>
                    <a:pt x="49" y="1105"/>
                  </a:lnTo>
                  <a:lnTo>
                    <a:pt x="1" y="1346"/>
                  </a:lnTo>
                  <a:lnTo>
                    <a:pt x="1" y="1346"/>
                  </a:lnTo>
                  <a:lnTo>
                    <a:pt x="49" y="1634"/>
                  </a:lnTo>
                  <a:lnTo>
                    <a:pt x="145" y="1874"/>
                  </a:lnTo>
                  <a:lnTo>
                    <a:pt x="289" y="2066"/>
                  </a:lnTo>
                  <a:lnTo>
                    <a:pt x="529" y="2258"/>
                  </a:lnTo>
                  <a:lnTo>
                    <a:pt x="769" y="2402"/>
                  </a:lnTo>
                  <a:lnTo>
                    <a:pt x="1057" y="2546"/>
                  </a:lnTo>
                  <a:lnTo>
                    <a:pt x="1345" y="2594"/>
                  </a:lnTo>
                  <a:lnTo>
                    <a:pt x="1681" y="2642"/>
                  </a:lnTo>
                  <a:lnTo>
                    <a:pt x="1681" y="2642"/>
                  </a:lnTo>
                  <a:lnTo>
                    <a:pt x="1777" y="2642"/>
                  </a:lnTo>
                  <a:lnTo>
                    <a:pt x="1777" y="2642"/>
                  </a:lnTo>
                  <a:lnTo>
                    <a:pt x="2162" y="2546"/>
                  </a:lnTo>
                  <a:lnTo>
                    <a:pt x="2546" y="2450"/>
                  </a:lnTo>
                  <a:lnTo>
                    <a:pt x="2882" y="2258"/>
                  </a:lnTo>
                  <a:lnTo>
                    <a:pt x="3170" y="2018"/>
                  </a:lnTo>
                  <a:lnTo>
                    <a:pt x="3170" y="2018"/>
                  </a:lnTo>
                  <a:lnTo>
                    <a:pt x="2978" y="1634"/>
                  </a:lnTo>
                  <a:lnTo>
                    <a:pt x="2930" y="1201"/>
                  </a:lnTo>
                  <a:lnTo>
                    <a:pt x="2882" y="769"/>
                  </a:lnTo>
                  <a:lnTo>
                    <a:pt x="2882" y="337"/>
                  </a:lnTo>
                  <a:lnTo>
                    <a:pt x="2882" y="337"/>
                  </a:lnTo>
                  <a:lnTo>
                    <a:pt x="2642" y="193"/>
                  </a:lnTo>
                  <a:lnTo>
                    <a:pt x="2402" y="97"/>
                  </a:lnTo>
                  <a:lnTo>
                    <a:pt x="2066" y="1"/>
                  </a:lnTo>
                  <a:lnTo>
                    <a:pt x="17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71"/>
            <p:cNvSpPr/>
            <p:nvPr/>
          </p:nvSpPr>
          <p:spPr>
            <a:xfrm>
              <a:off x="2334425" y="2834675"/>
              <a:ext cx="14425" cy="42025"/>
            </a:xfrm>
            <a:custGeom>
              <a:avLst/>
              <a:gdLst/>
              <a:ahLst/>
              <a:cxnLst/>
              <a:rect l="l" t="t" r="r" b="b"/>
              <a:pathLst>
                <a:path w="577" h="1681" extrusionOk="0">
                  <a:moveTo>
                    <a:pt x="0" y="0"/>
                  </a:moveTo>
                  <a:lnTo>
                    <a:pt x="0" y="432"/>
                  </a:lnTo>
                  <a:lnTo>
                    <a:pt x="48" y="864"/>
                  </a:lnTo>
                  <a:lnTo>
                    <a:pt x="96" y="1297"/>
                  </a:lnTo>
                  <a:lnTo>
                    <a:pt x="288" y="1681"/>
                  </a:lnTo>
                  <a:lnTo>
                    <a:pt x="384" y="1537"/>
                  </a:lnTo>
                  <a:lnTo>
                    <a:pt x="480" y="1345"/>
                  </a:lnTo>
                  <a:lnTo>
                    <a:pt x="576" y="1105"/>
                  </a:lnTo>
                  <a:lnTo>
                    <a:pt x="576" y="913"/>
                  </a:lnTo>
                  <a:lnTo>
                    <a:pt x="528" y="624"/>
                  </a:lnTo>
                  <a:lnTo>
                    <a:pt x="432" y="384"/>
                  </a:lnTo>
                  <a:lnTo>
                    <a:pt x="240" y="192"/>
                  </a:lnTo>
                  <a:lnTo>
                    <a:pt x="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71"/>
            <p:cNvSpPr/>
            <p:nvPr/>
          </p:nvSpPr>
          <p:spPr>
            <a:xfrm>
              <a:off x="2334425" y="2834675"/>
              <a:ext cx="14425" cy="42025"/>
            </a:xfrm>
            <a:custGeom>
              <a:avLst/>
              <a:gdLst/>
              <a:ahLst/>
              <a:cxnLst/>
              <a:rect l="l" t="t" r="r" b="b"/>
              <a:pathLst>
                <a:path w="577" h="1681" fill="none" extrusionOk="0">
                  <a:moveTo>
                    <a:pt x="0" y="0"/>
                  </a:moveTo>
                  <a:lnTo>
                    <a:pt x="0" y="0"/>
                  </a:lnTo>
                  <a:lnTo>
                    <a:pt x="0" y="432"/>
                  </a:lnTo>
                  <a:lnTo>
                    <a:pt x="48" y="864"/>
                  </a:lnTo>
                  <a:lnTo>
                    <a:pt x="96" y="1297"/>
                  </a:lnTo>
                  <a:lnTo>
                    <a:pt x="288" y="1681"/>
                  </a:lnTo>
                  <a:lnTo>
                    <a:pt x="288" y="1681"/>
                  </a:lnTo>
                  <a:lnTo>
                    <a:pt x="384" y="1537"/>
                  </a:lnTo>
                  <a:lnTo>
                    <a:pt x="480" y="1345"/>
                  </a:lnTo>
                  <a:lnTo>
                    <a:pt x="576" y="1105"/>
                  </a:lnTo>
                  <a:lnTo>
                    <a:pt x="576" y="913"/>
                  </a:lnTo>
                  <a:lnTo>
                    <a:pt x="576" y="913"/>
                  </a:lnTo>
                  <a:lnTo>
                    <a:pt x="528" y="624"/>
                  </a:lnTo>
                  <a:lnTo>
                    <a:pt x="432" y="384"/>
                  </a:lnTo>
                  <a:lnTo>
                    <a:pt x="240" y="192"/>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71"/>
            <p:cNvSpPr/>
            <p:nvPr/>
          </p:nvSpPr>
          <p:spPr>
            <a:xfrm>
              <a:off x="2053475" y="2612550"/>
              <a:ext cx="84050" cy="37250"/>
            </a:xfrm>
            <a:custGeom>
              <a:avLst/>
              <a:gdLst/>
              <a:ahLst/>
              <a:cxnLst/>
              <a:rect l="l" t="t" r="r" b="b"/>
              <a:pathLst>
                <a:path w="3362" h="1490" extrusionOk="0">
                  <a:moveTo>
                    <a:pt x="1825" y="0"/>
                  </a:moveTo>
                  <a:lnTo>
                    <a:pt x="1585" y="48"/>
                  </a:lnTo>
                  <a:lnTo>
                    <a:pt x="1345" y="96"/>
                  </a:lnTo>
                  <a:lnTo>
                    <a:pt x="1057" y="192"/>
                  </a:lnTo>
                  <a:lnTo>
                    <a:pt x="865" y="289"/>
                  </a:lnTo>
                  <a:lnTo>
                    <a:pt x="624" y="433"/>
                  </a:lnTo>
                  <a:lnTo>
                    <a:pt x="432" y="625"/>
                  </a:lnTo>
                  <a:lnTo>
                    <a:pt x="288" y="817"/>
                  </a:lnTo>
                  <a:lnTo>
                    <a:pt x="144" y="1057"/>
                  </a:lnTo>
                  <a:lnTo>
                    <a:pt x="0" y="1297"/>
                  </a:lnTo>
                  <a:lnTo>
                    <a:pt x="0" y="1393"/>
                  </a:lnTo>
                  <a:lnTo>
                    <a:pt x="96" y="1441"/>
                  </a:lnTo>
                  <a:lnTo>
                    <a:pt x="192" y="1489"/>
                  </a:lnTo>
                  <a:lnTo>
                    <a:pt x="288" y="1393"/>
                  </a:lnTo>
                  <a:lnTo>
                    <a:pt x="384" y="1201"/>
                  </a:lnTo>
                  <a:lnTo>
                    <a:pt x="528" y="1057"/>
                  </a:lnTo>
                  <a:lnTo>
                    <a:pt x="817" y="769"/>
                  </a:lnTo>
                  <a:lnTo>
                    <a:pt x="1201" y="529"/>
                  </a:lnTo>
                  <a:lnTo>
                    <a:pt x="1633" y="433"/>
                  </a:lnTo>
                  <a:lnTo>
                    <a:pt x="2017" y="385"/>
                  </a:lnTo>
                  <a:lnTo>
                    <a:pt x="2209" y="433"/>
                  </a:lnTo>
                  <a:lnTo>
                    <a:pt x="2449" y="481"/>
                  </a:lnTo>
                  <a:lnTo>
                    <a:pt x="2642" y="625"/>
                  </a:lnTo>
                  <a:lnTo>
                    <a:pt x="2786" y="817"/>
                  </a:lnTo>
                  <a:lnTo>
                    <a:pt x="2930" y="1009"/>
                  </a:lnTo>
                  <a:lnTo>
                    <a:pt x="3074" y="1201"/>
                  </a:lnTo>
                  <a:lnTo>
                    <a:pt x="3122" y="1297"/>
                  </a:lnTo>
                  <a:lnTo>
                    <a:pt x="3266" y="1297"/>
                  </a:lnTo>
                  <a:lnTo>
                    <a:pt x="3362" y="1201"/>
                  </a:lnTo>
                  <a:lnTo>
                    <a:pt x="3362" y="1105"/>
                  </a:lnTo>
                  <a:lnTo>
                    <a:pt x="3362" y="1057"/>
                  </a:lnTo>
                  <a:lnTo>
                    <a:pt x="3218" y="817"/>
                  </a:lnTo>
                  <a:lnTo>
                    <a:pt x="3026" y="577"/>
                  </a:lnTo>
                  <a:lnTo>
                    <a:pt x="2834" y="385"/>
                  </a:lnTo>
                  <a:lnTo>
                    <a:pt x="2593" y="240"/>
                  </a:lnTo>
                  <a:lnTo>
                    <a:pt x="2353" y="144"/>
                  </a:lnTo>
                  <a:lnTo>
                    <a:pt x="2113" y="48"/>
                  </a:lnTo>
                  <a:lnTo>
                    <a:pt x="182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71"/>
            <p:cNvSpPr/>
            <p:nvPr/>
          </p:nvSpPr>
          <p:spPr>
            <a:xfrm>
              <a:off x="2257575" y="2640150"/>
              <a:ext cx="79275" cy="45650"/>
            </a:xfrm>
            <a:custGeom>
              <a:avLst/>
              <a:gdLst/>
              <a:ahLst/>
              <a:cxnLst/>
              <a:rect l="l" t="t" r="r" b="b"/>
              <a:pathLst>
                <a:path w="3171" h="1826" extrusionOk="0">
                  <a:moveTo>
                    <a:pt x="1009" y="1"/>
                  </a:moveTo>
                  <a:lnTo>
                    <a:pt x="769" y="49"/>
                  </a:lnTo>
                  <a:lnTo>
                    <a:pt x="529" y="145"/>
                  </a:lnTo>
                  <a:lnTo>
                    <a:pt x="289" y="289"/>
                  </a:lnTo>
                  <a:lnTo>
                    <a:pt x="48" y="433"/>
                  </a:lnTo>
                  <a:lnTo>
                    <a:pt x="48" y="529"/>
                  </a:lnTo>
                  <a:lnTo>
                    <a:pt x="0" y="577"/>
                  </a:lnTo>
                  <a:lnTo>
                    <a:pt x="48" y="673"/>
                  </a:lnTo>
                  <a:lnTo>
                    <a:pt x="193" y="721"/>
                  </a:lnTo>
                  <a:lnTo>
                    <a:pt x="241" y="721"/>
                  </a:lnTo>
                  <a:lnTo>
                    <a:pt x="289" y="673"/>
                  </a:lnTo>
                  <a:lnTo>
                    <a:pt x="481" y="529"/>
                  </a:lnTo>
                  <a:lnTo>
                    <a:pt x="673" y="433"/>
                  </a:lnTo>
                  <a:lnTo>
                    <a:pt x="865" y="385"/>
                  </a:lnTo>
                  <a:lnTo>
                    <a:pt x="1057" y="337"/>
                  </a:lnTo>
                  <a:lnTo>
                    <a:pt x="1297" y="337"/>
                  </a:lnTo>
                  <a:lnTo>
                    <a:pt x="1489" y="385"/>
                  </a:lnTo>
                  <a:lnTo>
                    <a:pt x="1873" y="529"/>
                  </a:lnTo>
                  <a:lnTo>
                    <a:pt x="2210" y="721"/>
                  </a:lnTo>
                  <a:lnTo>
                    <a:pt x="2546" y="1009"/>
                  </a:lnTo>
                  <a:lnTo>
                    <a:pt x="2786" y="1346"/>
                  </a:lnTo>
                  <a:lnTo>
                    <a:pt x="2834" y="1538"/>
                  </a:lnTo>
                  <a:lnTo>
                    <a:pt x="2882" y="1730"/>
                  </a:lnTo>
                  <a:lnTo>
                    <a:pt x="2978" y="1826"/>
                  </a:lnTo>
                  <a:lnTo>
                    <a:pt x="3074" y="1826"/>
                  </a:lnTo>
                  <a:lnTo>
                    <a:pt x="3170" y="1730"/>
                  </a:lnTo>
                  <a:lnTo>
                    <a:pt x="3170" y="1634"/>
                  </a:lnTo>
                  <a:lnTo>
                    <a:pt x="3122" y="1394"/>
                  </a:lnTo>
                  <a:lnTo>
                    <a:pt x="3026" y="1154"/>
                  </a:lnTo>
                  <a:lnTo>
                    <a:pt x="2930" y="961"/>
                  </a:lnTo>
                  <a:lnTo>
                    <a:pt x="2786" y="769"/>
                  </a:lnTo>
                  <a:lnTo>
                    <a:pt x="2642" y="577"/>
                  </a:lnTo>
                  <a:lnTo>
                    <a:pt x="2450" y="385"/>
                  </a:lnTo>
                  <a:lnTo>
                    <a:pt x="2017" y="145"/>
                  </a:lnTo>
                  <a:lnTo>
                    <a:pt x="1777" y="49"/>
                  </a:lnTo>
                  <a:lnTo>
                    <a:pt x="1489" y="49"/>
                  </a:lnTo>
                  <a:lnTo>
                    <a:pt x="1249"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71"/>
            <p:cNvSpPr/>
            <p:nvPr/>
          </p:nvSpPr>
          <p:spPr>
            <a:xfrm>
              <a:off x="1988625" y="2762625"/>
              <a:ext cx="85275" cy="67250"/>
            </a:xfrm>
            <a:custGeom>
              <a:avLst/>
              <a:gdLst/>
              <a:ahLst/>
              <a:cxnLst/>
              <a:rect l="l" t="t" r="r" b="b"/>
              <a:pathLst>
                <a:path w="3411" h="2690" extrusionOk="0">
                  <a:moveTo>
                    <a:pt x="1201" y="1"/>
                  </a:moveTo>
                  <a:lnTo>
                    <a:pt x="961" y="49"/>
                  </a:lnTo>
                  <a:lnTo>
                    <a:pt x="721" y="97"/>
                  </a:lnTo>
                  <a:lnTo>
                    <a:pt x="529" y="241"/>
                  </a:lnTo>
                  <a:lnTo>
                    <a:pt x="385" y="337"/>
                  </a:lnTo>
                  <a:lnTo>
                    <a:pt x="193" y="481"/>
                  </a:lnTo>
                  <a:lnTo>
                    <a:pt x="97" y="673"/>
                  </a:lnTo>
                  <a:lnTo>
                    <a:pt x="49" y="865"/>
                  </a:lnTo>
                  <a:lnTo>
                    <a:pt x="1" y="1153"/>
                  </a:lnTo>
                  <a:lnTo>
                    <a:pt x="1" y="1393"/>
                  </a:lnTo>
                  <a:lnTo>
                    <a:pt x="97" y="1681"/>
                  </a:lnTo>
                  <a:lnTo>
                    <a:pt x="289" y="1922"/>
                  </a:lnTo>
                  <a:lnTo>
                    <a:pt x="481" y="2114"/>
                  </a:lnTo>
                  <a:lnTo>
                    <a:pt x="721" y="2306"/>
                  </a:lnTo>
                  <a:lnTo>
                    <a:pt x="1009" y="2450"/>
                  </a:lnTo>
                  <a:lnTo>
                    <a:pt x="1345" y="2594"/>
                  </a:lnTo>
                  <a:lnTo>
                    <a:pt x="1634" y="2642"/>
                  </a:lnTo>
                  <a:lnTo>
                    <a:pt x="1922" y="2690"/>
                  </a:lnTo>
                  <a:lnTo>
                    <a:pt x="2162" y="2642"/>
                  </a:lnTo>
                  <a:lnTo>
                    <a:pt x="2402" y="2594"/>
                  </a:lnTo>
                  <a:lnTo>
                    <a:pt x="2642" y="2546"/>
                  </a:lnTo>
                  <a:lnTo>
                    <a:pt x="2834" y="2402"/>
                  </a:lnTo>
                  <a:lnTo>
                    <a:pt x="3026" y="2306"/>
                  </a:lnTo>
                  <a:lnTo>
                    <a:pt x="3170" y="2162"/>
                  </a:lnTo>
                  <a:lnTo>
                    <a:pt x="3266" y="1970"/>
                  </a:lnTo>
                  <a:lnTo>
                    <a:pt x="3363" y="1777"/>
                  </a:lnTo>
                  <a:lnTo>
                    <a:pt x="3411" y="1489"/>
                  </a:lnTo>
                  <a:lnTo>
                    <a:pt x="3363" y="1249"/>
                  </a:lnTo>
                  <a:lnTo>
                    <a:pt x="3266" y="1009"/>
                  </a:lnTo>
                  <a:lnTo>
                    <a:pt x="3122" y="721"/>
                  </a:lnTo>
                  <a:lnTo>
                    <a:pt x="2882" y="529"/>
                  </a:lnTo>
                  <a:lnTo>
                    <a:pt x="2642" y="337"/>
                  </a:lnTo>
                  <a:lnTo>
                    <a:pt x="2354" y="193"/>
                  </a:lnTo>
                  <a:lnTo>
                    <a:pt x="2018" y="49"/>
                  </a:lnTo>
                  <a:lnTo>
                    <a:pt x="1730"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71"/>
            <p:cNvSpPr/>
            <p:nvPr/>
          </p:nvSpPr>
          <p:spPr>
            <a:xfrm>
              <a:off x="1988625" y="2762625"/>
              <a:ext cx="85275" cy="67250"/>
            </a:xfrm>
            <a:custGeom>
              <a:avLst/>
              <a:gdLst/>
              <a:ahLst/>
              <a:cxnLst/>
              <a:rect l="l" t="t" r="r" b="b"/>
              <a:pathLst>
                <a:path w="3411" h="2690" fill="none" extrusionOk="0">
                  <a:moveTo>
                    <a:pt x="1442" y="1"/>
                  </a:moveTo>
                  <a:lnTo>
                    <a:pt x="1442" y="1"/>
                  </a:lnTo>
                  <a:lnTo>
                    <a:pt x="1201" y="1"/>
                  </a:lnTo>
                  <a:lnTo>
                    <a:pt x="961" y="49"/>
                  </a:lnTo>
                  <a:lnTo>
                    <a:pt x="721" y="97"/>
                  </a:lnTo>
                  <a:lnTo>
                    <a:pt x="529" y="241"/>
                  </a:lnTo>
                  <a:lnTo>
                    <a:pt x="385" y="337"/>
                  </a:lnTo>
                  <a:lnTo>
                    <a:pt x="193" y="481"/>
                  </a:lnTo>
                  <a:lnTo>
                    <a:pt x="97" y="673"/>
                  </a:lnTo>
                  <a:lnTo>
                    <a:pt x="49" y="865"/>
                  </a:lnTo>
                  <a:lnTo>
                    <a:pt x="49" y="865"/>
                  </a:lnTo>
                  <a:lnTo>
                    <a:pt x="1" y="1153"/>
                  </a:lnTo>
                  <a:lnTo>
                    <a:pt x="1" y="1393"/>
                  </a:lnTo>
                  <a:lnTo>
                    <a:pt x="97" y="1681"/>
                  </a:lnTo>
                  <a:lnTo>
                    <a:pt x="289" y="1922"/>
                  </a:lnTo>
                  <a:lnTo>
                    <a:pt x="481" y="2114"/>
                  </a:lnTo>
                  <a:lnTo>
                    <a:pt x="721" y="2306"/>
                  </a:lnTo>
                  <a:lnTo>
                    <a:pt x="1009" y="2450"/>
                  </a:lnTo>
                  <a:lnTo>
                    <a:pt x="1345" y="2594"/>
                  </a:lnTo>
                  <a:lnTo>
                    <a:pt x="1345" y="2594"/>
                  </a:lnTo>
                  <a:lnTo>
                    <a:pt x="1634" y="2642"/>
                  </a:lnTo>
                  <a:lnTo>
                    <a:pt x="1922" y="2690"/>
                  </a:lnTo>
                  <a:lnTo>
                    <a:pt x="1922" y="2690"/>
                  </a:lnTo>
                  <a:lnTo>
                    <a:pt x="2162" y="2642"/>
                  </a:lnTo>
                  <a:lnTo>
                    <a:pt x="2402" y="2594"/>
                  </a:lnTo>
                  <a:lnTo>
                    <a:pt x="2642" y="2546"/>
                  </a:lnTo>
                  <a:lnTo>
                    <a:pt x="2834" y="2402"/>
                  </a:lnTo>
                  <a:lnTo>
                    <a:pt x="3026" y="2306"/>
                  </a:lnTo>
                  <a:lnTo>
                    <a:pt x="3170" y="2162"/>
                  </a:lnTo>
                  <a:lnTo>
                    <a:pt x="3266" y="1970"/>
                  </a:lnTo>
                  <a:lnTo>
                    <a:pt x="3363" y="1777"/>
                  </a:lnTo>
                  <a:lnTo>
                    <a:pt x="3363" y="1777"/>
                  </a:lnTo>
                  <a:lnTo>
                    <a:pt x="3411" y="1489"/>
                  </a:lnTo>
                  <a:lnTo>
                    <a:pt x="3363" y="1249"/>
                  </a:lnTo>
                  <a:lnTo>
                    <a:pt x="3266" y="1009"/>
                  </a:lnTo>
                  <a:lnTo>
                    <a:pt x="3122" y="721"/>
                  </a:lnTo>
                  <a:lnTo>
                    <a:pt x="2882" y="529"/>
                  </a:lnTo>
                  <a:lnTo>
                    <a:pt x="2642" y="337"/>
                  </a:lnTo>
                  <a:lnTo>
                    <a:pt x="2354" y="193"/>
                  </a:lnTo>
                  <a:lnTo>
                    <a:pt x="2018" y="49"/>
                  </a:lnTo>
                  <a:lnTo>
                    <a:pt x="2018" y="49"/>
                  </a:lnTo>
                  <a:lnTo>
                    <a:pt x="1730" y="1"/>
                  </a:lnTo>
                  <a:lnTo>
                    <a:pt x="144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71"/>
            <p:cNvSpPr/>
            <p:nvPr/>
          </p:nvSpPr>
          <p:spPr>
            <a:xfrm>
              <a:off x="2229950" y="2694200"/>
              <a:ext cx="100875" cy="121275"/>
            </a:xfrm>
            <a:custGeom>
              <a:avLst/>
              <a:gdLst/>
              <a:ahLst/>
              <a:cxnLst/>
              <a:rect l="l" t="t" r="r" b="b"/>
              <a:pathLst>
                <a:path w="4035" h="4851" extrusionOk="0">
                  <a:moveTo>
                    <a:pt x="2018" y="0"/>
                  </a:moveTo>
                  <a:lnTo>
                    <a:pt x="1634" y="96"/>
                  </a:lnTo>
                  <a:lnTo>
                    <a:pt x="1298" y="192"/>
                  </a:lnTo>
                  <a:lnTo>
                    <a:pt x="961" y="384"/>
                  </a:lnTo>
                  <a:lnTo>
                    <a:pt x="721" y="624"/>
                  </a:lnTo>
                  <a:lnTo>
                    <a:pt x="481" y="913"/>
                  </a:lnTo>
                  <a:lnTo>
                    <a:pt x="289" y="1249"/>
                  </a:lnTo>
                  <a:lnTo>
                    <a:pt x="193" y="1633"/>
                  </a:lnTo>
                  <a:lnTo>
                    <a:pt x="49" y="2641"/>
                  </a:lnTo>
                  <a:lnTo>
                    <a:pt x="1" y="3026"/>
                  </a:lnTo>
                  <a:lnTo>
                    <a:pt x="49" y="3410"/>
                  </a:lnTo>
                  <a:lnTo>
                    <a:pt x="193" y="3746"/>
                  </a:lnTo>
                  <a:lnTo>
                    <a:pt x="385" y="4082"/>
                  </a:lnTo>
                  <a:lnTo>
                    <a:pt x="625" y="4370"/>
                  </a:lnTo>
                  <a:lnTo>
                    <a:pt x="913" y="4562"/>
                  </a:lnTo>
                  <a:lnTo>
                    <a:pt x="1249" y="4755"/>
                  </a:lnTo>
                  <a:lnTo>
                    <a:pt x="1634" y="4851"/>
                  </a:lnTo>
                  <a:lnTo>
                    <a:pt x="2018" y="4851"/>
                  </a:lnTo>
                  <a:lnTo>
                    <a:pt x="2402" y="4803"/>
                  </a:lnTo>
                  <a:lnTo>
                    <a:pt x="2738" y="4707"/>
                  </a:lnTo>
                  <a:lnTo>
                    <a:pt x="3074" y="4514"/>
                  </a:lnTo>
                  <a:lnTo>
                    <a:pt x="3315" y="4274"/>
                  </a:lnTo>
                  <a:lnTo>
                    <a:pt x="3555" y="3986"/>
                  </a:lnTo>
                  <a:lnTo>
                    <a:pt x="3747" y="3650"/>
                  </a:lnTo>
                  <a:lnTo>
                    <a:pt x="3843" y="3266"/>
                  </a:lnTo>
                  <a:lnTo>
                    <a:pt x="3987" y="2257"/>
                  </a:lnTo>
                  <a:lnTo>
                    <a:pt x="4035" y="1873"/>
                  </a:lnTo>
                  <a:lnTo>
                    <a:pt x="3987" y="1489"/>
                  </a:lnTo>
                  <a:lnTo>
                    <a:pt x="3843" y="1153"/>
                  </a:lnTo>
                  <a:lnTo>
                    <a:pt x="3651" y="817"/>
                  </a:lnTo>
                  <a:lnTo>
                    <a:pt x="3411" y="528"/>
                  </a:lnTo>
                  <a:lnTo>
                    <a:pt x="3122" y="336"/>
                  </a:lnTo>
                  <a:lnTo>
                    <a:pt x="2786" y="144"/>
                  </a:lnTo>
                  <a:lnTo>
                    <a:pt x="2402" y="48"/>
                  </a:lnTo>
                  <a:lnTo>
                    <a:pt x="20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71"/>
            <p:cNvSpPr/>
            <p:nvPr/>
          </p:nvSpPr>
          <p:spPr>
            <a:xfrm>
              <a:off x="2229950" y="2701400"/>
              <a:ext cx="73275" cy="104475"/>
            </a:xfrm>
            <a:custGeom>
              <a:avLst/>
              <a:gdLst/>
              <a:ahLst/>
              <a:cxnLst/>
              <a:rect l="l" t="t" r="r" b="b"/>
              <a:pathLst>
                <a:path w="2931" h="4179" extrusionOk="0">
                  <a:moveTo>
                    <a:pt x="1298" y="0"/>
                  </a:moveTo>
                  <a:lnTo>
                    <a:pt x="1057" y="48"/>
                  </a:lnTo>
                  <a:lnTo>
                    <a:pt x="769" y="288"/>
                  </a:lnTo>
                  <a:lnTo>
                    <a:pt x="481" y="577"/>
                  </a:lnTo>
                  <a:lnTo>
                    <a:pt x="289" y="961"/>
                  </a:lnTo>
                  <a:lnTo>
                    <a:pt x="193" y="1345"/>
                  </a:lnTo>
                  <a:lnTo>
                    <a:pt x="49" y="2353"/>
                  </a:lnTo>
                  <a:lnTo>
                    <a:pt x="1" y="2594"/>
                  </a:lnTo>
                  <a:lnTo>
                    <a:pt x="1" y="2834"/>
                  </a:lnTo>
                  <a:lnTo>
                    <a:pt x="49" y="3074"/>
                  </a:lnTo>
                  <a:lnTo>
                    <a:pt x="145" y="3314"/>
                  </a:lnTo>
                  <a:lnTo>
                    <a:pt x="193" y="3554"/>
                  </a:lnTo>
                  <a:lnTo>
                    <a:pt x="337" y="3746"/>
                  </a:lnTo>
                  <a:lnTo>
                    <a:pt x="625" y="4082"/>
                  </a:lnTo>
                  <a:lnTo>
                    <a:pt x="865" y="4178"/>
                  </a:lnTo>
                  <a:lnTo>
                    <a:pt x="1249" y="4178"/>
                  </a:lnTo>
                  <a:lnTo>
                    <a:pt x="1586" y="4082"/>
                  </a:lnTo>
                  <a:lnTo>
                    <a:pt x="1874" y="3938"/>
                  </a:lnTo>
                  <a:lnTo>
                    <a:pt x="2162" y="3746"/>
                  </a:lnTo>
                  <a:lnTo>
                    <a:pt x="2402" y="3458"/>
                  </a:lnTo>
                  <a:lnTo>
                    <a:pt x="2642" y="3122"/>
                  </a:lnTo>
                  <a:lnTo>
                    <a:pt x="2786" y="2786"/>
                  </a:lnTo>
                  <a:lnTo>
                    <a:pt x="2882" y="2353"/>
                  </a:lnTo>
                  <a:lnTo>
                    <a:pt x="2930" y="1921"/>
                  </a:lnTo>
                  <a:lnTo>
                    <a:pt x="2882" y="1537"/>
                  </a:lnTo>
                  <a:lnTo>
                    <a:pt x="2786" y="1153"/>
                  </a:lnTo>
                  <a:lnTo>
                    <a:pt x="2642" y="817"/>
                  </a:lnTo>
                  <a:lnTo>
                    <a:pt x="2450" y="529"/>
                  </a:lnTo>
                  <a:lnTo>
                    <a:pt x="2210" y="288"/>
                  </a:lnTo>
                  <a:lnTo>
                    <a:pt x="1874" y="96"/>
                  </a:lnTo>
                  <a:lnTo>
                    <a:pt x="15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71"/>
            <p:cNvSpPr/>
            <p:nvPr/>
          </p:nvSpPr>
          <p:spPr>
            <a:xfrm>
              <a:off x="2161525" y="2737400"/>
              <a:ext cx="22825" cy="22850"/>
            </a:xfrm>
            <a:custGeom>
              <a:avLst/>
              <a:gdLst/>
              <a:ahLst/>
              <a:cxnLst/>
              <a:rect l="l" t="t" r="r" b="b"/>
              <a:pathLst>
                <a:path w="913" h="914" extrusionOk="0">
                  <a:moveTo>
                    <a:pt x="144" y="1"/>
                  </a:moveTo>
                  <a:lnTo>
                    <a:pt x="96" y="49"/>
                  </a:lnTo>
                  <a:lnTo>
                    <a:pt x="0" y="433"/>
                  </a:lnTo>
                  <a:lnTo>
                    <a:pt x="0" y="625"/>
                  </a:lnTo>
                  <a:lnTo>
                    <a:pt x="0" y="769"/>
                  </a:lnTo>
                  <a:lnTo>
                    <a:pt x="0" y="865"/>
                  </a:lnTo>
                  <a:lnTo>
                    <a:pt x="48" y="913"/>
                  </a:lnTo>
                  <a:lnTo>
                    <a:pt x="144" y="865"/>
                  </a:lnTo>
                  <a:lnTo>
                    <a:pt x="144" y="769"/>
                  </a:lnTo>
                  <a:lnTo>
                    <a:pt x="144" y="673"/>
                  </a:lnTo>
                  <a:lnTo>
                    <a:pt x="192" y="481"/>
                  </a:lnTo>
                  <a:lnTo>
                    <a:pt x="213" y="319"/>
                  </a:lnTo>
                  <a:lnTo>
                    <a:pt x="289" y="433"/>
                  </a:lnTo>
                  <a:lnTo>
                    <a:pt x="433" y="673"/>
                  </a:lnTo>
                  <a:lnTo>
                    <a:pt x="481" y="721"/>
                  </a:lnTo>
                  <a:lnTo>
                    <a:pt x="529" y="721"/>
                  </a:lnTo>
                  <a:lnTo>
                    <a:pt x="625" y="673"/>
                  </a:lnTo>
                  <a:lnTo>
                    <a:pt x="913" y="241"/>
                  </a:lnTo>
                  <a:lnTo>
                    <a:pt x="913" y="193"/>
                  </a:lnTo>
                  <a:lnTo>
                    <a:pt x="865" y="145"/>
                  </a:lnTo>
                  <a:lnTo>
                    <a:pt x="769" y="97"/>
                  </a:lnTo>
                  <a:lnTo>
                    <a:pt x="721" y="145"/>
                  </a:lnTo>
                  <a:lnTo>
                    <a:pt x="520" y="446"/>
                  </a:lnTo>
                  <a:lnTo>
                    <a:pt x="520" y="446"/>
                  </a:lnTo>
                  <a:lnTo>
                    <a:pt x="433" y="337"/>
                  </a:lnTo>
                  <a:lnTo>
                    <a:pt x="337" y="193"/>
                  </a:lnTo>
                  <a:lnTo>
                    <a:pt x="241" y="49"/>
                  </a:lnTo>
                  <a:lnTo>
                    <a:pt x="192" y="49"/>
                  </a:lnTo>
                  <a:lnTo>
                    <a:pt x="144"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71"/>
            <p:cNvSpPr/>
            <p:nvPr/>
          </p:nvSpPr>
          <p:spPr>
            <a:xfrm>
              <a:off x="2046250" y="2656975"/>
              <a:ext cx="102100" cy="121275"/>
            </a:xfrm>
            <a:custGeom>
              <a:avLst/>
              <a:gdLst/>
              <a:ahLst/>
              <a:cxnLst/>
              <a:rect l="l" t="t" r="r" b="b"/>
              <a:pathLst>
                <a:path w="4084" h="4851" extrusionOk="0">
                  <a:moveTo>
                    <a:pt x="2162" y="0"/>
                  </a:moveTo>
                  <a:lnTo>
                    <a:pt x="1826" y="48"/>
                  </a:lnTo>
                  <a:lnTo>
                    <a:pt x="1442" y="144"/>
                  </a:lnTo>
                  <a:lnTo>
                    <a:pt x="1106" y="288"/>
                  </a:lnTo>
                  <a:lnTo>
                    <a:pt x="817" y="529"/>
                  </a:lnTo>
                  <a:lnTo>
                    <a:pt x="577" y="817"/>
                  </a:lnTo>
                  <a:lnTo>
                    <a:pt x="385" y="1153"/>
                  </a:lnTo>
                  <a:lnTo>
                    <a:pt x="289" y="1489"/>
                  </a:lnTo>
                  <a:lnTo>
                    <a:pt x="49" y="2498"/>
                  </a:lnTo>
                  <a:lnTo>
                    <a:pt x="1" y="2882"/>
                  </a:lnTo>
                  <a:lnTo>
                    <a:pt x="49" y="3266"/>
                  </a:lnTo>
                  <a:lnTo>
                    <a:pt x="145" y="3650"/>
                  </a:lnTo>
                  <a:lnTo>
                    <a:pt x="337" y="3938"/>
                  </a:lnTo>
                  <a:lnTo>
                    <a:pt x="577" y="4227"/>
                  </a:lnTo>
                  <a:lnTo>
                    <a:pt x="817" y="4467"/>
                  </a:lnTo>
                  <a:lnTo>
                    <a:pt x="1154" y="4659"/>
                  </a:lnTo>
                  <a:lnTo>
                    <a:pt x="1538" y="4803"/>
                  </a:lnTo>
                  <a:lnTo>
                    <a:pt x="1922" y="4851"/>
                  </a:lnTo>
                  <a:lnTo>
                    <a:pt x="2306" y="4803"/>
                  </a:lnTo>
                  <a:lnTo>
                    <a:pt x="2642" y="4707"/>
                  </a:lnTo>
                  <a:lnTo>
                    <a:pt x="2979" y="4515"/>
                  </a:lnTo>
                  <a:lnTo>
                    <a:pt x="3267" y="4323"/>
                  </a:lnTo>
                  <a:lnTo>
                    <a:pt x="3507" y="4034"/>
                  </a:lnTo>
                  <a:lnTo>
                    <a:pt x="3699" y="3698"/>
                  </a:lnTo>
                  <a:lnTo>
                    <a:pt x="3843" y="3314"/>
                  </a:lnTo>
                  <a:lnTo>
                    <a:pt x="4035" y="2306"/>
                  </a:lnTo>
                  <a:lnTo>
                    <a:pt x="4083" y="1921"/>
                  </a:lnTo>
                  <a:lnTo>
                    <a:pt x="4035" y="1537"/>
                  </a:lnTo>
                  <a:lnTo>
                    <a:pt x="3939" y="1201"/>
                  </a:lnTo>
                  <a:lnTo>
                    <a:pt x="3795" y="865"/>
                  </a:lnTo>
                  <a:lnTo>
                    <a:pt x="3555" y="577"/>
                  </a:lnTo>
                  <a:lnTo>
                    <a:pt x="3267" y="336"/>
                  </a:lnTo>
                  <a:lnTo>
                    <a:pt x="2931" y="144"/>
                  </a:lnTo>
                  <a:lnTo>
                    <a:pt x="2594" y="48"/>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71"/>
            <p:cNvSpPr/>
            <p:nvPr/>
          </p:nvSpPr>
          <p:spPr>
            <a:xfrm>
              <a:off x="2046250" y="2656975"/>
              <a:ext cx="102100" cy="121275"/>
            </a:xfrm>
            <a:custGeom>
              <a:avLst/>
              <a:gdLst/>
              <a:ahLst/>
              <a:cxnLst/>
              <a:rect l="l" t="t" r="r" b="b"/>
              <a:pathLst>
                <a:path w="4084" h="4851" fill="none" extrusionOk="0">
                  <a:moveTo>
                    <a:pt x="1538" y="4803"/>
                  </a:moveTo>
                  <a:lnTo>
                    <a:pt x="1538" y="4803"/>
                  </a:lnTo>
                  <a:lnTo>
                    <a:pt x="1538" y="4803"/>
                  </a:lnTo>
                  <a:lnTo>
                    <a:pt x="1154" y="4659"/>
                  </a:lnTo>
                  <a:lnTo>
                    <a:pt x="817" y="4467"/>
                  </a:lnTo>
                  <a:lnTo>
                    <a:pt x="577" y="4227"/>
                  </a:lnTo>
                  <a:lnTo>
                    <a:pt x="337" y="3938"/>
                  </a:lnTo>
                  <a:lnTo>
                    <a:pt x="145" y="3650"/>
                  </a:lnTo>
                  <a:lnTo>
                    <a:pt x="49" y="3266"/>
                  </a:lnTo>
                  <a:lnTo>
                    <a:pt x="1" y="2882"/>
                  </a:lnTo>
                  <a:lnTo>
                    <a:pt x="49" y="2498"/>
                  </a:lnTo>
                  <a:lnTo>
                    <a:pt x="289" y="1489"/>
                  </a:lnTo>
                  <a:lnTo>
                    <a:pt x="289" y="1489"/>
                  </a:lnTo>
                  <a:lnTo>
                    <a:pt x="385" y="1153"/>
                  </a:lnTo>
                  <a:lnTo>
                    <a:pt x="577" y="817"/>
                  </a:lnTo>
                  <a:lnTo>
                    <a:pt x="817" y="529"/>
                  </a:lnTo>
                  <a:lnTo>
                    <a:pt x="1106" y="288"/>
                  </a:lnTo>
                  <a:lnTo>
                    <a:pt x="1442" y="144"/>
                  </a:lnTo>
                  <a:lnTo>
                    <a:pt x="1826" y="48"/>
                  </a:lnTo>
                  <a:lnTo>
                    <a:pt x="2162" y="0"/>
                  </a:lnTo>
                  <a:lnTo>
                    <a:pt x="2594" y="48"/>
                  </a:lnTo>
                  <a:lnTo>
                    <a:pt x="2594" y="48"/>
                  </a:lnTo>
                  <a:lnTo>
                    <a:pt x="2931" y="144"/>
                  </a:lnTo>
                  <a:lnTo>
                    <a:pt x="3267" y="336"/>
                  </a:lnTo>
                  <a:lnTo>
                    <a:pt x="3555" y="577"/>
                  </a:lnTo>
                  <a:lnTo>
                    <a:pt x="3795" y="865"/>
                  </a:lnTo>
                  <a:lnTo>
                    <a:pt x="3939" y="1201"/>
                  </a:lnTo>
                  <a:lnTo>
                    <a:pt x="4035" y="1537"/>
                  </a:lnTo>
                  <a:lnTo>
                    <a:pt x="4083" y="1921"/>
                  </a:lnTo>
                  <a:lnTo>
                    <a:pt x="4035" y="2306"/>
                  </a:lnTo>
                  <a:lnTo>
                    <a:pt x="3843" y="3314"/>
                  </a:lnTo>
                  <a:lnTo>
                    <a:pt x="3843" y="3314"/>
                  </a:lnTo>
                  <a:lnTo>
                    <a:pt x="3699" y="3698"/>
                  </a:lnTo>
                  <a:lnTo>
                    <a:pt x="3507" y="4034"/>
                  </a:lnTo>
                  <a:lnTo>
                    <a:pt x="3267" y="4323"/>
                  </a:lnTo>
                  <a:lnTo>
                    <a:pt x="2979" y="4515"/>
                  </a:lnTo>
                  <a:lnTo>
                    <a:pt x="2642" y="4707"/>
                  </a:lnTo>
                  <a:lnTo>
                    <a:pt x="2306" y="4803"/>
                  </a:lnTo>
                  <a:lnTo>
                    <a:pt x="1922" y="4851"/>
                  </a:lnTo>
                  <a:lnTo>
                    <a:pt x="1538" y="48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71"/>
            <p:cNvSpPr/>
            <p:nvPr/>
          </p:nvSpPr>
          <p:spPr>
            <a:xfrm>
              <a:off x="2073875" y="2671375"/>
              <a:ext cx="74475" cy="103275"/>
            </a:xfrm>
            <a:custGeom>
              <a:avLst/>
              <a:gdLst/>
              <a:ahLst/>
              <a:cxnLst/>
              <a:rect l="l" t="t" r="r" b="b"/>
              <a:pathLst>
                <a:path w="2979" h="4131" extrusionOk="0">
                  <a:moveTo>
                    <a:pt x="1826" y="1"/>
                  </a:moveTo>
                  <a:lnTo>
                    <a:pt x="1489" y="49"/>
                  </a:lnTo>
                  <a:lnTo>
                    <a:pt x="1153" y="145"/>
                  </a:lnTo>
                  <a:lnTo>
                    <a:pt x="865" y="385"/>
                  </a:lnTo>
                  <a:lnTo>
                    <a:pt x="577" y="625"/>
                  </a:lnTo>
                  <a:lnTo>
                    <a:pt x="337" y="913"/>
                  </a:lnTo>
                  <a:lnTo>
                    <a:pt x="193" y="1297"/>
                  </a:lnTo>
                  <a:lnTo>
                    <a:pt x="49" y="1681"/>
                  </a:lnTo>
                  <a:lnTo>
                    <a:pt x="1" y="2114"/>
                  </a:lnTo>
                  <a:lnTo>
                    <a:pt x="1" y="2546"/>
                  </a:lnTo>
                  <a:lnTo>
                    <a:pt x="97" y="2930"/>
                  </a:lnTo>
                  <a:lnTo>
                    <a:pt x="241" y="3266"/>
                  </a:lnTo>
                  <a:lnTo>
                    <a:pt x="433" y="3554"/>
                  </a:lnTo>
                  <a:lnTo>
                    <a:pt x="673" y="3795"/>
                  </a:lnTo>
                  <a:lnTo>
                    <a:pt x="961" y="3987"/>
                  </a:lnTo>
                  <a:lnTo>
                    <a:pt x="1249" y="4131"/>
                  </a:lnTo>
                  <a:lnTo>
                    <a:pt x="1537" y="4131"/>
                  </a:lnTo>
                  <a:lnTo>
                    <a:pt x="1922" y="3939"/>
                  </a:lnTo>
                  <a:lnTo>
                    <a:pt x="2114" y="3795"/>
                  </a:lnTo>
                  <a:lnTo>
                    <a:pt x="2306" y="3602"/>
                  </a:lnTo>
                  <a:lnTo>
                    <a:pt x="2450" y="3410"/>
                  </a:lnTo>
                  <a:lnTo>
                    <a:pt x="2546" y="3218"/>
                  </a:lnTo>
                  <a:lnTo>
                    <a:pt x="2642" y="2978"/>
                  </a:lnTo>
                  <a:lnTo>
                    <a:pt x="2738" y="2738"/>
                  </a:lnTo>
                  <a:lnTo>
                    <a:pt x="2930" y="1730"/>
                  </a:lnTo>
                  <a:lnTo>
                    <a:pt x="2978" y="1345"/>
                  </a:lnTo>
                  <a:lnTo>
                    <a:pt x="2930" y="913"/>
                  </a:lnTo>
                  <a:lnTo>
                    <a:pt x="2786" y="529"/>
                  </a:lnTo>
                  <a:lnTo>
                    <a:pt x="2594" y="193"/>
                  </a:lnTo>
                  <a:lnTo>
                    <a:pt x="2402" y="97"/>
                  </a:lnTo>
                  <a:lnTo>
                    <a:pt x="21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71"/>
            <p:cNvSpPr/>
            <p:nvPr/>
          </p:nvSpPr>
          <p:spPr>
            <a:xfrm>
              <a:off x="1915400" y="2386825"/>
              <a:ext cx="641150" cy="595550"/>
            </a:xfrm>
            <a:custGeom>
              <a:avLst/>
              <a:gdLst/>
              <a:ahLst/>
              <a:cxnLst/>
              <a:rect l="l" t="t" r="r" b="b"/>
              <a:pathLst>
                <a:path w="25646" h="23822" extrusionOk="0">
                  <a:moveTo>
                    <a:pt x="11094" y="1"/>
                  </a:moveTo>
                  <a:lnTo>
                    <a:pt x="9941" y="97"/>
                  </a:lnTo>
                  <a:lnTo>
                    <a:pt x="8837" y="241"/>
                  </a:lnTo>
                  <a:lnTo>
                    <a:pt x="8309" y="385"/>
                  </a:lnTo>
                  <a:lnTo>
                    <a:pt x="7732" y="529"/>
                  </a:lnTo>
                  <a:lnTo>
                    <a:pt x="6628" y="961"/>
                  </a:lnTo>
                  <a:lnTo>
                    <a:pt x="5571" y="1441"/>
                  </a:lnTo>
                  <a:lnTo>
                    <a:pt x="4563" y="2066"/>
                  </a:lnTo>
                  <a:lnTo>
                    <a:pt x="3650" y="2738"/>
                  </a:lnTo>
                  <a:lnTo>
                    <a:pt x="3218" y="3122"/>
                  </a:lnTo>
                  <a:lnTo>
                    <a:pt x="2786" y="3506"/>
                  </a:lnTo>
                  <a:lnTo>
                    <a:pt x="2401" y="3939"/>
                  </a:lnTo>
                  <a:lnTo>
                    <a:pt x="2017" y="4371"/>
                  </a:lnTo>
                  <a:lnTo>
                    <a:pt x="1681" y="4851"/>
                  </a:lnTo>
                  <a:lnTo>
                    <a:pt x="1393" y="5331"/>
                  </a:lnTo>
                  <a:lnTo>
                    <a:pt x="1105" y="5812"/>
                  </a:lnTo>
                  <a:lnTo>
                    <a:pt x="817" y="6292"/>
                  </a:lnTo>
                  <a:lnTo>
                    <a:pt x="625" y="6820"/>
                  </a:lnTo>
                  <a:lnTo>
                    <a:pt x="432" y="7348"/>
                  </a:lnTo>
                  <a:lnTo>
                    <a:pt x="240" y="7925"/>
                  </a:lnTo>
                  <a:lnTo>
                    <a:pt x="144" y="8453"/>
                  </a:lnTo>
                  <a:lnTo>
                    <a:pt x="48" y="9029"/>
                  </a:lnTo>
                  <a:lnTo>
                    <a:pt x="0" y="9606"/>
                  </a:lnTo>
                  <a:lnTo>
                    <a:pt x="0" y="10230"/>
                  </a:lnTo>
                  <a:lnTo>
                    <a:pt x="0" y="10806"/>
                  </a:lnTo>
                  <a:lnTo>
                    <a:pt x="96" y="11431"/>
                  </a:lnTo>
                  <a:lnTo>
                    <a:pt x="192" y="12055"/>
                  </a:lnTo>
                  <a:lnTo>
                    <a:pt x="384" y="12631"/>
                  </a:lnTo>
                  <a:lnTo>
                    <a:pt x="577" y="13304"/>
                  </a:lnTo>
                  <a:lnTo>
                    <a:pt x="817" y="13928"/>
                  </a:lnTo>
                  <a:lnTo>
                    <a:pt x="1153" y="14552"/>
                  </a:lnTo>
                  <a:lnTo>
                    <a:pt x="1201" y="14312"/>
                  </a:lnTo>
                  <a:lnTo>
                    <a:pt x="1345" y="13688"/>
                  </a:lnTo>
                  <a:lnTo>
                    <a:pt x="1633" y="12775"/>
                  </a:lnTo>
                  <a:lnTo>
                    <a:pt x="1825" y="12247"/>
                  </a:lnTo>
                  <a:lnTo>
                    <a:pt x="2065" y="11671"/>
                  </a:lnTo>
                  <a:lnTo>
                    <a:pt x="2401" y="11046"/>
                  </a:lnTo>
                  <a:lnTo>
                    <a:pt x="2738" y="10422"/>
                  </a:lnTo>
                  <a:lnTo>
                    <a:pt x="3122" y="9846"/>
                  </a:lnTo>
                  <a:lnTo>
                    <a:pt x="3602" y="9221"/>
                  </a:lnTo>
                  <a:lnTo>
                    <a:pt x="4130" y="8645"/>
                  </a:lnTo>
                  <a:lnTo>
                    <a:pt x="4707" y="8117"/>
                  </a:lnTo>
                  <a:lnTo>
                    <a:pt x="5331" y="7637"/>
                  </a:lnTo>
                  <a:lnTo>
                    <a:pt x="6051" y="7204"/>
                  </a:lnTo>
                  <a:lnTo>
                    <a:pt x="5907" y="7589"/>
                  </a:lnTo>
                  <a:lnTo>
                    <a:pt x="5715" y="7973"/>
                  </a:lnTo>
                  <a:lnTo>
                    <a:pt x="5475" y="8789"/>
                  </a:lnTo>
                  <a:lnTo>
                    <a:pt x="5283" y="9654"/>
                  </a:lnTo>
                  <a:lnTo>
                    <a:pt x="8357" y="10422"/>
                  </a:lnTo>
                  <a:lnTo>
                    <a:pt x="8453" y="9462"/>
                  </a:lnTo>
                  <a:lnTo>
                    <a:pt x="8549" y="8933"/>
                  </a:lnTo>
                  <a:lnTo>
                    <a:pt x="8645" y="8405"/>
                  </a:lnTo>
                  <a:lnTo>
                    <a:pt x="8837" y="7877"/>
                  </a:lnTo>
                  <a:lnTo>
                    <a:pt x="9077" y="7397"/>
                  </a:lnTo>
                  <a:lnTo>
                    <a:pt x="9365" y="6964"/>
                  </a:lnTo>
                  <a:lnTo>
                    <a:pt x="9509" y="6772"/>
                  </a:lnTo>
                  <a:lnTo>
                    <a:pt x="9701" y="6676"/>
                  </a:lnTo>
                  <a:lnTo>
                    <a:pt x="9605" y="7060"/>
                  </a:lnTo>
                  <a:lnTo>
                    <a:pt x="9317" y="8069"/>
                  </a:lnTo>
                  <a:lnTo>
                    <a:pt x="9221" y="8693"/>
                  </a:lnTo>
                  <a:lnTo>
                    <a:pt x="9125" y="9366"/>
                  </a:lnTo>
                  <a:lnTo>
                    <a:pt x="9077" y="9990"/>
                  </a:lnTo>
                  <a:lnTo>
                    <a:pt x="9077" y="10566"/>
                  </a:lnTo>
                  <a:lnTo>
                    <a:pt x="13303" y="11623"/>
                  </a:lnTo>
                  <a:lnTo>
                    <a:pt x="13159" y="11431"/>
                  </a:lnTo>
                  <a:lnTo>
                    <a:pt x="13063" y="11239"/>
                  </a:lnTo>
                  <a:lnTo>
                    <a:pt x="13015" y="10998"/>
                  </a:lnTo>
                  <a:lnTo>
                    <a:pt x="13015" y="10758"/>
                  </a:lnTo>
                  <a:lnTo>
                    <a:pt x="13063" y="10182"/>
                  </a:lnTo>
                  <a:lnTo>
                    <a:pt x="13159" y="9558"/>
                  </a:lnTo>
                  <a:lnTo>
                    <a:pt x="13447" y="8261"/>
                  </a:lnTo>
                  <a:lnTo>
                    <a:pt x="13591" y="7685"/>
                  </a:lnTo>
                  <a:lnTo>
                    <a:pt x="13591" y="7108"/>
                  </a:lnTo>
                  <a:lnTo>
                    <a:pt x="13783" y="8069"/>
                  </a:lnTo>
                  <a:lnTo>
                    <a:pt x="14072" y="8933"/>
                  </a:lnTo>
                  <a:lnTo>
                    <a:pt x="14312" y="9798"/>
                  </a:lnTo>
                  <a:lnTo>
                    <a:pt x="14600" y="10566"/>
                  </a:lnTo>
                  <a:lnTo>
                    <a:pt x="15032" y="11719"/>
                  </a:lnTo>
                  <a:lnTo>
                    <a:pt x="15224" y="12151"/>
                  </a:lnTo>
                  <a:lnTo>
                    <a:pt x="20363" y="15225"/>
                  </a:lnTo>
                  <a:lnTo>
                    <a:pt x="20747" y="15369"/>
                  </a:lnTo>
                  <a:lnTo>
                    <a:pt x="21227" y="15657"/>
                  </a:lnTo>
                  <a:lnTo>
                    <a:pt x="21660" y="16041"/>
                  </a:lnTo>
                  <a:lnTo>
                    <a:pt x="21900" y="16233"/>
                  </a:lnTo>
                  <a:lnTo>
                    <a:pt x="22092" y="16521"/>
                  </a:lnTo>
                  <a:lnTo>
                    <a:pt x="22236" y="16761"/>
                  </a:lnTo>
                  <a:lnTo>
                    <a:pt x="22380" y="17098"/>
                  </a:lnTo>
                  <a:lnTo>
                    <a:pt x="22476" y="17434"/>
                  </a:lnTo>
                  <a:lnTo>
                    <a:pt x="22476" y="17818"/>
                  </a:lnTo>
                  <a:lnTo>
                    <a:pt x="22476" y="18202"/>
                  </a:lnTo>
                  <a:lnTo>
                    <a:pt x="22428" y="18634"/>
                  </a:lnTo>
                  <a:lnTo>
                    <a:pt x="22236" y="19115"/>
                  </a:lnTo>
                  <a:lnTo>
                    <a:pt x="22044" y="19643"/>
                  </a:lnTo>
                  <a:lnTo>
                    <a:pt x="21804" y="19979"/>
                  </a:lnTo>
                  <a:lnTo>
                    <a:pt x="21612" y="20315"/>
                  </a:lnTo>
                  <a:lnTo>
                    <a:pt x="21323" y="20555"/>
                  </a:lnTo>
                  <a:lnTo>
                    <a:pt x="21083" y="20748"/>
                  </a:lnTo>
                  <a:lnTo>
                    <a:pt x="20795" y="20940"/>
                  </a:lnTo>
                  <a:lnTo>
                    <a:pt x="20507" y="21036"/>
                  </a:lnTo>
                  <a:lnTo>
                    <a:pt x="19979" y="21180"/>
                  </a:lnTo>
                  <a:lnTo>
                    <a:pt x="19498" y="21228"/>
                  </a:lnTo>
                  <a:lnTo>
                    <a:pt x="19114" y="21228"/>
                  </a:lnTo>
                  <a:lnTo>
                    <a:pt x="18730" y="21132"/>
                  </a:lnTo>
                  <a:lnTo>
                    <a:pt x="18490" y="21516"/>
                  </a:lnTo>
                  <a:lnTo>
                    <a:pt x="18202" y="21948"/>
                  </a:lnTo>
                  <a:lnTo>
                    <a:pt x="17818" y="22428"/>
                  </a:lnTo>
                  <a:lnTo>
                    <a:pt x="17337" y="22909"/>
                  </a:lnTo>
                  <a:lnTo>
                    <a:pt x="17049" y="23101"/>
                  </a:lnTo>
                  <a:lnTo>
                    <a:pt x="16761" y="23341"/>
                  </a:lnTo>
                  <a:lnTo>
                    <a:pt x="16425" y="23485"/>
                  </a:lnTo>
                  <a:lnTo>
                    <a:pt x="16089" y="23629"/>
                  </a:lnTo>
                  <a:lnTo>
                    <a:pt x="15781" y="23744"/>
                  </a:lnTo>
                  <a:lnTo>
                    <a:pt x="15781" y="23744"/>
                  </a:lnTo>
                  <a:lnTo>
                    <a:pt x="15897" y="23725"/>
                  </a:lnTo>
                  <a:lnTo>
                    <a:pt x="16569" y="23629"/>
                  </a:lnTo>
                  <a:lnTo>
                    <a:pt x="17433" y="23437"/>
                  </a:lnTo>
                  <a:lnTo>
                    <a:pt x="18394" y="23149"/>
                  </a:lnTo>
                  <a:lnTo>
                    <a:pt x="19450" y="22765"/>
                  </a:lnTo>
                  <a:lnTo>
                    <a:pt x="20027" y="22476"/>
                  </a:lnTo>
                  <a:lnTo>
                    <a:pt x="20603" y="22188"/>
                  </a:lnTo>
                  <a:lnTo>
                    <a:pt x="21131" y="21900"/>
                  </a:lnTo>
                  <a:lnTo>
                    <a:pt x="21708" y="21516"/>
                  </a:lnTo>
                  <a:lnTo>
                    <a:pt x="22236" y="21132"/>
                  </a:lnTo>
                  <a:lnTo>
                    <a:pt x="22764" y="20699"/>
                  </a:lnTo>
                  <a:lnTo>
                    <a:pt x="23244" y="20171"/>
                  </a:lnTo>
                  <a:lnTo>
                    <a:pt x="23725" y="19643"/>
                  </a:lnTo>
                  <a:lnTo>
                    <a:pt x="24157" y="19067"/>
                  </a:lnTo>
                  <a:lnTo>
                    <a:pt x="24541" y="18394"/>
                  </a:lnTo>
                  <a:lnTo>
                    <a:pt x="24877" y="17722"/>
                  </a:lnTo>
                  <a:lnTo>
                    <a:pt x="25165" y="16954"/>
                  </a:lnTo>
                  <a:lnTo>
                    <a:pt x="25406" y="16137"/>
                  </a:lnTo>
                  <a:lnTo>
                    <a:pt x="25550" y="15273"/>
                  </a:lnTo>
                  <a:lnTo>
                    <a:pt x="25646" y="14312"/>
                  </a:lnTo>
                  <a:lnTo>
                    <a:pt x="25646" y="13352"/>
                  </a:lnTo>
                  <a:lnTo>
                    <a:pt x="25598" y="12247"/>
                  </a:lnTo>
                  <a:lnTo>
                    <a:pt x="25406" y="11094"/>
                  </a:lnTo>
                  <a:lnTo>
                    <a:pt x="25165" y="9894"/>
                  </a:lnTo>
                  <a:lnTo>
                    <a:pt x="24781" y="8597"/>
                  </a:lnTo>
                  <a:lnTo>
                    <a:pt x="24589" y="7973"/>
                  </a:lnTo>
                  <a:lnTo>
                    <a:pt x="24349" y="7397"/>
                  </a:lnTo>
                  <a:lnTo>
                    <a:pt x="24061" y="6820"/>
                  </a:lnTo>
                  <a:lnTo>
                    <a:pt x="23725" y="6244"/>
                  </a:lnTo>
                  <a:lnTo>
                    <a:pt x="23388" y="5716"/>
                  </a:lnTo>
                  <a:lnTo>
                    <a:pt x="23004" y="5187"/>
                  </a:lnTo>
                  <a:lnTo>
                    <a:pt x="22620" y="4707"/>
                  </a:lnTo>
                  <a:lnTo>
                    <a:pt x="22188" y="4275"/>
                  </a:lnTo>
                  <a:lnTo>
                    <a:pt x="21756" y="3843"/>
                  </a:lnTo>
                  <a:lnTo>
                    <a:pt x="21323" y="3410"/>
                  </a:lnTo>
                  <a:lnTo>
                    <a:pt x="20843" y="3026"/>
                  </a:lnTo>
                  <a:lnTo>
                    <a:pt x="20315" y="2642"/>
                  </a:lnTo>
                  <a:lnTo>
                    <a:pt x="19258" y="2018"/>
                  </a:lnTo>
                  <a:lnTo>
                    <a:pt x="18154" y="1441"/>
                  </a:lnTo>
                  <a:lnTo>
                    <a:pt x="17001" y="961"/>
                  </a:lnTo>
                  <a:lnTo>
                    <a:pt x="15849" y="577"/>
                  </a:lnTo>
                  <a:lnTo>
                    <a:pt x="14648" y="289"/>
                  </a:lnTo>
                  <a:lnTo>
                    <a:pt x="13447" y="97"/>
                  </a:lnTo>
                  <a:lnTo>
                    <a:pt x="12247" y="1"/>
                  </a:lnTo>
                  <a:close/>
                  <a:moveTo>
                    <a:pt x="15781" y="23744"/>
                  </a:moveTo>
                  <a:lnTo>
                    <a:pt x="15320" y="23821"/>
                  </a:lnTo>
                  <a:lnTo>
                    <a:pt x="15320" y="23821"/>
                  </a:lnTo>
                  <a:lnTo>
                    <a:pt x="15704" y="23773"/>
                  </a:lnTo>
                  <a:lnTo>
                    <a:pt x="15781" y="2374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71"/>
            <p:cNvSpPr/>
            <p:nvPr/>
          </p:nvSpPr>
          <p:spPr>
            <a:xfrm>
              <a:off x="1915400" y="2386825"/>
              <a:ext cx="641150" cy="595550"/>
            </a:xfrm>
            <a:custGeom>
              <a:avLst/>
              <a:gdLst/>
              <a:ahLst/>
              <a:cxnLst/>
              <a:rect l="l" t="t" r="r" b="b"/>
              <a:pathLst>
                <a:path w="25646" h="23822" fill="none" extrusionOk="0">
                  <a:moveTo>
                    <a:pt x="8837" y="241"/>
                  </a:moveTo>
                  <a:lnTo>
                    <a:pt x="8837" y="241"/>
                  </a:lnTo>
                  <a:lnTo>
                    <a:pt x="9941" y="97"/>
                  </a:lnTo>
                  <a:lnTo>
                    <a:pt x="11094" y="1"/>
                  </a:lnTo>
                  <a:lnTo>
                    <a:pt x="12247" y="1"/>
                  </a:lnTo>
                  <a:lnTo>
                    <a:pt x="13447" y="97"/>
                  </a:lnTo>
                  <a:lnTo>
                    <a:pt x="14648" y="289"/>
                  </a:lnTo>
                  <a:lnTo>
                    <a:pt x="15849" y="577"/>
                  </a:lnTo>
                  <a:lnTo>
                    <a:pt x="17001" y="961"/>
                  </a:lnTo>
                  <a:lnTo>
                    <a:pt x="18154" y="1441"/>
                  </a:lnTo>
                  <a:lnTo>
                    <a:pt x="19258" y="2018"/>
                  </a:lnTo>
                  <a:lnTo>
                    <a:pt x="20315" y="2642"/>
                  </a:lnTo>
                  <a:lnTo>
                    <a:pt x="20843" y="3026"/>
                  </a:lnTo>
                  <a:lnTo>
                    <a:pt x="21323" y="3410"/>
                  </a:lnTo>
                  <a:lnTo>
                    <a:pt x="21756" y="3843"/>
                  </a:lnTo>
                  <a:lnTo>
                    <a:pt x="22188" y="4275"/>
                  </a:lnTo>
                  <a:lnTo>
                    <a:pt x="22620" y="4707"/>
                  </a:lnTo>
                  <a:lnTo>
                    <a:pt x="23004" y="5187"/>
                  </a:lnTo>
                  <a:lnTo>
                    <a:pt x="23388" y="5716"/>
                  </a:lnTo>
                  <a:lnTo>
                    <a:pt x="23725" y="6244"/>
                  </a:lnTo>
                  <a:lnTo>
                    <a:pt x="24061" y="6820"/>
                  </a:lnTo>
                  <a:lnTo>
                    <a:pt x="24349" y="7397"/>
                  </a:lnTo>
                  <a:lnTo>
                    <a:pt x="24589" y="7973"/>
                  </a:lnTo>
                  <a:lnTo>
                    <a:pt x="24781" y="8597"/>
                  </a:lnTo>
                  <a:lnTo>
                    <a:pt x="24781" y="8597"/>
                  </a:lnTo>
                  <a:lnTo>
                    <a:pt x="25165" y="9894"/>
                  </a:lnTo>
                  <a:lnTo>
                    <a:pt x="25406" y="11094"/>
                  </a:lnTo>
                  <a:lnTo>
                    <a:pt x="25598" y="12247"/>
                  </a:lnTo>
                  <a:lnTo>
                    <a:pt x="25646" y="13352"/>
                  </a:lnTo>
                  <a:lnTo>
                    <a:pt x="25646" y="14312"/>
                  </a:lnTo>
                  <a:lnTo>
                    <a:pt x="25550" y="15273"/>
                  </a:lnTo>
                  <a:lnTo>
                    <a:pt x="25406" y="16137"/>
                  </a:lnTo>
                  <a:lnTo>
                    <a:pt x="25165" y="16954"/>
                  </a:lnTo>
                  <a:lnTo>
                    <a:pt x="24877" y="17722"/>
                  </a:lnTo>
                  <a:lnTo>
                    <a:pt x="24541" y="18394"/>
                  </a:lnTo>
                  <a:lnTo>
                    <a:pt x="24157" y="19067"/>
                  </a:lnTo>
                  <a:lnTo>
                    <a:pt x="23725" y="19643"/>
                  </a:lnTo>
                  <a:lnTo>
                    <a:pt x="23244" y="20171"/>
                  </a:lnTo>
                  <a:lnTo>
                    <a:pt x="22764" y="20699"/>
                  </a:lnTo>
                  <a:lnTo>
                    <a:pt x="22236" y="21132"/>
                  </a:lnTo>
                  <a:lnTo>
                    <a:pt x="21708" y="21516"/>
                  </a:lnTo>
                  <a:lnTo>
                    <a:pt x="21131" y="21900"/>
                  </a:lnTo>
                  <a:lnTo>
                    <a:pt x="20603" y="22188"/>
                  </a:lnTo>
                  <a:lnTo>
                    <a:pt x="20027" y="22476"/>
                  </a:lnTo>
                  <a:lnTo>
                    <a:pt x="19450" y="22765"/>
                  </a:lnTo>
                  <a:lnTo>
                    <a:pt x="18394" y="23149"/>
                  </a:lnTo>
                  <a:lnTo>
                    <a:pt x="17433" y="23437"/>
                  </a:lnTo>
                  <a:lnTo>
                    <a:pt x="16569" y="23629"/>
                  </a:lnTo>
                  <a:lnTo>
                    <a:pt x="15897" y="23725"/>
                  </a:lnTo>
                  <a:lnTo>
                    <a:pt x="15320" y="23821"/>
                  </a:lnTo>
                  <a:lnTo>
                    <a:pt x="15320" y="23821"/>
                  </a:lnTo>
                  <a:lnTo>
                    <a:pt x="15704" y="23773"/>
                  </a:lnTo>
                  <a:lnTo>
                    <a:pt x="16089" y="23629"/>
                  </a:lnTo>
                  <a:lnTo>
                    <a:pt x="16425" y="23485"/>
                  </a:lnTo>
                  <a:lnTo>
                    <a:pt x="16761" y="23341"/>
                  </a:lnTo>
                  <a:lnTo>
                    <a:pt x="17049" y="23101"/>
                  </a:lnTo>
                  <a:lnTo>
                    <a:pt x="17337" y="22909"/>
                  </a:lnTo>
                  <a:lnTo>
                    <a:pt x="17818" y="22428"/>
                  </a:lnTo>
                  <a:lnTo>
                    <a:pt x="18202" y="21948"/>
                  </a:lnTo>
                  <a:lnTo>
                    <a:pt x="18490" y="21516"/>
                  </a:lnTo>
                  <a:lnTo>
                    <a:pt x="18730" y="21132"/>
                  </a:lnTo>
                  <a:lnTo>
                    <a:pt x="18730" y="21132"/>
                  </a:lnTo>
                  <a:lnTo>
                    <a:pt x="19114" y="21228"/>
                  </a:lnTo>
                  <a:lnTo>
                    <a:pt x="19498" y="21228"/>
                  </a:lnTo>
                  <a:lnTo>
                    <a:pt x="19979" y="21180"/>
                  </a:lnTo>
                  <a:lnTo>
                    <a:pt x="20507" y="21036"/>
                  </a:lnTo>
                  <a:lnTo>
                    <a:pt x="20795" y="20940"/>
                  </a:lnTo>
                  <a:lnTo>
                    <a:pt x="21083" y="20748"/>
                  </a:lnTo>
                  <a:lnTo>
                    <a:pt x="21323" y="20555"/>
                  </a:lnTo>
                  <a:lnTo>
                    <a:pt x="21612" y="20315"/>
                  </a:lnTo>
                  <a:lnTo>
                    <a:pt x="21804" y="19979"/>
                  </a:lnTo>
                  <a:lnTo>
                    <a:pt x="22044" y="19643"/>
                  </a:lnTo>
                  <a:lnTo>
                    <a:pt x="22044" y="19643"/>
                  </a:lnTo>
                  <a:lnTo>
                    <a:pt x="22236" y="19115"/>
                  </a:lnTo>
                  <a:lnTo>
                    <a:pt x="22428" y="18634"/>
                  </a:lnTo>
                  <a:lnTo>
                    <a:pt x="22476" y="18202"/>
                  </a:lnTo>
                  <a:lnTo>
                    <a:pt x="22476" y="17818"/>
                  </a:lnTo>
                  <a:lnTo>
                    <a:pt x="22476" y="17434"/>
                  </a:lnTo>
                  <a:lnTo>
                    <a:pt x="22380" y="17098"/>
                  </a:lnTo>
                  <a:lnTo>
                    <a:pt x="22236" y="16761"/>
                  </a:lnTo>
                  <a:lnTo>
                    <a:pt x="22092" y="16521"/>
                  </a:lnTo>
                  <a:lnTo>
                    <a:pt x="21900" y="16233"/>
                  </a:lnTo>
                  <a:lnTo>
                    <a:pt x="21660" y="16041"/>
                  </a:lnTo>
                  <a:lnTo>
                    <a:pt x="21227" y="15657"/>
                  </a:lnTo>
                  <a:lnTo>
                    <a:pt x="20747" y="15369"/>
                  </a:lnTo>
                  <a:lnTo>
                    <a:pt x="20363" y="15225"/>
                  </a:lnTo>
                  <a:lnTo>
                    <a:pt x="15224" y="12151"/>
                  </a:lnTo>
                  <a:lnTo>
                    <a:pt x="15224" y="12151"/>
                  </a:lnTo>
                  <a:lnTo>
                    <a:pt x="15032" y="11719"/>
                  </a:lnTo>
                  <a:lnTo>
                    <a:pt x="14600" y="10566"/>
                  </a:lnTo>
                  <a:lnTo>
                    <a:pt x="14312" y="9798"/>
                  </a:lnTo>
                  <a:lnTo>
                    <a:pt x="14072" y="8933"/>
                  </a:lnTo>
                  <a:lnTo>
                    <a:pt x="13783" y="8069"/>
                  </a:lnTo>
                  <a:lnTo>
                    <a:pt x="13591" y="7108"/>
                  </a:lnTo>
                  <a:lnTo>
                    <a:pt x="13591" y="7108"/>
                  </a:lnTo>
                  <a:lnTo>
                    <a:pt x="13591" y="7685"/>
                  </a:lnTo>
                  <a:lnTo>
                    <a:pt x="13447" y="8261"/>
                  </a:lnTo>
                  <a:lnTo>
                    <a:pt x="13159" y="9558"/>
                  </a:lnTo>
                  <a:lnTo>
                    <a:pt x="13063" y="10182"/>
                  </a:lnTo>
                  <a:lnTo>
                    <a:pt x="13015" y="10758"/>
                  </a:lnTo>
                  <a:lnTo>
                    <a:pt x="13015" y="10998"/>
                  </a:lnTo>
                  <a:lnTo>
                    <a:pt x="13063" y="11239"/>
                  </a:lnTo>
                  <a:lnTo>
                    <a:pt x="13159" y="11431"/>
                  </a:lnTo>
                  <a:lnTo>
                    <a:pt x="13303" y="11623"/>
                  </a:lnTo>
                  <a:lnTo>
                    <a:pt x="9077" y="10566"/>
                  </a:lnTo>
                  <a:lnTo>
                    <a:pt x="9077" y="10566"/>
                  </a:lnTo>
                  <a:lnTo>
                    <a:pt x="9077" y="9990"/>
                  </a:lnTo>
                  <a:lnTo>
                    <a:pt x="9125" y="9366"/>
                  </a:lnTo>
                  <a:lnTo>
                    <a:pt x="9221" y="8693"/>
                  </a:lnTo>
                  <a:lnTo>
                    <a:pt x="9317" y="8069"/>
                  </a:lnTo>
                  <a:lnTo>
                    <a:pt x="9605" y="7060"/>
                  </a:lnTo>
                  <a:lnTo>
                    <a:pt x="9701" y="6676"/>
                  </a:lnTo>
                  <a:lnTo>
                    <a:pt x="9701" y="6676"/>
                  </a:lnTo>
                  <a:lnTo>
                    <a:pt x="9509" y="6772"/>
                  </a:lnTo>
                  <a:lnTo>
                    <a:pt x="9365" y="6964"/>
                  </a:lnTo>
                  <a:lnTo>
                    <a:pt x="9077" y="7397"/>
                  </a:lnTo>
                  <a:lnTo>
                    <a:pt x="8837" y="7877"/>
                  </a:lnTo>
                  <a:lnTo>
                    <a:pt x="8645" y="8405"/>
                  </a:lnTo>
                  <a:lnTo>
                    <a:pt x="8549" y="8933"/>
                  </a:lnTo>
                  <a:lnTo>
                    <a:pt x="8453" y="9462"/>
                  </a:lnTo>
                  <a:lnTo>
                    <a:pt x="8357" y="10422"/>
                  </a:lnTo>
                  <a:lnTo>
                    <a:pt x="5283" y="9654"/>
                  </a:lnTo>
                  <a:lnTo>
                    <a:pt x="5283" y="9654"/>
                  </a:lnTo>
                  <a:lnTo>
                    <a:pt x="5475" y="8789"/>
                  </a:lnTo>
                  <a:lnTo>
                    <a:pt x="5715" y="7973"/>
                  </a:lnTo>
                  <a:lnTo>
                    <a:pt x="5907" y="7589"/>
                  </a:lnTo>
                  <a:lnTo>
                    <a:pt x="6051" y="7204"/>
                  </a:lnTo>
                  <a:lnTo>
                    <a:pt x="6051" y="7204"/>
                  </a:lnTo>
                  <a:lnTo>
                    <a:pt x="5331" y="7637"/>
                  </a:lnTo>
                  <a:lnTo>
                    <a:pt x="4707" y="8117"/>
                  </a:lnTo>
                  <a:lnTo>
                    <a:pt x="4130" y="8645"/>
                  </a:lnTo>
                  <a:lnTo>
                    <a:pt x="3602" y="9221"/>
                  </a:lnTo>
                  <a:lnTo>
                    <a:pt x="3122" y="9846"/>
                  </a:lnTo>
                  <a:lnTo>
                    <a:pt x="2738" y="10422"/>
                  </a:lnTo>
                  <a:lnTo>
                    <a:pt x="2401" y="11046"/>
                  </a:lnTo>
                  <a:lnTo>
                    <a:pt x="2065" y="11671"/>
                  </a:lnTo>
                  <a:lnTo>
                    <a:pt x="1825" y="12247"/>
                  </a:lnTo>
                  <a:lnTo>
                    <a:pt x="1633" y="12775"/>
                  </a:lnTo>
                  <a:lnTo>
                    <a:pt x="1345" y="13688"/>
                  </a:lnTo>
                  <a:lnTo>
                    <a:pt x="1201" y="14312"/>
                  </a:lnTo>
                  <a:lnTo>
                    <a:pt x="1153" y="14552"/>
                  </a:lnTo>
                  <a:lnTo>
                    <a:pt x="1153" y="14552"/>
                  </a:lnTo>
                  <a:lnTo>
                    <a:pt x="817" y="13928"/>
                  </a:lnTo>
                  <a:lnTo>
                    <a:pt x="577" y="13304"/>
                  </a:lnTo>
                  <a:lnTo>
                    <a:pt x="384" y="12631"/>
                  </a:lnTo>
                  <a:lnTo>
                    <a:pt x="192" y="12055"/>
                  </a:lnTo>
                  <a:lnTo>
                    <a:pt x="96" y="11431"/>
                  </a:lnTo>
                  <a:lnTo>
                    <a:pt x="0" y="10806"/>
                  </a:lnTo>
                  <a:lnTo>
                    <a:pt x="0" y="10230"/>
                  </a:lnTo>
                  <a:lnTo>
                    <a:pt x="0" y="9606"/>
                  </a:lnTo>
                  <a:lnTo>
                    <a:pt x="48" y="9029"/>
                  </a:lnTo>
                  <a:lnTo>
                    <a:pt x="144" y="8453"/>
                  </a:lnTo>
                  <a:lnTo>
                    <a:pt x="240" y="7925"/>
                  </a:lnTo>
                  <a:lnTo>
                    <a:pt x="432" y="7348"/>
                  </a:lnTo>
                  <a:lnTo>
                    <a:pt x="625" y="6820"/>
                  </a:lnTo>
                  <a:lnTo>
                    <a:pt x="817" y="6292"/>
                  </a:lnTo>
                  <a:lnTo>
                    <a:pt x="1105" y="5812"/>
                  </a:lnTo>
                  <a:lnTo>
                    <a:pt x="1393" y="5331"/>
                  </a:lnTo>
                  <a:lnTo>
                    <a:pt x="1681" y="4851"/>
                  </a:lnTo>
                  <a:lnTo>
                    <a:pt x="2017" y="4371"/>
                  </a:lnTo>
                  <a:lnTo>
                    <a:pt x="2401" y="3939"/>
                  </a:lnTo>
                  <a:lnTo>
                    <a:pt x="2786" y="3506"/>
                  </a:lnTo>
                  <a:lnTo>
                    <a:pt x="3218" y="3122"/>
                  </a:lnTo>
                  <a:lnTo>
                    <a:pt x="3650" y="2738"/>
                  </a:lnTo>
                  <a:lnTo>
                    <a:pt x="4563" y="2066"/>
                  </a:lnTo>
                  <a:lnTo>
                    <a:pt x="5571" y="1441"/>
                  </a:lnTo>
                  <a:lnTo>
                    <a:pt x="6628" y="961"/>
                  </a:lnTo>
                  <a:lnTo>
                    <a:pt x="7732" y="529"/>
                  </a:lnTo>
                  <a:lnTo>
                    <a:pt x="8309" y="385"/>
                  </a:lnTo>
                  <a:lnTo>
                    <a:pt x="8837" y="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71"/>
            <p:cNvSpPr/>
            <p:nvPr/>
          </p:nvSpPr>
          <p:spPr>
            <a:xfrm>
              <a:off x="2048675" y="2421650"/>
              <a:ext cx="92450" cy="37250"/>
            </a:xfrm>
            <a:custGeom>
              <a:avLst/>
              <a:gdLst/>
              <a:ahLst/>
              <a:cxnLst/>
              <a:rect l="l" t="t" r="r" b="b"/>
              <a:pathLst>
                <a:path w="3698" h="1490" extrusionOk="0">
                  <a:moveTo>
                    <a:pt x="1969" y="0"/>
                  </a:moveTo>
                  <a:lnTo>
                    <a:pt x="1489" y="48"/>
                  </a:lnTo>
                  <a:lnTo>
                    <a:pt x="1009" y="144"/>
                  </a:lnTo>
                  <a:lnTo>
                    <a:pt x="624" y="289"/>
                  </a:lnTo>
                  <a:lnTo>
                    <a:pt x="288" y="433"/>
                  </a:lnTo>
                  <a:lnTo>
                    <a:pt x="48" y="625"/>
                  </a:lnTo>
                  <a:lnTo>
                    <a:pt x="0" y="721"/>
                  </a:lnTo>
                  <a:lnTo>
                    <a:pt x="0" y="865"/>
                  </a:lnTo>
                  <a:lnTo>
                    <a:pt x="0" y="961"/>
                  </a:lnTo>
                  <a:lnTo>
                    <a:pt x="96" y="1057"/>
                  </a:lnTo>
                  <a:lnTo>
                    <a:pt x="288" y="1249"/>
                  </a:lnTo>
                  <a:lnTo>
                    <a:pt x="576" y="1393"/>
                  </a:lnTo>
                  <a:lnTo>
                    <a:pt x="864" y="1441"/>
                  </a:lnTo>
                  <a:lnTo>
                    <a:pt x="1249" y="1489"/>
                  </a:lnTo>
                  <a:lnTo>
                    <a:pt x="1681" y="1441"/>
                  </a:lnTo>
                  <a:lnTo>
                    <a:pt x="2161" y="1393"/>
                  </a:lnTo>
                  <a:lnTo>
                    <a:pt x="2593" y="1249"/>
                  </a:lnTo>
                  <a:lnTo>
                    <a:pt x="2978" y="1105"/>
                  </a:lnTo>
                  <a:lnTo>
                    <a:pt x="3314" y="913"/>
                  </a:lnTo>
                  <a:lnTo>
                    <a:pt x="3554" y="721"/>
                  </a:lnTo>
                  <a:lnTo>
                    <a:pt x="3698" y="529"/>
                  </a:lnTo>
                  <a:lnTo>
                    <a:pt x="3698" y="433"/>
                  </a:lnTo>
                  <a:lnTo>
                    <a:pt x="3650" y="337"/>
                  </a:lnTo>
                  <a:lnTo>
                    <a:pt x="3602" y="240"/>
                  </a:lnTo>
                  <a:lnTo>
                    <a:pt x="3506" y="192"/>
                  </a:lnTo>
                  <a:lnTo>
                    <a:pt x="3266" y="96"/>
                  </a:lnTo>
                  <a:lnTo>
                    <a:pt x="2882"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71"/>
            <p:cNvSpPr/>
            <p:nvPr/>
          </p:nvSpPr>
          <p:spPr>
            <a:xfrm>
              <a:off x="2048675" y="2421650"/>
              <a:ext cx="92450" cy="37250"/>
            </a:xfrm>
            <a:custGeom>
              <a:avLst/>
              <a:gdLst/>
              <a:ahLst/>
              <a:cxnLst/>
              <a:rect l="l" t="t" r="r" b="b"/>
              <a:pathLst>
                <a:path w="3698" h="1490" fill="none" extrusionOk="0">
                  <a:moveTo>
                    <a:pt x="2449" y="0"/>
                  </a:moveTo>
                  <a:lnTo>
                    <a:pt x="2449" y="0"/>
                  </a:lnTo>
                  <a:lnTo>
                    <a:pt x="1969" y="0"/>
                  </a:lnTo>
                  <a:lnTo>
                    <a:pt x="1489" y="48"/>
                  </a:lnTo>
                  <a:lnTo>
                    <a:pt x="1009" y="144"/>
                  </a:lnTo>
                  <a:lnTo>
                    <a:pt x="624" y="289"/>
                  </a:lnTo>
                  <a:lnTo>
                    <a:pt x="288" y="433"/>
                  </a:lnTo>
                  <a:lnTo>
                    <a:pt x="48" y="625"/>
                  </a:lnTo>
                  <a:lnTo>
                    <a:pt x="0" y="721"/>
                  </a:lnTo>
                  <a:lnTo>
                    <a:pt x="0" y="865"/>
                  </a:lnTo>
                  <a:lnTo>
                    <a:pt x="0" y="961"/>
                  </a:lnTo>
                  <a:lnTo>
                    <a:pt x="96" y="1057"/>
                  </a:lnTo>
                  <a:lnTo>
                    <a:pt x="96" y="1057"/>
                  </a:lnTo>
                  <a:lnTo>
                    <a:pt x="288" y="1249"/>
                  </a:lnTo>
                  <a:lnTo>
                    <a:pt x="576" y="1393"/>
                  </a:lnTo>
                  <a:lnTo>
                    <a:pt x="864" y="1441"/>
                  </a:lnTo>
                  <a:lnTo>
                    <a:pt x="1249" y="1489"/>
                  </a:lnTo>
                  <a:lnTo>
                    <a:pt x="1249" y="1489"/>
                  </a:lnTo>
                  <a:lnTo>
                    <a:pt x="1681" y="1441"/>
                  </a:lnTo>
                  <a:lnTo>
                    <a:pt x="2161" y="1393"/>
                  </a:lnTo>
                  <a:lnTo>
                    <a:pt x="2593" y="1249"/>
                  </a:lnTo>
                  <a:lnTo>
                    <a:pt x="2978" y="1105"/>
                  </a:lnTo>
                  <a:lnTo>
                    <a:pt x="3314" y="913"/>
                  </a:lnTo>
                  <a:lnTo>
                    <a:pt x="3554" y="721"/>
                  </a:lnTo>
                  <a:lnTo>
                    <a:pt x="3698" y="529"/>
                  </a:lnTo>
                  <a:lnTo>
                    <a:pt x="3698" y="433"/>
                  </a:lnTo>
                  <a:lnTo>
                    <a:pt x="3650" y="337"/>
                  </a:lnTo>
                  <a:lnTo>
                    <a:pt x="3650" y="337"/>
                  </a:lnTo>
                  <a:lnTo>
                    <a:pt x="3602" y="240"/>
                  </a:lnTo>
                  <a:lnTo>
                    <a:pt x="3506" y="192"/>
                  </a:lnTo>
                  <a:lnTo>
                    <a:pt x="3266" y="96"/>
                  </a:lnTo>
                  <a:lnTo>
                    <a:pt x="2882" y="0"/>
                  </a:lnTo>
                  <a:lnTo>
                    <a:pt x="24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71"/>
            <p:cNvSpPr/>
            <p:nvPr/>
          </p:nvSpPr>
          <p:spPr>
            <a:xfrm>
              <a:off x="2099100" y="2457675"/>
              <a:ext cx="51650" cy="33625"/>
            </a:xfrm>
            <a:custGeom>
              <a:avLst/>
              <a:gdLst/>
              <a:ahLst/>
              <a:cxnLst/>
              <a:rect l="l" t="t" r="r" b="b"/>
              <a:pathLst>
                <a:path w="2066" h="1345" extrusionOk="0">
                  <a:moveTo>
                    <a:pt x="1585" y="0"/>
                  </a:moveTo>
                  <a:lnTo>
                    <a:pt x="1249" y="48"/>
                  </a:lnTo>
                  <a:lnTo>
                    <a:pt x="961" y="144"/>
                  </a:lnTo>
                  <a:lnTo>
                    <a:pt x="624" y="336"/>
                  </a:lnTo>
                  <a:lnTo>
                    <a:pt x="336" y="528"/>
                  </a:lnTo>
                  <a:lnTo>
                    <a:pt x="144" y="720"/>
                  </a:lnTo>
                  <a:lnTo>
                    <a:pt x="0" y="913"/>
                  </a:lnTo>
                  <a:lnTo>
                    <a:pt x="0" y="1009"/>
                  </a:lnTo>
                  <a:lnTo>
                    <a:pt x="48" y="1105"/>
                  </a:lnTo>
                  <a:lnTo>
                    <a:pt x="96" y="1201"/>
                  </a:lnTo>
                  <a:lnTo>
                    <a:pt x="192" y="1249"/>
                  </a:lnTo>
                  <a:lnTo>
                    <a:pt x="432" y="1345"/>
                  </a:lnTo>
                  <a:lnTo>
                    <a:pt x="672" y="1345"/>
                  </a:lnTo>
                  <a:lnTo>
                    <a:pt x="961" y="1297"/>
                  </a:lnTo>
                  <a:lnTo>
                    <a:pt x="1249" y="1249"/>
                  </a:lnTo>
                  <a:lnTo>
                    <a:pt x="1537" y="1105"/>
                  </a:lnTo>
                  <a:lnTo>
                    <a:pt x="1777" y="913"/>
                  </a:lnTo>
                  <a:lnTo>
                    <a:pt x="1921" y="720"/>
                  </a:lnTo>
                  <a:lnTo>
                    <a:pt x="2065" y="528"/>
                  </a:lnTo>
                  <a:lnTo>
                    <a:pt x="2065" y="336"/>
                  </a:lnTo>
                  <a:lnTo>
                    <a:pt x="2017" y="240"/>
                  </a:lnTo>
                  <a:lnTo>
                    <a:pt x="1969" y="144"/>
                  </a:lnTo>
                  <a:lnTo>
                    <a:pt x="1777" y="48"/>
                  </a:lnTo>
                  <a:lnTo>
                    <a:pt x="1585"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71"/>
            <p:cNvSpPr/>
            <p:nvPr/>
          </p:nvSpPr>
          <p:spPr>
            <a:xfrm>
              <a:off x="2099100" y="2457675"/>
              <a:ext cx="51650" cy="33625"/>
            </a:xfrm>
            <a:custGeom>
              <a:avLst/>
              <a:gdLst/>
              <a:ahLst/>
              <a:cxnLst/>
              <a:rect l="l" t="t" r="r" b="b"/>
              <a:pathLst>
                <a:path w="2066" h="1345" fill="none" extrusionOk="0">
                  <a:moveTo>
                    <a:pt x="1585" y="0"/>
                  </a:moveTo>
                  <a:lnTo>
                    <a:pt x="1585" y="0"/>
                  </a:lnTo>
                  <a:lnTo>
                    <a:pt x="1249" y="48"/>
                  </a:lnTo>
                  <a:lnTo>
                    <a:pt x="961" y="144"/>
                  </a:lnTo>
                  <a:lnTo>
                    <a:pt x="624" y="336"/>
                  </a:lnTo>
                  <a:lnTo>
                    <a:pt x="336" y="528"/>
                  </a:lnTo>
                  <a:lnTo>
                    <a:pt x="144" y="720"/>
                  </a:lnTo>
                  <a:lnTo>
                    <a:pt x="0" y="913"/>
                  </a:lnTo>
                  <a:lnTo>
                    <a:pt x="0" y="1009"/>
                  </a:lnTo>
                  <a:lnTo>
                    <a:pt x="48" y="1105"/>
                  </a:lnTo>
                  <a:lnTo>
                    <a:pt x="96" y="1201"/>
                  </a:lnTo>
                  <a:lnTo>
                    <a:pt x="192" y="1249"/>
                  </a:lnTo>
                  <a:lnTo>
                    <a:pt x="192" y="1249"/>
                  </a:lnTo>
                  <a:lnTo>
                    <a:pt x="432" y="1345"/>
                  </a:lnTo>
                  <a:lnTo>
                    <a:pt x="672" y="1345"/>
                  </a:lnTo>
                  <a:lnTo>
                    <a:pt x="672" y="1345"/>
                  </a:lnTo>
                  <a:lnTo>
                    <a:pt x="961" y="1297"/>
                  </a:lnTo>
                  <a:lnTo>
                    <a:pt x="1249" y="1249"/>
                  </a:lnTo>
                  <a:lnTo>
                    <a:pt x="1537" y="1105"/>
                  </a:lnTo>
                  <a:lnTo>
                    <a:pt x="1777" y="913"/>
                  </a:lnTo>
                  <a:lnTo>
                    <a:pt x="1921" y="720"/>
                  </a:lnTo>
                  <a:lnTo>
                    <a:pt x="2065" y="528"/>
                  </a:lnTo>
                  <a:lnTo>
                    <a:pt x="2065" y="336"/>
                  </a:lnTo>
                  <a:lnTo>
                    <a:pt x="2017" y="240"/>
                  </a:lnTo>
                  <a:lnTo>
                    <a:pt x="1969" y="144"/>
                  </a:lnTo>
                  <a:lnTo>
                    <a:pt x="1969" y="144"/>
                  </a:lnTo>
                  <a:lnTo>
                    <a:pt x="1777" y="48"/>
                  </a:lnTo>
                  <a:lnTo>
                    <a:pt x="15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71"/>
            <p:cNvSpPr/>
            <p:nvPr/>
          </p:nvSpPr>
          <p:spPr>
            <a:xfrm>
              <a:off x="2449675" y="2594525"/>
              <a:ext cx="37250" cy="61275"/>
            </a:xfrm>
            <a:custGeom>
              <a:avLst/>
              <a:gdLst/>
              <a:ahLst/>
              <a:cxnLst/>
              <a:rect l="l" t="t" r="r" b="b"/>
              <a:pathLst>
                <a:path w="1490" h="2451" extrusionOk="0">
                  <a:moveTo>
                    <a:pt x="385" y="1"/>
                  </a:moveTo>
                  <a:lnTo>
                    <a:pt x="241" y="49"/>
                  </a:lnTo>
                  <a:lnTo>
                    <a:pt x="145" y="97"/>
                  </a:lnTo>
                  <a:lnTo>
                    <a:pt x="96" y="241"/>
                  </a:lnTo>
                  <a:lnTo>
                    <a:pt x="48" y="385"/>
                  </a:lnTo>
                  <a:lnTo>
                    <a:pt x="0" y="769"/>
                  </a:lnTo>
                  <a:lnTo>
                    <a:pt x="0" y="1202"/>
                  </a:lnTo>
                  <a:lnTo>
                    <a:pt x="145" y="1682"/>
                  </a:lnTo>
                  <a:lnTo>
                    <a:pt x="337" y="2066"/>
                  </a:lnTo>
                  <a:lnTo>
                    <a:pt x="433" y="2210"/>
                  </a:lnTo>
                  <a:lnTo>
                    <a:pt x="577" y="2354"/>
                  </a:lnTo>
                  <a:lnTo>
                    <a:pt x="721" y="2402"/>
                  </a:lnTo>
                  <a:lnTo>
                    <a:pt x="913" y="2450"/>
                  </a:lnTo>
                  <a:lnTo>
                    <a:pt x="961" y="2450"/>
                  </a:lnTo>
                  <a:lnTo>
                    <a:pt x="1105" y="2402"/>
                  </a:lnTo>
                  <a:lnTo>
                    <a:pt x="1249" y="2306"/>
                  </a:lnTo>
                  <a:lnTo>
                    <a:pt x="1393" y="2210"/>
                  </a:lnTo>
                  <a:lnTo>
                    <a:pt x="1441" y="2066"/>
                  </a:lnTo>
                  <a:lnTo>
                    <a:pt x="1489" y="1922"/>
                  </a:lnTo>
                  <a:lnTo>
                    <a:pt x="1489" y="1730"/>
                  </a:lnTo>
                  <a:lnTo>
                    <a:pt x="1441" y="1346"/>
                  </a:lnTo>
                  <a:lnTo>
                    <a:pt x="1345" y="913"/>
                  </a:lnTo>
                  <a:lnTo>
                    <a:pt x="1105" y="529"/>
                  </a:lnTo>
                  <a:lnTo>
                    <a:pt x="865" y="241"/>
                  </a:lnTo>
                  <a:lnTo>
                    <a:pt x="673" y="97"/>
                  </a:lnTo>
                  <a:lnTo>
                    <a:pt x="529" y="49"/>
                  </a:lnTo>
                  <a:lnTo>
                    <a:pt x="385"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71"/>
            <p:cNvSpPr/>
            <p:nvPr/>
          </p:nvSpPr>
          <p:spPr>
            <a:xfrm>
              <a:off x="2449675" y="2594525"/>
              <a:ext cx="37250" cy="61275"/>
            </a:xfrm>
            <a:custGeom>
              <a:avLst/>
              <a:gdLst/>
              <a:ahLst/>
              <a:cxnLst/>
              <a:rect l="l" t="t" r="r" b="b"/>
              <a:pathLst>
                <a:path w="1490" h="2451" fill="none" extrusionOk="0">
                  <a:moveTo>
                    <a:pt x="385" y="1"/>
                  </a:moveTo>
                  <a:lnTo>
                    <a:pt x="385" y="1"/>
                  </a:lnTo>
                  <a:lnTo>
                    <a:pt x="241" y="49"/>
                  </a:lnTo>
                  <a:lnTo>
                    <a:pt x="145" y="97"/>
                  </a:lnTo>
                  <a:lnTo>
                    <a:pt x="96" y="241"/>
                  </a:lnTo>
                  <a:lnTo>
                    <a:pt x="48" y="385"/>
                  </a:lnTo>
                  <a:lnTo>
                    <a:pt x="0" y="769"/>
                  </a:lnTo>
                  <a:lnTo>
                    <a:pt x="0" y="1202"/>
                  </a:lnTo>
                  <a:lnTo>
                    <a:pt x="0" y="1202"/>
                  </a:lnTo>
                  <a:lnTo>
                    <a:pt x="145" y="1682"/>
                  </a:lnTo>
                  <a:lnTo>
                    <a:pt x="337" y="2066"/>
                  </a:lnTo>
                  <a:lnTo>
                    <a:pt x="433" y="2210"/>
                  </a:lnTo>
                  <a:lnTo>
                    <a:pt x="577" y="2354"/>
                  </a:lnTo>
                  <a:lnTo>
                    <a:pt x="721" y="2402"/>
                  </a:lnTo>
                  <a:lnTo>
                    <a:pt x="913" y="2450"/>
                  </a:lnTo>
                  <a:lnTo>
                    <a:pt x="913" y="2450"/>
                  </a:lnTo>
                  <a:lnTo>
                    <a:pt x="961" y="2450"/>
                  </a:lnTo>
                  <a:lnTo>
                    <a:pt x="961" y="2450"/>
                  </a:lnTo>
                  <a:lnTo>
                    <a:pt x="1105" y="2402"/>
                  </a:lnTo>
                  <a:lnTo>
                    <a:pt x="1249" y="2306"/>
                  </a:lnTo>
                  <a:lnTo>
                    <a:pt x="1393" y="2210"/>
                  </a:lnTo>
                  <a:lnTo>
                    <a:pt x="1441" y="2066"/>
                  </a:lnTo>
                  <a:lnTo>
                    <a:pt x="1489" y="1922"/>
                  </a:lnTo>
                  <a:lnTo>
                    <a:pt x="1489" y="1730"/>
                  </a:lnTo>
                  <a:lnTo>
                    <a:pt x="1441" y="1346"/>
                  </a:lnTo>
                  <a:lnTo>
                    <a:pt x="1345" y="913"/>
                  </a:lnTo>
                  <a:lnTo>
                    <a:pt x="1105" y="529"/>
                  </a:lnTo>
                  <a:lnTo>
                    <a:pt x="865" y="241"/>
                  </a:lnTo>
                  <a:lnTo>
                    <a:pt x="673" y="97"/>
                  </a:lnTo>
                  <a:lnTo>
                    <a:pt x="529" y="49"/>
                  </a:lnTo>
                  <a:lnTo>
                    <a:pt x="529" y="49"/>
                  </a:lnTo>
                  <a:lnTo>
                    <a:pt x="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71"/>
            <p:cNvSpPr/>
            <p:nvPr/>
          </p:nvSpPr>
          <p:spPr>
            <a:xfrm>
              <a:off x="2412450" y="2611350"/>
              <a:ext cx="26450" cy="43250"/>
            </a:xfrm>
            <a:custGeom>
              <a:avLst/>
              <a:gdLst/>
              <a:ahLst/>
              <a:cxnLst/>
              <a:rect l="l" t="t" r="r" b="b"/>
              <a:pathLst>
                <a:path w="1058" h="1730" extrusionOk="0">
                  <a:moveTo>
                    <a:pt x="289" y="0"/>
                  </a:moveTo>
                  <a:lnTo>
                    <a:pt x="193" y="48"/>
                  </a:lnTo>
                  <a:lnTo>
                    <a:pt x="97" y="96"/>
                  </a:lnTo>
                  <a:lnTo>
                    <a:pt x="1" y="288"/>
                  </a:lnTo>
                  <a:lnTo>
                    <a:pt x="1" y="577"/>
                  </a:lnTo>
                  <a:lnTo>
                    <a:pt x="1" y="865"/>
                  </a:lnTo>
                  <a:lnTo>
                    <a:pt x="97" y="1201"/>
                  </a:lnTo>
                  <a:lnTo>
                    <a:pt x="241" y="1441"/>
                  </a:lnTo>
                  <a:lnTo>
                    <a:pt x="385" y="1633"/>
                  </a:lnTo>
                  <a:lnTo>
                    <a:pt x="529" y="1681"/>
                  </a:lnTo>
                  <a:lnTo>
                    <a:pt x="625" y="1729"/>
                  </a:lnTo>
                  <a:lnTo>
                    <a:pt x="673" y="1729"/>
                  </a:lnTo>
                  <a:lnTo>
                    <a:pt x="769" y="1681"/>
                  </a:lnTo>
                  <a:lnTo>
                    <a:pt x="865" y="1633"/>
                  </a:lnTo>
                  <a:lnTo>
                    <a:pt x="961" y="1537"/>
                  </a:lnTo>
                  <a:lnTo>
                    <a:pt x="1009" y="1441"/>
                  </a:lnTo>
                  <a:lnTo>
                    <a:pt x="1057" y="1201"/>
                  </a:lnTo>
                  <a:lnTo>
                    <a:pt x="1009" y="961"/>
                  </a:lnTo>
                  <a:lnTo>
                    <a:pt x="913" y="673"/>
                  </a:lnTo>
                  <a:lnTo>
                    <a:pt x="769" y="385"/>
                  </a:lnTo>
                  <a:lnTo>
                    <a:pt x="577" y="192"/>
                  </a:lnTo>
                  <a:lnTo>
                    <a:pt x="385" y="48"/>
                  </a:lnTo>
                  <a:lnTo>
                    <a:pt x="289"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71"/>
            <p:cNvSpPr/>
            <p:nvPr/>
          </p:nvSpPr>
          <p:spPr>
            <a:xfrm>
              <a:off x="2412450" y="2611350"/>
              <a:ext cx="26450" cy="43250"/>
            </a:xfrm>
            <a:custGeom>
              <a:avLst/>
              <a:gdLst/>
              <a:ahLst/>
              <a:cxnLst/>
              <a:rect l="l" t="t" r="r" b="b"/>
              <a:pathLst>
                <a:path w="1058" h="1730" fill="none" extrusionOk="0">
                  <a:moveTo>
                    <a:pt x="289" y="0"/>
                  </a:moveTo>
                  <a:lnTo>
                    <a:pt x="289" y="0"/>
                  </a:lnTo>
                  <a:lnTo>
                    <a:pt x="193" y="48"/>
                  </a:lnTo>
                  <a:lnTo>
                    <a:pt x="97" y="96"/>
                  </a:lnTo>
                  <a:lnTo>
                    <a:pt x="1" y="288"/>
                  </a:lnTo>
                  <a:lnTo>
                    <a:pt x="1" y="577"/>
                  </a:lnTo>
                  <a:lnTo>
                    <a:pt x="1" y="865"/>
                  </a:lnTo>
                  <a:lnTo>
                    <a:pt x="1" y="865"/>
                  </a:lnTo>
                  <a:lnTo>
                    <a:pt x="97" y="1201"/>
                  </a:lnTo>
                  <a:lnTo>
                    <a:pt x="241" y="1441"/>
                  </a:lnTo>
                  <a:lnTo>
                    <a:pt x="385" y="1633"/>
                  </a:lnTo>
                  <a:lnTo>
                    <a:pt x="529" y="1681"/>
                  </a:lnTo>
                  <a:lnTo>
                    <a:pt x="625" y="1729"/>
                  </a:lnTo>
                  <a:lnTo>
                    <a:pt x="625" y="1729"/>
                  </a:lnTo>
                  <a:lnTo>
                    <a:pt x="673" y="1729"/>
                  </a:lnTo>
                  <a:lnTo>
                    <a:pt x="673" y="1729"/>
                  </a:lnTo>
                  <a:lnTo>
                    <a:pt x="769" y="1681"/>
                  </a:lnTo>
                  <a:lnTo>
                    <a:pt x="865" y="1633"/>
                  </a:lnTo>
                  <a:lnTo>
                    <a:pt x="961" y="1537"/>
                  </a:lnTo>
                  <a:lnTo>
                    <a:pt x="1009" y="1441"/>
                  </a:lnTo>
                  <a:lnTo>
                    <a:pt x="1057" y="1201"/>
                  </a:lnTo>
                  <a:lnTo>
                    <a:pt x="1009" y="961"/>
                  </a:lnTo>
                  <a:lnTo>
                    <a:pt x="913" y="673"/>
                  </a:lnTo>
                  <a:lnTo>
                    <a:pt x="769" y="385"/>
                  </a:lnTo>
                  <a:lnTo>
                    <a:pt x="577" y="192"/>
                  </a:lnTo>
                  <a:lnTo>
                    <a:pt x="385" y="48"/>
                  </a:lnTo>
                  <a:lnTo>
                    <a:pt x="385" y="48"/>
                  </a:lnTo>
                  <a:lnTo>
                    <a:pt x="2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71"/>
            <p:cNvSpPr/>
            <p:nvPr/>
          </p:nvSpPr>
          <p:spPr>
            <a:xfrm>
              <a:off x="1849350" y="2905500"/>
              <a:ext cx="462275" cy="253350"/>
            </a:xfrm>
            <a:custGeom>
              <a:avLst/>
              <a:gdLst/>
              <a:ahLst/>
              <a:cxnLst/>
              <a:rect l="l" t="t" r="r" b="b"/>
              <a:pathLst>
                <a:path w="18491" h="10134" extrusionOk="0">
                  <a:moveTo>
                    <a:pt x="1586" y="1"/>
                  </a:moveTo>
                  <a:lnTo>
                    <a:pt x="1" y="1777"/>
                  </a:lnTo>
                  <a:lnTo>
                    <a:pt x="337" y="2210"/>
                  </a:lnTo>
                  <a:lnTo>
                    <a:pt x="1394" y="3362"/>
                  </a:lnTo>
                  <a:lnTo>
                    <a:pt x="2114" y="4083"/>
                  </a:lnTo>
                  <a:lnTo>
                    <a:pt x="3026" y="4899"/>
                  </a:lnTo>
                  <a:lnTo>
                    <a:pt x="4035" y="5716"/>
                  </a:lnTo>
                  <a:lnTo>
                    <a:pt x="5188" y="6580"/>
                  </a:lnTo>
                  <a:lnTo>
                    <a:pt x="6436" y="7444"/>
                  </a:lnTo>
                  <a:lnTo>
                    <a:pt x="7109" y="7829"/>
                  </a:lnTo>
                  <a:lnTo>
                    <a:pt x="7781" y="8213"/>
                  </a:lnTo>
                  <a:lnTo>
                    <a:pt x="8501" y="8549"/>
                  </a:lnTo>
                  <a:lnTo>
                    <a:pt x="9222" y="8885"/>
                  </a:lnTo>
                  <a:lnTo>
                    <a:pt x="9990" y="9221"/>
                  </a:lnTo>
                  <a:lnTo>
                    <a:pt x="10758" y="9461"/>
                  </a:lnTo>
                  <a:lnTo>
                    <a:pt x="11527" y="9702"/>
                  </a:lnTo>
                  <a:lnTo>
                    <a:pt x="12343" y="9894"/>
                  </a:lnTo>
                  <a:lnTo>
                    <a:pt x="13208" y="10038"/>
                  </a:lnTo>
                  <a:lnTo>
                    <a:pt x="14024" y="10086"/>
                  </a:lnTo>
                  <a:lnTo>
                    <a:pt x="14889" y="10134"/>
                  </a:lnTo>
                  <a:lnTo>
                    <a:pt x="15753" y="10134"/>
                  </a:lnTo>
                  <a:lnTo>
                    <a:pt x="16618" y="10038"/>
                  </a:lnTo>
                  <a:lnTo>
                    <a:pt x="17530" y="9894"/>
                  </a:lnTo>
                  <a:lnTo>
                    <a:pt x="17770" y="9798"/>
                  </a:lnTo>
                  <a:lnTo>
                    <a:pt x="18010" y="9654"/>
                  </a:lnTo>
                  <a:lnTo>
                    <a:pt x="18202" y="9461"/>
                  </a:lnTo>
                  <a:lnTo>
                    <a:pt x="18346" y="9269"/>
                  </a:lnTo>
                  <a:lnTo>
                    <a:pt x="18443" y="9029"/>
                  </a:lnTo>
                  <a:lnTo>
                    <a:pt x="18491" y="8741"/>
                  </a:lnTo>
                  <a:lnTo>
                    <a:pt x="18443" y="8501"/>
                  </a:lnTo>
                  <a:lnTo>
                    <a:pt x="18394" y="8213"/>
                  </a:lnTo>
                  <a:lnTo>
                    <a:pt x="17866" y="6964"/>
                  </a:lnTo>
                  <a:lnTo>
                    <a:pt x="17674" y="6580"/>
                  </a:lnTo>
                  <a:lnTo>
                    <a:pt x="17434" y="6244"/>
                  </a:lnTo>
                  <a:lnTo>
                    <a:pt x="17146" y="5956"/>
                  </a:lnTo>
                  <a:lnTo>
                    <a:pt x="16858" y="5716"/>
                  </a:lnTo>
                  <a:lnTo>
                    <a:pt x="16473" y="5523"/>
                  </a:lnTo>
                  <a:lnTo>
                    <a:pt x="16137" y="5379"/>
                  </a:lnTo>
                  <a:lnTo>
                    <a:pt x="15705" y="5283"/>
                  </a:lnTo>
                  <a:lnTo>
                    <a:pt x="15321" y="5283"/>
                  </a:lnTo>
                  <a:lnTo>
                    <a:pt x="14264" y="5331"/>
                  </a:lnTo>
                  <a:lnTo>
                    <a:pt x="13112" y="5331"/>
                  </a:lnTo>
                  <a:lnTo>
                    <a:pt x="12439" y="5283"/>
                  </a:lnTo>
                  <a:lnTo>
                    <a:pt x="11767" y="5187"/>
                  </a:lnTo>
                  <a:lnTo>
                    <a:pt x="11047" y="5043"/>
                  </a:lnTo>
                  <a:lnTo>
                    <a:pt x="10230" y="4851"/>
                  </a:lnTo>
                  <a:lnTo>
                    <a:pt x="9414" y="4611"/>
                  </a:lnTo>
                  <a:lnTo>
                    <a:pt x="8501" y="4275"/>
                  </a:lnTo>
                  <a:lnTo>
                    <a:pt x="7541" y="3843"/>
                  </a:lnTo>
                  <a:lnTo>
                    <a:pt x="6484" y="3314"/>
                  </a:lnTo>
                  <a:lnTo>
                    <a:pt x="5380" y="2690"/>
                  </a:lnTo>
                  <a:lnTo>
                    <a:pt x="4179" y="1922"/>
                  </a:lnTo>
                  <a:lnTo>
                    <a:pt x="2930" y="1009"/>
                  </a:lnTo>
                  <a:lnTo>
                    <a:pt x="1586"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71"/>
            <p:cNvSpPr/>
            <p:nvPr/>
          </p:nvSpPr>
          <p:spPr>
            <a:xfrm>
              <a:off x="1849350" y="2905500"/>
              <a:ext cx="462275" cy="253350"/>
            </a:xfrm>
            <a:custGeom>
              <a:avLst/>
              <a:gdLst/>
              <a:ahLst/>
              <a:cxnLst/>
              <a:rect l="l" t="t" r="r" b="b"/>
              <a:pathLst>
                <a:path w="18491" h="10134" fill="none" extrusionOk="0">
                  <a:moveTo>
                    <a:pt x="15321" y="5283"/>
                  </a:moveTo>
                  <a:lnTo>
                    <a:pt x="15321" y="5283"/>
                  </a:lnTo>
                  <a:lnTo>
                    <a:pt x="14264" y="5331"/>
                  </a:lnTo>
                  <a:lnTo>
                    <a:pt x="13112" y="5331"/>
                  </a:lnTo>
                  <a:lnTo>
                    <a:pt x="12439" y="5283"/>
                  </a:lnTo>
                  <a:lnTo>
                    <a:pt x="11767" y="5187"/>
                  </a:lnTo>
                  <a:lnTo>
                    <a:pt x="11047" y="5043"/>
                  </a:lnTo>
                  <a:lnTo>
                    <a:pt x="10230" y="4851"/>
                  </a:lnTo>
                  <a:lnTo>
                    <a:pt x="9414" y="4611"/>
                  </a:lnTo>
                  <a:lnTo>
                    <a:pt x="8501" y="4275"/>
                  </a:lnTo>
                  <a:lnTo>
                    <a:pt x="7541" y="3843"/>
                  </a:lnTo>
                  <a:lnTo>
                    <a:pt x="6484" y="3314"/>
                  </a:lnTo>
                  <a:lnTo>
                    <a:pt x="5380" y="2690"/>
                  </a:lnTo>
                  <a:lnTo>
                    <a:pt x="4179" y="1922"/>
                  </a:lnTo>
                  <a:lnTo>
                    <a:pt x="2930" y="1009"/>
                  </a:lnTo>
                  <a:lnTo>
                    <a:pt x="1586" y="1"/>
                  </a:lnTo>
                  <a:lnTo>
                    <a:pt x="1" y="1777"/>
                  </a:lnTo>
                  <a:lnTo>
                    <a:pt x="1" y="1777"/>
                  </a:lnTo>
                  <a:lnTo>
                    <a:pt x="337" y="2210"/>
                  </a:lnTo>
                  <a:lnTo>
                    <a:pt x="1394" y="3362"/>
                  </a:lnTo>
                  <a:lnTo>
                    <a:pt x="2114" y="4083"/>
                  </a:lnTo>
                  <a:lnTo>
                    <a:pt x="3026" y="4899"/>
                  </a:lnTo>
                  <a:lnTo>
                    <a:pt x="4035" y="5716"/>
                  </a:lnTo>
                  <a:lnTo>
                    <a:pt x="5188" y="6580"/>
                  </a:lnTo>
                  <a:lnTo>
                    <a:pt x="6436" y="7444"/>
                  </a:lnTo>
                  <a:lnTo>
                    <a:pt x="7109" y="7829"/>
                  </a:lnTo>
                  <a:lnTo>
                    <a:pt x="7781" y="8213"/>
                  </a:lnTo>
                  <a:lnTo>
                    <a:pt x="8501" y="8549"/>
                  </a:lnTo>
                  <a:lnTo>
                    <a:pt x="9222" y="8885"/>
                  </a:lnTo>
                  <a:lnTo>
                    <a:pt x="9990" y="9221"/>
                  </a:lnTo>
                  <a:lnTo>
                    <a:pt x="10758" y="9461"/>
                  </a:lnTo>
                  <a:lnTo>
                    <a:pt x="11527" y="9702"/>
                  </a:lnTo>
                  <a:lnTo>
                    <a:pt x="12343" y="9894"/>
                  </a:lnTo>
                  <a:lnTo>
                    <a:pt x="13208" y="10038"/>
                  </a:lnTo>
                  <a:lnTo>
                    <a:pt x="14024" y="10086"/>
                  </a:lnTo>
                  <a:lnTo>
                    <a:pt x="14889" y="10134"/>
                  </a:lnTo>
                  <a:lnTo>
                    <a:pt x="15753" y="10134"/>
                  </a:lnTo>
                  <a:lnTo>
                    <a:pt x="16618" y="10038"/>
                  </a:lnTo>
                  <a:lnTo>
                    <a:pt x="17530" y="9894"/>
                  </a:lnTo>
                  <a:lnTo>
                    <a:pt x="17530" y="9894"/>
                  </a:lnTo>
                  <a:lnTo>
                    <a:pt x="17770" y="9798"/>
                  </a:lnTo>
                  <a:lnTo>
                    <a:pt x="18010" y="9654"/>
                  </a:lnTo>
                  <a:lnTo>
                    <a:pt x="18202" y="9461"/>
                  </a:lnTo>
                  <a:lnTo>
                    <a:pt x="18346" y="9269"/>
                  </a:lnTo>
                  <a:lnTo>
                    <a:pt x="18443" y="9029"/>
                  </a:lnTo>
                  <a:lnTo>
                    <a:pt x="18491" y="8741"/>
                  </a:lnTo>
                  <a:lnTo>
                    <a:pt x="18443" y="8501"/>
                  </a:lnTo>
                  <a:lnTo>
                    <a:pt x="18394" y="8213"/>
                  </a:lnTo>
                  <a:lnTo>
                    <a:pt x="17866" y="6964"/>
                  </a:lnTo>
                  <a:lnTo>
                    <a:pt x="17866" y="6964"/>
                  </a:lnTo>
                  <a:lnTo>
                    <a:pt x="17674" y="6580"/>
                  </a:lnTo>
                  <a:lnTo>
                    <a:pt x="17434" y="6244"/>
                  </a:lnTo>
                  <a:lnTo>
                    <a:pt x="17146" y="5956"/>
                  </a:lnTo>
                  <a:lnTo>
                    <a:pt x="16858" y="5716"/>
                  </a:lnTo>
                  <a:lnTo>
                    <a:pt x="16473" y="5523"/>
                  </a:lnTo>
                  <a:lnTo>
                    <a:pt x="16137" y="5379"/>
                  </a:lnTo>
                  <a:lnTo>
                    <a:pt x="15705" y="5283"/>
                  </a:lnTo>
                  <a:lnTo>
                    <a:pt x="15321" y="52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71"/>
            <p:cNvSpPr/>
            <p:nvPr/>
          </p:nvSpPr>
          <p:spPr>
            <a:xfrm>
              <a:off x="2111100" y="3029175"/>
              <a:ext cx="67250" cy="9625"/>
            </a:xfrm>
            <a:custGeom>
              <a:avLst/>
              <a:gdLst/>
              <a:ahLst/>
              <a:cxnLst/>
              <a:rect l="l" t="t" r="r" b="b"/>
              <a:pathLst>
                <a:path w="2690" h="385" extrusionOk="0">
                  <a:moveTo>
                    <a:pt x="0" y="0"/>
                  </a:moveTo>
                  <a:lnTo>
                    <a:pt x="0" y="0"/>
                  </a:lnTo>
                  <a:lnTo>
                    <a:pt x="0" y="0"/>
                  </a:lnTo>
                  <a:lnTo>
                    <a:pt x="769" y="144"/>
                  </a:lnTo>
                  <a:lnTo>
                    <a:pt x="1441" y="240"/>
                  </a:lnTo>
                  <a:lnTo>
                    <a:pt x="2065" y="336"/>
                  </a:lnTo>
                  <a:lnTo>
                    <a:pt x="2690" y="384"/>
                  </a:lnTo>
                  <a:lnTo>
                    <a:pt x="2690" y="384"/>
                  </a:lnTo>
                  <a:lnTo>
                    <a:pt x="2690" y="384"/>
                  </a:lnTo>
                  <a:lnTo>
                    <a:pt x="2690" y="384"/>
                  </a:lnTo>
                  <a:lnTo>
                    <a:pt x="2065" y="336"/>
                  </a:lnTo>
                  <a:lnTo>
                    <a:pt x="1441" y="240"/>
                  </a:lnTo>
                  <a:lnTo>
                    <a:pt x="769" y="144"/>
                  </a:lnTo>
                  <a:lnTo>
                    <a:pt x="0" y="0"/>
                  </a:lnTo>
                  <a:close/>
                </a:path>
              </a:pathLst>
            </a:custGeom>
            <a:solidFill>
              <a:srgbClr val="FE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71"/>
            <p:cNvSpPr/>
            <p:nvPr/>
          </p:nvSpPr>
          <p:spPr>
            <a:xfrm>
              <a:off x="2111100" y="3029175"/>
              <a:ext cx="67250" cy="9625"/>
            </a:xfrm>
            <a:custGeom>
              <a:avLst/>
              <a:gdLst/>
              <a:ahLst/>
              <a:cxnLst/>
              <a:rect l="l" t="t" r="r" b="b"/>
              <a:pathLst>
                <a:path w="2690" h="385" fill="none" extrusionOk="0">
                  <a:moveTo>
                    <a:pt x="0" y="0"/>
                  </a:moveTo>
                  <a:lnTo>
                    <a:pt x="0" y="0"/>
                  </a:lnTo>
                  <a:lnTo>
                    <a:pt x="0" y="0"/>
                  </a:lnTo>
                  <a:lnTo>
                    <a:pt x="769" y="144"/>
                  </a:lnTo>
                  <a:lnTo>
                    <a:pt x="1441" y="240"/>
                  </a:lnTo>
                  <a:lnTo>
                    <a:pt x="2065" y="336"/>
                  </a:lnTo>
                  <a:lnTo>
                    <a:pt x="2690" y="384"/>
                  </a:lnTo>
                  <a:lnTo>
                    <a:pt x="2690" y="384"/>
                  </a:lnTo>
                  <a:lnTo>
                    <a:pt x="2690" y="384"/>
                  </a:lnTo>
                  <a:lnTo>
                    <a:pt x="2690" y="384"/>
                  </a:lnTo>
                  <a:lnTo>
                    <a:pt x="2065" y="336"/>
                  </a:lnTo>
                  <a:lnTo>
                    <a:pt x="1441" y="240"/>
                  </a:lnTo>
                  <a:lnTo>
                    <a:pt x="769" y="14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71"/>
            <p:cNvSpPr/>
            <p:nvPr/>
          </p:nvSpPr>
          <p:spPr>
            <a:xfrm>
              <a:off x="2178325" y="3038775"/>
              <a:ext cx="8425" cy="25"/>
            </a:xfrm>
            <a:custGeom>
              <a:avLst/>
              <a:gdLst/>
              <a:ahLst/>
              <a:cxnLst/>
              <a:rect l="l" t="t" r="r" b="b"/>
              <a:pathLst>
                <a:path w="337" h="1" extrusionOk="0">
                  <a:moveTo>
                    <a:pt x="1" y="0"/>
                  </a:moveTo>
                  <a:lnTo>
                    <a:pt x="1" y="0"/>
                  </a:lnTo>
                  <a:lnTo>
                    <a:pt x="1" y="0"/>
                  </a:lnTo>
                  <a:lnTo>
                    <a:pt x="1" y="0"/>
                  </a:lnTo>
                  <a:lnTo>
                    <a:pt x="337" y="0"/>
                  </a:lnTo>
                  <a:lnTo>
                    <a:pt x="337" y="0"/>
                  </a:lnTo>
                  <a:lnTo>
                    <a:pt x="337" y="0"/>
                  </a:lnTo>
                  <a:lnTo>
                    <a:pt x="1" y="0"/>
                  </a:lnTo>
                  <a:close/>
                </a:path>
              </a:pathLst>
            </a:custGeom>
            <a:solidFill>
              <a:srgbClr val="FC7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71"/>
            <p:cNvSpPr/>
            <p:nvPr/>
          </p:nvSpPr>
          <p:spPr>
            <a:xfrm>
              <a:off x="2178325" y="3038775"/>
              <a:ext cx="8425" cy="25"/>
            </a:xfrm>
            <a:custGeom>
              <a:avLst/>
              <a:gdLst/>
              <a:ahLst/>
              <a:cxnLst/>
              <a:rect l="l" t="t" r="r" b="b"/>
              <a:pathLst>
                <a:path w="337" h="1" fill="none" extrusionOk="0">
                  <a:moveTo>
                    <a:pt x="1" y="0"/>
                  </a:moveTo>
                  <a:lnTo>
                    <a:pt x="1" y="0"/>
                  </a:lnTo>
                  <a:lnTo>
                    <a:pt x="1" y="0"/>
                  </a:lnTo>
                  <a:lnTo>
                    <a:pt x="1" y="0"/>
                  </a:lnTo>
                  <a:lnTo>
                    <a:pt x="337" y="0"/>
                  </a:lnTo>
                  <a:lnTo>
                    <a:pt x="337" y="0"/>
                  </a:lnTo>
                  <a:lnTo>
                    <a:pt x="337"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71"/>
            <p:cNvSpPr/>
            <p:nvPr/>
          </p:nvSpPr>
          <p:spPr>
            <a:xfrm>
              <a:off x="2099100" y="3029175"/>
              <a:ext cx="87650" cy="123675"/>
            </a:xfrm>
            <a:custGeom>
              <a:avLst/>
              <a:gdLst/>
              <a:ahLst/>
              <a:cxnLst/>
              <a:rect l="l" t="t" r="r" b="b"/>
              <a:pathLst>
                <a:path w="3506" h="4947" extrusionOk="0">
                  <a:moveTo>
                    <a:pt x="480" y="0"/>
                  </a:moveTo>
                  <a:lnTo>
                    <a:pt x="0" y="4226"/>
                  </a:lnTo>
                  <a:lnTo>
                    <a:pt x="1201" y="4659"/>
                  </a:lnTo>
                  <a:lnTo>
                    <a:pt x="1825" y="4803"/>
                  </a:lnTo>
                  <a:lnTo>
                    <a:pt x="2497" y="4947"/>
                  </a:lnTo>
                  <a:lnTo>
                    <a:pt x="3170" y="3410"/>
                  </a:lnTo>
                  <a:lnTo>
                    <a:pt x="3506" y="384"/>
                  </a:lnTo>
                  <a:lnTo>
                    <a:pt x="3170" y="384"/>
                  </a:lnTo>
                  <a:lnTo>
                    <a:pt x="2545" y="336"/>
                  </a:lnTo>
                  <a:lnTo>
                    <a:pt x="1921" y="240"/>
                  </a:lnTo>
                  <a:lnTo>
                    <a:pt x="1249" y="144"/>
                  </a:lnTo>
                  <a:lnTo>
                    <a:pt x="480"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71"/>
            <p:cNvSpPr/>
            <p:nvPr/>
          </p:nvSpPr>
          <p:spPr>
            <a:xfrm>
              <a:off x="2099100" y="3029175"/>
              <a:ext cx="87650" cy="123675"/>
            </a:xfrm>
            <a:custGeom>
              <a:avLst/>
              <a:gdLst/>
              <a:ahLst/>
              <a:cxnLst/>
              <a:rect l="l" t="t" r="r" b="b"/>
              <a:pathLst>
                <a:path w="3506" h="4947" fill="none" extrusionOk="0">
                  <a:moveTo>
                    <a:pt x="480" y="0"/>
                  </a:moveTo>
                  <a:lnTo>
                    <a:pt x="0" y="4226"/>
                  </a:lnTo>
                  <a:lnTo>
                    <a:pt x="0" y="4226"/>
                  </a:lnTo>
                  <a:lnTo>
                    <a:pt x="1201" y="4659"/>
                  </a:lnTo>
                  <a:lnTo>
                    <a:pt x="1825" y="4803"/>
                  </a:lnTo>
                  <a:lnTo>
                    <a:pt x="2497" y="4947"/>
                  </a:lnTo>
                  <a:lnTo>
                    <a:pt x="3170" y="3410"/>
                  </a:lnTo>
                  <a:lnTo>
                    <a:pt x="3506" y="384"/>
                  </a:lnTo>
                  <a:lnTo>
                    <a:pt x="3506" y="384"/>
                  </a:lnTo>
                  <a:lnTo>
                    <a:pt x="3170" y="384"/>
                  </a:lnTo>
                  <a:lnTo>
                    <a:pt x="3170" y="384"/>
                  </a:lnTo>
                  <a:lnTo>
                    <a:pt x="3170" y="384"/>
                  </a:lnTo>
                  <a:lnTo>
                    <a:pt x="2545" y="336"/>
                  </a:lnTo>
                  <a:lnTo>
                    <a:pt x="1921" y="240"/>
                  </a:lnTo>
                  <a:lnTo>
                    <a:pt x="1249" y="144"/>
                  </a:lnTo>
                  <a:lnTo>
                    <a:pt x="48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71"/>
            <p:cNvSpPr/>
            <p:nvPr/>
          </p:nvSpPr>
          <p:spPr>
            <a:xfrm>
              <a:off x="2123100" y="3012350"/>
              <a:ext cx="202925" cy="156125"/>
            </a:xfrm>
            <a:custGeom>
              <a:avLst/>
              <a:gdLst/>
              <a:ahLst/>
              <a:cxnLst/>
              <a:rect l="l" t="t" r="r" b="b"/>
              <a:pathLst>
                <a:path w="8117" h="6245" extrusionOk="0">
                  <a:moveTo>
                    <a:pt x="241" y="1"/>
                  </a:moveTo>
                  <a:lnTo>
                    <a:pt x="1" y="5716"/>
                  </a:lnTo>
                  <a:lnTo>
                    <a:pt x="1057" y="5908"/>
                  </a:lnTo>
                  <a:lnTo>
                    <a:pt x="2114" y="6052"/>
                  </a:lnTo>
                  <a:lnTo>
                    <a:pt x="3410" y="6196"/>
                  </a:lnTo>
                  <a:lnTo>
                    <a:pt x="4755" y="6244"/>
                  </a:lnTo>
                  <a:lnTo>
                    <a:pt x="5379" y="6244"/>
                  </a:lnTo>
                  <a:lnTo>
                    <a:pt x="6004" y="6196"/>
                  </a:lnTo>
                  <a:lnTo>
                    <a:pt x="6532" y="6100"/>
                  </a:lnTo>
                  <a:lnTo>
                    <a:pt x="7012" y="5956"/>
                  </a:lnTo>
                  <a:lnTo>
                    <a:pt x="7444" y="5764"/>
                  </a:lnTo>
                  <a:lnTo>
                    <a:pt x="7589" y="5620"/>
                  </a:lnTo>
                  <a:lnTo>
                    <a:pt x="7685" y="5476"/>
                  </a:lnTo>
                  <a:lnTo>
                    <a:pt x="7925" y="5187"/>
                  </a:lnTo>
                  <a:lnTo>
                    <a:pt x="8021" y="4851"/>
                  </a:lnTo>
                  <a:lnTo>
                    <a:pt x="8117" y="4467"/>
                  </a:lnTo>
                  <a:lnTo>
                    <a:pt x="8117" y="4083"/>
                  </a:lnTo>
                  <a:lnTo>
                    <a:pt x="8069" y="3699"/>
                  </a:lnTo>
                  <a:lnTo>
                    <a:pt x="7973" y="3314"/>
                  </a:lnTo>
                  <a:lnTo>
                    <a:pt x="7829" y="2930"/>
                  </a:lnTo>
                  <a:lnTo>
                    <a:pt x="7685" y="2546"/>
                  </a:lnTo>
                  <a:lnTo>
                    <a:pt x="7444" y="2210"/>
                  </a:lnTo>
                  <a:lnTo>
                    <a:pt x="7252" y="1874"/>
                  </a:lnTo>
                  <a:lnTo>
                    <a:pt x="6964" y="1586"/>
                  </a:lnTo>
                  <a:lnTo>
                    <a:pt x="6724" y="1345"/>
                  </a:lnTo>
                  <a:lnTo>
                    <a:pt x="6436" y="1105"/>
                  </a:lnTo>
                  <a:lnTo>
                    <a:pt x="6148" y="961"/>
                  </a:lnTo>
                  <a:lnTo>
                    <a:pt x="5812" y="865"/>
                  </a:lnTo>
                  <a:lnTo>
                    <a:pt x="5523" y="865"/>
                  </a:lnTo>
                  <a:lnTo>
                    <a:pt x="4851" y="817"/>
                  </a:lnTo>
                  <a:lnTo>
                    <a:pt x="4035" y="721"/>
                  </a:lnTo>
                  <a:lnTo>
                    <a:pt x="2306" y="433"/>
                  </a:lnTo>
                  <a:lnTo>
                    <a:pt x="865" y="145"/>
                  </a:lnTo>
                  <a:lnTo>
                    <a:pt x="2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71"/>
            <p:cNvSpPr/>
            <p:nvPr/>
          </p:nvSpPr>
          <p:spPr>
            <a:xfrm>
              <a:off x="1758100" y="2821450"/>
              <a:ext cx="142900" cy="145300"/>
            </a:xfrm>
            <a:custGeom>
              <a:avLst/>
              <a:gdLst/>
              <a:ahLst/>
              <a:cxnLst/>
              <a:rect l="l" t="t" r="r" b="b"/>
              <a:pathLst>
                <a:path w="5716" h="5812" extrusionOk="0">
                  <a:moveTo>
                    <a:pt x="1730" y="1"/>
                  </a:moveTo>
                  <a:lnTo>
                    <a:pt x="1682" y="49"/>
                  </a:lnTo>
                  <a:lnTo>
                    <a:pt x="1634" y="97"/>
                  </a:lnTo>
                  <a:lnTo>
                    <a:pt x="1634" y="289"/>
                  </a:lnTo>
                  <a:lnTo>
                    <a:pt x="1778" y="529"/>
                  </a:lnTo>
                  <a:lnTo>
                    <a:pt x="1922" y="817"/>
                  </a:lnTo>
                  <a:lnTo>
                    <a:pt x="2114" y="1153"/>
                  </a:lnTo>
                  <a:lnTo>
                    <a:pt x="2594" y="1730"/>
                  </a:lnTo>
                  <a:lnTo>
                    <a:pt x="2882" y="2066"/>
                  </a:lnTo>
                  <a:lnTo>
                    <a:pt x="2354" y="1730"/>
                  </a:lnTo>
                  <a:lnTo>
                    <a:pt x="1586" y="1297"/>
                  </a:lnTo>
                  <a:lnTo>
                    <a:pt x="1202" y="1057"/>
                  </a:lnTo>
                  <a:lnTo>
                    <a:pt x="865" y="961"/>
                  </a:lnTo>
                  <a:lnTo>
                    <a:pt x="577" y="913"/>
                  </a:lnTo>
                  <a:lnTo>
                    <a:pt x="529" y="961"/>
                  </a:lnTo>
                  <a:lnTo>
                    <a:pt x="481" y="1009"/>
                  </a:lnTo>
                  <a:lnTo>
                    <a:pt x="481" y="1105"/>
                  </a:lnTo>
                  <a:lnTo>
                    <a:pt x="481" y="1249"/>
                  </a:lnTo>
                  <a:lnTo>
                    <a:pt x="673" y="1538"/>
                  </a:lnTo>
                  <a:lnTo>
                    <a:pt x="913" y="1874"/>
                  </a:lnTo>
                  <a:lnTo>
                    <a:pt x="1250" y="2162"/>
                  </a:lnTo>
                  <a:lnTo>
                    <a:pt x="1826" y="2738"/>
                  </a:lnTo>
                  <a:lnTo>
                    <a:pt x="2066" y="2930"/>
                  </a:lnTo>
                  <a:lnTo>
                    <a:pt x="2066" y="2930"/>
                  </a:lnTo>
                  <a:lnTo>
                    <a:pt x="1778" y="2786"/>
                  </a:lnTo>
                  <a:lnTo>
                    <a:pt x="1057" y="2498"/>
                  </a:lnTo>
                  <a:lnTo>
                    <a:pt x="673" y="2354"/>
                  </a:lnTo>
                  <a:lnTo>
                    <a:pt x="337" y="2258"/>
                  </a:lnTo>
                  <a:lnTo>
                    <a:pt x="49" y="2258"/>
                  </a:lnTo>
                  <a:lnTo>
                    <a:pt x="1" y="2354"/>
                  </a:lnTo>
                  <a:lnTo>
                    <a:pt x="1" y="2402"/>
                  </a:lnTo>
                  <a:lnTo>
                    <a:pt x="49" y="2498"/>
                  </a:lnTo>
                  <a:lnTo>
                    <a:pt x="241" y="2690"/>
                  </a:lnTo>
                  <a:lnTo>
                    <a:pt x="481" y="2882"/>
                  </a:lnTo>
                  <a:lnTo>
                    <a:pt x="769" y="3074"/>
                  </a:lnTo>
                  <a:lnTo>
                    <a:pt x="1394" y="3411"/>
                  </a:lnTo>
                  <a:lnTo>
                    <a:pt x="1730" y="3603"/>
                  </a:lnTo>
                  <a:lnTo>
                    <a:pt x="1730" y="3603"/>
                  </a:lnTo>
                  <a:lnTo>
                    <a:pt x="1394" y="3555"/>
                  </a:lnTo>
                  <a:lnTo>
                    <a:pt x="529" y="3555"/>
                  </a:lnTo>
                  <a:lnTo>
                    <a:pt x="289" y="3603"/>
                  </a:lnTo>
                  <a:lnTo>
                    <a:pt x="145" y="3651"/>
                  </a:lnTo>
                  <a:lnTo>
                    <a:pt x="97" y="3699"/>
                  </a:lnTo>
                  <a:lnTo>
                    <a:pt x="49" y="3747"/>
                  </a:lnTo>
                  <a:lnTo>
                    <a:pt x="97" y="3843"/>
                  </a:lnTo>
                  <a:lnTo>
                    <a:pt x="241" y="3939"/>
                  </a:lnTo>
                  <a:lnTo>
                    <a:pt x="625" y="4179"/>
                  </a:lnTo>
                  <a:lnTo>
                    <a:pt x="1202" y="4371"/>
                  </a:lnTo>
                  <a:lnTo>
                    <a:pt x="1730" y="4515"/>
                  </a:lnTo>
                  <a:lnTo>
                    <a:pt x="1826" y="4755"/>
                  </a:lnTo>
                  <a:lnTo>
                    <a:pt x="1970" y="4995"/>
                  </a:lnTo>
                  <a:lnTo>
                    <a:pt x="2114" y="5187"/>
                  </a:lnTo>
                  <a:lnTo>
                    <a:pt x="2306" y="5380"/>
                  </a:lnTo>
                  <a:lnTo>
                    <a:pt x="2594" y="5572"/>
                  </a:lnTo>
                  <a:lnTo>
                    <a:pt x="2882" y="5716"/>
                  </a:lnTo>
                  <a:lnTo>
                    <a:pt x="3219" y="5812"/>
                  </a:lnTo>
                  <a:lnTo>
                    <a:pt x="3555" y="5812"/>
                  </a:lnTo>
                  <a:lnTo>
                    <a:pt x="3891" y="5716"/>
                  </a:lnTo>
                  <a:lnTo>
                    <a:pt x="4227" y="5620"/>
                  </a:lnTo>
                  <a:lnTo>
                    <a:pt x="4515" y="5428"/>
                  </a:lnTo>
                  <a:lnTo>
                    <a:pt x="4755" y="5187"/>
                  </a:lnTo>
                  <a:lnTo>
                    <a:pt x="5284" y="4515"/>
                  </a:lnTo>
                  <a:lnTo>
                    <a:pt x="5476" y="4275"/>
                  </a:lnTo>
                  <a:lnTo>
                    <a:pt x="5620" y="3987"/>
                  </a:lnTo>
                  <a:lnTo>
                    <a:pt x="5668" y="3699"/>
                  </a:lnTo>
                  <a:lnTo>
                    <a:pt x="5716" y="3411"/>
                  </a:lnTo>
                  <a:lnTo>
                    <a:pt x="5668" y="3122"/>
                  </a:lnTo>
                  <a:lnTo>
                    <a:pt x="5620" y="2834"/>
                  </a:lnTo>
                  <a:lnTo>
                    <a:pt x="5476" y="2546"/>
                  </a:lnTo>
                  <a:lnTo>
                    <a:pt x="5332" y="2306"/>
                  </a:lnTo>
                  <a:lnTo>
                    <a:pt x="5188" y="1730"/>
                  </a:lnTo>
                  <a:lnTo>
                    <a:pt x="4996" y="913"/>
                  </a:lnTo>
                  <a:lnTo>
                    <a:pt x="4851" y="529"/>
                  </a:lnTo>
                  <a:lnTo>
                    <a:pt x="4707" y="241"/>
                  </a:lnTo>
                  <a:lnTo>
                    <a:pt x="4563" y="49"/>
                  </a:lnTo>
                  <a:lnTo>
                    <a:pt x="4467" y="1"/>
                  </a:lnTo>
                  <a:lnTo>
                    <a:pt x="4419" y="49"/>
                  </a:lnTo>
                  <a:lnTo>
                    <a:pt x="4275" y="145"/>
                  </a:lnTo>
                  <a:lnTo>
                    <a:pt x="4179" y="289"/>
                  </a:lnTo>
                  <a:lnTo>
                    <a:pt x="4131" y="481"/>
                  </a:lnTo>
                  <a:lnTo>
                    <a:pt x="4131" y="721"/>
                  </a:lnTo>
                  <a:lnTo>
                    <a:pt x="4131" y="1249"/>
                  </a:lnTo>
                  <a:lnTo>
                    <a:pt x="4179" y="1682"/>
                  </a:lnTo>
                  <a:lnTo>
                    <a:pt x="3699" y="1682"/>
                  </a:lnTo>
                  <a:lnTo>
                    <a:pt x="3171" y="1153"/>
                  </a:lnTo>
                  <a:lnTo>
                    <a:pt x="2498" y="529"/>
                  </a:lnTo>
                  <a:lnTo>
                    <a:pt x="2210" y="289"/>
                  </a:lnTo>
                  <a:lnTo>
                    <a:pt x="1922" y="97"/>
                  </a:lnTo>
                  <a:lnTo>
                    <a:pt x="1730"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5" name="Google Shape;4205;p71"/>
          <p:cNvGrpSpPr/>
          <p:nvPr/>
        </p:nvGrpSpPr>
        <p:grpSpPr>
          <a:xfrm flipH="1">
            <a:off x="0" y="3333750"/>
            <a:ext cx="1676400" cy="1809750"/>
            <a:chOff x="1856550" y="593100"/>
            <a:chExt cx="1159850" cy="1401150"/>
          </a:xfrm>
        </p:grpSpPr>
        <p:sp>
          <p:nvSpPr>
            <p:cNvPr id="4206" name="Google Shape;4206;p71"/>
            <p:cNvSpPr/>
            <p:nvPr/>
          </p:nvSpPr>
          <p:spPr>
            <a:xfrm>
              <a:off x="2866300" y="1556000"/>
              <a:ext cx="150100" cy="141700"/>
            </a:xfrm>
            <a:custGeom>
              <a:avLst/>
              <a:gdLst/>
              <a:ahLst/>
              <a:cxnLst/>
              <a:rect l="l" t="t" r="r" b="b"/>
              <a:pathLst>
                <a:path w="6004" h="5668" extrusionOk="0">
                  <a:moveTo>
                    <a:pt x="2305" y="0"/>
                  </a:moveTo>
                  <a:lnTo>
                    <a:pt x="2017" y="48"/>
                  </a:lnTo>
                  <a:lnTo>
                    <a:pt x="1729" y="96"/>
                  </a:lnTo>
                  <a:lnTo>
                    <a:pt x="1489" y="240"/>
                  </a:lnTo>
                  <a:lnTo>
                    <a:pt x="1201" y="384"/>
                  </a:lnTo>
                  <a:lnTo>
                    <a:pt x="1009" y="625"/>
                  </a:lnTo>
                  <a:lnTo>
                    <a:pt x="432" y="1249"/>
                  </a:lnTo>
                  <a:lnTo>
                    <a:pt x="240" y="1537"/>
                  </a:lnTo>
                  <a:lnTo>
                    <a:pt x="96" y="1825"/>
                  </a:lnTo>
                  <a:lnTo>
                    <a:pt x="0" y="2161"/>
                  </a:lnTo>
                  <a:lnTo>
                    <a:pt x="0" y="2498"/>
                  </a:lnTo>
                  <a:lnTo>
                    <a:pt x="48" y="2834"/>
                  </a:lnTo>
                  <a:lnTo>
                    <a:pt x="192" y="3122"/>
                  </a:lnTo>
                  <a:lnTo>
                    <a:pt x="336" y="3458"/>
                  </a:lnTo>
                  <a:lnTo>
                    <a:pt x="576" y="3698"/>
                  </a:lnTo>
                  <a:lnTo>
                    <a:pt x="817" y="3842"/>
                  </a:lnTo>
                  <a:lnTo>
                    <a:pt x="1057" y="3986"/>
                  </a:lnTo>
                  <a:lnTo>
                    <a:pt x="1297" y="4082"/>
                  </a:lnTo>
                  <a:lnTo>
                    <a:pt x="1537" y="4130"/>
                  </a:lnTo>
                  <a:lnTo>
                    <a:pt x="1777" y="4611"/>
                  </a:lnTo>
                  <a:lnTo>
                    <a:pt x="2065" y="5139"/>
                  </a:lnTo>
                  <a:lnTo>
                    <a:pt x="2305" y="5523"/>
                  </a:lnTo>
                  <a:lnTo>
                    <a:pt x="2449" y="5619"/>
                  </a:lnTo>
                  <a:lnTo>
                    <a:pt x="2546" y="5667"/>
                  </a:lnTo>
                  <a:lnTo>
                    <a:pt x="2594" y="5619"/>
                  </a:lnTo>
                  <a:lnTo>
                    <a:pt x="2642" y="5571"/>
                  </a:lnTo>
                  <a:lnTo>
                    <a:pt x="2690" y="5379"/>
                  </a:lnTo>
                  <a:lnTo>
                    <a:pt x="2690" y="5139"/>
                  </a:lnTo>
                  <a:lnTo>
                    <a:pt x="2642" y="4851"/>
                  </a:lnTo>
                  <a:lnTo>
                    <a:pt x="2546" y="4322"/>
                  </a:lnTo>
                  <a:lnTo>
                    <a:pt x="2449" y="3986"/>
                  </a:lnTo>
                  <a:lnTo>
                    <a:pt x="2690" y="4322"/>
                  </a:lnTo>
                  <a:lnTo>
                    <a:pt x="3074" y="4851"/>
                  </a:lnTo>
                  <a:lnTo>
                    <a:pt x="3314" y="5091"/>
                  </a:lnTo>
                  <a:lnTo>
                    <a:pt x="3554" y="5331"/>
                  </a:lnTo>
                  <a:lnTo>
                    <a:pt x="3794" y="5475"/>
                  </a:lnTo>
                  <a:lnTo>
                    <a:pt x="4034" y="5475"/>
                  </a:lnTo>
                  <a:lnTo>
                    <a:pt x="4034" y="5379"/>
                  </a:lnTo>
                  <a:lnTo>
                    <a:pt x="3986" y="5139"/>
                  </a:lnTo>
                  <a:lnTo>
                    <a:pt x="3842" y="4851"/>
                  </a:lnTo>
                  <a:lnTo>
                    <a:pt x="3650" y="4467"/>
                  </a:lnTo>
                  <a:lnTo>
                    <a:pt x="3266" y="3842"/>
                  </a:lnTo>
                  <a:lnTo>
                    <a:pt x="3026" y="3554"/>
                  </a:lnTo>
                  <a:lnTo>
                    <a:pt x="3314" y="3746"/>
                  </a:lnTo>
                  <a:lnTo>
                    <a:pt x="3938" y="4274"/>
                  </a:lnTo>
                  <a:lnTo>
                    <a:pt x="4274" y="4515"/>
                  </a:lnTo>
                  <a:lnTo>
                    <a:pt x="4659" y="4707"/>
                  </a:lnTo>
                  <a:lnTo>
                    <a:pt x="4947" y="4851"/>
                  </a:lnTo>
                  <a:lnTo>
                    <a:pt x="5187" y="4851"/>
                  </a:lnTo>
                  <a:lnTo>
                    <a:pt x="5235" y="4803"/>
                  </a:lnTo>
                  <a:lnTo>
                    <a:pt x="5283" y="4707"/>
                  </a:lnTo>
                  <a:lnTo>
                    <a:pt x="5187" y="4467"/>
                  </a:lnTo>
                  <a:lnTo>
                    <a:pt x="5043" y="4130"/>
                  </a:lnTo>
                  <a:lnTo>
                    <a:pt x="4755" y="3794"/>
                  </a:lnTo>
                  <a:lnTo>
                    <a:pt x="4178" y="3074"/>
                  </a:lnTo>
                  <a:lnTo>
                    <a:pt x="3794" y="2642"/>
                  </a:lnTo>
                  <a:lnTo>
                    <a:pt x="4178" y="2882"/>
                  </a:lnTo>
                  <a:lnTo>
                    <a:pt x="4803" y="3218"/>
                  </a:lnTo>
                  <a:lnTo>
                    <a:pt x="5139" y="3362"/>
                  </a:lnTo>
                  <a:lnTo>
                    <a:pt x="5475" y="3506"/>
                  </a:lnTo>
                  <a:lnTo>
                    <a:pt x="5715" y="3554"/>
                  </a:lnTo>
                  <a:lnTo>
                    <a:pt x="5955" y="3554"/>
                  </a:lnTo>
                  <a:lnTo>
                    <a:pt x="6003" y="3506"/>
                  </a:lnTo>
                  <a:lnTo>
                    <a:pt x="6003" y="3458"/>
                  </a:lnTo>
                  <a:lnTo>
                    <a:pt x="5859" y="3266"/>
                  </a:lnTo>
                  <a:lnTo>
                    <a:pt x="5667" y="3026"/>
                  </a:lnTo>
                  <a:lnTo>
                    <a:pt x="5331" y="2738"/>
                  </a:lnTo>
                  <a:lnTo>
                    <a:pt x="4611" y="2209"/>
                  </a:lnTo>
                  <a:lnTo>
                    <a:pt x="4034" y="1777"/>
                  </a:lnTo>
                  <a:lnTo>
                    <a:pt x="4034" y="1537"/>
                  </a:lnTo>
                  <a:lnTo>
                    <a:pt x="3986" y="1297"/>
                  </a:lnTo>
                  <a:lnTo>
                    <a:pt x="4419" y="1297"/>
                  </a:lnTo>
                  <a:lnTo>
                    <a:pt x="4899" y="1201"/>
                  </a:lnTo>
                  <a:lnTo>
                    <a:pt x="5139" y="1153"/>
                  </a:lnTo>
                  <a:lnTo>
                    <a:pt x="5331" y="1057"/>
                  </a:lnTo>
                  <a:lnTo>
                    <a:pt x="5475" y="961"/>
                  </a:lnTo>
                  <a:lnTo>
                    <a:pt x="5571" y="817"/>
                  </a:lnTo>
                  <a:lnTo>
                    <a:pt x="5571" y="721"/>
                  </a:lnTo>
                  <a:lnTo>
                    <a:pt x="5523" y="673"/>
                  </a:lnTo>
                  <a:lnTo>
                    <a:pt x="5331" y="528"/>
                  </a:lnTo>
                  <a:lnTo>
                    <a:pt x="4995" y="432"/>
                  </a:lnTo>
                  <a:lnTo>
                    <a:pt x="4611" y="336"/>
                  </a:lnTo>
                  <a:lnTo>
                    <a:pt x="3794" y="288"/>
                  </a:lnTo>
                  <a:lnTo>
                    <a:pt x="3170" y="240"/>
                  </a:lnTo>
                  <a:lnTo>
                    <a:pt x="2882" y="144"/>
                  </a:lnTo>
                  <a:lnTo>
                    <a:pt x="2594" y="48"/>
                  </a:lnTo>
                  <a:lnTo>
                    <a:pt x="2305"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71"/>
            <p:cNvSpPr/>
            <p:nvPr/>
          </p:nvSpPr>
          <p:spPr>
            <a:xfrm>
              <a:off x="2486900" y="1272650"/>
              <a:ext cx="438250" cy="350600"/>
            </a:xfrm>
            <a:custGeom>
              <a:avLst/>
              <a:gdLst/>
              <a:ahLst/>
              <a:cxnLst/>
              <a:rect l="l" t="t" r="r" b="b"/>
              <a:pathLst>
                <a:path w="17530" h="14024" extrusionOk="0">
                  <a:moveTo>
                    <a:pt x="384" y="0"/>
                  </a:moveTo>
                  <a:lnTo>
                    <a:pt x="0" y="4851"/>
                  </a:lnTo>
                  <a:lnTo>
                    <a:pt x="16089" y="14024"/>
                  </a:lnTo>
                  <a:lnTo>
                    <a:pt x="17529" y="12055"/>
                  </a:lnTo>
                  <a:lnTo>
                    <a:pt x="17193" y="11622"/>
                  </a:lnTo>
                  <a:lnTo>
                    <a:pt x="16761" y="11190"/>
                  </a:lnTo>
                  <a:lnTo>
                    <a:pt x="15752" y="10230"/>
                  </a:lnTo>
                  <a:lnTo>
                    <a:pt x="14648" y="9221"/>
                  </a:lnTo>
                  <a:lnTo>
                    <a:pt x="13351" y="8213"/>
                  </a:lnTo>
                  <a:lnTo>
                    <a:pt x="11958" y="7204"/>
                  </a:lnTo>
                  <a:lnTo>
                    <a:pt x="10566" y="6244"/>
                  </a:lnTo>
                  <a:lnTo>
                    <a:pt x="9077" y="5235"/>
                  </a:lnTo>
                  <a:lnTo>
                    <a:pt x="7636" y="4323"/>
                  </a:lnTo>
                  <a:lnTo>
                    <a:pt x="4899" y="2594"/>
                  </a:lnTo>
                  <a:lnTo>
                    <a:pt x="2594" y="1249"/>
                  </a:lnTo>
                  <a:lnTo>
                    <a:pt x="384"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71"/>
            <p:cNvSpPr/>
            <p:nvPr/>
          </p:nvSpPr>
          <p:spPr>
            <a:xfrm>
              <a:off x="2486900" y="1272650"/>
              <a:ext cx="438250" cy="350600"/>
            </a:xfrm>
            <a:custGeom>
              <a:avLst/>
              <a:gdLst/>
              <a:ahLst/>
              <a:cxnLst/>
              <a:rect l="l" t="t" r="r" b="b"/>
              <a:pathLst>
                <a:path w="17530" h="14024" fill="none" extrusionOk="0">
                  <a:moveTo>
                    <a:pt x="384" y="0"/>
                  </a:moveTo>
                  <a:lnTo>
                    <a:pt x="384" y="0"/>
                  </a:lnTo>
                  <a:lnTo>
                    <a:pt x="2594" y="1249"/>
                  </a:lnTo>
                  <a:lnTo>
                    <a:pt x="4899" y="2594"/>
                  </a:lnTo>
                  <a:lnTo>
                    <a:pt x="7636" y="4323"/>
                  </a:lnTo>
                  <a:lnTo>
                    <a:pt x="9077" y="5235"/>
                  </a:lnTo>
                  <a:lnTo>
                    <a:pt x="10566" y="6244"/>
                  </a:lnTo>
                  <a:lnTo>
                    <a:pt x="11958" y="7204"/>
                  </a:lnTo>
                  <a:lnTo>
                    <a:pt x="13351" y="8213"/>
                  </a:lnTo>
                  <a:lnTo>
                    <a:pt x="14648" y="9221"/>
                  </a:lnTo>
                  <a:lnTo>
                    <a:pt x="15752" y="10230"/>
                  </a:lnTo>
                  <a:lnTo>
                    <a:pt x="16761" y="11190"/>
                  </a:lnTo>
                  <a:lnTo>
                    <a:pt x="17193" y="11622"/>
                  </a:lnTo>
                  <a:lnTo>
                    <a:pt x="17529" y="12055"/>
                  </a:lnTo>
                  <a:lnTo>
                    <a:pt x="16089" y="14024"/>
                  </a:lnTo>
                  <a:lnTo>
                    <a:pt x="0" y="4851"/>
                  </a:lnTo>
                  <a:lnTo>
                    <a:pt x="3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71"/>
            <p:cNvSpPr/>
            <p:nvPr/>
          </p:nvSpPr>
          <p:spPr>
            <a:xfrm>
              <a:off x="2624975" y="1353075"/>
              <a:ext cx="283375" cy="265375"/>
            </a:xfrm>
            <a:custGeom>
              <a:avLst/>
              <a:gdLst/>
              <a:ahLst/>
              <a:cxnLst/>
              <a:rect l="l" t="t" r="r" b="b"/>
              <a:pathLst>
                <a:path w="11335" h="10615" extrusionOk="0">
                  <a:moveTo>
                    <a:pt x="961" y="1"/>
                  </a:moveTo>
                  <a:lnTo>
                    <a:pt x="480" y="2354"/>
                  </a:lnTo>
                  <a:lnTo>
                    <a:pt x="144" y="4083"/>
                  </a:lnTo>
                  <a:lnTo>
                    <a:pt x="0" y="5092"/>
                  </a:lnTo>
                  <a:lnTo>
                    <a:pt x="48" y="5188"/>
                  </a:lnTo>
                  <a:lnTo>
                    <a:pt x="240" y="5380"/>
                  </a:lnTo>
                  <a:lnTo>
                    <a:pt x="865" y="5812"/>
                  </a:lnTo>
                  <a:lnTo>
                    <a:pt x="1777" y="6388"/>
                  </a:lnTo>
                  <a:lnTo>
                    <a:pt x="2786" y="6965"/>
                  </a:lnTo>
                  <a:lnTo>
                    <a:pt x="4755" y="8021"/>
                  </a:lnTo>
                  <a:lnTo>
                    <a:pt x="5619" y="8501"/>
                  </a:lnTo>
                  <a:lnTo>
                    <a:pt x="6291" y="9606"/>
                  </a:lnTo>
                  <a:lnTo>
                    <a:pt x="6435" y="9750"/>
                  </a:lnTo>
                  <a:lnTo>
                    <a:pt x="6676" y="9846"/>
                  </a:lnTo>
                  <a:lnTo>
                    <a:pt x="7012" y="9942"/>
                  </a:lnTo>
                  <a:lnTo>
                    <a:pt x="7300" y="9990"/>
                  </a:lnTo>
                  <a:lnTo>
                    <a:pt x="7876" y="10038"/>
                  </a:lnTo>
                  <a:lnTo>
                    <a:pt x="8116" y="10038"/>
                  </a:lnTo>
                  <a:lnTo>
                    <a:pt x="8164" y="10086"/>
                  </a:lnTo>
                  <a:lnTo>
                    <a:pt x="8357" y="10278"/>
                  </a:lnTo>
                  <a:lnTo>
                    <a:pt x="8645" y="10470"/>
                  </a:lnTo>
                  <a:lnTo>
                    <a:pt x="8837" y="10566"/>
                  </a:lnTo>
                  <a:lnTo>
                    <a:pt x="9125" y="10615"/>
                  </a:lnTo>
                  <a:lnTo>
                    <a:pt x="9269" y="10615"/>
                  </a:lnTo>
                  <a:lnTo>
                    <a:pt x="9413" y="10566"/>
                  </a:lnTo>
                  <a:lnTo>
                    <a:pt x="9605" y="10422"/>
                  </a:lnTo>
                  <a:lnTo>
                    <a:pt x="9749" y="10230"/>
                  </a:lnTo>
                  <a:lnTo>
                    <a:pt x="10085" y="9798"/>
                  </a:lnTo>
                  <a:lnTo>
                    <a:pt x="10470" y="9222"/>
                  </a:lnTo>
                  <a:lnTo>
                    <a:pt x="10758" y="8645"/>
                  </a:lnTo>
                  <a:lnTo>
                    <a:pt x="11046" y="8069"/>
                  </a:lnTo>
                  <a:lnTo>
                    <a:pt x="11334" y="7349"/>
                  </a:lnTo>
                  <a:lnTo>
                    <a:pt x="11334" y="7205"/>
                  </a:lnTo>
                  <a:lnTo>
                    <a:pt x="11286" y="7109"/>
                  </a:lnTo>
                  <a:lnTo>
                    <a:pt x="11190" y="7061"/>
                  </a:lnTo>
                  <a:lnTo>
                    <a:pt x="10806" y="7061"/>
                  </a:lnTo>
                  <a:lnTo>
                    <a:pt x="10662" y="7109"/>
                  </a:lnTo>
                  <a:lnTo>
                    <a:pt x="10614" y="6580"/>
                  </a:lnTo>
                  <a:lnTo>
                    <a:pt x="10470" y="6148"/>
                  </a:lnTo>
                  <a:lnTo>
                    <a:pt x="10374" y="5908"/>
                  </a:lnTo>
                  <a:lnTo>
                    <a:pt x="10278" y="5716"/>
                  </a:lnTo>
                  <a:lnTo>
                    <a:pt x="10085" y="5524"/>
                  </a:lnTo>
                  <a:lnTo>
                    <a:pt x="9941" y="5476"/>
                  </a:lnTo>
                  <a:lnTo>
                    <a:pt x="9749" y="5428"/>
                  </a:lnTo>
                  <a:lnTo>
                    <a:pt x="9605" y="5428"/>
                  </a:lnTo>
                  <a:lnTo>
                    <a:pt x="9317" y="5524"/>
                  </a:lnTo>
                  <a:lnTo>
                    <a:pt x="9173" y="5572"/>
                  </a:lnTo>
                  <a:lnTo>
                    <a:pt x="9077" y="5476"/>
                  </a:lnTo>
                  <a:lnTo>
                    <a:pt x="8789" y="5092"/>
                  </a:lnTo>
                  <a:lnTo>
                    <a:pt x="8164" y="4563"/>
                  </a:lnTo>
                  <a:lnTo>
                    <a:pt x="7732" y="4227"/>
                  </a:lnTo>
                  <a:lnTo>
                    <a:pt x="7156" y="3843"/>
                  </a:lnTo>
                  <a:lnTo>
                    <a:pt x="3458" y="1538"/>
                  </a:lnTo>
                  <a:lnTo>
                    <a:pt x="9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71"/>
            <p:cNvSpPr/>
            <p:nvPr/>
          </p:nvSpPr>
          <p:spPr>
            <a:xfrm>
              <a:off x="2624975" y="1353075"/>
              <a:ext cx="283375" cy="265375"/>
            </a:xfrm>
            <a:custGeom>
              <a:avLst/>
              <a:gdLst/>
              <a:ahLst/>
              <a:cxnLst/>
              <a:rect l="l" t="t" r="r" b="b"/>
              <a:pathLst>
                <a:path w="11335" h="10615" fill="none" extrusionOk="0">
                  <a:moveTo>
                    <a:pt x="961" y="1"/>
                  </a:moveTo>
                  <a:lnTo>
                    <a:pt x="961" y="1"/>
                  </a:lnTo>
                  <a:lnTo>
                    <a:pt x="3458" y="1538"/>
                  </a:lnTo>
                  <a:lnTo>
                    <a:pt x="7156" y="3843"/>
                  </a:lnTo>
                  <a:lnTo>
                    <a:pt x="7156" y="3843"/>
                  </a:lnTo>
                  <a:lnTo>
                    <a:pt x="7732" y="4227"/>
                  </a:lnTo>
                  <a:lnTo>
                    <a:pt x="8164" y="4563"/>
                  </a:lnTo>
                  <a:lnTo>
                    <a:pt x="8789" y="5092"/>
                  </a:lnTo>
                  <a:lnTo>
                    <a:pt x="9077" y="5476"/>
                  </a:lnTo>
                  <a:lnTo>
                    <a:pt x="9173" y="5572"/>
                  </a:lnTo>
                  <a:lnTo>
                    <a:pt x="9173" y="5572"/>
                  </a:lnTo>
                  <a:lnTo>
                    <a:pt x="9317" y="5524"/>
                  </a:lnTo>
                  <a:lnTo>
                    <a:pt x="9605" y="5428"/>
                  </a:lnTo>
                  <a:lnTo>
                    <a:pt x="9749" y="5428"/>
                  </a:lnTo>
                  <a:lnTo>
                    <a:pt x="9941" y="5476"/>
                  </a:lnTo>
                  <a:lnTo>
                    <a:pt x="10085" y="5524"/>
                  </a:lnTo>
                  <a:lnTo>
                    <a:pt x="10278" y="5716"/>
                  </a:lnTo>
                  <a:lnTo>
                    <a:pt x="10278" y="5716"/>
                  </a:lnTo>
                  <a:lnTo>
                    <a:pt x="10374" y="5908"/>
                  </a:lnTo>
                  <a:lnTo>
                    <a:pt x="10470" y="6148"/>
                  </a:lnTo>
                  <a:lnTo>
                    <a:pt x="10614" y="6580"/>
                  </a:lnTo>
                  <a:lnTo>
                    <a:pt x="10662" y="7109"/>
                  </a:lnTo>
                  <a:lnTo>
                    <a:pt x="10662" y="7109"/>
                  </a:lnTo>
                  <a:lnTo>
                    <a:pt x="10806" y="7061"/>
                  </a:lnTo>
                  <a:lnTo>
                    <a:pt x="11046" y="7061"/>
                  </a:lnTo>
                  <a:lnTo>
                    <a:pt x="11190" y="7061"/>
                  </a:lnTo>
                  <a:lnTo>
                    <a:pt x="11286" y="7109"/>
                  </a:lnTo>
                  <a:lnTo>
                    <a:pt x="11334" y="7205"/>
                  </a:lnTo>
                  <a:lnTo>
                    <a:pt x="11334" y="7349"/>
                  </a:lnTo>
                  <a:lnTo>
                    <a:pt x="11334" y="7349"/>
                  </a:lnTo>
                  <a:lnTo>
                    <a:pt x="11046" y="8069"/>
                  </a:lnTo>
                  <a:lnTo>
                    <a:pt x="10758" y="8645"/>
                  </a:lnTo>
                  <a:lnTo>
                    <a:pt x="10470" y="9222"/>
                  </a:lnTo>
                  <a:lnTo>
                    <a:pt x="10085" y="9798"/>
                  </a:lnTo>
                  <a:lnTo>
                    <a:pt x="9749" y="10230"/>
                  </a:lnTo>
                  <a:lnTo>
                    <a:pt x="9605" y="10422"/>
                  </a:lnTo>
                  <a:lnTo>
                    <a:pt x="9413" y="10566"/>
                  </a:lnTo>
                  <a:lnTo>
                    <a:pt x="9269" y="10615"/>
                  </a:lnTo>
                  <a:lnTo>
                    <a:pt x="9125" y="10615"/>
                  </a:lnTo>
                  <a:lnTo>
                    <a:pt x="9125" y="10615"/>
                  </a:lnTo>
                  <a:lnTo>
                    <a:pt x="8837" y="10566"/>
                  </a:lnTo>
                  <a:lnTo>
                    <a:pt x="8645" y="10470"/>
                  </a:lnTo>
                  <a:lnTo>
                    <a:pt x="8357" y="10278"/>
                  </a:lnTo>
                  <a:lnTo>
                    <a:pt x="8164" y="10086"/>
                  </a:lnTo>
                  <a:lnTo>
                    <a:pt x="8116" y="10038"/>
                  </a:lnTo>
                  <a:lnTo>
                    <a:pt x="8116" y="10038"/>
                  </a:lnTo>
                  <a:lnTo>
                    <a:pt x="7876" y="10038"/>
                  </a:lnTo>
                  <a:lnTo>
                    <a:pt x="7300" y="9990"/>
                  </a:lnTo>
                  <a:lnTo>
                    <a:pt x="7012" y="9942"/>
                  </a:lnTo>
                  <a:lnTo>
                    <a:pt x="6676" y="9846"/>
                  </a:lnTo>
                  <a:lnTo>
                    <a:pt x="6435" y="9750"/>
                  </a:lnTo>
                  <a:lnTo>
                    <a:pt x="6291" y="9606"/>
                  </a:lnTo>
                  <a:lnTo>
                    <a:pt x="6291" y="9606"/>
                  </a:lnTo>
                  <a:lnTo>
                    <a:pt x="5619" y="8501"/>
                  </a:lnTo>
                  <a:lnTo>
                    <a:pt x="5619" y="8501"/>
                  </a:lnTo>
                  <a:lnTo>
                    <a:pt x="4755" y="8021"/>
                  </a:lnTo>
                  <a:lnTo>
                    <a:pt x="2786" y="6965"/>
                  </a:lnTo>
                  <a:lnTo>
                    <a:pt x="1777" y="6388"/>
                  </a:lnTo>
                  <a:lnTo>
                    <a:pt x="865" y="5812"/>
                  </a:lnTo>
                  <a:lnTo>
                    <a:pt x="240" y="5380"/>
                  </a:lnTo>
                  <a:lnTo>
                    <a:pt x="48" y="5188"/>
                  </a:lnTo>
                  <a:lnTo>
                    <a:pt x="0" y="5092"/>
                  </a:lnTo>
                  <a:lnTo>
                    <a:pt x="0" y="5092"/>
                  </a:lnTo>
                  <a:lnTo>
                    <a:pt x="144" y="4083"/>
                  </a:lnTo>
                  <a:lnTo>
                    <a:pt x="480" y="2354"/>
                  </a:lnTo>
                  <a:lnTo>
                    <a:pt x="9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71"/>
            <p:cNvSpPr/>
            <p:nvPr/>
          </p:nvSpPr>
          <p:spPr>
            <a:xfrm>
              <a:off x="2638175" y="1369900"/>
              <a:ext cx="62450" cy="134500"/>
            </a:xfrm>
            <a:custGeom>
              <a:avLst/>
              <a:gdLst/>
              <a:ahLst/>
              <a:cxnLst/>
              <a:rect l="l" t="t" r="r" b="b"/>
              <a:pathLst>
                <a:path w="2498" h="5380" extrusionOk="0">
                  <a:moveTo>
                    <a:pt x="1537" y="0"/>
                  </a:moveTo>
                  <a:lnTo>
                    <a:pt x="1201" y="1105"/>
                  </a:lnTo>
                  <a:lnTo>
                    <a:pt x="769" y="2546"/>
                  </a:lnTo>
                  <a:lnTo>
                    <a:pt x="0" y="4899"/>
                  </a:lnTo>
                  <a:lnTo>
                    <a:pt x="673" y="5379"/>
                  </a:lnTo>
                  <a:lnTo>
                    <a:pt x="2498" y="577"/>
                  </a:lnTo>
                  <a:lnTo>
                    <a:pt x="15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71"/>
            <p:cNvSpPr/>
            <p:nvPr/>
          </p:nvSpPr>
          <p:spPr>
            <a:xfrm>
              <a:off x="2638175" y="1369900"/>
              <a:ext cx="62450" cy="134500"/>
            </a:xfrm>
            <a:custGeom>
              <a:avLst/>
              <a:gdLst/>
              <a:ahLst/>
              <a:cxnLst/>
              <a:rect l="l" t="t" r="r" b="b"/>
              <a:pathLst>
                <a:path w="2498" h="5380" fill="none" extrusionOk="0">
                  <a:moveTo>
                    <a:pt x="1537" y="0"/>
                  </a:moveTo>
                  <a:lnTo>
                    <a:pt x="1537" y="0"/>
                  </a:lnTo>
                  <a:lnTo>
                    <a:pt x="1201" y="1105"/>
                  </a:lnTo>
                  <a:lnTo>
                    <a:pt x="769" y="2546"/>
                  </a:lnTo>
                  <a:lnTo>
                    <a:pt x="0" y="4899"/>
                  </a:lnTo>
                  <a:lnTo>
                    <a:pt x="0" y="4899"/>
                  </a:lnTo>
                  <a:lnTo>
                    <a:pt x="673" y="5379"/>
                  </a:lnTo>
                  <a:lnTo>
                    <a:pt x="2498" y="577"/>
                  </a:lnTo>
                  <a:lnTo>
                    <a:pt x="2498" y="577"/>
                  </a:lnTo>
                  <a:lnTo>
                    <a:pt x="15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71"/>
            <p:cNvSpPr/>
            <p:nvPr/>
          </p:nvSpPr>
          <p:spPr>
            <a:xfrm>
              <a:off x="2496500" y="1272650"/>
              <a:ext cx="182525" cy="228150"/>
            </a:xfrm>
            <a:custGeom>
              <a:avLst/>
              <a:gdLst/>
              <a:ahLst/>
              <a:cxnLst/>
              <a:rect l="l" t="t" r="r" b="b"/>
              <a:pathLst>
                <a:path w="7301" h="9126" extrusionOk="0">
                  <a:moveTo>
                    <a:pt x="0" y="0"/>
                  </a:moveTo>
                  <a:lnTo>
                    <a:pt x="721" y="6484"/>
                  </a:lnTo>
                  <a:lnTo>
                    <a:pt x="5571" y="9125"/>
                  </a:lnTo>
                  <a:lnTo>
                    <a:pt x="6340" y="6580"/>
                  </a:lnTo>
                  <a:lnTo>
                    <a:pt x="6964" y="4707"/>
                  </a:lnTo>
                  <a:lnTo>
                    <a:pt x="7156" y="3938"/>
                  </a:lnTo>
                  <a:lnTo>
                    <a:pt x="7300" y="3458"/>
                  </a:lnTo>
                  <a:lnTo>
                    <a:pt x="7252" y="3362"/>
                  </a:lnTo>
                  <a:lnTo>
                    <a:pt x="7204" y="3266"/>
                  </a:lnTo>
                  <a:lnTo>
                    <a:pt x="7012" y="3074"/>
                  </a:lnTo>
                  <a:lnTo>
                    <a:pt x="6676" y="2834"/>
                  </a:lnTo>
                  <a:lnTo>
                    <a:pt x="6196" y="2546"/>
                  </a:lnTo>
                  <a:lnTo>
                    <a:pt x="5043" y="1969"/>
                  </a:lnTo>
                  <a:lnTo>
                    <a:pt x="3698" y="1393"/>
                  </a:lnTo>
                  <a:lnTo>
                    <a:pt x="1153" y="43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71"/>
            <p:cNvSpPr/>
            <p:nvPr/>
          </p:nvSpPr>
          <p:spPr>
            <a:xfrm>
              <a:off x="2496500" y="1272650"/>
              <a:ext cx="182525" cy="228150"/>
            </a:xfrm>
            <a:custGeom>
              <a:avLst/>
              <a:gdLst/>
              <a:ahLst/>
              <a:cxnLst/>
              <a:rect l="l" t="t" r="r" b="b"/>
              <a:pathLst>
                <a:path w="7301" h="9126" fill="none" extrusionOk="0">
                  <a:moveTo>
                    <a:pt x="0" y="0"/>
                  </a:moveTo>
                  <a:lnTo>
                    <a:pt x="0" y="0"/>
                  </a:lnTo>
                  <a:lnTo>
                    <a:pt x="1153" y="432"/>
                  </a:lnTo>
                  <a:lnTo>
                    <a:pt x="3698" y="1393"/>
                  </a:lnTo>
                  <a:lnTo>
                    <a:pt x="5043" y="1969"/>
                  </a:lnTo>
                  <a:lnTo>
                    <a:pt x="6196" y="2546"/>
                  </a:lnTo>
                  <a:lnTo>
                    <a:pt x="6676" y="2834"/>
                  </a:lnTo>
                  <a:lnTo>
                    <a:pt x="7012" y="3074"/>
                  </a:lnTo>
                  <a:lnTo>
                    <a:pt x="7204" y="3266"/>
                  </a:lnTo>
                  <a:lnTo>
                    <a:pt x="7252" y="3362"/>
                  </a:lnTo>
                  <a:lnTo>
                    <a:pt x="7300" y="3458"/>
                  </a:lnTo>
                  <a:lnTo>
                    <a:pt x="7300" y="3458"/>
                  </a:lnTo>
                  <a:lnTo>
                    <a:pt x="7156" y="3938"/>
                  </a:lnTo>
                  <a:lnTo>
                    <a:pt x="6964" y="4707"/>
                  </a:lnTo>
                  <a:lnTo>
                    <a:pt x="6340" y="6580"/>
                  </a:lnTo>
                  <a:lnTo>
                    <a:pt x="5571" y="9125"/>
                  </a:lnTo>
                  <a:lnTo>
                    <a:pt x="721" y="648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71"/>
            <p:cNvSpPr/>
            <p:nvPr/>
          </p:nvSpPr>
          <p:spPr>
            <a:xfrm>
              <a:off x="1856550" y="1399900"/>
              <a:ext cx="153725" cy="141700"/>
            </a:xfrm>
            <a:custGeom>
              <a:avLst/>
              <a:gdLst/>
              <a:ahLst/>
              <a:cxnLst/>
              <a:rect l="l" t="t" r="r" b="b"/>
              <a:pathLst>
                <a:path w="6149" h="5668" extrusionOk="0">
                  <a:moveTo>
                    <a:pt x="1586" y="1"/>
                  </a:moveTo>
                  <a:lnTo>
                    <a:pt x="1250" y="49"/>
                  </a:lnTo>
                  <a:lnTo>
                    <a:pt x="1058" y="145"/>
                  </a:lnTo>
                  <a:lnTo>
                    <a:pt x="1010" y="193"/>
                  </a:lnTo>
                  <a:lnTo>
                    <a:pt x="961" y="289"/>
                  </a:lnTo>
                  <a:lnTo>
                    <a:pt x="1010" y="433"/>
                  </a:lnTo>
                  <a:lnTo>
                    <a:pt x="1154" y="577"/>
                  </a:lnTo>
                  <a:lnTo>
                    <a:pt x="1298" y="673"/>
                  </a:lnTo>
                  <a:lnTo>
                    <a:pt x="1538" y="817"/>
                  </a:lnTo>
                  <a:lnTo>
                    <a:pt x="2018" y="961"/>
                  </a:lnTo>
                  <a:lnTo>
                    <a:pt x="2450" y="1106"/>
                  </a:lnTo>
                  <a:lnTo>
                    <a:pt x="2354" y="1298"/>
                  </a:lnTo>
                  <a:lnTo>
                    <a:pt x="2258" y="1538"/>
                  </a:lnTo>
                  <a:lnTo>
                    <a:pt x="1586" y="1826"/>
                  </a:lnTo>
                  <a:lnTo>
                    <a:pt x="769" y="2210"/>
                  </a:lnTo>
                  <a:lnTo>
                    <a:pt x="433" y="2450"/>
                  </a:lnTo>
                  <a:lnTo>
                    <a:pt x="145" y="2594"/>
                  </a:lnTo>
                  <a:lnTo>
                    <a:pt x="1" y="2786"/>
                  </a:lnTo>
                  <a:lnTo>
                    <a:pt x="1" y="2834"/>
                  </a:lnTo>
                  <a:lnTo>
                    <a:pt x="49" y="2882"/>
                  </a:lnTo>
                  <a:lnTo>
                    <a:pt x="241" y="2930"/>
                  </a:lnTo>
                  <a:lnTo>
                    <a:pt x="529" y="2930"/>
                  </a:lnTo>
                  <a:lnTo>
                    <a:pt x="865" y="2882"/>
                  </a:lnTo>
                  <a:lnTo>
                    <a:pt x="1202" y="2786"/>
                  </a:lnTo>
                  <a:lnTo>
                    <a:pt x="1922" y="2594"/>
                  </a:lnTo>
                  <a:lnTo>
                    <a:pt x="2354" y="2402"/>
                  </a:lnTo>
                  <a:lnTo>
                    <a:pt x="2354" y="2450"/>
                  </a:lnTo>
                  <a:lnTo>
                    <a:pt x="1874" y="2786"/>
                  </a:lnTo>
                  <a:lnTo>
                    <a:pt x="1154" y="3363"/>
                  </a:lnTo>
                  <a:lnTo>
                    <a:pt x="817" y="3651"/>
                  </a:lnTo>
                  <a:lnTo>
                    <a:pt x="577" y="3939"/>
                  </a:lnTo>
                  <a:lnTo>
                    <a:pt x="433" y="4179"/>
                  </a:lnTo>
                  <a:lnTo>
                    <a:pt x="433" y="4227"/>
                  </a:lnTo>
                  <a:lnTo>
                    <a:pt x="529" y="4323"/>
                  </a:lnTo>
                  <a:lnTo>
                    <a:pt x="625" y="4371"/>
                  </a:lnTo>
                  <a:lnTo>
                    <a:pt x="721" y="4371"/>
                  </a:lnTo>
                  <a:lnTo>
                    <a:pt x="1058" y="4323"/>
                  </a:lnTo>
                  <a:lnTo>
                    <a:pt x="1442" y="4179"/>
                  </a:lnTo>
                  <a:lnTo>
                    <a:pt x="1874" y="3987"/>
                  </a:lnTo>
                  <a:lnTo>
                    <a:pt x="2594" y="3651"/>
                  </a:lnTo>
                  <a:lnTo>
                    <a:pt x="2882" y="3459"/>
                  </a:lnTo>
                  <a:lnTo>
                    <a:pt x="2642" y="3699"/>
                  </a:lnTo>
                  <a:lnTo>
                    <a:pt x="2066" y="4275"/>
                  </a:lnTo>
                  <a:lnTo>
                    <a:pt x="1826" y="4563"/>
                  </a:lnTo>
                  <a:lnTo>
                    <a:pt x="1634" y="4851"/>
                  </a:lnTo>
                  <a:lnTo>
                    <a:pt x="1538" y="5092"/>
                  </a:lnTo>
                  <a:lnTo>
                    <a:pt x="1538" y="5140"/>
                  </a:lnTo>
                  <a:lnTo>
                    <a:pt x="1586" y="5188"/>
                  </a:lnTo>
                  <a:lnTo>
                    <a:pt x="1682" y="5236"/>
                  </a:lnTo>
                  <a:lnTo>
                    <a:pt x="1778" y="5188"/>
                  </a:lnTo>
                  <a:lnTo>
                    <a:pt x="2018" y="5092"/>
                  </a:lnTo>
                  <a:lnTo>
                    <a:pt x="2258" y="4948"/>
                  </a:lnTo>
                  <a:lnTo>
                    <a:pt x="2546" y="4755"/>
                  </a:lnTo>
                  <a:lnTo>
                    <a:pt x="3075" y="4323"/>
                  </a:lnTo>
                  <a:lnTo>
                    <a:pt x="3363" y="4035"/>
                  </a:lnTo>
                  <a:lnTo>
                    <a:pt x="3411" y="4035"/>
                  </a:lnTo>
                  <a:lnTo>
                    <a:pt x="3219" y="4323"/>
                  </a:lnTo>
                  <a:lnTo>
                    <a:pt x="2979" y="4851"/>
                  </a:lnTo>
                  <a:lnTo>
                    <a:pt x="2882" y="5140"/>
                  </a:lnTo>
                  <a:lnTo>
                    <a:pt x="2834" y="5380"/>
                  </a:lnTo>
                  <a:lnTo>
                    <a:pt x="2834" y="5524"/>
                  </a:lnTo>
                  <a:lnTo>
                    <a:pt x="2882" y="5620"/>
                  </a:lnTo>
                  <a:lnTo>
                    <a:pt x="2931" y="5668"/>
                  </a:lnTo>
                  <a:lnTo>
                    <a:pt x="3027" y="5620"/>
                  </a:lnTo>
                  <a:lnTo>
                    <a:pt x="3171" y="5572"/>
                  </a:lnTo>
                  <a:lnTo>
                    <a:pt x="3507" y="5236"/>
                  </a:lnTo>
                  <a:lnTo>
                    <a:pt x="3891" y="4803"/>
                  </a:lnTo>
                  <a:lnTo>
                    <a:pt x="4227" y="4323"/>
                  </a:lnTo>
                  <a:lnTo>
                    <a:pt x="4515" y="4371"/>
                  </a:lnTo>
                  <a:lnTo>
                    <a:pt x="4755" y="4323"/>
                  </a:lnTo>
                  <a:lnTo>
                    <a:pt x="4996" y="4227"/>
                  </a:lnTo>
                  <a:lnTo>
                    <a:pt x="5236" y="4131"/>
                  </a:lnTo>
                  <a:lnTo>
                    <a:pt x="5524" y="3939"/>
                  </a:lnTo>
                  <a:lnTo>
                    <a:pt x="5764" y="3699"/>
                  </a:lnTo>
                  <a:lnTo>
                    <a:pt x="5956" y="3411"/>
                  </a:lnTo>
                  <a:lnTo>
                    <a:pt x="6052" y="3075"/>
                  </a:lnTo>
                  <a:lnTo>
                    <a:pt x="6148" y="2738"/>
                  </a:lnTo>
                  <a:lnTo>
                    <a:pt x="6100" y="2402"/>
                  </a:lnTo>
                  <a:lnTo>
                    <a:pt x="6052" y="2066"/>
                  </a:lnTo>
                  <a:lnTo>
                    <a:pt x="5908" y="1778"/>
                  </a:lnTo>
                  <a:lnTo>
                    <a:pt x="5476" y="1009"/>
                  </a:lnTo>
                  <a:lnTo>
                    <a:pt x="5332" y="769"/>
                  </a:lnTo>
                  <a:lnTo>
                    <a:pt x="5092" y="529"/>
                  </a:lnTo>
                  <a:lnTo>
                    <a:pt x="4852" y="385"/>
                  </a:lnTo>
                  <a:lnTo>
                    <a:pt x="4611" y="241"/>
                  </a:lnTo>
                  <a:lnTo>
                    <a:pt x="4323" y="193"/>
                  </a:lnTo>
                  <a:lnTo>
                    <a:pt x="4035" y="145"/>
                  </a:lnTo>
                  <a:lnTo>
                    <a:pt x="3699" y="145"/>
                  </a:lnTo>
                  <a:lnTo>
                    <a:pt x="3411" y="241"/>
                  </a:lnTo>
                  <a:lnTo>
                    <a:pt x="2834" y="145"/>
                  </a:lnTo>
                  <a:lnTo>
                    <a:pt x="2018" y="49"/>
                  </a:lnTo>
                  <a:lnTo>
                    <a:pt x="1586" y="1"/>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71"/>
            <p:cNvSpPr/>
            <p:nvPr/>
          </p:nvSpPr>
          <p:spPr>
            <a:xfrm>
              <a:off x="1959825" y="1248625"/>
              <a:ext cx="467050" cy="228150"/>
            </a:xfrm>
            <a:custGeom>
              <a:avLst/>
              <a:gdLst/>
              <a:ahLst/>
              <a:cxnLst/>
              <a:rect l="l" t="t" r="r" b="b"/>
              <a:pathLst>
                <a:path w="18682" h="9126" extrusionOk="0">
                  <a:moveTo>
                    <a:pt x="15368" y="1"/>
                  </a:moveTo>
                  <a:lnTo>
                    <a:pt x="14984" y="49"/>
                  </a:lnTo>
                  <a:lnTo>
                    <a:pt x="14552" y="193"/>
                  </a:lnTo>
                  <a:lnTo>
                    <a:pt x="12727" y="817"/>
                  </a:lnTo>
                  <a:lnTo>
                    <a:pt x="10710" y="1586"/>
                  </a:lnTo>
                  <a:lnTo>
                    <a:pt x="8645" y="2402"/>
                  </a:lnTo>
                  <a:lnTo>
                    <a:pt x="6580" y="3266"/>
                  </a:lnTo>
                  <a:lnTo>
                    <a:pt x="4611" y="4179"/>
                  </a:lnTo>
                  <a:lnTo>
                    <a:pt x="2786" y="5091"/>
                  </a:lnTo>
                  <a:lnTo>
                    <a:pt x="1969" y="5524"/>
                  </a:lnTo>
                  <a:lnTo>
                    <a:pt x="1249" y="6004"/>
                  </a:lnTo>
                  <a:lnTo>
                    <a:pt x="576" y="6484"/>
                  </a:lnTo>
                  <a:lnTo>
                    <a:pt x="0" y="6916"/>
                  </a:lnTo>
                  <a:lnTo>
                    <a:pt x="1009" y="9126"/>
                  </a:lnTo>
                  <a:lnTo>
                    <a:pt x="18634" y="3459"/>
                  </a:lnTo>
                  <a:lnTo>
                    <a:pt x="18682" y="3074"/>
                  </a:lnTo>
                  <a:lnTo>
                    <a:pt x="18634" y="2642"/>
                  </a:lnTo>
                  <a:lnTo>
                    <a:pt x="18586" y="2258"/>
                  </a:lnTo>
                  <a:lnTo>
                    <a:pt x="18442" y="1874"/>
                  </a:lnTo>
                  <a:lnTo>
                    <a:pt x="18250" y="1538"/>
                  </a:lnTo>
                  <a:lnTo>
                    <a:pt x="18058" y="1249"/>
                  </a:lnTo>
                  <a:lnTo>
                    <a:pt x="17818" y="961"/>
                  </a:lnTo>
                  <a:lnTo>
                    <a:pt x="17529" y="673"/>
                  </a:lnTo>
                  <a:lnTo>
                    <a:pt x="17241" y="481"/>
                  </a:lnTo>
                  <a:lnTo>
                    <a:pt x="16905" y="289"/>
                  </a:lnTo>
                  <a:lnTo>
                    <a:pt x="16521" y="145"/>
                  </a:lnTo>
                  <a:lnTo>
                    <a:pt x="16185" y="49"/>
                  </a:lnTo>
                  <a:lnTo>
                    <a:pt x="15752" y="1"/>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71"/>
            <p:cNvSpPr/>
            <p:nvPr/>
          </p:nvSpPr>
          <p:spPr>
            <a:xfrm>
              <a:off x="1959825" y="1248625"/>
              <a:ext cx="467050" cy="228150"/>
            </a:xfrm>
            <a:custGeom>
              <a:avLst/>
              <a:gdLst/>
              <a:ahLst/>
              <a:cxnLst/>
              <a:rect l="l" t="t" r="r" b="b"/>
              <a:pathLst>
                <a:path w="18682" h="9126" fill="none" extrusionOk="0">
                  <a:moveTo>
                    <a:pt x="14552" y="193"/>
                  </a:moveTo>
                  <a:lnTo>
                    <a:pt x="14552" y="193"/>
                  </a:lnTo>
                  <a:lnTo>
                    <a:pt x="12727" y="817"/>
                  </a:lnTo>
                  <a:lnTo>
                    <a:pt x="10710" y="1586"/>
                  </a:lnTo>
                  <a:lnTo>
                    <a:pt x="8645" y="2402"/>
                  </a:lnTo>
                  <a:lnTo>
                    <a:pt x="6580" y="3266"/>
                  </a:lnTo>
                  <a:lnTo>
                    <a:pt x="4611" y="4179"/>
                  </a:lnTo>
                  <a:lnTo>
                    <a:pt x="2786" y="5091"/>
                  </a:lnTo>
                  <a:lnTo>
                    <a:pt x="1969" y="5524"/>
                  </a:lnTo>
                  <a:lnTo>
                    <a:pt x="1249" y="6004"/>
                  </a:lnTo>
                  <a:lnTo>
                    <a:pt x="576" y="6484"/>
                  </a:lnTo>
                  <a:lnTo>
                    <a:pt x="0" y="6916"/>
                  </a:lnTo>
                  <a:lnTo>
                    <a:pt x="1009" y="9126"/>
                  </a:lnTo>
                  <a:lnTo>
                    <a:pt x="18634" y="3459"/>
                  </a:lnTo>
                  <a:lnTo>
                    <a:pt x="18634" y="3459"/>
                  </a:lnTo>
                  <a:lnTo>
                    <a:pt x="18682" y="3074"/>
                  </a:lnTo>
                  <a:lnTo>
                    <a:pt x="18634" y="2642"/>
                  </a:lnTo>
                  <a:lnTo>
                    <a:pt x="18586" y="2258"/>
                  </a:lnTo>
                  <a:lnTo>
                    <a:pt x="18442" y="1874"/>
                  </a:lnTo>
                  <a:lnTo>
                    <a:pt x="18250" y="1538"/>
                  </a:lnTo>
                  <a:lnTo>
                    <a:pt x="18058" y="1249"/>
                  </a:lnTo>
                  <a:lnTo>
                    <a:pt x="17818" y="961"/>
                  </a:lnTo>
                  <a:lnTo>
                    <a:pt x="17529" y="673"/>
                  </a:lnTo>
                  <a:lnTo>
                    <a:pt x="17241" y="481"/>
                  </a:lnTo>
                  <a:lnTo>
                    <a:pt x="16905" y="289"/>
                  </a:lnTo>
                  <a:lnTo>
                    <a:pt x="16521" y="145"/>
                  </a:lnTo>
                  <a:lnTo>
                    <a:pt x="16185" y="49"/>
                  </a:lnTo>
                  <a:lnTo>
                    <a:pt x="15752" y="1"/>
                  </a:lnTo>
                  <a:lnTo>
                    <a:pt x="15368" y="1"/>
                  </a:lnTo>
                  <a:lnTo>
                    <a:pt x="14984" y="49"/>
                  </a:lnTo>
                  <a:lnTo>
                    <a:pt x="14552" y="1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71"/>
            <p:cNvSpPr/>
            <p:nvPr/>
          </p:nvSpPr>
          <p:spPr>
            <a:xfrm>
              <a:off x="1987425" y="1284650"/>
              <a:ext cx="225750" cy="190925"/>
            </a:xfrm>
            <a:custGeom>
              <a:avLst/>
              <a:gdLst/>
              <a:ahLst/>
              <a:cxnLst/>
              <a:rect l="l" t="t" r="r" b="b"/>
              <a:pathLst>
                <a:path w="9030" h="7637" extrusionOk="0">
                  <a:moveTo>
                    <a:pt x="9029" y="1"/>
                  </a:moveTo>
                  <a:lnTo>
                    <a:pt x="8405" y="241"/>
                  </a:lnTo>
                  <a:lnTo>
                    <a:pt x="7445" y="625"/>
                  </a:lnTo>
                  <a:lnTo>
                    <a:pt x="5043" y="1633"/>
                  </a:lnTo>
                  <a:lnTo>
                    <a:pt x="1922" y="2978"/>
                  </a:lnTo>
                  <a:lnTo>
                    <a:pt x="1634" y="2834"/>
                  </a:lnTo>
                  <a:lnTo>
                    <a:pt x="1393" y="2786"/>
                  </a:lnTo>
                  <a:lnTo>
                    <a:pt x="1153" y="2738"/>
                  </a:lnTo>
                  <a:lnTo>
                    <a:pt x="1057" y="2786"/>
                  </a:lnTo>
                  <a:lnTo>
                    <a:pt x="1009" y="2882"/>
                  </a:lnTo>
                  <a:lnTo>
                    <a:pt x="1009" y="3122"/>
                  </a:lnTo>
                  <a:lnTo>
                    <a:pt x="1057" y="3362"/>
                  </a:lnTo>
                  <a:lnTo>
                    <a:pt x="1105" y="3458"/>
                  </a:lnTo>
                  <a:lnTo>
                    <a:pt x="1009" y="3458"/>
                  </a:lnTo>
                  <a:lnTo>
                    <a:pt x="721" y="3410"/>
                  </a:lnTo>
                  <a:lnTo>
                    <a:pt x="577" y="3458"/>
                  </a:lnTo>
                  <a:lnTo>
                    <a:pt x="385" y="3506"/>
                  </a:lnTo>
                  <a:lnTo>
                    <a:pt x="241" y="3602"/>
                  </a:lnTo>
                  <a:lnTo>
                    <a:pt x="49" y="3698"/>
                  </a:lnTo>
                  <a:lnTo>
                    <a:pt x="1" y="3843"/>
                  </a:lnTo>
                  <a:lnTo>
                    <a:pt x="1" y="4035"/>
                  </a:lnTo>
                  <a:lnTo>
                    <a:pt x="49" y="4515"/>
                  </a:lnTo>
                  <a:lnTo>
                    <a:pt x="241" y="5139"/>
                  </a:lnTo>
                  <a:lnTo>
                    <a:pt x="481" y="5764"/>
                  </a:lnTo>
                  <a:lnTo>
                    <a:pt x="913" y="6964"/>
                  </a:lnTo>
                  <a:lnTo>
                    <a:pt x="1153" y="7492"/>
                  </a:lnTo>
                  <a:lnTo>
                    <a:pt x="1345" y="7588"/>
                  </a:lnTo>
                  <a:lnTo>
                    <a:pt x="1441" y="7637"/>
                  </a:lnTo>
                  <a:lnTo>
                    <a:pt x="1538" y="7588"/>
                  </a:lnTo>
                  <a:lnTo>
                    <a:pt x="1634" y="7540"/>
                  </a:lnTo>
                  <a:lnTo>
                    <a:pt x="1682" y="7444"/>
                  </a:lnTo>
                  <a:lnTo>
                    <a:pt x="1682" y="7396"/>
                  </a:lnTo>
                  <a:lnTo>
                    <a:pt x="2114" y="7492"/>
                  </a:lnTo>
                  <a:lnTo>
                    <a:pt x="2210" y="7492"/>
                  </a:lnTo>
                  <a:lnTo>
                    <a:pt x="2306" y="7444"/>
                  </a:lnTo>
                  <a:lnTo>
                    <a:pt x="2402" y="7396"/>
                  </a:lnTo>
                  <a:lnTo>
                    <a:pt x="2450" y="7300"/>
                  </a:lnTo>
                  <a:lnTo>
                    <a:pt x="2498" y="7060"/>
                  </a:lnTo>
                  <a:lnTo>
                    <a:pt x="2498" y="6964"/>
                  </a:lnTo>
                  <a:lnTo>
                    <a:pt x="8501" y="5187"/>
                  </a:lnTo>
                  <a:lnTo>
                    <a:pt x="90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71"/>
            <p:cNvSpPr/>
            <p:nvPr/>
          </p:nvSpPr>
          <p:spPr>
            <a:xfrm>
              <a:off x="1987425" y="1284650"/>
              <a:ext cx="225750" cy="190925"/>
            </a:xfrm>
            <a:custGeom>
              <a:avLst/>
              <a:gdLst/>
              <a:ahLst/>
              <a:cxnLst/>
              <a:rect l="l" t="t" r="r" b="b"/>
              <a:pathLst>
                <a:path w="9030" h="7637" fill="none" extrusionOk="0">
                  <a:moveTo>
                    <a:pt x="1153" y="7492"/>
                  </a:moveTo>
                  <a:lnTo>
                    <a:pt x="1153" y="7492"/>
                  </a:lnTo>
                  <a:lnTo>
                    <a:pt x="913" y="6964"/>
                  </a:lnTo>
                  <a:lnTo>
                    <a:pt x="481" y="5764"/>
                  </a:lnTo>
                  <a:lnTo>
                    <a:pt x="241" y="5139"/>
                  </a:lnTo>
                  <a:lnTo>
                    <a:pt x="49" y="4515"/>
                  </a:lnTo>
                  <a:lnTo>
                    <a:pt x="1" y="4035"/>
                  </a:lnTo>
                  <a:lnTo>
                    <a:pt x="1" y="3843"/>
                  </a:lnTo>
                  <a:lnTo>
                    <a:pt x="49" y="3698"/>
                  </a:lnTo>
                  <a:lnTo>
                    <a:pt x="49" y="3698"/>
                  </a:lnTo>
                  <a:lnTo>
                    <a:pt x="241" y="3602"/>
                  </a:lnTo>
                  <a:lnTo>
                    <a:pt x="385" y="3506"/>
                  </a:lnTo>
                  <a:lnTo>
                    <a:pt x="577" y="3458"/>
                  </a:lnTo>
                  <a:lnTo>
                    <a:pt x="721" y="3410"/>
                  </a:lnTo>
                  <a:lnTo>
                    <a:pt x="1009" y="3458"/>
                  </a:lnTo>
                  <a:lnTo>
                    <a:pt x="1105" y="3458"/>
                  </a:lnTo>
                  <a:lnTo>
                    <a:pt x="1105" y="3458"/>
                  </a:lnTo>
                  <a:lnTo>
                    <a:pt x="1057" y="3362"/>
                  </a:lnTo>
                  <a:lnTo>
                    <a:pt x="1009" y="3122"/>
                  </a:lnTo>
                  <a:lnTo>
                    <a:pt x="1009" y="2882"/>
                  </a:lnTo>
                  <a:lnTo>
                    <a:pt x="1057" y="2786"/>
                  </a:lnTo>
                  <a:lnTo>
                    <a:pt x="1153" y="2738"/>
                  </a:lnTo>
                  <a:lnTo>
                    <a:pt x="1153" y="2738"/>
                  </a:lnTo>
                  <a:lnTo>
                    <a:pt x="1393" y="2786"/>
                  </a:lnTo>
                  <a:lnTo>
                    <a:pt x="1634" y="2834"/>
                  </a:lnTo>
                  <a:lnTo>
                    <a:pt x="1922" y="2978"/>
                  </a:lnTo>
                  <a:lnTo>
                    <a:pt x="1922" y="2978"/>
                  </a:lnTo>
                  <a:lnTo>
                    <a:pt x="5043" y="1633"/>
                  </a:lnTo>
                  <a:lnTo>
                    <a:pt x="7445" y="625"/>
                  </a:lnTo>
                  <a:lnTo>
                    <a:pt x="8405" y="241"/>
                  </a:lnTo>
                  <a:lnTo>
                    <a:pt x="9029" y="1"/>
                  </a:lnTo>
                  <a:lnTo>
                    <a:pt x="8501" y="5187"/>
                  </a:lnTo>
                  <a:lnTo>
                    <a:pt x="2498" y="6964"/>
                  </a:lnTo>
                  <a:lnTo>
                    <a:pt x="2498" y="6964"/>
                  </a:lnTo>
                  <a:lnTo>
                    <a:pt x="2498" y="7060"/>
                  </a:lnTo>
                  <a:lnTo>
                    <a:pt x="2450" y="7300"/>
                  </a:lnTo>
                  <a:lnTo>
                    <a:pt x="2402" y="7396"/>
                  </a:lnTo>
                  <a:lnTo>
                    <a:pt x="2306" y="7444"/>
                  </a:lnTo>
                  <a:lnTo>
                    <a:pt x="2210" y="7492"/>
                  </a:lnTo>
                  <a:lnTo>
                    <a:pt x="2114" y="7492"/>
                  </a:lnTo>
                  <a:lnTo>
                    <a:pt x="2114" y="7492"/>
                  </a:lnTo>
                  <a:lnTo>
                    <a:pt x="1682" y="7396"/>
                  </a:lnTo>
                  <a:lnTo>
                    <a:pt x="1682" y="7396"/>
                  </a:lnTo>
                  <a:lnTo>
                    <a:pt x="1682" y="7444"/>
                  </a:lnTo>
                  <a:lnTo>
                    <a:pt x="1634" y="7540"/>
                  </a:lnTo>
                  <a:lnTo>
                    <a:pt x="1538" y="7588"/>
                  </a:lnTo>
                  <a:lnTo>
                    <a:pt x="1441" y="7637"/>
                  </a:lnTo>
                  <a:lnTo>
                    <a:pt x="1345" y="7588"/>
                  </a:lnTo>
                  <a:lnTo>
                    <a:pt x="1153" y="74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71"/>
            <p:cNvSpPr/>
            <p:nvPr/>
          </p:nvSpPr>
          <p:spPr>
            <a:xfrm>
              <a:off x="2161525" y="1296650"/>
              <a:ext cx="38450" cy="124900"/>
            </a:xfrm>
            <a:custGeom>
              <a:avLst/>
              <a:gdLst/>
              <a:ahLst/>
              <a:cxnLst/>
              <a:rect l="l" t="t" r="r" b="b"/>
              <a:pathLst>
                <a:path w="1538" h="4996" extrusionOk="0">
                  <a:moveTo>
                    <a:pt x="817" y="1"/>
                  </a:moveTo>
                  <a:lnTo>
                    <a:pt x="0" y="337"/>
                  </a:lnTo>
                  <a:lnTo>
                    <a:pt x="48" y="1490"/>
                  </a:lnTo>
                  <a:lnTo>
                    <a:pt x="144" y="2738"/>
                  </a:lnTo>
                  <a:lnTo>
                    <a:pt x="241" y="3939"/>
                  </a:lnTo>
                  <a:lnTo>
                    <a:pt x="433" y="4995"/>
                  </a:lnTo>
                  <a:lnTo>
                    <a:pt x="1537" y="4707"/>
                  </a:lnTo>
                  <a:lnTo>
                    <a:pt x="1441" y="4659"/>
                  </a:lnTo>
                  <a:lnTo>
                    <a:pt x="1393" y="4563"/>
                  </a:lnTo>
                  <a:lnTo>
                    <a:pt x="1249" y="4179"/>
                  </a:lnTo>
                  <a:lnTo>
                    <a:pt x="1105" y="3603"/>
                  </a:lnTo>
                  <a:lnTo>
                    <a:pt x="1009" y="2882"/>
                  </a:lnTo>
                  <a:lnTo>
                    <a:pt x="865" y="1345"/>
                  </a:lnTo>
                  <a:lnTo>
                    <a:pt x="8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71"/>
            <p:cNvSpPr/>
            <p:nvPr/>
          </p:nvSpPr>
          <p:spPr>
            <a:xfrm>
              <a:off x="2161525" y="1296650"/>
              <a:ext cx="38450" cy="124900"/>
            </a:xfrm>
            <a:custGeom>
              <a:avLst/>
              <a:gdLst/>
              <a:ahLst/>
              <a:cxnLst/>
              <a:rect l="l" t="t" r="r" b="b"/>
              <a:pathLst>
                <a:path w="1538" h="4996" fill="none" extrusionOk="0">
                  <a:moveTo>
                    <a:pt x="817" y="1"/>
                  </a:moveTo>
                  <a:lnTo>
                    <a:pt x="817" y="1"/>
                  </a:lnTo>
                  <a:lnTo>
                    <a:pt x="0" y="337"/>
                  </a:lnTo>
                  <a:lnTo>
                    <a:pt x="0" y="337"/>
                  </a:lnTo>
                  <a:lnTo>
                    <a:pt x="48" y="1490"/>
                  </a:lnTo>
                  <a:lnTo>
                    <a:pt x="144" y="2738"/>
                  </a:lnTo>
                  <a:lnTo>
                    <a:pt x="241" y="3939"/>
                  </a:lnTo>
                  <a:lnTo>
                    <a:pt x="433" y="4995"/>
                  </a:lnTo>
                  <a:lnTo>
                    <a:pt x="1537" y="4707"/>
                  </a:lnTo>
                  <a:lnTo>
                    <a:pt x="1537" y="4707"/>
                  </a:lnTo>
                  <a:lnTo>
                    <a:pt x="1537" y="4707"/>
                  </a:lnTo>
                  <a:lnTo>
                    <a:pt x="1537" y="4707"/>
                  </a:lnTo>
                  <a:lnTo>
                    <a:pt x="1537" y="4707"/>
                  </a:lnTo>
                  <a:lnTo>
                    <a:pt x="1441" y="4659"/>
                  </a:lnTo>
                  <a:lnTo>
                    <a:pt x="1393" y="4563"/>
                  </a:lnTo>
                  <a:lnTo>
                    <a:pt x="1249" y="4179"/>
                  </a:lnTo>
                  <a:lnTo>
                    <a:pt x="1105" y="3603"/>
                  </a:lnTo>
                  <a:lnTo>
                    <a:pt x="1009" y="2882"/>
                  </a:lnTo>
                  <a:lnTo>
                    <a:pt x="865" y="1345"/>
                  </a:lnTo>
                  <a:lnTo>
                    <a:pt x="81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71"/>
            <p:cNvSpPr/>
            <p:nvPr/>
          </p:nvSpPr>
          <p:spPr>
            <a:xfrm>
              <a:off x="2181925" y="1234225"/>
              <a:ext cx="187325" cy="180125"/>
            </a:xfrm>
            <a:custGeom>
              <a:avLst/>
              <a:gdLst/>
              <a:ahLst/>
              <a:cxnLst/>
              <a:rect l="l" t="t" r="r" b="b"/>
              <a:pathLst>
                <a:path w="7493" h="7205" extrusionOk="0">
                  <a:moveTo>
                    <a:pt x="7493" y="0"/>
                  </a:moveTo>
                  <a:lnTo>
                    <a:pt x="6340" y="193"/>
                  </a:lnTo>
                  <a:lnTo>
                    <a:pt x="3891" y="721"/>
                  </a:lnTo>
                  <a:lnTo>
                    <a:pt x="2546" y="1009"/>
                  </a:lnTo>
                  <a:lnTo>
                    <a:pt x="1346" y="1297"/>
                  </a:lnTo>
                  <a:lnTo>
                    <a:pt x="481" y="1537"/>
                  </a:lnTo>
                  <a:lnTo>
                    <a:pt x="193" y="1681"/>
                  </a:lnTo>
                  <a:lnTo>
                    <a:pt x="97" y="1777"/>
                  </a:lnTo>
                  <a:lnTo>
                    <a:pt x="49" y="1873"/>
                  </a:lnTo>
                  <a:lnTo>
                    <a:pt x="1" y="2114"/>
                  </a:lnTo>
                  <a:lnTo>
                    <a:pt x="1" y="2786"/>
                  </a:lnTo>
                  <a:lnTo>
                    <a:pt x="49" y="3698"/>
                  </a:lnTo>
                  <a:lnTo>
                    <a:pt x="97" y="4659"/>
                  </a:lnTo>
                  <a:lnTo>
                    <a:pt x="241" y="5619"/>
                  </a:lnTo>
                  <a:lnTo>
                    <a:pt x="385" y="6436"/>
                  </a:lnTo>
                  <a:lnTo>
                    <a:pt x="529" y="6964"/>
                  </a:lnTo>
                  <a:lnTo>
                    <a:pt x="625" y="7156"/>
                  </a:lnTo>
                  <a:lnTo>
                    <a:pt x="721" y="7204"/>
                  </a:lnTo>
                  <a:lnTo>
                    <a:pt x="1105" y="7108"/>
                  </a:lnTo>
                  <a:lnTo>
                    <a:pt x="1874" y="6916"/>
                  </a:lnTo>
                  <a:lnTo>
                    <a:pt x="3939" y="6292"/>
                  </a:lnTo>
                  <a:lnTo>
                    <a:pt x="6772" y="5427"/>
                  </a:lnTo>
                  <a:lnTo>
                    <a:pt x="74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71"/>
            <p:cNvSpPr/>
            <p:nvPr/>
          </p:nvSpPr>
          <p:spPr>
            <a:xfrm>
              <a:off x="2181925" y="1234225"/>
              <a:ext cx="187325" cy="180125"/>
            </a:xfrm>
            <a:custGeom>
              <a:avLst/>
              <a:gdLst/>
              <a:ahLst/>
              <a:cxnLst/>
              <a:rect l="l" t="t" r="r" b="b"/>
              <a:pathLst>
                <a:path w="7493" h="7205" fill="none" extrusionOk="0">
                  <a:moveTo>
                    <a:pt x="7493" y="0"/>
                  </a:moveTo>
                  <a:lnTo>
                    <a:pt x="7493" y="0"/>
                  </a:lnTo>
                  <a:lnTo>
                    <a:pt x="6340" y="193"/>
                  </a:lnTo>
                  <a:lnTo>
                    <a:pt x="3891" y="721"/>
                  </a:lnTo>
                  <a:lnTo>
                    <a:pt x="2546" y="1009"/>
                  </a:lnTo>
                  <a:lnTo>
                    <a:pt x="1346" y="1297"/>
                  </a:lnTo>
                  <a:lnTo>
                    <a:pt x="481" y="1537"/>
                  </a:lnTo>
                  <a:lnTo>
                    <a:pt x="193" y="1681"/>
                  </a:lnTo>
                  <a:lnTo>
                    <a:pt x="97" y="1777"/>
                  </a:lnTo>
                  <a:lnTo>
                    <a:pt x="97" y="1777"/>
                  </a:lnTo>
                  <a:lnTo>
                    <a:pt x="49" y="1873"/>
                  </a:lnTo>
                  <a:lnTo>
                    <a:pt x="1" y="2114"/>
                  </a:lnTo>
                  <a:lnTo>
                    <a:pt x="1" y="2786"/>
                  </a:lnTo>
                  <a:lnTo>
                    <a:pt x="49" y="3698"/>
                  </a:lnTo>
                  <a:lnTo>
                    <a:pt x="97" y="4659"/>
                  </a:lnTo>
                  <a:lnTo>
                    <a:pt x="241" y="5619"/>
                  </a:lnTo>
                  <a:lnTo>
                    <a:pt x="385" y="6436"/>
                  </a:lnTo>
                  <a:lnTo>
                    <a:pt x="529" y="6964"/>
                  </a:lnTo>
                  <a:lnTo>
                    <a:pt x="625" y="7156"/>
                  </a:lnTo>
                  <a:lnTo>
                    <a:pt x="721" y="7204"/>
                  </a:lnTo>
                  <a:lnTo>
                    <a:pt x="721" y="7204"/>
                  </a:lnTo>
                  <a:lnTo>
                    <a:pt x="1105" y="7108"/>
                  </a:lnTo>
                  <a:lnTo>
                    <a:pt x="1874" y="6916"/>
                  </a:lnTo>
                  <a:lnTo>
                    <a:pt x="3939" y="6292"/>
                  </a:lnTo>
                  <a:lnTo>
                    <a:pt x="6772" y="5427"/>
                  </a:lnTo>
                  <a:lnTo>
                    <a:pt x="74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71"/>
            <p:cNvSpPr/>
            <p:nvPr/>
          </p:nvSpPr>
          <p:spPr>
            <a:xfrm>
              <a:off x="2359625" y="1596825"/>
              <a:ext cx="366225" cy="220925"/>
            </a:xfrm>
            <a:custGeom>
              <a:avLst/>
              <a:gdLst/>
              <a:ahLst/>
              <a:cxnLst/>
              <a:rect l="l" t="t" r="r" b="b"/>
              <a:pathLst>
                <a:path w="14649" h="8837" extrusionOk="0">
                  <a:moveTo>
                    <a:pt x="1" y="0"/>
                  </a:moveTo>
                  <a:lnTo>
                    <a:pt x="577" y="1297"/>
                  </a:lnTo>
                  <a:lnTo>
                    <a:pt x="1153" y="2593"/>
                  </a:lnTo>
                  <a:lnTo>
                    <a:pt x="1970" y="4082"/>
                  </a:lnTo>
                  <a:lnTo>
                    <a:pt x="2402" y="4899"/>
                  </a:lnTo>
                  <a:lnTo>
                    <a:pt x="2882" y="5667"/>
                  </a:lnTo>
                  <a:lnTo>
                    <a:pt x="3362" y="6387"/>
                  </a:lnTo>
                  <a:lnTo>
                    <a:pt x="3843" y="7060"/>
                  </a:lnTo>
                  <a:lnTo>
                    <a:pt x="4371" y="7684"/>
                  </a:lnTo>
                  <a:lnTo>
                    <a:pt x="4851" y="8164"/>
                  </a:lnTo>
                  <a:lnTo>
                    <a:pt x="5379" y="8549"/>
                  </a:lnTo>
                  <a:lnTo>
                    <a:pt x="5619" y="8693"/>
                  </a:lnTo>
                  <a:lnTo>
                    <a:pt x="5860" y="8741"/>
                  </a:lnTo>
                  <a:lnTo>
                    <a:pt x="6100" y="8837"/>
                  </a:lnTo>
                  <a:lnTo>
                    <a:pt x="6340" y="8837"/>
                  </a:lnTo>
                  <a:lnTo>
                    <a:pt x="6916" y="8789"/>
                  </a:lnTo>
                  <a:lnTo>
                    <a:pt x="7444" y="8693"/>
                  </a:lnTo>
                  <a:lnTo>
                    <a:pt x="7973" y="8452"/>
                  </a:lnTo>
                  <a:lnTo>
                    <a:pt x="8549" y="8164"/>
                  </a:lnTo>
                  <a:lnTo>
                    <a:pt x="9125" y="7828"/>
                  </a:lnTo>
                  <a:lnTo>
                    <a:pt x="9654" y="7444"/>
                  </a:lnTo>
                  <a:lnTo>
                    <a:pt x="10134" y="7012"/>
                  </a:lnTo>
                  <a:lnTo>
                    <a:pt x="11094" y="6195"/>
                  </a:lnTo>
                  <a:lnTo>
                    <a:pt x="11815" y="5475"/>
                  </a:lnTo>
                  <a:lnTo>
                    <a:pt x="12487" y="4707"/>
                  </a:lnTo>
                  <a:lnTo>
                    <a:pt x="12823" y="5043"/>
                  </a:lnTo>
                  <a:lnTo>
                    <a:pt x="13496" y="5715"/>
                  </a:lnTo>
                  <a:lnTo>
                    <a:pt x="13880" y="6003"/>
                  </a:lnTo>
                  <a:lnTo>
                    <a:pt x="14216" y="6243"/>
                  </a:lnTo>
                  <a:lnTo>
                    <a:pt x="14360" y="6291"/>
                  </a:lnTo>
                  <a:lnTo>
                    <a:pt x="14504" y="6339"/>
                  </a:lnTo>
                  <a:lnTo>
                    <a:pt x="14600" y="6291"/>
                  </a:lnTo>
                  <a:lnTo>
                    <a:pt x="14648" y="6195"/>
                  </a:lnTo>
                  <a:lnTo>
                    <a:pt x="14648" y="6099"/>
                  </a:lnTo>
                  <a:lnTo>
                    <a:pt x="14600" y="5907"/>
                  </a:lnTo>
                  <a:lnTo>
                    <a:pt x="14360" y="5379"/>
                  </a:lnTo>
                  <a:lnTo>
                    <a:pt x="13976" y="4755"/>
                  </a:lnTo>
                  <a:lnTo>
                    <a:pt x="13544" y="4082"/>
                  </a:lnTo>
                  <a:lnTo>
                    <a:pt x="12727" y="2930"/>
                  </a:lnTo>
                  <a:lnTo>
                    <a:pt x="12343" y="2449"/>
                  </a:lnTo>
                  <a:lnTo>
                    <a:pt x="7685" y="5235"/>
                  </a:lnTo>
                  <a:lnTo>
                    <a:pt x="6052" y="1249"/>
                  </a:lnTo>
                  <a:lnTo>
                    <a:pt x="1"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71"/>
            <p:cNvSpPr/>
            <p:nvPr/>
          </p:nvSpPr>
          <p:spPr>
            <a:xfrm>
              <a:off x="2359625" y="1596825"/>
              <a:ext cx="366225" cy="220925"/>
            </a:xfrm>
            <a:custGeom>
              <a:avLst/>
              <a:gdLst/>
              <a:ahLst/>
              <a:cxnLst/>
              <a:rect l="l" t="t" r="r" b="b"/>
              <a:pathLst>
                <a:path w="14649" h="8837" fill="none" extrusionOk="0">
                  <a:moveTo>
                    <a:pt x="1" y="0"/>
                  </a:moveTo>
                  <a:lnTo>
                    <a:pt x="1" y="0"/>
                  </a:lnTo>
                  <a:lnTo>
                    <a:pt x="577" y="1297"/>
                  </a:lnTo>
                  <a:lnTo>
                    <a:pt x="1153" y="2593"/>
                  </a:lnTo>
                  <a:lnTo>
                    <a:pt x="1970" y="4082"/>
                  </a:lnTo>
                  <a:lnTo>
                    <a:pt x="2402" y="4899"/>
                  </a:lnTo>
                  <a:lnTo>
                    <a:pt x="2882" y="5667"/>
                  </a:lnTo>
                  <a:lnTo>
                    <a:pt x="3362" y="6387"/>
                  </a:lnTo>
                  <a:lnTo>
                    <a:pt x="3843" y="7060"/>
                  </a:lnTo>
                  <a:lnTo>
                    <a:pt x="4371" y="7684"/>
                  </a:lnTo>
                  <a:lnTo>
                    <a:pt x="4851" y="8164"/>
                  </a:lnTo>
                  <a:lnTo>
                    <a:pt x="5379" y="8549"/>
                  </a:lnTo>
                  <a:lnTo>
                    <a:pt x="5619" y="8693"/>
                  </a:lnTo>
                  <a:lnTo>
                    <a:pt x="5860" y="8741"/>
                  </a:lnTo>
                  <a:lnTo>
                    <a:pt x="5860" y="8741"/>
                  </a:lnTo>
                  <a:lnTo>
                    <a:pt x="6100" y="8837"/>
                  </a:lnTo>
                  <a:lnTo>
                    <a:pt x="6340" y="8837"/>
                  </a:lnTo>
                  <a:lnTo>
                    <a:pt x="6916" y="8789"/>
                  </a:lnTo>
                  <a:lnTo>
                    <a:pt x="7444" y="8693"/>
                  </a:lnTo>
                  <a:lnTo>
                    <a:pt x="7973" y="8452"/>
                  </a:lnTo>
                  <a:lnTo>
                    <a:pt x="8549" y="8164"/>
                  </a:lnTo>
                  <a:lnTo>
                    <a:pt x="9125" y="7828"/>
                  </a:lnTo>
                  <a:lnTo>
                    <a:pt x="9654" y="7444"/>
                  </a:lnTo>
                  <a:lnTo>
                    <a:pt x="10134" y="7012"/>
                  </a:lnTo>
                  <a:lnTo>
                    <a:pt x="11094" y="6195"/>
                  </a:lnTo>
                  <a:lnTo>
                    <a:pt x="11815" y="5475"/>
                  </a:lnTo>
                  <a:lnTo>
                    <a:pt x="12487" y="4707"/>
                  </a:lnTo>
                  <a:lnTo>
                    <a:pt x="12487" y="4707"/>
                  </a:lnTo>
                  <a:lnTo>
                    <a:pt x="12823" y="5043"/>
                  </a:lnTo>
                  <a:lnTo>
                    <a:pt x="13496" y="5715"/>
                  </a:lnTo>
                  <a:lnTo>
                    <a:pt x="13880" y="6003"/>
                  </a:lnTo>
                  <a:lnTo>
                    <a:pt x="14216" y="6243"/>
                  </a:lnTo>
                  <a:lnTo>
                    <a:pt x="14360" y="6291"/>
                  </a:lnTo>
                  <a:lnTo>
                    <a:pt x="14504" y="6339"/>
                  </a:lnTo>
                  <a:lnTo>
                    <a:pt x="14600" y="6291"/>
                  </a:lnTo>
                  <a:lnTo>
                    <a:pt x="14648" y="6195"/>
                  </a:lnTo>
                  <a:lnTo>
                    <a:pt x="14648" y="6195"/>
                  </a:lnTo>
                  <a:lnTo>
                    <a:pt x="14648" y="6099"/>
                  </a:lnTo>
                  <a:lnTo>
                    <a:pt x="14600" y="5907"/>
                  </a:lnTo>
                  <a:lnTo>
                    <a:pt x="14360" y="5379"/>
                  </a:lnTo>
                  <a:lnTo>
                    <a:pt x="13976" y="4755"/>
                  </a:lnTo>
                  <a:lnTo>
                    <a:pt x="13544" y="4082"/>
                  </a:lnTo>
                  <a:lnTo>
                    <a:pt x="12727" y="2930"/>
                  </a:lnTo>
                  <a:lnTo>
                    <a:pt x="12343" y="2449"/>
                  </a:lnTo>
                  <a:lnTo>
                    <a:pt x="7685" y="5235"/>
                  </a:lnTo>
                  <a:lnTo>
                    <a:pt x="6052" y="124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71"/>
            <p:cNvSpPr/>
            <p:nvPr/>
          </p:nvSpPr>
          <p:spPr>
            <a:xfrm>
              <a:off x="2240775" y="1553600"/>
              <a:ext cx="252150" cy="421425"/>
            </a:xfrm>
            <a:custGeom>
              <a:avLst/>
              <a:gdLst/>
              <a:ahLst/>
              <a:cxnLst/>
              <a:rect l="l" t="t" r="r" b="b"/>
              <a:pathLst>
                <a:path w="10086" h="16857" extrusionOk="0">
                  <a:moveTo>
                    <a:pt x="720" y="0"/>
                  </a:moveTo>
                  <a:lnTo>
                    <a:pt x="432" y="1729"/>
                  </a:lnTo>
                  <a:lnTo>
                    <a:pt x="240" y="3554"/>
                  </a:lnTo>
                  <a:lnTo>
                    <a:pt x="48" y="5667"/>
                  </a:lnTo>
                  <a:lnTo>
                    <a:pt x="0" y="6772"/>
                  </a:lnTo>
                  <a:lnTo>
                    <a:pt x="0" y="7828"/>
                  </a:lnTo>
                  <a:lnTo>
                    <a:pt x="48" y="8885"/>
                  </a:lnTo>
                  <a:lnTo>
                    <a:pt x="144" y="9845"/>
                  </a:lnTo>
                  <a:lnTo>
                    <a:pt x="288" y="10710"/>
                  </a:lnTo>
                  <a:lnTo>
                    <a:pt x="432" y="11046"/>
                  </a:lnTo>
                  <a:lnTo>
                    <a:pt x="528" y="11382"/>
                  </a:lnTo>
                  <a:lnTo>
                    <a:pt x="672" y="11718"/>
                  </a:lnTo>
                  <a:lnTo>
                    <a:pt x="865" y="11958"/>
                  </a:lnTo>
                  <a:lnTo>
                    <a:pt x="1057" y="12151"/>
                  </a:lnTo>
                  <a:lnTo>
                    <a:pt x="1297" y="12295"/>
                  </a:lnTo>
                  <a:lnTo>
                    <a:pt x="2305" y="12775"/>
                  </a:lnTo>
                  <a:lnTo>
                    <a:pt x="3458" y="13207"/>
                  </a:lnTo>
                  <a:lnTo>
                    <a:pt x="4658" y="13591"/>
                  </a:lnTo>
                  <a:lnTo>
                    <a:pt x="5859" y="13927"/>
                  </a:lnTo>
                  <a:lnTo>
                    <a:pt x="7780" y="14456"/>
                  </a:lnTo>
                  <a:lnTo>
                    <a:pt x="8597" y="14648"/>
                  </a:lnTo>
                  <a:lnTo>
                    <a:pt x="8693" y="15032"/>
                  </a:lnTo>
                  <a:lnTo>
                    <a:pt x="8981" y="15896"/>
                  </a:lnTo>
                  <a:lnTo>
                    <a:pt x="9173" y="16281"/>
                  </a:lnTo>
                  <a:lnTo>
                    <a:pt x="9365" y="16617"/>
                  </a:lnTo>
                  <a:lnTo>
                    <a:pt x="9461" y="16761"/>
                  </a:lnTo>
                  <a:lnTo>
                    <a:pt x="9557" y="16809"/>
                  </a:lnTo>
                  <a:lnTo>
                    <a:pt x="9653" y="16857"/>
                  </a:lnTo>
                  <a:lnTo>
                    <a:pt x="9749" y="16809"/>
                  </a:lnTo>
                  <a:lnTo>
                    <a:pt x="9845" y="16665"/>
                  </a:lnTo>
                  <a:lnTo>
                    <a:pt x="9893" y="16473"/>
                  </a:lnTo>
                  <a:lnTo>
                    <a:pt x="9989" y="15800"/>
                  </a:lnTo>
                  <a:lnTo>
                    <a:pt x="10037" y="14936"/>
                  </a:lnTo>
                  <a:lnTo>
                    <a:pt x="10085" y="14024"/>
                  </a:lnTo>
                  <a:lnTo>
                    <a:pt x="10037" y="12295"/>
                  </a:lnTo>
                  <a:lnTo>
                    <a:pt x="10037" y="11526"/>
                  </a:lnTo>
                  <a:lnTo>
                    <a:pt x="9269" y="11334"/>
                  </a:lnTo>
                  <a:lnTo>
                    <a:pt x="7492" y="10806"/>
                  </a:lnTo>
                  <a:lnTo>
                    <a:pt x="6531" y="10470"/>
                  </a:lnTo>
                  <a:lnTo>
                    <a:pt x="5667" y="10133"/>
                  </a:lnTo>
                  <a:lnTo>
                    <a:pt x="5283" y="9941"/>
                  </a:lnTo>
                  <a:lnTo>
                    <a:pt x="4995" y="9749"/>
                  </a:lnTo>
                  <a:lnTo>
                    <a:pt x="4755" y="9557"/>
                  </a:lnTo>
                  <a:lnTo>
                    <a:pt x="4610" y="9365"/>
                  </a:lnTo>
                  <a:lnTo>
                    <a:pt x="4562" y="9125"/>
                  </a:lnTo>
                  <a:lnTo>
                    <a:pt x="4514" y="8789"/>
                  </a:lnTo>
                  <a:lnTo>
                    <a:pt x="4466" y="7732"/>
                  </a:lnTo>
                  <a:lnTo>
                    <a:pt x="4514" y="6484"/>
                  </a:lnTo>
                  <a:lnTo>
                    <a:pt x="4610" y="5091"/>
                  </a:lnTo>
                  <a:lnTo>
                    <a:pt x="4803" y="2594"/>
                  </a:lnTo>
                  <a:lnTo>
                    <a:pt x="4899" y="1537"/>
                  </a:lnTo>
                  <a:lnTo>
                    <a:pt x="720"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71"/>
            <p:cNvSpPr/>
            <p:nvPr/>
          </p:nvSpPr>
          <p:spPr>
            <a:xfrm>
              <a:off x="2240775" y="1553600"/>
              <a:ext cx="252150" cy="421425"/>
            </a:xfrm>
            <a:custGeom>
              <a:avLst/>
              <a:gdLst/>
              <a:ahLst/>
              <a:cxnLst/>
              <a:rect l="l" t="t" r="r" b="b"/>
              <a:pathLst>
                <a:path w="10086" h="16857" fill="none" extrusionOk="0">
                  <a:moveTo>
                    <a:pt x="720" y="0"/>
                  </a:moveTo>
                  <a:lnTo>
                    <a:pt x="720" y="0"/>
                  </a:lnTo>
                  <a:lnTo>
                    <a:pt x="432" y="1729"/>
                  </a:lnTo>
                  <a:lnTo>
                    <a:pt x="240" y="3554"/>
                  </a:lnTo>
                  <a:lnTo>
                    <a:pt x="48" y="5667"/>
                  </a:lnTo>
                  <a:lnTo>
                    <a:pt x="0" y="6772"/>
                  </a:lnTo>
                  <a:lnTo>
                    <a:pt x="0" y="7828"/>
                  </a:lnTo>
                  <a:lnTo>
                    <a:pt x="48" y="8885"/>
                  </a:lnTo>
                  <a:lnTo>
                    <a:pt x="144" y="9845"/>
                  </a:lnTo>
                  <a:lnTo>
                    <a:pt x="288" y="10710"/>
                  </a:lnTo>
                  <a:lnTo>
                    <a:pt x="432" y="11046"/>
                  </a:lnTo>
                  <a:lnTo>
                    <a:pt x="528" y="11382"/>
                  </a:lnTo>
                  <a:lnTo>
                    <a:pt x="672" y="11718"/>
                  </a:lnTo>
                  <a:lnTo>
                    <a:pt x="865" y="11958"/>
                  </a:lnTo>
                  <a:lnTo>
                    <a:pt x="1057" y="12151"/>
                  </a:lnTo>
                  <a:lnTo>
                    <a:pt x="1297" y="12295"/>
                  </a:lnTo>
                  <a:lnTo>
                    <a:pt x="1297" y="12295"/>
                  </a:lnTo>
                  <a:lnTo>
                    <a:pt x="2305" y="12775"/>
                  </a:lnTo>
                  <a:lnTo>
                    <a:pt x="3458" y="13207"/>
                  </a:lnTo>
                  <a:lnTo>
                    <a:pt x="4658" y="13591"/>
                  </a:lnTo>
                  <a:lnTo>
                    <a:pt x="5859" y="13927"/>
                  </a:lnTo>
                  <a:lnTo>
                    <a:pt x="7780" y="14456"/>
                  </a:lnTo>
                  <a:lnTo>
                    <a:pt x="8597" y="14648"/>
                  </a:lnTo>
                  <a:lnTo>
                    <a:pt x="8597" y="14648"/>
                  </a:lnTo>
                  <a:lnTo>
                    <a:pt x="8693" y="15032"/>
                  </a:lnTo>
                  <a:lnTo>
                    <a:pt x="8981" y="15896"/>
                  </a:lnTo>
                  <a:lnTo>
                    <a:pt x="9173" y="16281"/>
                  </a:lnTo>
                  <a:lnTo>
                    <a:pt x="9365" y="16617"/>
                  </a:lnTo>
                  <a:lnTo>
                    <a:pt x="9461" y="16761"/>
                  </a:lnTo>
                  <a:lnTo>
                    <a:pt x="9557" y="16809"/>
                  </a:lnTo>
                  <a:lnTo>
                    <a:pt x="9653" y="16857"/>
                  </a:lnTo>
                  <a:lnTo>
                    <a:pt x="9749" y="16809"/>
                  </a:lnTo>
                  <a:lnTo>
                    <a:pt x="9749" y="16809"/>
                  </a:lnTo>
                  <a:lnTo>
                    <a:pt x="9845" y="16665"/>
                  </a:lnTo>
                  <a:lnTo>
                    <a:pt x="9893" y="16473"/>
                  </a:lnTo>
                  <a:lnTo>
                    <a:pt x="9989" y="15800"/>
                  </a:lnTo>
                  <a:lnTo>
                    <a:pt x="10037" y="14936"/>
                  </a:lnTo>
                  <a:lnTo>
                    <a:pt x="10085" y="14024"/>
                  </a:lnTo>
                  <a:lnTo>
                    <a:pt x="10037" y="12295"/>
                  </a:lnTo>
                  <a:lnTo>
                    <a:pt x="10037" y="11526"/>
                  </a:lnTo>
                  <a:lnTo>
                    <a:pt x="10037" y="11526"/>
                  </a:lnTo>
                  <a:lnTo>
                    <a:pt x="9269" y="11334"/>
                  </a:lnTo>
                  <a:lnTo>
                    <a:pt x="7492" y="10806"/>
                  </a:lnTo>
                  <a:lnTo>
                    <a:pt x="6531" y="10470"/>
                  </a:lnTo>
                  <a:lnTo>
                    <a:pt x="5667" y="10133"/>
                  </a:lnTo>
                  <a:lnTo>
                    <a:pt x="5283" y="9941"/>
                  </a:lnTo>
                  <a:lnTo>
                    <a:pt x="4995" y="9749"/>
                  </a:lnTo>
                  <a:lnTo>
                    <a:pt x="4755" y="9557"/>
                  </a:lnTo>
                  <a:lnTo>
                    <a:pt x="4610" y="9365"/>
                  </a:lnTo>
                  <a:lnTo>
                    <a:pt x="4610" y="9365"/>
                  </a:lnTo>
                  <a:lnTo>
                    <a:pt x="4562" y="9125"/>
                  </a:lnTo>
                  <a:lnTo>
                    <a:pt x="4514" y="8789"/>
                  </a:lnTo>
                  <a:lnTo>
                    <a:pt x="4466" y="7732"/>
                  </a:lnTo>
                  <a:lnTo>
                    <a:pt x="4514" y="6484"/>
                  </a:lnTo>
                  <a:lnTo>
                    <a:pt x="4610" y="5091"/>
                  </a:lnTo>
                  <a:lnTo>
                    <a:pt x="4803" y="2594"/>
                  </a:lnTo>
                  <a:lnTo>
                    <a:pt x="4899" y="1537"/>
                  </a:lnTo>
                  <a:lnTo>
                    <a:pt x="7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71"/>
            <p:cNvSpPr/>
            <p:nvPr/>
          </p:nvSpPr>
          <p:spPr>
            <a:xfrm>
              <a:off x="2231150" y="1574000"/>
              <a:ext cx="432250" cy="345800"/>
            </a:xfrm>
            <a:custGeom>
              <a:avLst/>
              <a:gdLst/>
              <a:ahLst/>
              <a:cxnLst/>
              <a:rect l="l" t="t" r="r" b="b"/>
              <a:pathLst>
                <a:path w="17290" h="13832" extrusionOk="0">
                  <a:moveTo>
                    <a:pt x="673" y="1"/>
                  </a:moveTo>
                  <a:lnTo>
                    <a:pt x="481" y="1585"/>
                  </a:lnTo>
                  <a:lnTo>
                    <a:pt x="289" y="3218"/>
                  </a:lnTo>
                  <a:lnTo>
                    <a:pt x="97" y="5139"/>
                  </a:lnTo>
                  <a:lnTo>
                    <a:pt x="49" y="6148"/>
                  </a:lnTo>
                  <a:lnTo>
                    <a:pt x="1" y="7156"/>
                  </a:lnTo>
                  <a:lnTo>
                    <a:pt x="1" y="8069"/>
                  </a:lnTo>
                  <a:lnTo>
                    <a:pt x="49" y="8981"/>
                  </a:lnTo>
                  <a:lnTo>
                    <a:pt x="145" y="9750"/>
                  </a:lnTo>
                  <a:lnTo>
                    <a:pt x="337" y="10470"/>
                  </a:lnTo>
                  <a:lnTo>
                    <a:pt x="433" y="10758"/>
                  </a:lnTo>
                  <a:lnTo>
                    <a:pt x="529" y="10998"/>
                  </a:lnTo>
                  <a:lnTo>
                    <a:pt x="673" y="11190"/>
                  </a:lnTo>
                  <a:lnTo>
                    <a:pt x="865" y="11335"/>
                  </a:lnTo>
                  <a:lnTo>
                    <a:pt x="1201" y="11623"/>
                  </a:lnTo>
                  <a:lnTo>
                    <a:pt x="1682" y="11863"/>
                  </a:lnTo>
                  <a:lnTo>
                    <a:pt x="2162" y="12103"/>
                  </a:lnTo>
                  <a:lnTo>
                    <a:pt x="2738" y="12343"/>
                  </a:lnTo>
                  <a:lnTo>
                    <a:pt x="3891" y="12775"/>
                  </a:lnTo>
                  <a:lnTo>
                    <a:pt x="5092" y="13111"/>
                  </a:lnTo>
                  <a:lnTo>
                    <a:pt x="6196" y="13448"/>
                  </a:lnTo>
                  <a:lnTo>
                    <a:pt x="7109" y="13640"/>
                  </a:lnTo>
                  <a:lnTo>
                    <a:pt x="7973" y="13832"/>
                  </a:lnTo>
                  <a:lnTo>
                    <a:pt x="8453" y="9894"/>
                  </a:lnTo>
                  <a:lnTo>
                    <a:pt x="7925" y="9750"/>
                  </a:lnTo>
                  <a:lnTo>
                    <a:pt x="6724" y="9269"/>
                  </a:lnTo>
                  <a:lnTo>
                    <a:pt x="6100" y="8981"/>
                  </a:lnTo>
                  <a:lnTo>
                    <a:pt x="5572" y="8645"/>
                  </a:lnTo>
                  <a:lnTo>
                    <a:pt x="5380" y="8453"/>
                  </a:lnTo>
                  <a:lnTo>
                    <a:pt x="5188" y="8309"/>
                  </a:lnTo>
                  <a:lnTo>
                    <a:pt x="5092" y="8117"/>
                  </a:lnTo>
                  <a:lnTo>
                    <a:pt x="5043" y="7973"/>
                  </a:lnTo>
                  <a:lnTo>
                    <a:pt x="5236" y="5043"/>
                  </a:lnTo>
                  <a:lnTo>
                    <a:pt x="5428" y="2786"/>
                  </a:lnTo>
                  <a:lnTo>
                    <a:pt x="5860" y="3891"/>
                  </a:lnTo>
                  <a:lnTo>
                    <a:pt x="6388" y="4995"/>
                  </a:lnTo>
                  <a:lnTo>
                    <a:pt x="7013" y="6292"/>
                  </a:lnTo>
                  <a:lnTo>
                    <a:pt x="7397" y="6964"/>
                  </a:lnTo>
                  <a:lnTo>
                    <a:pt x="7829" y="7589"/>
                  </a:lnTo>
                  <a:lnTo>
                    <a:pt x="8261" y="8213"/>
                  </a:lnTo>
                  <a:lnTo>
                    <a:pt x="8693" y="8789"/>
                  </a:lnTo>
                  <a:lnTo>
                    <a:pt x="9174" y="9269"/>
                  </a:lnTo>
                  <a:lnTo>
                    <a:pt x="9654" y="9654"/>
                  </a:lnTo>
                  <a:lnTo>
                    <a:pt x="9942" y="9798"/>
                  </a:lnTo>
                  <a:lnTo>
                    <a:pt x="10182" y="9894"/>
                  </a:lnTo>
                  <a:lnTo>
                    <a:pt x="10422" y="9990"/>
                  </a:lnTo>
                  <a:lnTo>
                    <a:pt x="10710" y="10038"/>
                  </a:lnTo>
                  <a:lnTo>
                    <a:pt x="11239" y="10086"/>
                  </a:lnTo>
                  <a:lnTo>
                    <a:pt x="11767" y="9990"/>
                  </a:lnTo>
                  <a:lnTo>
                    <a:pt x="12295" y="9846"/>
                  </a:lnTo>
                  <a:lnTo>
                    <a:pt x="12872" y="9654"/>
                  </a:lnTo>
                  <a:lnTo>
                    <a:pt x="13448" y="9414"/>
                  </a:lnTo>
                  <a:lnTo>
                    <a:pt x="13976" y="9125"/>
                  </a:lnTo>
                  <a:lnTo>
                    <a:pt x="15033" y="8501"/>
                  </a:lnTo>
                  <a:lnTo>
                    <a:pt x="15945" y="7829"/>
                  </a:lnTo>
                  <a:lnTo>
                    <a:pt x="16666" y="7252"/>
                  </a:lnTo>
                  <a:lnTo>
                    <a:pt x="17290" y="6676"/>
                  </a:lnTo>
                  <a:lnTo>
                    <a:pt x="16089" y="4035"/>
                  </a:lnTo>
                  <a:lnTo>
                    <a:pt x="12968" y="5764"/>
                  </a:lnTo>
                  <a:lnTo>
                    <a:pt x="11575" y="2978"/>
                  </a:lnTo>
                  <a:lnTo>
                    <a:pt x="6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71"/>
            <p:cNvSpPr/>
            <p:nvPr/>
          </p:nvSpPr>
          <p:spPr>
            <a:xfrm>
              <a:off x="2231150" y="1574000"/>
              <a:ext cx="432250" cy="345800"/>
            </a:xfrm>
            <a:custGeom>
              <a:avLst/>
              <a:gdLst/>
              <a:ahLst/>
              <a:cxnLst/>
              <a:rect l="l" t="t" r="r" b="b"/>
              <a:pathLst>
                <a:path w="17290" h="13832" fill="none" extrusionOk="0">
                  <a:moveTo>
                    <a:pt x="673" y="1"/>
                  </a:moveTo>
                  <a:lnTo>
                    <a:pt x="673" y="1"/>
                  </a:lnTo>
                  <a:lnTo>
                    <a:pt x="481" y="1585"/>
                  </a:lnTo>
                  <a:lnTo>
                    <a:pt x="289" y="3218"/>
                  </a:lnTo>
                  <a:lnTo>
                    <a:pt x="97" y="5139"/>
                  </a:lnTo>
                  <a:lnTo>
                    <a:pt x="49" y="6148"/>
                  </a:lnTo>
                  <a:lnTo>
                    <a:pt x="1" y="7156"/>
                  </a:lnTo>
                  <a:lnTo>
                    <a:pt x="1" y="8069"/>
                  </a:lnTo>
                  <a:lnTo>
                    <a:pt x="49" y="8981"/>
                  </a:lnTo>
                  <a:lnTo>
                    <a:pt x="145" y="9750"/>
                  </a:lnTo>
                  <a:lnTo>
                    <a:pt x="337" y="10470"/>
                  </a:lnTo>
                  <a:lnTo>
                    <a:pt x="433" y="10758"/>
                  </a:lnTo>
                  <a:lnTo>
                    <a:pt x="529" y="10998"/>
                  </a:lnTo>
                  <a:lnTo>
                    <a:pt x="673" y="11190"/>
                  </a:lnTo>
                  <a:lnTo>
                    <a:pt x="865" y="11335"/>
                  </a:lnTo>
                  <a:lnTo>
                    <a:pt x="865" y="11335"/>
                  </a:lnTo>
                  <a:lnTo>
                    <a:pt x="1201" y="11623"/>
                  </a:lnTo>
                  <a:lnTo>
                    <a:pt x="1682" y="11863"/>
                  </a:lnTo>
                  <a:lnTo>
                    <a:pt x="2162" y="12103"/>
                  </a:lnTo>
                  <a:lnTo>
                    <a:pt x="2738" y="12343"/>
                  </a:lnTo>
                  <a:lnTo>
                    <a:pt x="3891" y="12775"/>
                  </a:lnTo>
                  <a:lnTo>
                    <a:pt x="5092" y="13111"/>
                  </a:lnTo>
                  <a:lnTo>
                    <a:pt x="6196" y="13448"/>
                  </a:lnTo>
                  <a:lnTo>
                    <a:pt x="7109" y="13640"/>
                  </a:lnTo>
                  <a:lnTo>
                    <a:pt x="7973" y="13832"/>
                  </a:lnTo>
                  <a:lnTo>
                    <a:pt x="8453" y="9894"/>
                  </a:lnTo>
                  <a:lnTo>
                    <a:pt x="8453" y="9894"/>
                  </a:lnTo>
                  <a:lnTo>
                    <a:pt x="7925" y="9750"/>
                  </a:lnTo>
                  <a:lnTo>
                    <a:pt x="6724" y="9269"/>
                  </a:lnTo>
                  <a:lnTo>
                    <a:pt x="6100" y="8981"/>
                  </a:lnTo>
                  <a:lnTo>
                    <a:pt x="5572" y="8645"/>
                  </a:lnTo>
                  <a:lnTo>
                    <a:pt x="5380" y="8453"/>
                  </a:lnTo>
                  <a:lnTo>
                    <a:pt x="5188" y="8309"/>
                  </a:lnTo>
                  <a:lnTo>
                    <a:pt x="5092" y="8117"/>
                  </a:lnTo>
                  <a:lnTo>
                    <a:pt x="5043" y="7973"/>
                  </a:lnTo>
                  <a:lnTo>
                    <a:pt x="5043" y="7973"/>
                  </a:lnTo>
                  <a:lnTo>
                    <a:pt x="5236" y="5043"/>
                  </a:lnTo>
                  <a:lnTo>
                    <a:pt x="5428" y="2786"/>
                  </a:lnTo>
                  <a:lnTo>
                    <a:pt x="5428" y="2786"/>
                  </a:lnTo>
                  <a:lnTo>
                    <a:pt x="5860" y="3891"/>
                  </a:lnTo>
                  <a:lnTo>
                    <a:pt x="6388" y="4995"/>
                  </a:lnTo>
                  <a:lnTo>
                    <a:pt x="7013" y="6292"/>
                  </a:lnTo>
                  <a:lnTo>
                    <a:pt x="7397" y="6964"/>
                  </a:lnTo>
                  <a:lnTo>
                    <a:pt x="7829" y="7589"/>
                  </a:lnTo>
                  <a:lnTo>
                    <a:pt x="8261" y="8213"/>
                  </a:lnTo>
                  <a:lnTo>
                    <a:pt x="8693" y="8789"/>
                  </a:lnTo>
                  <a:lnTo>
                    <a:pt x="9174" y="9269"/>
                  </a:lnTo>
                  <a:lnTo>
                    <a:pt x="9654" y="9654"/>
                  </a:lnTo>
                  <a:lnTo>
                    <a:pt x="9942" y="9798"/>
                  </a:lnTo>
                  <a:lnTo>
                    <a:pt x="10182" y="9894"/>
                  </a:lnTo>
                  <a:lnTo>
                    <a:pt x="10422" y="9990"/>
                  </a:lnTo>
                  <a:lnTo>
                    <a:pt x="10710" y="10038"/>
                  </a:lnTo>
                  <a:lnTo>
                    <a:pt x="10710" y="10038"/>
                  </a:lnTo>
                  <a:lnTo>
                    <a:pt x="11239" y="10086"/>
                  </a:lnTo>
                  <a:lnTo>
                    <a:pt x="11767" y="9990"/>
                  </a:lnTo>
                  <a:lnTo>
                    <a:pt x="12295" y="9846"/>
                  </a:lnTo>
                  <a:lnTo>
                    <a:pt x="12872" y="9654"/>
                  </a:lnTo>
                  <a:lnTo>
                    <a:pt x="13448" y="9414"/>
                  </a:lnTo>
                  <a:lnTo>
                    <a:pt x="13976" y="9125"/>
                  </a:lnTo>
                  <a:lnTo>
                    <a:pt x="15033" y="8501"/>
                  </a:lnTo>
                  <a:lnTo>
                    <a:pt x="15945" y="7829"/>
                  </a:lnTo>
                  <a:lnTo>
                    <a:pt x="16666" y="7252"/>
                  </a:lnTo>
                  <a:lnTo>
                    <a:pt x="17290" y="6676"/>
                  </a:lnTo>
                  <a:lnTo>
                    <a:pt x="16089" y="4035"/>
                  </a:lnTo>
                  <a:lnTo>
                    <a:pt x="12968" y="5764"/>
                  </a:lnTo>
                  <a:lnTo>
                    <a:pt x="11575" y="2978"/>
                  </a:lnTo>
                  <a:lnTo>
                    <a:pt x="6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71"/>
            <p:cNvSpPr/>
            <p:nvPr/>
          </p:nvSpPr>
          <p:spPr>
            <a:xfrm>
              <a:off x="2243175" y="1593200"/>
              <a:ext cx="291775" cy="82875"/>
            </a:xfrm>
            <a:custGeom>
              <a:avLst/>
              <a:gdLst/>
              <a:ahLst/>
              <a:cxnLst/>
              <a:rect l="l" t="t" r="r" b="b"/>
              <a:pathLst>
                <a:path w="11671" h="3315" extrusionOk="0">
                  <a:moveTo>
                    <a:pt x="96" y="1"/>
                  </a:moveTo>
                  <a:lnTo>
                    <a:pt x="0" y="769"/>
                  </a:lnTo>
                  <a:lnTo>
                    <a:pt x="11670" y="3315"/>
                  </a:lnTo>
                  <a:lnTo>
                    <a:pt x="11430" y="2882"/>
                  </a:lnTo>
                  <a:lnTo>
                    <a:pt x="144" y="49"/>
                  </a:lnTo>
                  <a:lnTo>
                    <a:pt x="96" y="1"/>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71"/>
            <p:cNvSpPr/>
            <p:nvPr/>
          </p:nvSpPr>
          <p:spPr>
            <a:xfrm>
              <a:off x="2243175" y="1593200"/>
              <a:ext cx="291775" cy="82875"/>
            </a:xfrm>
            <a:custGeom>
              <a:avLst/>
              <a:gdLst/>
              <a:ahLst/>
              <a:cxnLst/>
              <a:rect l="l" t="t" r="r" b="b"/>
              <a:pathLst>
                <a:path w="11671" h="3315" fill="none" extrusionOk="0">
                  <a:moveTo>
                    <a:pt x="96" y="1"/>
                  </a:moveTo>
                  <a:lnTo>
                    <a:pt x="96" y="1"/>
                  </a:lnTo>
                  <a:lnTo>
                    <a:pt x="0" y="769"/>
                  </a:lnTo>
                  <a:lnTo>
                    <a:pt x="11670" y="3315"/>
                  </a:lnTo>
                  <a:lnTo>
                    <a:pt x="11430" y="2882"/>
                  </a:lnTo>
                  <a:lnTo>
                    <a:pt x="144" y="49"/>
                  </a:lnTo>
                  <a:lnTo>
                    <a:pt x="144" y="49"/>
                  </a:lnTo>
                  <a:lnTo>
                    <a:pt x="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71"/>
            <p:cNvSpPr/>
            <p:nvPr/>
          </p:nvSpPr>
          <p:spPr>
            <a:xfrm>
              <a:off x="2428050" y="1828525"/>
              <a:ext cx="82875" cy="165725"/>
            </a:xfrm>
            <a:custGeom>
              <a:avLst/>
              <a:gdLst/>
              <a:ahLst/>
              <a:cxnLst/>
              <a:rect l="l" t="t" r="r" b="b"/>
              <a:pathLst>
                <a:path w="3315" h="6629" extrusionOk="0">
                  <a:moveTo>
                    <a:pt x="1778" y="1"/>
                  </a:moveTo>
                  <a:lnTo>
                    <a:pt x="1730" y="97"/>
                  </a:lnTo>
                  <a:lnTo>
                    <a:pt x="1730" y="193"/>
                  </a:lnTo>
                  <a:lnTo>
                    <a:pt x="1682" y="625"/>
                  </a:lnTo>
                  <a:lnTo>
                    <a:pt x="1682" y="1922"/>
                  </a:lnTo>
                  <a:lnTo>
                    <a:pt x="1730" y="3747"/>
                  </a:lnTo>
                  <a:lnTo>
                    <a:pt x="1682" y="3603"/>
                  </a:lnTo>
                  <a:lnTo>
                    <a:pt x="1586" y="3315"/>
                  </a:lnTo>
                  <a:lnTo>
                    <a:pt x="1394" y="2978"/>
                  </a:lnTo>
                  <a:lnTo>
                    <a:pt x="1250" y="2834"/>
                  </a:lnTo>
                  <a:lnTo>
                    <a:pt x="1106" y="2690"/>
                  </a:lnTo>
                  <a:lnTo>
                    <a:pt x="961" y="2642"/>
                  </a:lnTo>
                  <a:lnTo>
                    <a:pt x="817" y="2642"/>
                  </a:lnTo>
                  <a:lnTo>
                    <a:pt x="625" y="2738"/>
                  </a:lnTo>
                  <a:lnTo>
                    <a:pt x="481" y="2834"/>
                  </a:lnTo>
                  <a:lnTo>
                    <a:pt x="241" y="3123"/>
                  </a:lnTo>
                  <a:lnTo>
                    <a:pt x="1" y="3411"/>
                  </a:lnTo>
                  <a:lnTo>
                    <a:pt x="1" y="3507"/>
                  </a:lnTo>
                  <a:lnTo>
                    <a:pt x="1" y="3603"/>
                  </a:lnTo>
                  <a:lnTo>
                    <a:pt x="49" y="3795"/>
                  </a:lnTo>
                  <a:lnTo>
                    <a:pt x="193" y="3987"/>
                  </a:lnTo>
                  <a:lnTo>
                    <a:pt x="385" y="4179"/>
                  </a:lnTo>
                  <a:lnTo>
                    <a:pt x="769" y="4515"/>
                  </a:lnTo>
                  <a:lnTo>
                    <a:pt x="961" y="4659"/>
                  </a:lnTo>
                  <a:lnTo>
                    <a:pt x="1106" y="4996"/>
                  </a:lnTo>
                  <a:lnTo>
                    <a:pt x="1490" y="5716"/>
                  </a:lnTo>
                  <a:lnTo>
                    <a:pt x="1730" y="6052"/>
                  </a:lnTo>
                  <a:lnTo>
                    <a:pt x="2018" y="6388"/>
                  </a:lnTo>
                  <a:lnTo>
                    <a:pt x="2306" y="6580"/>
                  </a:lnTo>
                  <a:lnTo>
                    <a:pt x="2450" y="6628"/>
                  </a:lnTo>
                  <a:lnTo>
                    <a:pt x="2642" y="6628"/>
                  </a:lnTo>
                  <a:lnTo>
                    <a:pt x="2738" y="6532"/>
                  </a:lnTo>
                  <a:lnTo>
                    <a:pt x="2834" y="6340"/>
                  </a:lnTo>
                  <a:lnTo>
                    <a:pt x="2931" y="6004"/>
                  </a:lnTo>
                  <a:lnTo>
                    <a:pt x="3027" y="5572"/>
                  </a:lnTo>
                  <a:lnTo>
                    <a:pt x="3171" y="4563"/>
                  </a:lnTo>
                  <a:lnTo>
                    <a:pt x="3267" y="3411"/>
                  </a:lnTo>
                  <a:lnTo>
                    <a:pt x="3315" y="2258"/>
                  </a:lnTo>
                  <a:lnTo>
                    <a:pt x="3315" y="1202"/>
                  </a:lnTo>
                  <a:lnTo>
                    <a:pt x="3315" y="481"/>
                  </a:lnTo>
                  <a:lnTo>
                    <a:pt x="3267" y="145"/>
                  </a:lnTo>
                  <a:lnTo>
                    <a:pt x="3171" y="49"/>
                  </a:lnTo>
                  <a:lnTo>
                    <a:pt x="30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71"/>
            <p:cNvSpPr/>
            <p:nvPr/>
          </p:nvSpPr>
          <p:spPr>
            <a:xfrm>
              <a:off x="2428050" y="1828525"/>
              <a:ext cx="82875" cy="165725"/>
            </a:xfrm>
            <a:custGeom>
              <a:avLst/>
              <a:gdLst/>
              <a:ahLst/>
              <a:cxnLst/>
              <a:rect l="l" t="t" r="r" b="b"/>
              <a:pathLst>
                <a:path w="3315" h="6629" fill="none" extrusionOk="0">
                  <a:moveTo>
                    <a:pt x="1" y="3411"/>
                  </a:moveTo>
                  <a:lnTo>
                    <a:pt x="1" y="3411"/>
                  </a:lnTo>
                  <a:lnTo>
                    <a:pt x="241" y="3123"/>
                  </a:lnTo>
                  <a:lnTo>
                    <a:pt x="481" y="2834"/>
                  </a:lnTo>
                  <a:lnTo>
                    <a:pt x="625" y="2738"/>
                  </a:lnTo>
                  <a:lnTo>
                    <a:pt x="817" y="2642"/>
                  </a:lnTo>
                  <a:lnTo>
                    <a:pt x="961" y="2642"/>
                  </a:lnTo>
                  <a:lnTo>
                    <a:pt x="1106" y="2690"/>
                  </a:lnTo>
                  <a:lnTo>
                    <a:pt x="1106" y="2690"/>
                  </a:lnTo>
                  <a:lnTo>
                    <a:pt x="1250" y="2834"/>
                  </a:lnTo>
                  <a:lnTo>
                    <a:pt x="1394" y="2978"/>
                  </a:lnTo>
                  <a:lnTo>
                    <a:pt x="1586" y="3315"/>
                  </a:lnTo>
                  <a:lnTo>
                    <a:pt x="1682" y="3603"/>
                  </a:lnTo>
                  <a:lnTo>
                    <a:pt x="1730" y="3747"/>
                  </a:lnTo>
                  <a:lnTo>
                    <a:pt x="1730" y="3747"/>
                  </a:lnTo>
                  <a:lnTo>
                    <a:pt x="1682" y="1922"/>
                  </a:lnTo>
                  <a:lnTo>
                    <a:pt x="1682" y="625"/>
                  </a:lnTo>
                  <a:lnTo>
                    <a:pt x="1730" y="193"/>
                  </a:lnTo>
                  <a:lnTo>
                    <a:pt x="1730" y="97"/>
                  </a:lnTo>
                  <a:lnTo>
                    <a:pt x="1778" y="1"/>
                  </a:lnTo>
                  <a:lnTo>
                    <a:pt x="1778" y="1"/>
                  </a:lnTo>
                  <a:lnTo>
                    <a:pt x="2114" y="1"/>
                  </a:lnTo>
                  <a:lnTo>
                    <a:pt x="2546" y="1"/>
                  </a:lnTo>
                  <a:lnTo>
                    <a:pt x="3027" y="1"/>
                  </a:lnTo>
                  <a:lnTo>
                    <a:pt x="3171" y="49"/>
                  </a:lnTo>
                  <a:lnTo>
                    <a:pt x="3267" y="145"/>
                  </a:lnTo>
                  <a:lnTo>
                    <a:pt x="3267" y="145"/>
                  </a:lnTo>
                  <a:lnTo>
                    <a:pt x="3315" y="481"/>
                  </a:lnTo>
                  <a:lnTo>
                    <a:pt x="3315" y="1202"/>
                  </a:lnTo>
                  <a:lnTo>
                    <a:pt x="3315" y="2258"/>
                  </a:lnTo>
                  <a:lnTo>
                    <a:pt x="3267" y="3411"/>
                  </a:lnTo>
                  <a:lnTo>
                    <a:pt x="3171" y="4563"/>
                  </a:lnTo>
                  <a:lnTo>
                    <a:pt x="3027" y="5572"/>
                  </a:lnTo>
                  <a:lnTo>
                    <a:pt x="2931" y="6004"/>
                  </a:lnTo>
                  <a:lnTo>
                    <a:pt x="2834" y="6340"/>
                  </a:lnTo>
                  <a:lnTo>
                    <a:pt x="2738" y="6532"/>
                  </a:lnTo>
                  <a:lnTo>
                    <a:pt x="2642" y="6628"/>
                  </a:lnTo>
                  <a:lnTo>
                    <a:pt x="2594" y="6628"/>
                  </a:lnTo>
                  <a:lnTo>
                    <a:pt x="2594" y="6628"/>
                  </a:lnTo>
                  <a:lnTo>
                    <a:pt x="2450" y="6628"/>
                  </a:lnTo>
                  <a:lnTo>
                    <a:pt x="2306" y="6580"/>
                  </a:lnTo>
                  <a:lnTo>
                    <a:pt x="2018" y="6388"/>
                  </a:lnTo>
                  <a:lnTo>
                    <a:pt x="1730" y="6052"/>
                  </a:lnTo>
                  <a:lnTo>
                    <a:pt x="1490" y="5716"/>
                  </a:lnTo>
                  <a:lnTo>
                    <a:pt x="1106" y="4996"/>
                  </a:lnTo>
                  <a:lnTo>
                    <a:pt x="961" y="4659"/>
                  </a:lnTo>
                  <a:lnTo>
                    <a:pt x="961" y="4659"/>
                  </a:lnTo>
                  <a:lnTo>
                    <a:pt x="769" y="4515"/>
                  </a:lnTo>
                  <a:lnTo>
                    <a:pt x="385" y="4179"/>
                  </a:lnTo>
                  <a:lnTo>
                    <a:pt x="193" y="3987"/>
                  </a:lnTo>
                  <a:lnTo>
                    <a:pt x="49" y="3795"/>
                  </a:lnTo>
                  <a:lnTo>
                    <a:pt x="1" y="3603"/>
                  </a:lnTo>
                  <a:lnTo>
                    <a:pt x="1" y="3507"/>
                  </a:lnTo>
                  <a:lnTo>
                    <a:pt x="1" y="34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71"/>
            <p:cNvSpPr/>
            <p:nvPr/>
          </p:nvSpPr>
          <p:spPr>
            <a:xfrm>
              <a:off x="2426850" y="1827325"/>
              <a:ext cx="84075" cy="166925"/>
            </a:xfrm>
            <a:custGeom>
              <a:avLst/>
              <a:gdLst/>
              <a:ahLst/>
              <a:cxnLst/>
              <a:rect l="l" t="t" r="r" b="b"/>
              <a:pathLst>
                <a:path w="3363" h="6677" extrusionOk="0">
                  <a:moveTo>
                    <a:pt x="2498" y="1"/>
                  </a:moveTo>
                  <a:lnTo>
                    <a:pt x="2114" y="49"/>
                  </a:lnTo>
                  <a:lnTo>
                    <a:pt x="1826" y="49"/>
                  </a:lnTo>
                  <a:lnTo>
                    <a:pt x="1778" y="145"/>
                  </a:lnTo>
                  <a:lnTo>
                    <a:pt x="1778" y="337"/>
                  </a:lnTo>
                  <a:lnTo>
                    <a:pt x="1730" y="817"/>
                  </a:lnTo>
                  <a:lnTo>
                    <a:pt x="1730" y="1442"/>
                  </a:lnTo>
                  <a:lnTo>
                    <a:pt x="1730" y="3026"/>
                  </a:lnTo>
                  <a:lnTo>
                    <a:pt x="1778" y="3795"/>
                  </a:lnTo>
                  <a:lnTo>
                    <a:pt x="1730" y="3651"/>
                  </a:lnTo>
                  <a:lnTo>
                    <a:pt x="1634" y="3363"/>
                  </a:lnTo>
                  <a:lnTo>
                    <a:pt x="1442" y="3026"/>
                  </a:lnTo>
                  <a:lnTo>
                    <a:pt x="1298" y="2882"/>
                  </a:lnTo>
                  <a:lnTo>
                    <a:pt x="1154" y="2738"/>
                  </a:lnTo>
                  <a:lnTo>
                    <a:pt x="961" y="2690"/>
                  </a:lnTo>
                  <a:lnTo>
                    <a:pt x="769" y="2738"/>
                  </a:lnTo>
                  <a:lnTo>
                    <a:pt x="529" y="2882"/>
                  </a:lnTo>
                  <a:lnTo>
                    <a:pt x="337" y="3075"/>
                  </a:lnTo>
                  <a:lnTo>
                    <a:pt x="193" y="3267"/>
                  </a:lnTo>
                  <a:lnTo>
                    <a:pt x="49" y="3459"/>
                  </a:lnTo>
                  <a:lnTo>
                    <a:pt x="1" y="3603"/>
                  </a:lnTo>
                  <a:lnTo>
                    <a:pt x="49" y="3747"/>
                  </a:lnTo>
                  <a:lnTo>
                    <a:pt x="193" y="3939"/>
                  </a:lnTo>
                  <a:lnTo>
                    <a:pt x="529" y="4323"/>
                  </a:lnTo>
                  <a:lnTo>
                    <a:pt x="865" y="4611"/>
                  </a:lnTo>
                  <a:lnTo>
                    <a:pt x="1009" y="4707"/>
                  </a:lnTo>
                  <a:lnTo>
                    <a:pt x="1154" y="4996"/>
                  </a:lnTo>
                  <a:lnTo>
                    <a:pt x="1538" y="5716"/>
                  </a:lnTo>
                  <a:lnTo>
                    <a:pt x="1778" y="6052"/>
                  </a:lnTo>
                  <a:lnTo>
                    <a:pt x="2018" y="6388"/>
                  </a:lnTo>
                  <a:lnTo>
                    <a:pt x="2306" y="6628"/>
                  </a:lnTo>
                  <a:lnTo>
                    <a:pt x="2450" y="6676"/>
                  </a:lnTo>
                  <a:lnTo>
                    <a:pt x="2642" y="6676"/>
                  </a:lnTo>
                  <a:lnTo>
                    <a:pt x="2738" y="6628"/>
                  </a:lnTo>
                  <a:lnTo>
                    <a:pt x="2834" y="6532"/>
                  </a:lnTo>
                  <a:lnTo>
                    <a:pt x="2979" y="6100"/>
                  </a:lnTo>
                  <a:lnTo>
                    <a:pt x="3123" y="5524"/>
                  </a:lnTo>
                  <a:lnTo>
                    <a:pt x="3219" y="4755"/>
                  </a:lnTo>
                  <a:lnTo>
                    <a:pt x="3315" y="3123"/>
                  </a:lnTo>
                  <a:lnTo>
                    <a:pt x="3363" y="1538"/>
                  </a:lnTo>
                  <a:lnTo>
                    <a:pt x="3363" y="577"/>
                  </a:lnTo>
                  <a:lnTo>
                    <a:pt x="3315" y="193"/>
                  </a:lnTo>
                  <a:lnTo>
                    <a:pt x="3219" y="97"/>
                  </a:lnTo>
                  <a:lnTo>
                    <a:pt x="3027" y="49"/>
                  </a:lnTo>
                  <a:lnTo>
                    <a:pt x="24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71"/>
            <p:cNvSpPr/>
            <p:nvPr/>
          </p:nvSpPr>
          <p:spPr>
            <a:xfrm>
              <a:off x="2426850" y="1827325"/>
              <a:ext cx="84075" cy="166925"/>
            </a:xfrm>
            <a:custGeom>
              <a:avLst/>
              <a:gdLst/>
              <a:ahLst/>
              <a:cxnLst/>
              <a:rect l="l" t="t" r="r" b="b"/>
              <a:pathLst>
                <a:path w="3363" h="6677" fill="none" extrusionOk="0">
                  <a:moveTo>
                    <a:pt x="2498" y="1"/>
                  </a:moveTo>
                  <a:lnTo>
                    <a:pt x="2498" y="1"/>
                  </a:lnTo>
                  <a:lnTo>
                    <a:pt x="2114" y="49"/>
                  </a:lnTo>
                  <a:lnTo>
                    <a:pt x="1826" y="49"/>
                  </a:lnTo>
                  <a:lnTo>
                    <a:pt x="1826" y="49"/>
                  </a:lnTo>
                  <a:lnTo>
                    <a:pt x="1778" y="145"/>
                  </a:lnTo>
                  <a:lnTo>
                    <a:pt x="1778" y="337"/>
                  </a:lnTo>
                  <a:lnTo>
                    <a:pt x="1778" y="337"/>
                  </a:lnTo>
                  <a:lnTo>
                    <a:pt x="1730" y="817"/>
                  </a:lnTo>
                  <a:lnTo>
                    <a:pt x="1730" y="1442"/>
                  </a:lnTo>
                  <a:lnTo>
                    <a:pt x="1730" y="1442"/>
                  </a:lnTo>
                  <a:lnTo>
                    <a:pt x="1730" y="3026"/>
                  </a:lnTo>
                  <a:lnTo>
                    <a:pt x="1778" y="3795"/>
                  </a:lnTo>
                  <a:lnTo>
                    <a:pt x="1778" y="3795"/>
                  </a:lnTo>
                  <a:lnTo>
                    <a:pt x="1778" y="3795"/>
                  </a:lnTo>
                  <a:lnTo>
                    <a:pt x="1778" y="3795"/>
                  </a:lnTo>
                  <a:lnTo>
                    <a:pt x="1730" y="3651"/>
                  </a:lnTo>
                  <a:lnTo>
                    <a:pt x="1634" y="3363"/>
                  </a:lnTo>
                  <a:lnTo>
                    <a:pt x="1442" y="3026"/>
                  </a:lnTo>
                  <a:lnTo>
                    <a:pt x="1298" y="2882"/>
                  </a:lnTo>
                  <a:lnTo>
                    <a:pt x="1154" y="2738"/>
                  </a:lnTo>
                  <a:lnTo>
                    <a:pt x="1154" y="2738"/>
                  </a:lnTo>
                  <a:lnTo>
                    <a:pt x="961" y="2690"/>
                  </a:lnTo>
                  <a:lnTo>
                    <a:pt x="961" y="2690"/>
                  </a:lnTo>
                  <a:lnTo>
                    <a:pt x="769" y="2738"/>
                  </a:lnTo>
                  <a:lnTo>
                    <a:pt x="529" y="2882"/>
                  </a:lnTo>
                  <a:lnTo>
                    <a:pt x="337" y="3075"/>
                  </a:lnTo>
                  <a:lnTo>
                    <a:pt x="193" y="3267"/>
                  </a:lnTo>
                  <a:lnTo>
                    <a:pt x="193" y="3267"/>
                  </a:lnTo>
                  <a:lnTo>
                    <a:pt x="49" y="3459"/>
                  </a:lnTo>
                  <a:lnTo>
                    <a:pt x="49" y="3459"/>
                  </a:lnTo>
                  <a:lnTo>
                    <a:pt x="1" y="3603"/>
                  </a:lnTo>
                  <a:lnTo>
                    <a:pt x="1" y="3603"/>
                  </a:lnTo>
                  <a:lnTo>
                    <a:pt x="49" y="3747"/>
                  </a:lnTo>
                  <a:lnTo>
                    <a:pt x="193" y="3939"/>
                  </a:lnTo>
                  <a:lnTo>
                    <a:pt x="529" y="4323"/>
                  </a:lnTo>
                  <a:lnTo>
                    <a:pt x="865" y="4611"/>
                  </a:lnTo>
                  <a:lnTo>
                    <a:pt x="1009" y="4707"/>
                  </a:lnTo>
                  <a:lnTo>
                    <a:pt x="1009" y="4707"/>
                  </a:lnTo>
                  <a:lnTo>
                    <a:pt x="1154" y="4996"/>
                  </a:lnTo>
                  <a:lnTo>
                    <a:pt x="1538" y="5716"/>
                  </a:lnTo>
                  <a:lnTo>
                    <a:pt x="1778" y="6052"/>
                  </a:lnTo>
                  <a:lnTo>
                    <a:pt x="2018" y="6388"/>
                  </a:lnTo>
                  <a:lnTo>
                    <a:pt x="2306" y="6628"/>
                  </a:lnTo>
                  <a:lnTo>
                    <a:pt x="2450" y="6676"/>
                  </a:lnTo>
                  <a:lnTo>
                    <a:pt x="2546" y="6676"/>
                  </a:lnTo>
                  <a:lnTo>
                    <a:pt x="2546" y="6676"/>
                  </a:lnTo>
                  <a:lnTo>
                    <a:pt x="2642" y="6676"/>
                  </a:lnTo>
                  <a:lnTo>
                    <a:pt x="2642" y="6676"/>
                  </a:lnTo>
                  <a:lnTo>
                    <a:pt x="2738" y="6628"/>
                  </a:lnTo>
                  <a:lnTo>
                    <a:pt x="2834" y="6532"/>
                  </a:lnTo>
                  <a:lnTo>
                    <a:pt x="2979" y="6100"/>
                  </a:lnTo>
                  <a:lnTo>
                    <a:pt x="3123" y="5524"/>
                  </a:lnTo>
                  <a:lnTo>
                    <a:pt x="3219" y="4755"/>
                  </a:lnTo>
                  <a:lnTo>
                    <a:pt x="3315" y="3123"/>
                  </a:lnTo>
                  <a:lnTo>
                    <a:pt x="3363" y="1538"/>
                  </a:lnTo>
                  <a:lnTo>
                    <a:pt x="3363" y="1538"/>
                  </a:lnTo>
                  <a:lnTo>
                    <a:pt x="3363" y="577"/>
                  </a:lnTo>
                  <a:lnTo>
                    <a:pt x="3315" y="193"/>
                  </a:lnTo>
                  <a:lnTo>
                    <a:pt x="3315" y="193"/>
                  </a:lnTo>
                  <a:lnTo>
                    <a:pt x="3219" y="97"/>
                  </a:lnTo>
                  <a:lnTo>
                    <a:pt x="3027" y="49"/>
                  </a:lnTo>
                  <a:lnTo>
                    <a:pt x="249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71"/>
            <p:cNvSpPr/>
            <p:nvPr/>
          </p:nvSpPr>
          <p:spPr>
            <a:xfrm>
              <a:off x="2428050" y="1828525"/>
              <a:ext cx="70875" cy="164525"/>
            </a:xfrm>
            <a:custGeom>
              <a:avLst/>
              <a:gdLst/>
              <a:ahLst/>
              <a:cxnLst/>
              <a:rect l="l" t="t" r="r" b="b"/>
              <a:pathLst>
                <a:path w="2835" h="6581" extrusionOk="0">
                  <a:moveTo>
                    <a:pt x="1778" y="1"/>
                  </a:moveTo>
                  <a:lnTo>
                    <a:pt x="1730" y="97"/>
                  </a:lnTo>
                  <a:lnTo>
                    <a:pt x="1730" y="193"/>
                  </a:lnTo>
                  <a:lnTo>
                    <a:pt x="1682" y="625"/>
                  </a:lnTo>
                  <a:lnTo>
                    <a:pt x="1682" y="1922"/>
                  </a:lnTo>
                  <a:lnTo>
                    <a:pt x="1730" y="3747"/>
                  </a:lnTo>
                  <a:lnTo>
                    <a:pt x="1682" y="3603"/>
                  </a:lnTo>
                  <a:lnTo>
                    <a:pt x="1586" y="3315"/>
                  </a:lnTo>
                  <a:lnTo>
                    <a:pt x="1394" y="2978"/>
                  </a:lnTo>
                  <a:lnTo>
                    <a:pt x="1250" y="2834"/>
                  </a:lnTo>
                  <a:lnTo>
                    <a:pt x="1106" y="2690"/>
                  </a:lnTo>
                  <a:lnTo>
                    <a:pt x="961" y="2642"/>
                  </a:lnTo>
                  <a:lnTo>
                    <a:pt x="817" y="2642"/>
                  </a:lnTo>
                  <a:lnTo>
                    <a:pt x="625" y="2738"/>
                  </a:lnTo>
                  <a:lnTo>
                    <a:pt x="481" y="2834"/>
                  </a:lnTo>
                  <a:lnTo>
                    <a:pt x="241" y="3123"/>
                  </a:lnTo>
                  <a:lnTo>
                    <a:pt x="1" y="3411"/>
                  </a:lnTo>
                  <a:lnTo>
                    <a:pt x="1" y="3507"/>
                  </a:lnTo>
                  <a:lnTo>
                    <a:pt x="1" y="3603"/>
                  </a:lnTo>
                  <a:lnTo>
                    <a:pt x="49" y="3795"/>
                  </a:lnTo>
                  <a:lnTo>
                    <a:pt x="193" y="3987"/>
                  </a:lnTo>
                  <a:lnTo>
                    <a:pt x="385" y="4179"/>
                  </a:lnTo>
                  <a:lnTo>
                    <a:pt x="769" y="4515"/>
                  </a:lnTo>
                  <a:lnTo>
                    <a:pt x="961" y="4659"/>
                  </a:lnTo>
                  <a:lnTo>
                    <a:pt x="1058" y="4899"/>
                  </a:lnTo>
                  <a:lnTo>
                    <a:pt x="1394" y="5476"/>
                  </a:lnTo>
                  <a:lnTo>
                    <a:pt x="1586" y="5812"/>
                  </a:lnTo>
                  <a:lnTo>
                    <a:pt x="1778" y="6100"/>
                  </a:lnTo>
                  <a:lnTo>
                    <a:pt x="2018" y="6388"/>
                  </a:lnTo>
                  <a:lnTo>
                    <a:pt x="2258" y="6580"/>
                  </a:lnTo>
                  <a:lnTo>
                    <a:pt x="2354" y="6292"/>
                  </a:lnTo>
                  <a:lnTo>
                    <a:pt x="2450" y="5956"/>
                  </a:lnTo>
                  <a:lnTo>
                    <a:pt x="2594" y="5140"/>
                  </a:lnTo>
                  <a:lnTo>
                    <a:pt x="2690" y="4227"/>
                  </a:lnTo>
                  <a:lnTo>
                    <a:pt x="2738" y="3219"/>
                  </a:lnTo>
                  <a:lnTo>
                    <a:pt x="2834" y="1298"/>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71"/>
            <p:cNvSpPr/>
            <p:nvPr/>
          </p:nvSpPr>
          <p:spPr>
            <a:xfrm>
              <a:off x="2455675" y="1946200"/>
              <a:ext cx="38450" cy="46850"/>
            </a:xfrm>
            <a:custGeom>
              <a:avLst/>
              <a:gdLst/>
              <a:ahLst/>
              <a:cxnLst/>
              <a:rect l="l" t="t" r="r" b="b"/>
              <a:pathLst>
                <a:path w="1538" h="1874" extrusionOk="0">
                  <a:moveTo>
                    <a:pt x="1153" y="0"/>
                  </a:moveTo>
                  <a:lnTo>
                    <a:pt x="721" y="48"/>
                  </a:lnTo>
                  <a:lnTo>
                    <a:pt x="385" y="192"/>
                  </a:lnTo>
                  <a:lnTo>
                    <a:pt x="1" y="289"/>
                  </a:lnTo>
                  <a:lnTo>
                    <a:pt x="241" y="721"/>
                  </a:lnTo>
                  <a:lnTo>
                    <a:pt x="529" y="1153"/>
                  </a:lnTo>
                  <a:lnTo>
                    <a:pt x="817" y="1585"/>
                  </a:lnTo>
                  <a:lnTo>
                    <a:pt x="1009" y="1729"/>
                  </a:lnTo>
                  <a:lnTo>
                    <a:pt x="1153" y="1873"/>
                  </a:lnTo>
                  <a:lnTo>
                    <a:pt x="1297" y="1489"/>
                  </a:lnTo>
                  <a:lnTo>
                    <a:pt x="1393" y="1057"/>
                  </a:lnTo>
                  <a:lnTo>
                    <a:pt x="15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71"/>
            <p:cNvSpPr/>
            <p:nvPr/>
          </p:nvSpPr>
          <p:spPr>
            <a:xfrm>
              <a:off x="2630975" y="1632825"/>
              <a:ext cx="109275" cy="148900"/>
            </a:xfrm>
            <a:custGeom>
              <a:avLst/>
              <a:gdLst/>
              <a:ahLst/>
              <a:cxnLst/>
              <a:rect l="l" t="t" r="r" b="b"/>
              <a:pathLst>
                <a:path w="4371" h="5956" extrusionOk="0">
                  <a:moveTo>
                    <a:pt x="1201" y="1"/>
                  </a:moveTo>
                  <a:lnTo>
                    <a:pt x="1057" y="49"/>
                  </a:lnTo>
                  <a:lnTo>
                    <a:pt x="673" y="289"/>
                  </a:lnTo>
                  <a:lnTo>
                    <a:pt x="288" y="529"/>
                  </a:lnTo>
                  <a:lnTo>
                    <a:pt x="48" y="721"/>
                  </a:lnTo>
                  <a:lnTo>
                    <a:pt x="0" y="817"/>
                  </a:lnTo>
                  <a:lnTo>
                    <a:pt x="48" y="913"/>
                  </a:lnTo>
                  <a:lnTo>
                    <a:pt x="288" y="1297"/>
                  </a:lnTo>
                  <a:lnTo>
                    <a:pt x="961" y="2354"/>
                  </a:lnTo>
                  <a:lnTo>
                    <a:pt x="2017" y="3891"/>
                  </a:lnTo>
                  <a:lnTo>
                    <a:pt x="1921" y="3795"/>
                  </a:lnTo>
                  <a:lnTo>
                    <a:pt x="1633" y="3603"/>
                  </a:lnTo>
                  <a:lnTo>
                    <a:pt x="1297" y="3411"/>
                  </a:lnTo>
                  <a:lnTo>
                    <a:pt x="1105" y="3363"/>
                  </a:lnTo>
                  <a:lnTo>
                    <a:pt x="913" y="3363"/>
                  </a:lnTo>
                  <a:lnTo>
                    <a:pt x="769" y="3411"/>
                  </a:lnTo>
                  <a:lnTo>
                    <a:pt x="625" y="3507"/>
                  </a:lnTo>
                  <a:lnTo>
                    <a:pt x="529" y="3603"/>
                  </a:lnTo>
                  <a:lnTo>
                    <a:pt x="480" y="3795"/>
                  </a:lnTo>
                  <a:lnTo>
                    <a:pt x="384" y="4179"/>
                  </a:lnTo>
                  <a:lnTo>
                    <a:pt x="384" y="4563"/>
                  </a:lnTo>
                  <a:lnTo>
                    <a:pt x="384" y="4659"/>
                  </a:lnTo>
                  <a:lnTo>
                    <a:pt x="432" y="4707"/>
                  </a:lnTo>
                  <a:lnTo>
                    <a:pt x="625" y="4851"/>
                  </a:lnTo>
                  <a:lnTo>
                    <a:pt x="865" y="4899"/>
                  </a:lnTo>
                  <a:lnTo>
                    <a:pt x="1153" y="4995"/>
                  </a:lnTo>
                  <a:lnTo>
                    <a:pt x="1633" y="5043"/>
                  </a:lnTo>
                  <a:lnTo>
                    <a:pt x="1873" y="5091"/>
                  </a:lnTo>
                  <a:lnTo>
                    <a:pt x="2161" y="5284"/>
                  </a:lnTo>
                  <a:lnTo>
                    <a:pt x="2882" y="5668"/>
                  </a:lnTo>
                  <a:lnTo>
                    <a:pt x="3314" y="5812"/>
                  </a:lnTo>
                  <a:lnTo>
                    <a:pt x="3698" y="5956"/>
                  </a:lnTo>
                  <a:lnTo>
                    <a:pt x="4034" y="5956"/>
                  </a:lnTo>
                  <a:lnTo>
                    <a:pt x="4178" y="5908"/>
                  </a:lnTo>
                  <a:lnTo>
                    <a:pt x="4323" y="5860"/>
                  </a:lnTo>
                  <a:lnTo>
                    <a:pt x="4323" y="5764"/>
                  </a:lnTo>
                  <a:lnTo>
                    <a:pt x="4371" y="5716"/>
                  </a:lnTo>
                  <a:lnTo>
                    <a:pt x="4371" y="5428"/>
                  </a:lnTo>
                  <a:lnTo>
                    <a:pt x="4274" y="5140"/>
                  </a:lnTo>
                  <a:lnTo>
                    <a:pt x="4130" y="4707"/>
                  </a:lnTo>
                  <a:lnTo>
                    <a:pt x="3698" y="3795"/>
                  </a:lnTo>
                  <a:lnTo>
                    <a:pt x="3122" y="2786"/>
                  </a:lnTo>
                  <a:lnTo>
                    <a:pt x="2498" y="1778"/>
                  </a:lnTo>
                  <a:lnTo>
                    <a:pt x="1969" y="913"/>
                  </a:lnTo>
                  <a:lnTo>
                    <a:pt x="1537" y="289"/>
                  </a:lnTo>
                  <a:lnTo>
                    <a:pt x="1345" y="49"/>
                  </a:lnTo>
                  <a:lnTo>
                    <a:pt x="12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71"/>
            <p:cNvSpPr/>
            <p:nvPr/>
          </p:nvSpPr>
          <p:spPr>
            <a:xfrm>
              <a:off x="2630975" y="1632825"/>
              <a:ext cx="109275" cy="148900"/>
            </a:xfrm>
            <a:custGeom>
              <a:avLst/>
              <a:gdLst/>
              <a:ahLst/>
              <a:cxnLst/>
              <a:rect l="l" t="t" r="r" b="b"/>
              <a:pathLst>
                <a:path w="4371" h="5956" fill="none" extrusionOk="0">
                  <a:moveTo>
                    <a:pt x="384" y="4563"/>
                  </a:moveTo>
                  <a:lnTo>
                    <a:pt x="384" y="4563"/>
                  </a:lnTo>
                  <a:lnTo>
                    <a:pt x="384" y="4179"/>
                  </a:lnTo>
                  <a:lnTo>
                    <a:pt x="480" y="3795"/>
                  </a:lnTo>
                  <a:lnTo>
                    <a:pt x="529" y="3603"/>
                  </a:lnTo>
                  <a:lnTo>
                    <a:pt x="625" y="3507"/>
                  </a:lnTo>
                  <a:lnTo>
                    <a:pt x="769" y="3411"/>
                  </a:lnTo>
                  <a:lnTo>
                    <a:pt x="913" y="3363"/>
                  </a:lnTo>
                  <a:lnTo>
                    <a:pt x="913" y="3363"/>
                  </a:lnTo>
                  <a:lnTo>
                    <a:pt x="1105" y="3363"/>
                  </a:lnTo>
                  <a:lnTo>
                    <a:pt x="1297" y="3411"/>
                  </a:lnTo>
                  <a:lnTo>
                    <a:pt x="1633" y="3603"/>
                  </a:lnTo>
                  <a:lnTo>
                    <a:pt x="1921" y="3795"/>
                  </a:lnTo>
                  <a:lnTo>
                    <a:pt x="2017" y="3891"/>
                  </a:lnTo>
                  <a:lnTo>
                    <a:pt x="2017" y="3891"/>
                  </a:lnTo>
                  <a:lnTo>
                    <a:pt x="961" y="2354"/>
                  </a:lnTo>
                  <a:lnTo>
                    <a:pt x="288" y="1297"/>
                  </a:lnTo>
                  <a:lnTo>
                    <a:pt x="48" y="913"/>
                  </a:lnTo>
                  <a:lnTo>
                    <a:pt x="0" y="817"/>
                  </a:lnTo>
                  <a:lnTo>
                    <a:pt x="48" y="721"/>
                  </a:lnTo>
                  <a:lnTo>
                    <a:pt x="48" y="721"/>
                  </a:lnTo>
                  <a:lnTo>
                    <a:pt x="288" y="529"/>
                  </a:lnTo>
                  <a:lnTo>
                    <a:pt x="673" y="289"/>
                  </a:lnTo>
                  <a:lnTo>
                    <a:pt x="1057" y="49"/>
                  </a:lnTo>
                  <a:lnTo>
                    <a:pt x="1201" y="1"/>
                  </a:lnTo>
                  <a:lnTo>
                    <a:pt x="1345" y="49"/>
                  </a:lnTo>
                  <a:lnTo>
                    <a:pt x="1345" y="49"/>
                  </a:lnTo>
                  <a:lnTo>
                    <a:pt x="1537" y="289"/>
                  </a:lnTo>
                  <a:lnTo>
                    <a:pt x="1969" y="913"/>
                  </a:lnTo>
                  <a:lnTo>
                    <a:pt x="2498" y="1778"/>
                  </a:lnTo>
                  <a:lnTo>
                    <a:pt x="3122" y="2786"/>
                  </a:lnTo>
                  <a:lnTo>
                    <a:pt x="3698" y="3795"/>
                  </a:lnTo>
                  <a:lnTo>
                    <a:pt x="4130" y="4707"/>
                  </a:lnTo>
                  <a:lnTo>
                    <a:pt x="4274" y="5140"/>
                  </a:lnTo>
                  <a:lnTo>
                    <a:pt x="4371" y="5428"/>
                  </a:lnTo>
                  <a:lnTo>
                    <a:pt x="4371" y="5716"/>
                  </a:lnTo>
                  <a:lnTo>
                    <a:pt x="4323" y="5764"/>
                  </a:lnTo>
                  <a:lnTo>
                    <a:pt x="4323" y="5860"/>
                  </a:lnTo>
                  <a:lnTo>
                    <a:pt x="4323" y="5860"/>
                  </a:lnTo>
                  <a:lnTo>
                    <a:pt x="4178" y="5908"/>
                  </a:lnTo>
                  <a:lnTo>
                    <a:pt x="4034" y="5956"/>
                  </a:lnTo>
                  <a:lnTo>
                    <a:pt x="3698" y="5956"/>
                  </a:lnTo>
                  <a:lnTo>
                    <a:pt x="3314" y="5812"/>
                  </a:lnTo>
                  <a:lnTo>
                    <a:pt x="2882" y="5668"/>
                  </a:lnTo>
                  <a:lnTo>
                    <a:pt x="2161" y="5284"/>
                  </a:lnTo>
                  <a:lnTo>
                    <a:pt x="1873" y="5091"/>
                  </a:lnTo>
                  <a:lnTo>
                    <a:pt x="1873" y="5091"/>
                  </a:lnTo>
                  <a:lnTo>
                    <a:pt x="1633" y="5043"/>
                  </a:lnTo>
                  <a:lnTo>
                    <a:pt x="1153" y="4995"/>
                  </a:lnTo>
                  <a:lnTo>
                    <a:pt x="865" y="4899"/>
                  </a:lnTo>
                  <a:lnTo>
                    <a:pt x="625" y="4851"/>
                  </a:lnTo>
                  <a:lnTo>
                    <a:pt x="432" y="4707"/>
                  </a:lnTo>
                  <a:lnTo>
                    <a:pt x="384" y="4659"/>
                  </a:lnTo>
                  <a:lnTo>
                    <a:pt x="384" y="45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71"/>
            <p:cNvSpPr/>
            <p:nvPr/>
          </p:nvSpPr>
          <p:spPr>
            <a:xfrm>
              <a:off x="2630975" y="1632825"/>
              <a:ext cx="109275" cy="148900"/>
            </a:xfrm>
            <a:custGeom>
              <a:avLst/>
              <a:gdLst/>
              <a:ahLst/>
              <a:cxnLst/>
              <a:rect l="l" t="t" r="r" b="b"/>
              <a:pathLst>
                <a:path w="4371" h="5956" extrusionOk="0">
                  <a:moveTo>
                    <a:pt x="1249" y="1"/>
                  </a:moveTo>
                  <a:lnTo>
                    <a:pt x="1105" y="49"/>
                  </a:lnTo>
                  <a:lnTo>
                    <a:pt x="961" y="97"/>
                  </a:lnTo>
                  <a:lnTo>
                    <a:pt x="577" y="337"/>
                  </a:lnTo>
                  <a:lnTo>
                    <a:pt x="240" y="577"/>
                  </a:lnTo>
                  <a:lnTo>
                    <a:pt x="48" y="721"/>
                  </a:lnTo>
                  <a:lnTo>
                    <a:pt x="0" y="769"/>
                  </a:lnTo>
                  <a:lnTo>
                    <a:pt x="96" y="1009"/>
                  </a:lnTo>
                  <a:lnTo>
                    <a:pt x="336" y="1394"/>
                  </a:lnTo>
                  <a:lnTo>
                    <a:pt x="1009" y="2450"/>
                  </a:lnTo>
                  <a:lnTo>
                    <a:pt x="2017" y="3891"/>
                  </a:lnTo>
                  <a:lnTo>
                    <a:pt x="1681" y="3603"/>
                  </a:lnTo>
                  <a:lnTo>
                    <a:pt x="1345" y="3411"/>
                  </a:lnTo>
                  <a:lnTo>
                    <a:pt x="1153" y="3363"/>
                  </a:lnTo>
                  <a:lnTo>
                    <a:pt x="865" y="3363"/>
                  </a:lnTo>
                  <a:lnTo>
                    <a:pt x="721" y="3411"/>
                  </a:lnTo>
                  <a:lnTo>
                    <a:pt x="625" y="3507"/>
                  </a:lnTo>
                  <a:lnTo>
                    <a:pt x="529" y="3651"/>
                  </a:lnTo>
                  <a:lnTo>
                    <a:pt x="480" y="3795"/>
                  </a:lnTo>
                  <a:lnTo>
                    <a:pt x="384" y="4131"/>
                  </a:lnTo>
                  <a:lnTo>
                    <a:pt x="384" y="4467"/>
                  </a:lnTo>
                  <a:lnTo>
                    <a:pt x="384" y="4563"/>
                  </a:lnTo>
                  <a:lnTo>
                    <a:pt x="384" y="4659"/>
                  </a:lnTo>
                  <a:lnTo>
                    <a:pt x="432" y="4707"/>
                  </a:lnTo>
                  <a:lnTo>
                    <a:pt x="625" y="4851"/>
                  </a:lnTo>
                  <a:lnTo>
                    <a:pt x="865" y="4899"/>
                  </a:lnTo>
                  <a:lnTo>
                    <a:pt x="1153" y="4995"/>
                  </a:lnTo>
                  <a:lnTo>
                    <a:pt x="1633" y="5043"/>
                  </a:lnTo>
                  <a:lnTo>
                    <a:pt x="1873" y="5091"/>
                  </a:lnTo>
                  <a:lnTo>
                    <a:pt x="2065" y="5188"/>
                  </a:lnTo>
                  <a:lnTo>
                    <a:pt x="2642" y="5524"/>
                  </a:lnTo>
                  <a:lnTo>
                    <a:pt x="3314" y="5812"/>
                  </a:lnTo>
                  <a:lnTo>
                    <a:pt x="3650" y="5908"/>
                  </a:lnTo>
                  <a:lnTo>
                    <a:pt x="3938" y="5956"/>
                  </a:lnTo>
                  <a:lnTo>
                    <a:pt x="4130" y="5956"/>
                  </a:lnTo>
                  <a:lnTo>
                    <a:pt x="4323" y="5860"/>
                  </a:lnTo>
                  <a:lnTo>
                    <a:pt x="4371" y="5764"/>
                  </a:lnTo>
                  <a:lnTo>
                    <a:pt x="4371" y="5620"/>
                  </a:lnTo>
                  <a:lnTo>
                    <a:pt x="4323" y="5380"/>
                  </a:lnTo>
                  <a:lnTo>
                    <a:pt x="4226" y="5091"/>
                  </a:lnTo>
                  <a:lnTo>
                    <a:pt x="3938" y="4275"/>
                  </a:lnTo>
                  <a:lnTo>
                    <a:pt x="3458" y="3411"/>
                  </a:lnTo>
                  <a:lnTo>
                    <a:pt x="2930" y="2450"/>
                  </a:lnTo>
                  <a:lnTo>
                    <a:pt x="1873" y="769"/>
                  </a:lnTo>
                  <a:lnTo>
                    <a:pt x="1489" y="241"/>
                  </a:lnTo>
                  <a:lnTo>
                    <a:pt x="1345" y="49"/>
                  </a:lnTo>
                  <a:lnTo>
                    <a:pt x="12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71"/>
            <p:cNvSpPr/>
            <p:nvPr/>
          </p:nvSpPr>
          <p:spPr>
            <a:xfrm>
              <a:off x="2630975" y="1632825"/>
              <a:ext cx="109275" cy="148900"/>
            </a:xfrm>
            <a:custGeom>
              <a:avLst/>
              <a:gdLst/>
              <a:ahLst/>
              <a:cxnLst/>
              <a:rect l="l" t="t" r="r" b="b"/>
              <a:pathLst>
                <a:path w="4371" h="5956" fill="none" extrusionOk="0">
                  <a:moveTo>
                    <a:pt x="1249" y="1"/>
                  </a:moveTo>
                  <a:lnTo>
                    <a:pt x="1249" y="1"/>
                  </a:lnTo>
                  <a:lnTo>
                    <a:pt x="1105" y="49"/>
                  </a:lnTo>
                  <a:lnTo>
                    <a:pt x="961" y="97"/>
                  </a:lnTo>
                  <a:lnTo>
                    <a:pt x="577" y="337"/>
                  </a:lnTo>
                  <a:lnTo>
                    <a:pt x="240" y="577"/>
                  </a:lnTo>
                  <a:lnTo>
                    <a:pt x="48" y="721"/>
                  </a:lnTo>
                  <a:lnTo>
                    <a:pt x="48" y="721"/>
                  </a:lnTo>
                  <a:lnTo>
                    <a:pt x="0" y="769"/>
                  </a:lnTo>
                  <a:lnTo>
                    <a:pt x="0" y="769"/>
                  </a:lnTo>
                  <a:lnTo>
                    <a:pt x="96" y="1009"/>
                  </a:lnTo>
                  <a:lnTo>
                    <a:pt x="336" y="1394"/>
                  </a:lnTo>
                  <a:lnTo>
                    <a:pt x="1009" y="2450"/>
                  </a:lnTo>
                  <a:lnTo>
                    <a:pt x="2017" y="3891"/>
                  </a:lnTo>
                  <a:lnTo>
                    <a:pt x="2017" y="3891"/>
                  </a:lnTo>
                  <a:lnTo>
                    <a:pt x="2017" y="3891"/>
                  </a:lnTo>
                  <a:lnTo>
                    <a:pt x="2017" y="3891"/>
                  </a:lnTo>
                  <a:lnTo>
                    <a:pt x="1681" y="3603"/>
                  </a:lnTo>
                  <a:lnTo>
                    <a:pt x="1345" y="3411"/>
                  </a:lnTo>
                  <a:lnTo>
                    <a:pt x="1153" y="3363"/>
                  </a:lnTo>
                  <a:lnTo>
                    <a:pt x="1009" y="3363"/>
                  </a:lnTo>
                  <a:lnTo>
                    <a:pt x="1009" y="3363"/>
                  </a:lnTo>
                  <a:lnTo>
                    <a:pt x="913" y="3363"/>
                  </a:lnTo>
                  <a:lnTo>
                    <a:pt x="913" y="3363"/>
                  </a:lnTo>
                  <a:lnTo>
                    <a:pt x="865" y="3363"/>
                  </a:lnTo>
                  <a:lnTo>
                    <a:pt x="865" y="3363"/>
                  </a:lnTo>
                  <a:lnTo>
                    <a:pt x="721" y="3411"/>
                  </a:lnTo>
                  <a:lnTo>
                    <a:pt x="625" y="3507"/>
                  </a:lnTo>
                  <a:lnTo>
                    <a:pt x="529" y="3651"/>
                  </a:lnTo>
                  <a:lnTo>
                    <a:pt x="480" y="3795"/>
                  </a:lnTo>
                  <a:lnTo>
                    <a:pt x="384" y="4131"/>
                  </a:lnTo>
                  <a:lnTo>
                    <a:pt x="384" y="4467"/>
                  </a:lnTo>
                  <a:lnTo>
                    <a:pt x="384" y="4467"/>
                  </a:lnTo>
                  <a:lnTo>
                    <a:pt x="384" y="4563"/>
                  </a:lnTo>
                  <a:lnTo>
                    <a:pt x="384" y="4563"/>
                  </a:lnTo>
                  <a:lnTo>
                    <a:pt x="384" y="4659"/>
                  </a:lnTo>
                  <a:lnTo>
                    <a:pt x="432" y="4707"/>
                  </a:lnTo>
                  <a:lnTo>
                    <a:pt x="625" y="4851"/>
                  </a:lnTo>
                  <a:lnTo>
                    <a:pt x="865" y="4899"/>
                  </a:lnTo>
                  <a:lnTo>
                    <a:pt x="1153" y="4995"/>
                  </a:lnTo>
                  <a:lnTo>
                    <a:pt x="1633" y="5043"/>
                  </a:lnTo>
                  <a:lnTo>
                    <a:pt x="1873" y="5091"/>
                  </a:lnTo>
                  <a:lnTo>
                    <a:pt x="1873" y="5091"/>
                  </a:lnTo>
                  <a:lnTo>
                    <a:pt x="2065" y="5188"/>
                  </a:lnTo>
                  <a:lnTo>
                    <a:pt x="2642" y="5524"/>
                  </a:lnTo>
                  <a:lnTo>
                    <a:pt x="3314" y="5812"/>
                  </a:lnTo>
                  <a:lnTo>
                    <a:pt x="3650" y="5908"/>
                  </a:lnTo>
                  <a:lnTo>
                    <a:pt x="3938" y="5956"/>
                  </a:lnTo>
                  <a:lnTo>
                    <a:pt x="3938" y="5956"/>
                  </a:lnTo>
                  <a:lnTo>
                    <a:pt x="4130" y="5956"/>
                  </a:lnTo>
                  <a:lnTo>
                    <a:pt x="4323" y="5860"/>
                  </a:lnTo>
                  <a:lnTo>
                    <a:pt x="4323" y="5860"/>
                  </a:lnTo>
                  <a:lnTo>
                    <a:pt x="4371" y="5764"/>
                  </a:lnTo>
                  <a:lnTo>
                    <a:pt x="4371" y="5620"/>
                  </a:lnTo>
                  <a:lnTo>
                    <a:pt x="4371" y="5620"/>
                  </a:lnTo>
                  <a:lnTo>
                    <a:pt x="4323" y="5380"/>
                  </a:lnTo>
                  <a:lnTo>
                    <a:pt x="4226" y="5091"/>
                  </a:lnTo>
                  <a:lnTo>
                    <a:pt x="3938" y="4275"/>
                  </a:lnTo>
                  <a:lnTo>
                    <a:pt x="3458" y="3411"/>
                  </a:lnTo>
                  <a:lnTo>
                    <a:pt x="2930" y="2450"/>
                  </a:lnTo>
                  <a:lnTo>
                    <a:pt x="1873" y="769"/>
                  </a:lnTo>
                  <a:lnTo>
                    <a:pt x="1489" y="241"/>
                  </a:lnTo>
                  <a:lnTo>
                    <a:pt x="1345" y="49"/>
                  </a:lnTo>
                  <a:lnTo>
                    <a:pt x="1345" y="49"/>
                  </a:lnTo>
                  <a:lnTo>
                    <a:pt x="12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71"/>
            <p:cNvSpPr/>
            <p:nvPr/>
          </p:nvSpPr>
          <p:spPr>
            <a:xfrm>
              <a:off x="2630975" y="1636425"/>
              <a:ext cx="99675" cy="145300"/>
            </a:xfrm>
            <a:custGeom>
              <a:avLst/>
              <a:gdLst/>
              <a:ahLst/>
              <a:cxnLst/>
              <a:rect l="l" t="t" r="r" b="b"/>
              <a:pathLst>
                <a:path w="3987" h="5812" extrusionOk="0">
                  <a:moveTo>
                    <a:pt x="865" y="1"/>
                  </a:moveTo>
                  <a:lnTo>
                    <a:pt x="336" y="337"/>
                  </a:lnTo>
                  <a:lnTo>
                    <a:pt x="48" y="577"/>
                  </a:lnTo>
                  <a:lnTo>
                    <a:pt x="0" y="673"/>
                  </a:lnTo>
                  <a:lnTo>
                    <a:pt x="48" y="769"/>
                  </a:lnTo>
                  <a:lnTo>
                    <a:pt x="288" y="1153"/>
                  </a:lnTo>
                  <a:lnTo>
                    <a:pt x="961" y="2210"/>
                  </a:lnTo>
                  <a:lnTo>
                    <a:pt x="2017" y="3747"/>
                  </a:lnTo>
                  <a:lnTo>
                    <a:pt x="1921" y="3651"/>
                  </a:lnTo>
                  <a:lnTo>
                    <a:pt x="1633" y="3459"/>
                  </a:lnTo>
                  <a:lnTo>
                    <a:pt x="1297" y="3267"/>
                  </a:lnTo>
                  <a:lnTo>
                    <a:pt x="1105" y="3219"/>
                  </a:lnTo>
                  <a:lnTo>
                    <a:pt x="913" y="3219"/>
                  </a:lnTo>
                  <a:lnTo>
                    <a:pt x="769" y="3267"/>
                  </a:lnTo>
                  <a:lnTo>
                    <a:pt x="625" y="3363"/>
                  </a:lnTo>
                  <a:lnTo>
                    <a:pt x="529" y="3459"/>
                  </a:lnTo>
                  <a:lnTo>
                    <a:pt x="480" y="3651"/>
                  </a:lnTo>
                  <a:lnTo>
                    <a:pt x="384" y="4035"/>
                  </a:lnTo>
                  <a:lnTo>
                    <a:pt x="384" y="4419"/>
                  </a:lnTo>
                  <a:lnTo>
                    <a:pt x="384" y="4515"/>
                  </a:lnTo>
                  <a:lnTo>
                    <a:pt x="432" y="4563"/>
                  </a:lnTo>
                  <a:lnTo>
                    <a:pt x="625" y="4707"/>
                  </a:lnTo>
                  <a:lnTo>
                    <a:pt x="865" y="4755"/>
                  </a:lnTo>
                  <a:lnTo>
                    <a:pt x="1153" y="4851"/>
                  </a:lnTo>
                  <a:lnTo>
                    <a:pt x="1633" y="4899"/>
                  </a:lnTo>
                  <a:lnTo>
                    <a:pt x="1873" y="4947"/>
                  </a:lnTo>
                  <a:lnTo>
                    <a:pt x="2113" y="5092"/>
                  </a:lnTo>
                  <a:lnTo>
                    <a:pt x="2642" y="5380"/>
                  </a:lnTo>
                  <a:lnTo>
                    <a:pt x="3026" y="5572"/>
                  </a:lnTo>
                  <a:lnTo>
                    <a:pt x="3362" y="5716"/>
                  </a:lnTo>
                  <a:lnTo>
                    <a:pt x="3698" y="5812"/>
                  </a:lnTo>
                  <a:lnTo>
                    <a:pt x="3986" y="5812"/>
                  </a:lnTo>
                  <a:lnTo>
                    <a:pt x="3938" y="5524"/>
                  </a:lnTo>
                  <a:lnTo>
                    <a:pt x="3842" y="5188"/>
                  </a:lnTo>
                  <a:lnTo>
                    <a:pt x="3506" y="4467"/>
                  </a:lnTo>
                  <a:lnTo>
                    <a:pt x="3074" y="3603"/>
                  </a:lnTo>
                  <a:lnTo>
                    <a:pt x="2594" y="2738"/>
                  </a:lnTo>
                  <a:lnTo>
                    <a:pt x="1585" y="1105"/>
                  </a:lnTo>
                  <a:lnTo>
                    <a:pt x="86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71"/>
            <p:cNvSpPr/>
            <p:nvPr/>
          </p:nvSpPr>
          <p:spPr>
            <a:xfrm>
              <a:off x="2686200" y="1737300"/>
              <a:ext cx="44450" cy="44425"/>
            </a:xfrm>
            <a:custGeom>
              <a:avLst/>
              <a:gdLst/>
              <a:ahLst/>
              <a:cxnLst/>
              <a:rect l="l" t="t" r="r" b="b"/>
              <a:pathLst>
                <a:path w="1778" h="1777" extrusionOk="0">
                  <a:moveTo>
                    <a:pt x="1105" y="0"/>
                  </a:moveTo>
                  <a:lnTo>
                    <a:pt x="769" y="240"/>
                  </a:lnTo>
                  <a:lnTo>
                    <a:pt x="481" y="528"/>
                  </a:lnTo>
                  <a:lnTo>
                    <a:pt x="193" y="816"/>
                  </a:lnTo>
                  <a:lnTo>
                    <a:pt x="0" y="1105"/>
                  </a:lnTo>
                  <a:lnTo>
                    <a:pt x="385" y="1345"/>
                  </a:lnTo>
                  <a:lnTo>
                    <a:pt x="865" y="1537"/>
                  </a:lnTo>
                  <a:lnTo>
                    <a:pt x="1345" y="1729"/>
                  </a:lnTo>
                  <a:lnTo>
                    <a:pt x="1585" y="1777"/>
                  </a:lnTo>
                  <a:lnTo>
                    <a:pt x="1777" y="1777"/>
                  </a:lnTo>
                  <a:lnTo>
                    <a:pt x="1681" y="1441"/>
                  </a:lnTo>
                  <a:lnTo>
                    <a:pt x="1537" y="1009"/>
                  </a:lnTo>
                  <a:lnTo>
                    <a:pt x="11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71"/>
            <p:cNvSpPr/>
            <p:nvPr/>
          </p:nvSpPr>
          <p:spPr>
            <a:xfrm>
              <a:off x="2238375" y="1228225"/>
              <a:ext cx="303775" cy="439450"/>
            </a:xfrm>
            <a:custGeom>
              <a:avLst/>
              <a:gdLst/>
              <a:ahLst/>
              <a:cxnLst/>
              <a:rect l="l" t="t" r="r" b="b"/>
              <a:pathLst>
                <a:path w="12151" h="17578" extrusionOk="0">
                  <a:moveTo>
                    <a:pt x="5427" y="0"/>
                  </a:moveTo>
                  <a:lnTo>
                    <a:pt x="5043" y="96"/>
                  </a:lnTo>
                  <a:lnTo>
                    <a:pt x="4754" y="192"/>
                  </a:lnTo>
                  <a:lnTo>
                    <a:pt x="4514" y="337"/>
                  </a:lnTo>
                  <a:lnTo>
                    <a:pt x="4226" y="577"/>
                  </a:lnTo>
                  <a:lnTo>
                    <a:pt x="3938" y="865"/>
                  </a:lnTo>
                  <a:lnTo>
                    <a:pt x="3698" y="1201"/>
                  </a:lnTo>
                  <a:lnTo>
                    <a:pt x="3410" y="1585"/>
                  </a:lnTo>
                  <a:lnTo>
                    <a:pt x="2882" y="2498"/>
                  </a:lnTo>
                  <a:lnTo>
                    <a:pt x="2401" y="3506"/>
                  </a:lnTo>
                  <a:lnTo>
                    <a:pt x="1921" y="4659"/>
                  </a:lnTo>
                  <a:lnTo>
                    <a:pt x="1489" y="5859"/>
                  </a:lnTo>
                  <a:lnTo>
                    <a:pt x="1105" y="7156"/>
                  </a:lnTo>
                  <a:lnTo>
                    <a:pt x="768" y="8405"/>
                  </a:lnTo>
                  <a:lnTo>
                    <a:pt x="480" y="9653"/>
                  </a:lnTo>
                  <a:lnTo>
                    <a:pt x="240" y="10806"/>
                  </a:lnTo>
                  <a:lnTo>
                    <a:pt x="96" y="11911"/>
                  </a:lnTo>
                  <a:lnTo>
                    <a:pt x="0" y="12871"/>
                  </a:lnTo>
                  <a:lnTo>
                    <a:pt x="0" y="13639"/>
                  </a:lnTo>
                  <a:lnTo>
                    <a:pt x="48" y="13976"/>
                  </a:lnTo>
                  <a:lnTo>
                    <a:pt x="96" y="14264"/>
                  </a:lnTo>
                  <a:lnTo>
                    <a:pt x="192" y="14456"/>
                  </a:lnTo>
                  <a:lnTo>
                    <a:pt x="336" y="14648"/>
                  </a:lnTo>
                  <a:lnTo>
                    <a:pt x="12006" y="17578"/>
                  </a:lnTo>
                  <a:lnTo>
                    <a:pt x="12006" y="17578"/>
                  </a:lnTo>
                  <a:lnTo>
                    <a:pt x="11862" y="17433"/>
                  </a:lnTo>
                  <a:lnTo>
                    <a:pt x="11814" y="17241"/>
                  </a:lnTo>
                  <a:lnTo>
                    <a:pt x="11718" y="16761"/>
                  </a:lnTo>
                  <a:lnTo>
                    <a:pt x="11670" y="16137"/>
                  </a:lnTo>
                  <a:lnTo>
                    <a:pt x="11670" y="15320"/>
                  </a:lnTo>
                  <a:lnTo>
                    <a:pt x="11814" y="13399"/>
                  </a:lnTo>
                  <a:lnTo>
                    <a:pt x="12006" y="11190"/>
                  </a:lnTo>
                  <a:lnTo>
                    <a:pt x="12102" y="9990"/>
                  </a:lnTo>
                  <a:lnTo>
                    <a:pt x="12150" y="8789"/>
                  </a:lnTo>
                  <a:lnTo>
                    <a:pt x="12150" y="7588"/>
                  </a:lnTo>
                  <a:lnTo>
                    <a:pt x="12150" y="6388"/>
                  </a:lnTo>
                  <a:lnTo>
                    <a:pt x="12054" y="5235"/>
                  </a:lnTo>
                  <a:lnTo>
                    <a:pt x="11862" y="4130"/>
                  </a:lnTo>
                  <a:lnTo>
                    <a:pt x="11766" y="3650"/>
                  </a:lnTo>
                  <a:lnTo>
                    <a:pt x="11622" y="3122"/>
                  </a:lnTo>
                  <a:lnTo>
                    <a:pt x="11430" y="2642"/>
                  </a:lnTo>
                  <a:lnTo>
                    <a:pt x="11238" y="2209"/>
                  </a:lnTo>
                  <a:lnTo>
                    <a:pt x="11094" y="1969"/>
                  </a:lnTo>
                  <a:lnTo>
                    <a:pt x="10902" y="1777"/>
                  </a:lnTo>
                  <a:lnTo>
                    <a:pt x="10614" y="1537"/>
                  </a:lnTo>
                  <a:lnTo>
                    <a:pt x="10325" y="1297"/>
                  </a:lnTo>
                  <a:lnTo>
                    <a:pt x="9509" y="913"/>
                  </a:lnTo>
                  <a:lnTo>
                    <a:pt x="8645" y="529"/>
                  </a:lnTo>
                  <a:lnTo>
                    <a:pt x="7684" y="240"/>
                  </a:lnTo>
                  <a:lnTo>
                    <a:pt x="6724" y="48"/>
                  </a:lnTo>
                  <a:lnTo>
                    <a:pt x="62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71"/>
            <p:cNvSpPr/>
            <p:nvPr/>
          </p:nvSpPr>
          <p:spPr>
            <a:xfrm>
              <a:off x="2238375" y="1228225"/>
              <a:ext cx="303775" cy="439450"/>
            </a:xfrm>
            <a:custGeom>
              <a:avLst/>
              <a:gdLst/>
              <a:ahLst/>
              <a:cxnLst/>
              <a:rect l="l" t="t" r="r" b="b"/>
              <a:pathLst>
                <a:path w="12151" h="17578" fill="none" extrusionOk="0">
                  <a:moveTo>
                    <a:pt x="12006" y="17578"/>
                  </a:moveTo>
                  <a:lnTo>
                    <a:pt x="12006" y="17578"/>
                  </a:lnTo>
                  <a:lnTo>
                    <a:pt x="11862" y="17433"/>
                  </a:lnTo>
                  <a:lnTo>
                    <a:pt x="11814" y="17241"/>
                  </a:lnTo>
                  <a:lnTo>
                    <a:pt x="11718" y="16761"/>
                  </a:lnTo>
                  <a:lnTo>
                    <a:pt x="11670" y="16137"/>
                  </a:lnTo>
                  <a:lnTo>
                    <a:pt x="11670" y="15320"/>
                  </a:lnTo>
                  <a:lnTo>
                    <a:pt x="11814" y="13399"/>
                  </a:lnTo>
                  <a:lnTo>
                    <a:pt x="12006" y="11190"/>
                  </a:lnTo>
                  <a:lnTo>
                    <a:pt x="12102" y="9990"/>
                  </a:lnTo>
                  <a:lnTo>
                    <a:pt x="12150" y="8789"/>
                  </a:lnTo>
                  <a:lnTo>
                    <a:pt x="12150" y="7588"/>
                  </a:lnTo>
                  <a:lnTo>
                    <a:pt x="12150" y="6388"/>
                  </a:lnTo>
                  <a:lnTo>
                    <a:pt x="12054" y="5235"/>
                  </a:lnTo>
                  <a:lnTo>
                    <a:pt x="11862" y="4130"/>
                  </a:lnTo>
                  <a:lnTo>
                    <a:pt x="11766" y="3650"/>
                  </a:lnTo>
                  <a:lnTo>
                    <a:pt x="11622" y="3122"/>
                  </a:lnTo>
                  <a:lnTo>
                    <a:pt x="11430" y="2642"/>
                  </a:lnTo>
                  <a:lnTo>
                    <a:pt x="11238" y="2209"/>
                  </a:lnTo>
                  <a:lnTo>
                    <a:pt x="11238" y="2209"/>
                  </a:lnTo>
                  <a:lnTo>
                    <a:pt x="11094" y="1969"/>
                  </a:lnTo>
                  <a:lnTo>
                    <a:pt x="10902" y="1777"/>
                  </a:lnTo>
                  <a:lnTo>
                    <a:pt x="10614" y="1537"/>
                  </a:lnTo>
                  <a:lnTo>
                    <a:pt x="10325" y="1297"/>
                  </a:lnTo>
                  <a:lnTo>
                    <a:pt x="9509" y="913"/>
                  </a:lnTo>
                  <a:lnTo>
                    <a:pt x="8645" y="529"/>
                  </a:lnTo>
                  <a:lnTo>
                    <a:pt x="7684" y="240"/>
                  </a:lnTo>
                  <a:lnTo>
                    <a:pt x="6724" y="48"/>
                  </a:lnTo>
                  <a:lnTo>
                    <a:pt x="6243" y="0"/>
                  </a:lnTo>
                  <a:lnTo>
                    <a:pt x="5811" y="0"/>
                  </a:lnTo>
                  <a:lnTo>
                    <a:pt x="5427" y="0"/>
                  </a:lnTo>
                  <a:lnTo>
                    <a:pt x="5043" y="96"/>
                  </a:lnTo>
                  <a:lnTo>
                    <a:pt x="5043" y="96"/>
                  </a:lnTo>
                  <a:lnTo>
                    <a:pt x="4754" y="192"/>
                  </a:lnTo>
                  <a:lnTo>
                    <a:pt x="4514" y="337"/>
                  </a:lnTo>
                  <a:lnTo>
                    <a:pt x="4226" y="577"/>
                  </a:lnTo>
                  <a:lnTo>
                    <a:pt x="3938" y="865"/>
                  </a:lnTo>
                  <a:lnTo>
                    <a:pt x="3698" y="1201"/>
                  </a:lnTo>
                  <a:lnTo>
                    <a:pt x="3410" y="1585"/>
                  </a:lnTo>
                  <a:lnTo>
                    <a:pt x="2882" y="2498"/>
                  </a:lnTo>
                  <a:lnTo>
                    <a:pt x="2401" y="3506"/>
                  </a:lnTo>
                  <a:lnTo>
                    <a:pt x="1921" y="4659"/>
                  </a:lnTo>
                  <a:lnTo>
                    <a:pt x="1489" y="5859"/>
                  </a:lnTo>
                  <a:lnTo>
                    <a:pt x="1105" y="7156"/>
                  </a:lnTo>
                  <a:lnTo>
                    <a:pt x="768" y="8405"/>
                  </a:lnTo>
                  <a:lnTo>
                    <a:pt x="480" y="9653"/>
                  </a:lnTo>
                  <a:lnTo>
                    <a:pt x="240" y="10806"/>
                  </a:lnTo>
                  <a:lnTo>
                    <a:pt x="96" y="11911"/>
                  </a:lnTo>
                  <a:lnTo>
                    <a:pt x="0" y="12871"/>
                  </a:lnTo>
                  <a:lnTo>
                    <a:pt x="0" y="13639"/>
                  </a:lnTo>
                  <a:lnTo>
                    <a:pt x="48" y="13976"/>
                  </a:lnTo>
                  <a:lnTo>
                    <a:pt x="96" y="14264"/>
                  </a:lnTo>
                  <a:lnTo>
                    <a:pt x="192" y="14456"/>
                  </a:lnTo>
                  <a:lnTo>
                    <a:pt x="336" y="14648"/>
                  </a:lnTo>
                  <a:lnTo>
                    <a:pt x="12006" y="175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71"/>
            <p:cNvSpPr/>
            <p:nvPr/>
          </p:nvSpPr>
          <p:spPr>
            <a:xfrm>
              <a:off x="2238375" y="1228225"/>
              <a:ext cx="303775" cy="439450"/>
            </a:xfrm>
            <a:custGeom>
              <a:avLst/>
              <a:gdLst/>
              <a:ahLst/>
              <a:cxnLst/>
              <a:rect l="l" t="t" r="r" b="b"/>
              <a:pathLst>
                <a:path w="12151" h="17578" extrusionOk="0">
                  <a:moveTo>
                    <a:pt x="5427" y="0"/>
                  </a:moveTo>
                  <a:lnTo>
                    <a:pt x="5043" y="96"/>
                  </a:lnTo>
                  <a:lnTo>
                    <a:pt x="4803" y="192"/>
                  </a:lnTo>
                  <a:lnTo>
                    <a:pt x="4562" y="288"/>
                  </a:lnTo>
                  <a:lnTo>
                    <a:pt x="4370" y="481"/>
                  </a:lnTo>
                  <a:lnTo>
                    <a:pt x="4130" y="673"/>
                  </a:lnTo>
                  <a:lnTo>
                    <a:pt x="3650" y="1201"/>
                  </a:lnTo>
                  <a:lnTo>
                    <a:pt x="3218" y="1873"/>
                  </a:lnTo>
                  <a:lnTo>
                    <a:pt x="2785" y="2690"/>
                  </a:lnTo>
                  <a:lnTo>
                    <a:pt x="2401" y="3554"/>
                  </a:lnTo>
                  <a:lnTo>
                    <a:pt x="1969" y="4515"/>
                  </a:lnTo>
                  <a:lnTo>
                    <a:pt x="1633" y="5523"/>
                  </a:lnTo>
                  <a:lnTo>
                    <a:pt x="1249" y="6580"/>
                  </a:lnTo>
                  <a:lnTo>
                    <a:pt x="961" y="7636"/>
                  </a:lnTo>
                  <a:lnTo>
                    <a:pt x="672" y="8693"/>
                  </a:lnTo>
                  <a:lnTo>
                    <a:pt x="432" y="9701"/>
                  </a:lnTo>
                  <a:lnTo>
                    <a:pt x="240" y="10710"/>
                  </a:lnTo>
                  <a:lnTo>
                    <a:pt x="96" y="11622"/>
                  </a:lnTo>
                  <a:lnTo>
                    <a:pt x="48" y="12487"/>
                  </a:lnTo>
                  <a:lnTo>
                    <a:pt x="0" y="13207"/>
                  </a:lnTo>
                  <a:lnTo>
                    <a:pt x="0" y="13688"/>
                  </a:lnTo>
                  <a:lnTo>
                    <a:pt x="96" y="14120"/>
                  </a:lnTo>
                  <a:lnTo>
                    <a:pt x="192" y="14408"/>
                  </a:lnTo>
                  <a:lnTo>
                    <a:pt x="336" y="14648"/>
                  </a:lnTo>
                  <a:lnTo>
                    <a:pt x="12006" y="17578"/>
                  </a:lnTo>
                  <a:lnTo>
                    <a:pt x="11814" y="17337"/>
                  </a:lnTo>
                  <a:lnTo>
                    <a:pt x="11718" y="17001"/>
                  </a:lnTo>
                  <a:lnTo>
                    <a:pt x="11670" y="16521"/>
                  </a:lnTo>
                  <a:lnTo>
                    <a:pt x="11670" y="15945"/>
                  </a:lnTo>
                  <a:lnTo>
                    <a:pt x="11670" y="15176"/>
                  </a:lnTo>
                  <a:lnTo>
                    <a:pt x="11718" y="14312"/>
                  </a:lnTo>
                  <a:lnTo>
                    <a:pt x="11910" y="12247"/>
                  </a:lnTo>
                  <a:lnTo>
                    <a:pt x="12102" y="9990"/>
                  </a:lnTo>
                  <a:lnTo>
                    <a:pt x="12150" y="8837"/>
                  </a:lnTo>
                  <a:lnTo>
                    <a:pt x="12150" y="7636"/>
                  </a:lnTo>
                  <a:lnTo>
                    <a:pt x="12102" y="6148"/>
                  </a:lnTo>
                  <a:lnTo>
                    <a:pt x="12054" y="5427"/>
                  </a:lnTo>
                  <a:lnTo>
                    <a:pt x="11958" y="4707"/>
                  </a:lnTo>
                  <a:lnTo>
                    <a:pt x="11862" y="4034"/>
                  </a:lnTo>
                  <a:lnTo>
                    <a:pt x="11670" y="3410"/>
                  </a:lnTo>
                  <a:lnTo>
                    <a:pt x="11478" y="2786"/>
                  </a:lnTo>
                  <a:lnTo>
                    <a:pt x="11238" y="2209"/>
                  </a:lnTo>
                  <a:lnTo>
                    <a:pt x="11046" y="1873"/>
                  </a:lnTo>
                  <a:lnTo>
                    <a:pt x="10710" y="1585"/>
                  </a:lnTo>
                  <a:lnTo>
                    <a:pt x="9797" y="1393"/>
                  </a:lnTo>
                  <a:lnTo>
                    <a:pt x="9653" y="1633"/>
                  </a:lnTo>
                  <a:lnTo>
                    <a:pt x="9509" y="1873"/>
                  </a:lnTo>
                  <a:lnTo>
                    <a:pt x="9317" y="2065"/>
                  </a:lnTo>
                  <a:lnTo>
                    <a:pt x="9125" y="2258"/>
                  </a:lnTo>
                  <a:lnTo>
                    <a:pt x="8933" y="2402"/>
                  </a:lnTo>
                  <a:lnTo>
                    <a:pt x="8693" y="2498"/>
                  </a:lnTo>
                  <a:lnTo>
                    <a:pt x="8404" y="2594"/>
                  </a:lnTo>
                  <a:lnTo>
                    <a:pt x="7876" y="2594"/>
                  </a:lnTo>
                  <a:lnTo>
                    <a:pt x="7588" y="2498"/>
                  </a:lnTo>
                  <a:lnTo>
                    <a:pt x="7252" y="2354"/>
                  </a:lnTo>
                  <a:lnTo>
                    <a:pt x="7012" y="2113"/>
                  </a:lnTo>
                  <a:lnTo>
                    <a:pt x="6820" y="1873"/>
                  </a:lnTo>
                  <a:lnTo>
                    <a:pt x="6627" y="1537"/>
                  </a:lnTo>
                  <a:lnTo>
                    <a:pt x="6531" y="1201"/>
                  </a:lnTo>
                  <a:lnTo>
                    <a:pt x="6483" y="865"/>
                  </a:lnTo>
                  <a:lnTo>
                    <a:pt x="6531" y="481"/>
                  </a:lnTo>
                  <a:lnTo>
                    <a:pt x="6676" y="48"/>
                  </a:lnTo>
                  <a:lnTo>
                    <a:pt x="7012" y="96"/>
                  </a:lnTo>
                  <a:lnTo>
                    <a:pt x="6435" y="0"/>
                  </a:lnTo>
                  <a:close/>
                </a:path>
              </a:pathLst>
            </a:custGeom>
            <a:solidFill>
              <a:srgbClr val="FFE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71"/>
            <p:cNvSpPr/>
            <p:nvPr/>
          </p:nvSpPr>
          <p:spPr>
            <a:xfrm>
              <a:off x="2238375" y="1228225"/>
              <a:ext cx="303775" cy="439450"/>
            </a:xfrm>
            <a:custGeom>
              <a:avLst/>
              <a:gdLst/>
              <a:ahLst/>
              <a:cxnLst/>
              <a:rect l="l" t="t" r="r" b="b"/>
              <a:pathLst>
                <a:path w="12151" h="17578" fill="none" extrusionOk="0">
                  <a:moveTo>
                    <a:pt x="5907" y="0"/>
                  </a:moveTo>
                  <a:lnTo>
                    <a:pt x="5907" y="0"/>
                  </a:lnTo>
                  <a:lnTo>
                    <a:pt x="5427" y="0"/>
                  </a:lnTo>
                  <a:lnTo>
                    <a:pt x="5043" y="96"/>
                  </a:lnTo>
                  <a:lnTo>
                    <a:pt x="5043" y="96"/>
                  </a:lnTo>
                  <a:lnTo>
                    <a:pt x="4803" y="192"/>
                  </a:lnTo>
                  <a:lnTo>
                    <a:pt x="4562" y="288"/>
                  </a:lnTo>
                  <a:lnTo>
                    <a:pt x="4370" y="481"/>
                  </a:lnTo>
                  <a:lnTo>
                    <a:pt x="4130" y="673"/>
                  </a:lnTo>
                  <a:lnTo>
                    <a:pt x="3650" y="1201"/>
                  </a:lnTo>
                  <a:lnTo>
                    <a:pt x="3218" y="1873"/>
                  </a:lnTo>
                  <a:lnTo>
                    <a:pt x="2785" y="2690"/>
                  </a:lnTo>
                  <a:lnTo>
                    <a:pt x="2401" y="3554"/>
                  </a:lnTo>
                  <a:lnTo>
                    <a:pt x="1969" y="4515"/>
                  </a:lnTo>
                  <a:lnTo>
                    <a:pt x="1633" y="5523"/>
                  </a:lnTo>
                  <a:lnTo>
                    <a:pt x="1249" y="6580"/>
                  </a:lnTo>
                  <a:lnTo>
                    <a:pt x="961" y="7636"/>
                  </a:lnTo>
                  <a:lnTo>
                    <a:pt x="672" y="8693"/>
                  </a:lnTo>
                  <a:lnTo>
                    <a:pt x="432" y="9701"/>
                  </a:lnTo>
                  <a:lnTo>
                    <a:pt x="240" y="10710"/>
                  </a:lnTo>
                  <a:lnTo>
                    <a:pt x="96" y="11622"/>
                  </a:lnTo>
                  <a:lnTo>
                    <a:pt x="48" y="12487"/>
                  </a:lnTo>
                  <a:lnTo>
                    <a:pt x="0" y="13207"/>
                  </a:lnTo>
                  <a:lnTo>
                    <a:pt x="0" y="13207"/>
                  </a:lnTo>
                  <a:lnTo>
                    <a:pt x="0" y="13688"/>
                  </a:lnTo>
                  <a:lnTo>
                    <a:pt x="96" y="14120"/>
                  </a:lnTo>
                  <a:lnTo>
                    <a:pt x="192" y="14408"/>
                  </a:lnTo>
                  <a:lnTo>
                    <a:pt x="336" y="14648"/>
                  </a:lnTo>
                  <a:lnTo>
                    <a:pt x="12006" y="17578"/>
                  </a:lnTo>
                  <a:lnTo>
                    <a:pt x="12006" y="17578"/>
                  </a:lnTo>
                  <a:lnTo>
                    <a:pt x="11814" y="17337"/>
                  </a:lnTo>
                  <a:lnTo>
                    <a:pt x="11718" y="17001"/>
                  </a:lnTo>
                  <a:lnTo>
                    <a:pt x="11670" y="16521"/>
                  </a:lnTo>
                  <a:lnTo>
                    <a:pt x="11670" y="15945"/>
                  </a:lnTo>
                  <a:lnTo>
                    <a:pt x="11670" y="15945"/>
                  </a:lnTo>
                  <a:lnTo>
                    <a:pt x="11670" y="15176"/>
                  </a:lnTo>
                  <a:lnTo>
                    <a:pt x="11718" y="14312"/>
                  </a:lnTo>
                  <a:lnTo>
                    <a:pt x="11910" y="12247"/>
                  </a:lnTo>
                  <a:lnTo>
                    <a:pt x="12102" y="9990"/>
                  </a:lnTo>
                  <a:lnTo>
                    <a:pt x="12150" y="8837"/>
                  </a:lnTo>
                  <a:lnTo>
                    <a:pt x="12150" y="7636"/>
                  </a:lnTo>
                  <a:lnTo>
                    <a:pt x="12150" y="7636"/>
                  </a:lnTo>
                  <a:lnTo>
                    <a:pt x="12102" y="6148"/>
                  </a:lnTo>
                  <a:lnTo>
                    <a:pt x="12054" y="5427"/>
                  </a:lnTo>
                  <a:lnTo>
                    <a:pt x="11958" y="4707"/>
                  </a:lnTo>
                  <a:lnTo>
                    <a:pt x="11862" y="4034"/>
                  </a:lnTo>
                  <a:lnTo>
                    <a:pt x="11670" y="3410"/>
                  </a:lnTo>
                  <a:lnTo>
                    <a:pt x="11478" y="2786"/>
                  </a:lnTo>
                  <a:lnTo>
                    <a:pt x="11238" y="2209"/>
                  </a:lnTo>
                  <a:lnTo>
                    <a:pt x="11238" y="2209"/>
                  </a:lnTo>
                  <a:lnTo>
                    <a:pt x="11046" y="1873"/>
                  </a:lnTo>
                  <a:lnTo>
                    <a:pt x="10710" y="1585"/>
                  </a:lnTo>
                  <a:lnTo>
                    <a:pt x="10710" y="1585"/>
                  </a:lnTo>
                  <a:lnTo>
                    <a:pt x="9797" y="1393"/>
                  </a:lnTo>
                  <a:lnTo>
                    <a:pt x="9797" y="1393"/>
                  </a:lnTo>
                  <a:lnTo>
                    <a:pt x="9653" y="1633"/>
                  </a:lnTo>
                  <a:lnTo>
                    <a:pt x="9509" y="1873"/>
                  </a:lnTo>
                  <a:lnTo>
                    <a:pt x="9317" y="2065"/>
                  </a:lnTo>
                  <a:lnTo>
                    <a:pt x="9125" y="2258"/>
                  </a:lnTo>
                  <a:lnTo>
                    <a:pt x="8933" y="2402"/>
                  </a:lnTo>
                  <a:lnTo>
                    <a:pt x="8693" y="2498"/>
                  </a:lnTo>
                  <a:lnTo>
                    <a:pt x="8404" y="2594"/>
                  </a:lnTo>
                  <a:lnTo>
                    <a:pt x="8164" y="2594"/>
                  </a:lnTo>
                  <a:lnTo>
                    <a:pt x="8164" y="2594"/>
                  </a:lnTo>
                  <a:lnTo>
                    <a:pt x="7876" y="2594"/>
                  </a:lnTo>
                  <a:lnTo>
                    <a:pt x="7876" y="2594"/>
                  </a:lnTo>
                  <a:lnTo>
                    <a:pt x="7588" y="2498"/>
                  </a:lnTo>
                  <a:lnTo>
                    <a:pt x="7252" y="2354"/>
                  </a:lnTo>
                  <a:lnTo>
                    <a:pt x="7012" y="2113"/>
                  </a:lnTo>
                  <a:lnTo>
                    <a:pt x="6820" y="1873"/>
                  </a:lnTo>
                  <a:lnTo>
                    <a:pt x="6627" y="1537"/>
                  </a:lnTo>
                  <a:lnTo>
                    <a:pt x="6531" y="1201"/>
                  </a:lnTo>
                  <a:lnTo>
                    <a:pt x="6483" y="865"/>
                  </a:lnTo>
                  <a:lnTo>
                    <a:pt x="6531" y="481"/>
                  </a:lnTo>
                  <a:lnTo>
                    <a:pt x="6531" y="481"/>
                  </a:lnTo>
                  <a:lnTo>
                    <a:pt x="6676" y="48"/>
                  </a:lnTo>
                  <a:lnTo>
                    <a:pt x="6676" y="48"/>
                  </a:lnTo>
                  <a:lnTo>
                    <a:pt x="7012" y="96"/>
                  </a:lnTo>
                  <a:lnTo>
                    <a:pt x="7012" y="96"/>
                  </a:lnTo>
                  <a:lnTo>
                    <a:pt x="7012" y="96"/>
                  </a:lnTo>
                  <a:lnTo>
                    <a:pt x="6435" y="0"/>
                  </a:lnTo>
                  <a:lnTo>
                    <a:pt x="59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71"/>
            <p:cNvSpPr/>
            <p:nvPr/>
          </p:nvSpPr>
          <p:spPr>
            <a:xfrm>
              <a:off x="2400450" y="1229425"/>
              <a:ext cx="84075" cy="63650"/>
            </a:xfrm>
            <a:custGeom>
              <a:avLst/>
              <a:gdLst/>
              <a:ahLst/>
              <a:cxnLst/>
              <a:rect l="l" t="t" r="r" b="b"/>
              <a:pathLst>
                <a:path w="3363" h="2546" extrusionOk="0">
                  <a:moveTo>
                    <a:pt x="193" y="0"/>
                  </a:moveTo>
                  <a:lnTo>
                    <a:pt x="48" y="433"/>
                  </a:lnTo>
                  <a:lnTo>
                    <a:pt x="0" y="817"/>
                  </a:lnTo>
                  <a:lnTo>
                    <a:pt x="48" y="1153"/>
                  </a:lnTo>
                  <a:lnTo>
                    <a:pt x="144" y="1489"/>
                  </a:lnTo>
                  <a:lnTo>
                    <a:pt x="337" y="1825"/>
                  </a:lnTo>
                  <a:lnTo>
                    <a:pt x="529" y="2065"/>
                  </a:lnTo>
                  <a:lnTo>
                    <a:pt x="769" y="2306"/>
                  </a:lnTo>
                  <a:lnTo>
                    <a:pt x="1105" y="2450"/>
                  </a:lnTo>
                  <a:lnTo>
                    <a:pt x="1393" y="2546"/>
                  </a:lnTo>
                  <a:lnTo>
                    <a:pt x="1729" y="2546"/>
                  </a:lnTo>
                  <a:lnTo>
                    <a:pt x="2065" y="2498"/>
                  </a:lnTo>
                  <a:lnTo>
                    <a:pt x="2402" y="2402"/>
                  </a:lnTo>
                  <a:lnTo>
                    <a:pt x="2690" y="2210"/>
                  </a:lnTo>
                  <a:lnTo>
                    <a:pt x="2930" y="1969"/>
                  </a:lnTo>
                  <a:lnTo>
                    <a:pt x="3122" y="1681"/>
                  </a:lnTo>
                  <a:lnTo>
                    <a:pt x="3266" y="1345"/>
                  </a:lnTo>
                  <a:lnTo>
                    <a:pt x="3362" y="1009"/>
                  </a:lnTo>
                  <a:lnTo>
                    <a:pt x="2642" y="673"/>
                  </a:lnTo>
                  <a:lnTo>
                    <a:pt x="1825" y="385"/>
                  </a:lnTo>
                  <a:lnTo>
                    <a:pt x="1009" y="144"/>
                  </a:lnTo>
                  <a:lnTo>
                    <a:pt x="1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71"/>
            <p:cNvSpPr/>
            <p:nvPr/>
          </p:nvSpPr>
          <p:spPr>
            <a:xfrm>
              <a:off x="2400450" y="1229425"/>
              <a:ext cx="84075" cy="63650"/>
            </a:xfrm>
            <a:custGeom>
              <a:avLst/>
              <a:gdLst/>
              <a:ahLst/>
              <a:cxnLst/>
              <a:rect l="l" t="t" r="r" b="b"/>
              <a:pathLst>
                <a:path w="3363" h="2546" fill="none" extrusionOk="0">
                  <a:moveTo>
                    <a:pt x="1393" y="2546"/>
                  </a:moveTo>
                  <a:lnTo>
                    <a:pt x="1393" y="2546"/>
                  </a:lnTo>
                  <a:lnTo>
                    <a:pt x="1729" y="2546"/>
                  </a:lnTo>
                  <a:lnTo>
                    <a:pt x="2065" y="2498"/>
                  </a:lnTo>
                  <a:lnTo>
                    <a:pt x="2402" y="2402"/>
                  </a:lnTo>
                  <a:lnTo>
                    <a:pt x="2690" y="2210"/>
                  </a:lnTo>
                  <a:lnTo>
                    <a:pt x="2930" y="1969"/>
                  </a:lnTo>
                  <a:lnTo>
                    <a:pt x="3122" y="1681"/>
                  </a:lnTo>
                  <a:lnTo>
                    <a:pt x="3266" y="1345"/>
                  </a:lnTo>
                  <a:lnTo>
                    <a:pt x="3362" y="1009"/>
                  </a:lnTo>
                  <a:lnTo>
                    <a:pt x="3362" y="1009"/>
                  </a:lnTo>
                  <a:lnTo>
                    <a:pt x="2642" y="673"/>
                  </a:lnTo>
                  <a:lnTo>
                    <a:pt x="1825" y="385"/>
                  </a:lnTo>
                  <a:lnTo>
                    <a:pt x="1009" y="144"/>
                  </a:lnTo>
                  <a:lnTo>
                    <a:pt x="193" y="0"/>
                  </a:lnTo>
                  <a:lnTo>
                    <a:pt x="193" y="0"/>
                  </a:lnTo>
                  <a:lnTo>
                    <a:pt x="48" y="433"/>
                  </a:lnTo>
                  <a:lnTo>
                    <a:pt x="48" y="433"/>
                  </a:lnTo>
                  <a:lnTo>
                    <a:pt x="0" y="817"/>
                  </a:lnTo>
                  <a:lnTo>
                    <a:pt x="48" y="1153"/>
                  </a:lnTo>
                  <a:lnTo>
                    <a:pt x="144" y="1489"/>
                  </a:lnTo>
                  <a:lnTo>
                    <a:pt x="337" y="1825"/>
                  </a:lnTo>
                  <a:lnTo>
                    <a:pt x="529" y="2065"/>
                  </a:lnTo>
                  <a:lnTo>
                    <a:pt x="769" y="2306"/>
                  </a:lnTo>
                  <a:lnTo>
                    <a:pt x="1105" y="2450"/>
                  </a:lnTo>
                  <a:lnTo>
                    <a:pt x="1393" y="2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71"/>
            <p:cNvSpPr/>
            <p:nvPr/>
          </p:nvSpPr>
          <p:spPr>
            <a:xfrm>
              <a:off x="2419650" y="1218625"/>
              <a:ext cx="46850" cy="51650"/>
            </a:xfrm>
            <a:custGeom>
              <a:avLst/>
              <a:gdLst/>
              <a:ahLst/>
              <a:cxnLst/>
              <a:rect l="l" t="t" r="r" b="b"/>
              <a:pathLst>
                <a:path w="1874" h="2066" extrusionOk="0">
                  <a:moveTo>
                    <a:pt x="481" y="0"/>
                  </a:moveTo>
                  <a:lnTo>
                    <a:pt x="1" y="1489"/>
                  </a:lnTo>
                  <a:lnTo>
                    <a:pt x="1490" y="2065"/>
                  </a:lnTo>
                  <a:lnTo>
                    <a:pt x="1874" y="384"/>
                  </a:lnTo>
                  <a:lnTo>
                    <a:pt x="481"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71"/>
            <p:cNvSpPr/>
            <p:nvPr/>
          </p:nvSpPr>
          <p:spPr>
            <a:xfrm>
              <a:off x="2419650" y="1218625"/>
              <a:ext cx="46850" cy="51650"/>
            </a:xfrm>
            <a:custGeom>
              <a:avLst/>
              <a:gdLst/>
              <a:ahLst/>
              <a:cxnLst/>
              <a:rect l="l" t="t" r="r" b="b"/>
              <a:pathLst>
                <a:path w="1874" h="2066" fill="none" extrusionOk="0">
                  <a:moveTo>
                    <a:pt x="481" y="0"/>
                  </a:moveTo>
                  <a:lnTo>
                    <a:pt x="1" y="1489"/>
                  </a:lnTo>
                  <a:lnTo>
                    <a:pt x="1490" y="2065"/>
                  </a:lnTo>
                  <a:lnTo>
                    <a:pt x="1874" y="384"/>
                  </a:lnTo>
                  <a:lnTo>
                    <a:pt x="48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71"/>
            <p:cNvSpPr/>
            <p:nvPr/>
          </p:nvSpPr>
          <p:spPr>
            <a:xfrm>
              <a:off x="2419650" y="1237825"/>
              <a:ext cx="40850" cy="32450"/>
            </a:xfrm>
            <a:custGeom>
              <a:avLst/>
              <a:gdLst/>
              <a:ahLst/>
              <a:cxnLst/>
              <a:rect l="l" t="t" r="r" b="b"/>
              <a:pathLst>
                <a:path w="1634" h="1298" extrusionOk="0">
                  <a:moveTo>
                    <a:pt x="241" y="1"/>
                  </a:moveTo>
                  <a:lnTo>
                    <a:pt x="1" y="721"/>
                  </a:lnTo>
                  <a:lnTo>
                    <a:pt x="1490" y="1297"/>
                  </a:lnTo>
                  <a:lnTo>
                    <a:pt x="1634" y="673"/>
                  </a:lnTo>
                  <a:lnTo>
                    <a:pt x="961" y="385"/>
                  </a:lnTo>
                  <a:lnTo>
                    <a:pt x="289"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71"/>
            <p:cNvSpPr/>
            <p:nvPr/>
          </p:nvSpPr>
          <p:spPr>
            <a:xfrm>
              <a:off x="2419650" y="1237825"/>
              <a:ext cx="40850" cy="32450"/>
            </a:xfrm>
            <a:custGeom>
              <a:avLst/>
              <a:gdLst/>
              <a:ahLst/>
              <a:cxnLst/>
              <a:rect l="l" t="t" r="r" b="b"/>
              <a:pathLst>
                <a:path w="1634" h="1298" fill="none" extrusionOk="0">
                  <a:moveTo>
                    <a:pt x="241" y="1"/>
                  </a:moveTo>
                  <a:lnTo>
                    <a:pt x="1" y="721"/>
                  </a:lnTo>
                  <a:lnTo>
                    <a:pt x="1490" y="1297"/>
                  </a:lnTo>
                  <a:lnTo>
                    <a:pt x="1634" y="673"/>
                  </a:lnTo>
                  <a:lnTo>
                    <a:pt x="1634" y="673"/>
                  </a:lnTo>
                  <a:lnTo>
                    <a:pt x="961" y="385"/>
                  </a:lnTo>
                  <a:lnTo>
                    <a:pt x="289" y="1"/>
                  </a:lnTo>
                  <a:lnTo>
                    <a:pt x="24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71"/>
            <p:cNvSpPr/>
            <p:nvPr/>
          </p:nvSpPr>
          <p:spPr>
            <a:xfrm>
              <a:off x="2216750" y="852425"/>
              <a:ext cx="147700" cy="152500"/>
            </a:xfrm>
            <a:custGeom>
              <a:avLst/>
              <a:gdLst/>
              <a:ahLst/>
              <a:cxnLst/>
              <a:rect l="l" t="t" r="r" b="b"/>
              <a:pathLst>
                <a:path w="5908" h="6100" extrusionOk="0">
                  <a:moveTo>
                    <a:pt x="2930" y="0"/>
                  </a:moveTo>
                  <a:lnTo>
                    <a:pt x="2354" y="96"/>
                  </a:lnTo>
                  <a:lnTo>
                    <a:pt x="1826" y="337"/>
                  </a:lnTo>
                  <a:lnTo>
                    <a:pt x="1297" y="625"/>
                  </a:lnTo>
                  <a:lnTo>
                    <a:pt x="865" y="1057"/>
                  </a:lnTo>
                  <a:lnTo>
                    <a:pt x="673" y="1297"/>
                  </a:lnTo>
                  <a:lnTo>
                    <a:pt x="481" y="1537"/>
                  </a:lnTo>
                  <a:lnTo>
                    <a:pt x="337" y="1825"/>
                  </a:lnTo>
                  <a:lnTo>
                    <a:pt x="241" y="2114"/>
                  </a:lnTo>
                  <a:lnTo>
                    <a:pt x="49" y="2690"/>
                  </a:lnTo>
                  <a:lnTo>
                    <a:pt x="1" y="3314"/>
                  </a:lnTo>
                  <a:lnTo>
                    <a:pt x="49" y="3890"/>
                  </a:lnTo>
                  <a:lnTo>
                    <a:pt x="241" y="4419"/>
                  </a:lnTo>
                  <a:lnTo>
                    <a:pt x="337" y="4707"/>
                  </a:lnTo>
                  <a:lnTo>
                    <a:pt x="481" y="4947"/>
                  </a:lnTo>
                  <a:lnTo>
                    <a:pt x="673" y="5139"/>
                  </a:lnTo>
                  <a:lnTo>
                    <a:pt x="865" y="5379"/>
                  </a:lnTo>
                  <a:lnTo>
                    <a:pt x="1057" y="5571"/>
                  </a:lnTo>
                  <a:lnTo>
                    <a:pt x="1345" y="5715"/>
                  </a:lnTo>
                  <a:lnTo>
                    <a:pt x="1585" y="5860"/>
                  </a:lnTo>
                  <a:lnTo>
                    <a:pt x="1826" y="5956"/>
                  </a:lnTo>
                  <a:lnTo>
                    <a:pt x="2114" y="6052"/>
                  </a:lnTo>
                  <a:lnTo>
                    <a:pt x="2402" y="6100"/>
                  </a:lnTo>
                  <a:lnTo>
                    <a:pt x="2978" y="6100"/>
                  </a:lnTo>
                  <a:lnTo>
                    <a:pt x="3554" y="6004"/>
                  </a:lnTo>
                  <a:lnTo>
                    <a:pt x="4083" y="5763"/>
                  </a:lnTo>
                  <a:lnTo>
                    <a:pt x="4563" y="5475"/>
                  </a:lnTo>
                  <a:lnTo>
                    <a:pt x="5043" y="5043"/>
                  </a:lnTo>
                  <a:lnTo>
                    <a:pt x="5235" y="4803"/>
                  </a:lnTo>
                  <a:lnTo>
                    <a:pt x="5379" y="4515"/>
                  </a:lnTo>
                  <a:lnTo>
                    <a:pt x="5571" y="4275"/>
                  </a:lnTo>
                  <a:lnTo>
                    <a:pt x="5668" y="3987"/>
                  </a:lnTo>
                  <a:lnTo>
                    <a:pt x="5860" y="3362"/>
                  </a:lnTo>
                  <a:lnTo>
                    <a:pt x="5908" y="2786"/>
                  </a:lnTo>
                  <a:lnTo>
                    <a:pt x="5812" y="2210"/>
                  </a:lnTo>
                  <a:lnTo>
                    <a:pt x="5668" y="1681"/>
                  </a:lnTo>
                  <a:lnTo>
                    <a:pt x="5523" y="1393"/>
                  </a:lnTo>
                  <a:lnTo>
                    <a:pt x="5379" y="1153"/>
                  </a:lnTo>
                  <a:lnTo>
                    <a:pt x="5235" y="913"/>
                  </a:lnTo>
                  <a:lnTo>
                    <a:pt x="5043" y="721"/>
                  </a:lnTo>
                  <a:lnTo>
                    <a:pt x="4803" y="529"/>
                  </a:lnTo>
                  <a:lnTo>
                    <a:pt x="4563" y="385"/>
                  </a:lnTo>
                  <a:lnTo>
                    <a:pt x="4323" y="241"/>
                  </a:lnTo>
                  <a:lnTo>
                    <a:pt x="4035" y="145"/>
                  </a:lnTo>
                  <a:lnTo>
                    <a:pt x="3747" y="48"/>
                  </a:lnTo>
                  <a:lnTo>
                    <a:pt x="3506"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71"/>
            <p:cNvSpPr/>
            <p:nvPr/>
          </p:nvSpPr>
          <p:spPr>
            <a:xfrm>
              <a:off x="2216750" y="852425"/>
              <a:ext cx="147700" cy="152500"/>
            </a:xfrm>
            <a:custGeom>
              <a:avLst/>
              <a:gdLst/>
              <a:ahLst/>
              <a:cxnLst/>
              <a:rect l="l" t="t" r="r" b="b"/>
              <a:pathLst>
                <a:path w="5908" h="6100" fill="none" extrusionOk="0">
                  <a:moveTo>
                    <a:pt x="481" y="1537"/>
                  </a:moveTo>
                  <a:lnTo>
                    <a:pt x="481" y="1537"/>
                  </a:lnTo>
                  <a:lnTo>
                    <a:pt x="337" y="1825"/>
                  </a:lnTo>
                  <a:lnTo>
                    <a:pt x="241" y="2114"/>
                  </a:lnTo>
                  <a:lnTo>
                    <a:pt x="49" y="2690"/>
                  </a:lnTo>
                  <a:lnTo>
                    <a:pt x="1" y="3314"/>
                  </a:lnTo>
                  <a:lnTo>
                    <a:pt x="49" y="3890"/>
                  </a:lnTo>
                  <a:lnTo>
                    <a:pt x="241" y="4419"/>
                  </a:lnTo>
                  <a:lnTo>
                    <a:pt x="337" y="4707"/>
                  </a:lnTo>
                  <a:lnTo>
                    <a:pt x="481" y="4947"/>
                  </a:lnTo>
                  <a:lnTo>
                    <a:pt x="673" y="5139"/>
                  </a:lnTo>
                  <a:lnTo>
                    <a:pt x="865" y="5379"/>
                  </a:lnTo>
                  <a:lnTo>
                    <a:pt x="1057" y="5571"/>
                  </a:lnTo>
                  <a:lnTo>
                    <a:pt x="1345" y="5715"/>
                  </a:lnTo>
                  <a:lnTo>
                    <a:pt x="1345" y="5715"/>
                  </a:lnTo>
                  <a:lnTo>
                    <a:pt x="1585" y="5860"/>
                  </a:lnTo>
                  <a:lnTo>
                    <a:pt x="1826" y="5956"/>
                  </a:lnTo>
                  <a:lnTo>
                    <a:pt x="2114" y="6052"/>
                  </a:lnTo>
                  <a:lnTo>
                    <a:pt x="2402" y="6100"/>
                  </a:lnTo>
                  <a:lnTo>
                    <a:pt x="2690" y="6100"/>
                  </a:lnTo>
                  <a:lnTo>
                    <a:pt x="2978" y="6100"/>
                  </a:lnTo>
                  <a:lnTo>
                    <a:pt x="3554" y="6004"/>
                  </a:lnTo>
                  <a:lnTo>
                    <a:pt x="4083" y="5763"/>
                  </a:lnTo>
                  <a:lnTo>
                    <a:pt x="4563" y="5475"/>
                  </a:lnTo>
                  <a:lnTo>
                    <a:pt x="5043" y="5043"/>
                  </a:lnTo>
                  <a:lnTo>
                    <a:pt x="5235" y="4803"/>
                  </a:lnTo>
                  <a:lnTo>
                    <a:pt x="5379" y="4515"/>
                  </a:lnTo>
                  <a:lnTo>
                    <a:pt x="5379" y="4515"/>
                  </a:lnTo>
                  <a:lnTo>
                    <a:pt x="5571" y="4275"/>
                  </a:lnTo>
                  <a:lnTo>
                    <a:pt x="5668" y="3987"/>
                  </a:lnTo>
                  <a:lnTo>
                    <a:pt x="5860" y="3362"/>
                  </a:lnTo>
                  <a:lnTo>
                    <a:pt x="5908" y="2786"/>
                  </a:lnTo>
                  <a:lnTo>
                    <a:pt x="5812" y="2210"/>
                  </a:lnTo>
                  <a:lnTo>
                    <a:pt x="5668" y="1681"/>
                  </a:lnTo>
                  <a:lnTo>
                    <a:pt x="5523" y="1393"/>
                  </a:lnTo>
                  <a:lnTo>
                    <a:pt x="5379" y="1153"/>
                  </a:lnTo>
                  <a:lnTo>
                    <a:pt x="5235" y="913"/>
                  </a:lnTo>
                  <a:lnTo>
                    <a:pt x="5043" y="721"/>
                  </a:lnTo>
                  <a:lnTo>
                    <a:pt x="4803" y="529"/>
                  </a:lnTo>
                  <a:lnTo>
                    <a:pt x="4563" y="385"/>
                  </a:lnTo>
                  <a:lnTo>
                    <a:pt x="4563" y="385"/>
                  </a:lnTo>
                  <a:lnTo>
                    <a:pt x="4323" y="241"/>
                  </a:lnTo>
                  <a:lnTo>
                    <a:pt x="4035" y="145"/>
                  </a:lnTo>
                  <a:lnTo>
                    <a:pt x="3747" y="48"/>
                  </a:lnTo>
                  <a:lnTo>
                    <a:pt x="3506" y="0"/>
                  </a:lnTo>
                  <a:lnTo>
                    <a:pt x="3218" y="0"/>
                  </a:lnTo>
                  <a:lnTo>
                    <a:pt x="2930" y="0"/>
                  </a:lnTo>
                  <a:lnTo>
                    <a:pt x="2354" y="96"/>
                  </a:lnTo>
                  <a:lnTo>
                    <a:pt x="1826" y="337"/>
                  </a:lnTo>
                  <a:lnTo>
                    <a:pt x="1297" y="625"/>
                  </a:lnTo>
                  <a:lnTo>
                    <a:pt x="865" y="1057"/>
                  </a:lnTo>
                  <a:lnTo>
                    <a:pt x="673" y="1297"/>
                  </a:lnTo>
                  <a:lnTo>
                    <a:pt x="481" y="15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71"/>
            <p:cNvSpPr/>
            <p:nvPr/>
          </p:nvSpPr>
          <p:spPr>
            <a:xfrm>
              <a:off x="2237150" y="877625"/>
              <a:ext cx="49275" cy="90075"/>
            </a:xfrm>
            <a:custGeom>
              <a:avLst/>
              <a:gdLst/>
              <a:ahLst/>
              <a:cxnLst/>
              <a:rect l="l" t="t" r="r" b="b"/>
              <a:pathLst>
                <a:path w="1971" h="3603" extrusionOk="0">
                  <a:moveTo>
                    <a:pt x="1634" y="1"/>
                  </a:moveTo>
                  <a:lnTo>
                    <a:pt x="1442" y="49"/>
                  </a:lnTo>
                  <a:lnTo>
                    <a:pt x="1202" y="145"/>
                  </a:lnTo>
                  <a:lnTo>
                    <a:pt x="1010" y="241"/>
                  </a:lnTo>
                  <a:lnTo>
                    <a:pt x="769" y="385"/>
                  </a:lnTo>
                  <a:lnTo>
                    <a:pt x="625" y="529"/>
                  </a:lnTo>
                  <a:lnTo>
                    <a:pt x="433" y="721"/>
                  </a:lnTo>
                  <a:lnTo>
                    <a:pt x="289" y="913"/>
                  </a:lnTo>
                  <a:lnTo>
                    <a:pt x="145" y="1250"/>
                  </a:lnTo>
                  <a:lnTo>
                    <a:pt x="49" y="1634"/>
                  </a:lnTo>
                  <a:lnTo>
                    <a:pt x="1" y="1970"/>
                  </a:lnTo>
                  <a:lnTo>
                    <a:pt x="49" y="2306"/>
                  </a:lnTo>
                  <a:lnTo>
                    <a:pt x="145" y="2642"/>
                  </a:lnTo>
                  <a:lnTo>
                    <a:pt x="289" y="2931"/>
                  </a:lnTo>
                  <a:lnTo>
                    <a:pt x="481" y="3171"/>
                  </a:lnTo>
                  <a:lnTo>
                    <a:pt x="769" y="3363"/>
                  </a:lnTo>
                  <a:lnTo>
                    <a:pt x="1154" y="3555"/>
                  </a:lnTo>
                  <a:lnTo>
                    <a:pt x="1538" y="3603"/>
                  </a:lnTo>
                  <a:lnTo>
                    <a:pt x="1730" y="3171"/>
                  </a:lnTo>
                  <a:lnTo>
                    <a:pt x="1730" y="2354"/>
                  </a:lnTo>
                  <a:lnTo>
                    <a:pt x="1778" y="1538"/>
                  </a:lnTo>
                  <a:lnTo>
                    <a:pt x="1826" y="769"/>
                  </a:lnTo>
                  <a:lnTo>
                    <a:pt x="1970"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71"/>
            <p:cNvSpPr/>
            <p:nvPr/>
          </p:nvSpPr>
          <p:spPr>
            <a:xfrm>
              <a:off x="2237150" y="877625"/>
              <a:ext cx="49275" cy="90075"/>
            </a:xfrm>
            <a:custGeom>
              <a:avLst/>
              <a:gdLst/>
              <a:ahLst/>
              <a:cxnLst/>
              <a:rect l="l" t="t" r="r" b="b"/>
              <a:pathLst>
                <a:path w="1971" h="3603" fill="none" extrusionOk="0">
                  <a:moveTo>
                    <a:pt x="1874" y="1"/>
                  </a:moveTo>
                  <a:lnTo>
                    <a:pt x="1874" y="1"/>
                  </a:lnTo>
                  <a:lnTo>
                    <a:pt x="1634" y="1"/>
                  </a:lnTo>
                  <a:lnTo>
                    <a:pt x="1442" y="49"/>
                  </a:lnTo>
                  <a:lnTo>
                    <a:pt x="1202" y="145"/>
                  </a:lnTo>
                  <a:lnTo>
                    <a:pt x="1010" y="241"/>
                  </a:lnTo>
                  <a:lnTo>
                    <a:pt x="769" y="385"/>
                  </a:lnTo>
                  <a:lnTo>
                    <a:pt x="625" y="529"/>
                  </a:lnTo>
                  <a:lnTo>
                    <a:pt x="433" y="721"/>
                  </a:lnTo>
                  <a:lnTo>
                    <a:pt x="289" y="913"/>
                  </a:lnTo>
                  <a:lnTo>
                    <a:pt x="289" y="913"/>
                  </a:lnTo>
                  <a:lnTo>
                    <a:pt x="145" y="1250"/>
                  </a:lnTo>
                  <a:lnTo>
                    <a:pt x="49" y="1634"/>
                  </a:lnTo>
                  <a:lnTo>
                    <a:pt x="1" y="1970"/>
                  </a:lnTo>
                  <a:lnTo>
                    <a:pt x="49" y="2306"/>
                  </a:lnTo>
                  <a:lnTo>
                    <a:pt x="145" y="2642"/>
                  </a:lnTo>
                  <a:lnTo>
                    <a:pt x="289" y="2931"/>
                  </a:lnTo>
                  <a:lnTo>
                    <a:pt x="481" y="3171"/>
                  </a:lnTo>
                  <a:lnTo>
                    <a:pt x="769" y="3363"/>
                  </a:lnTo>
                  <a:lnTo>
                    <a:pt x="769" y="3363"/>
                  </a:lnTo>
                  <a:lnTo>
                    <a:pt x="1154" y="3555"/>
                  </a:lnTo>
                  <a:lnTo>
                    <a:pt x="1538" y="3603"/>
                  </a:lnTo>
                  <a:lnTo>
                    <a:pt x="1538" y="3603"/>
                  </a:lnTo>
                  <a:lnTo>
                    <a:pt x="1730" y="3171"/>
                  </a:lnTo>
                  <a:lnTo>
                    <a:pt x="1730" y="3171"/>
                  </a:lnTo>
                  <a:lnTo>
                    <a:pt x="1730" y="2354"/>
                  </a:lnTo>
                  <a:lnTo>
                    <a:pt x="1778" y="1538"/>
                  </a:lnTo>
                  <a:lnTo>
                    <a:pt x="1826" y="769"/>
                  </a:lnTo>
                  <a:lnTo>
                    <a:pt x="1970" y="1"/>
                  </a:lnTo>
                  <a:lnTo>
                    <a:pt x="1970" y="1"/>
                  </a:lnTo>
                  <a:lnTo>
                    <a:pt x="18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71"/>
            <p:cNvSpPr/>
            <p:nvPr/>
          </p:nvSpPr>
          <p:spPr>
            <a:xfrm>
              <a:off x="2264775" y="800800"/>
              <a:ext cx="483875" cy="470675"/>
            </a:xfrm>
            <a:custGeom>
              <a:avLst/>
              <a:gdLst/>
              <a:ahLst/>
              <a:cxnLst/>
              <a:rect l="l" t="t" r="r" b="b"/>
              <a:pathLst>
                <a:path w="19355" h="18827" extrusionOk="0">
                  <a:moveTo>
                    <a:pt x="8933" y="0"/>
                  </a:moveTo>
                  <a:lnTo>
                    <a:pt x="8165" y="48"/>
                  </a:lnTo>
                  <a:lnTo>
                    <a:pt x="7444" y="192"/>
                  </a:lnTo>
                  <a:lnTo>
                    <a:pt x="6676" y="385"/>
                  </a:lnTo>
                  <a:lnTo>
                    <a:pt x="5908" y="673"/>
                  </a:lnTo>
                  <a:lnTo>
                    <a:pt x="5235" y="1009"/>
                  </a:lnTo>
                  <a:lnTo>
                    <a:pt x="4515" y="1441"/>
                  </a:lnTo>
                  <a:lnTo>
                    <a:pt x="3891" y="1873"/>
                  </a:lnTo>
                  <a:lnTo>
                    <a:pt x="3266" y="2402"/>
                  </a:lnTo>
                  <a:lnTo>
                    <a:pt x="2738" y="2930"/>
                  </a:lnTo>
                  <a:lnTo>
                    <a:pt x="2210" y="3554"/>
                  </a:lnTo>
                  <a:lnTo>
                    <a:pt x="1777" y="4227"/>
                  </a:lnTo>
                  <a:lnTo>
                    <a:pt x="1105" y="5283"/>
                  </a:lnTo>
                  <a:lnTo>
                    <a:pt x="721" y="6004"/>
                  </a:lnTo>
                  <a:lnTo>
                    <a:pt x="433" y="6676"/>
                  </a:lnTo>
                  <a:lnTo>
                    <a:pt x="241" y="7396"/>
                  </a:lnTo>
                  <a:lnTo>
                    <a:pt x="97" y="8165"/>
                  </a:lnTo>
                  <a:lnTo>
                    <a:pt x="1" y="8885"/>
                  </a:lnTo>
                  <a:lnTo>
                    <a:pt x="1" y="9605"/>
                  </a:lnTo>
                  <a:lnTo>
                    <a:pt x="97" y="10374"/>
                  </a:lnTo>
                  <a:lnTo>
                    <a:pt x="241" y="11094"/>
                  </a:lnTo>
                  <a:lnTo>
                    <a:pt x="433" y="11767"/>
                  </a:lnTo>
                  <a:lnTo>
                    <a:pt x="721" y="12487"/>
                  </a:lnTo>
                  <a:lnTo>
                    <a:pt x="1057" y="13111"/>
                  </a:lnTo>
                  <a:lnTo>
                    <a:pt x="1441" y="13736"/>
                  </a:lnTo>
                  <a:lnTo>
                    <a:pt x="1922" y="14312"/>
                  </a:lnTo>
                  <a:lnTo>
                    <a:pt x="2450" y="14888"/>
                  </a:lnTo>
                  <a:lnTo>
                    <a:pt x="3026" y="15368"/>
                  </a:lnTo>
                  <a:lnTo>
                    <a:pt x="3698" y="15801"/>
                  </a:lnTo>
                  <a:lnTo>
                    <a:pt x="6484" y="17482"/>
                  </a:lnTo>
                  <a:lnTo>
                    <a:pt x="7204" y="17866"/>
                  </a:lnTo>
                  <a:lnTo>
                    <a:pt x="7925" y="18202"/>
                  </a:lnTo>
                  <a:lnTo>
                    <a:pt x="8693" y="18442"/>
                  </a:lnTo>
                  <a:lnTo>
                    <a:pt x="9510" y="18634"/>
                  </a:lnTo>
                  <a:lnTo>
                    <a:pt x="10326" y="18778"/>
                  </a:lnTo>
                  <a:lnTo>
                    <a:pt x="11094" y="18826"/>
                  </a:lnTo>
                  <a:lnTo>
                    <a:pt x="11911" y="18826"/>
                  </a:lnTo>
                  <a:lnTo>
                    <a:pt x="12679" y="18730"/>
                  </a:lnTo>
                  <a:lnTo>
                    <a:pt x="13448" y="18538"/>
                  </a:lnTo>
                  <a:lnTo>
                    <a:pt x="14168" y="18298"/>
                  </a:lnTo>
                  <a:lnTo>
                    <a:pt x="14792" y="17962"/>
                  </a:lnTo>
                  <a:lnTo>
                    <a:pt x="15417" y="17530"/>
                  </a:lnTo>
                  <a:lnTo>
                    <a:pt x="15657" y="17289"/>
                  </a:lnTo>
                  <a:lnTo>
                    <a:pt x="15945" y="17001"/>
                  </a:lnTo>
                  <a:lnTo>
                    <a:pt x="16185" y="16713"/>
                  </a:lnTo>
                  <a:lnTo>
                    <a:pt x="16377" y="16425"/>
                  </a:lnTo>
                  <a:lnTo>
                    <a:pt x="16569" y="16089"/>
                  </a:lnTo>
                  <a:lnTo>
                    <a:pt x="16713" y="15705"/>
                  </a:lnTo>
                  <a:lnTo>
                    <a:pt x="16857" y="15368"/>
                  </a:lnTo>
                  <a:lnTo>
                    <a:pt x="17001" y="14936"/>
                  </a:lnTo>
                  <a:lnTo>
                    <a:pt x="17626" y="13880"/>
                  </a:lnTo>
                  <a:lnTo>
                    <a:pt x="18058" y="13159"/>
                  </a:lnTo>
                  <a:lnTo>
                    <a:pt x="18394" y="12439"/>
                  </a:lnTo>
                  <a:lnTo>
                    <a:pt x="18682" y="11719"/>
                  </a:lnTo>
                  <a:lnTo>
                    <a:pt x="18971" y="10998"/>
                  </a:lnTo>
                  <a:lnTo>
                    <a:pt x="19163" y="10230"/>
                  </a:lnTo>
                  <a:lnTo>
                    <a:pt x="19307" y="9509"/>
                  </a:lnTo>
                  <a:lnTo>
                    <a:pt x="19355" y="8789"/>
                  </a:lnTo>
                  <a:lnTo>
                    <a:pt x="19355" y="8021"/>
                  </a:lnTo>
                  <a:lnTo>
                    <a:pt x="19259" y="7348"/>
                  </a:lnTo>
                  <a:lnTo>
                    <a:pt x="19115" y="6628"/>
                  </a:lnTo>
                  <a:lnTo>
                    <a:pt x="18826" y="5955"/>
                  </a:lnTo>
                  <a:lnTo>
                    <a:pt x="18490" y="5331"/>
                  </a:lnTo>
                  <a:lnTo>
                    <a:pt x="18010" y="4755"/>
                  </a:lnTo>
                  <a:lnTo>
                    <a:pt x="17434" y="4227"/>
                  </a:lnTo>
                  <a:lnTo>
                    <a:pt x="16761" y="3698"/>
                  </a:lnTo>
                  <a:lnTo>
                    <a:pt x="15945" y="3266"/>
                  </a:lnTo>
                  <a:lnTo>
                    <a:pt x="12631" y="961"/>
                  </a:lnTo>
                  <a:lnTo>
                    <a:pt x="11911" y="577"/>
                  </a:lnTo>
                  <a:lnTo>
                    <a:pt x="11190" y="289"/>
                  </a:lnTo>
                  <a:lnTo>
                    <a:pt x="10470" y="144"/>
                  </a:lnTo>
                  <a:lnTo>
                    <a:pt x="9702" y="48"/>
                  </a:lnTo>
                  <a:lnTo>
                    <a:pt x="8933"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71"/>
            <p:cNvSpPr/>
            <p:nvPr/>
          </p:nvSpPr>
          <p:spPr>
            <a:xfrm>
              <a:off x="2264775" y="800800"/>
              <a:ext cx="483875" cy="470675"/>
            </a:xfrm>
            <a:custGeom>
              <a:avLst/>
              <a:gdLst/>
              <a:ahLst/>
              <a:cxnLst/>
              <a:rect l="l" t="t" r="r" b="b"/>
              <a:pathLst>
                <a:path w="19355" h="18827" fill="none" extrusionOk="0">
                  <a:moveTo>
                    <a:pt x="12631" y="961"/>
                  </a:moveTo>
                  <a:lnTo>
                    <a:pt x="15945" y="3266"/>
                  </a:lnTo>
                  <a:lnTo>
                    <a:pt x="15945" y="3266"/>
                  </a:lnTo>
                  <a:lnTo>
                    <a:pt x="16761" y="3698"/>
                  </a:lnTo>
                  <a:lnTo>
                    <a:pt x="17434" y="4227"/>
                  </a:lnTo>
                  <a:lnTo>
                    <a:pt x="18010" y="4755"/>
                  </a:lnTo>
                  <a:lnTo>
                    <a:pt x="18490" y="5331"/>
                  </a:lnTo>
                  <a:lnTo>
                    <a:pt x="18826" y="5955"/>
                  </a:lnTo>
                  <a:lnTo>
                    <a:pt x="19115" y="6628"/>
                  </a:lnTo>
                  <a:lnTo>
                    <a:pt x="19259" y="7348"/>
                  </a:lnTo>
                  <a:lnTo>
                    <a:pt x="19355" y="8021"/>
                  </a:lnTo>
                  <a:lnTo>
                    <a:pt x="19355" y="8789"/>
                  </a:lnTo>
                  <a:lnTo>
                    <a:pt x="19307" y="9509"/>
                  </a:lnTo>
                  <a:lnTo>
                    <a:pt x="19163" y="10230"/>
                  </a:lnTo>
                  <a:lnTo>
                    <a:pt x="18971" y="10998"/>
                  </a:lnTo>
                  <a:lnTo>
                    <a:pt x="18682" y="11719"/>
                  </a:lnTo>
                  <a:lnTo>
                    <a:pt x="18394" y="12439"/>
                  </a:lnTo>
                  <a:lnTo>
                    <a:pt x="18058" y="13159"/>
                  </a:lnTo>
                  <a:lnTo>
                    <a:pt x="17626" y="13880"/>
                  </a:lnTo>
                  <a:lnTo>
                    <a:pt x="17001" y="14936"/>
                  </a:lnTo>
                  <a:lnTo>
                    <a:pt x="17001" y="14936"/>
                  </a:lnTo>
                  <a:lnTo>
                    <a:pt x="16857" y="15368"/>
                  </a:lnTo>
                  <a:lnTo>
                    <a:pt x="16713" y="15705"/>
                  </a:lnTo>
                  <a:lnTo>
                    <a:pt x="16569" y="16089"/>
                  </a:lnTo>
                  <a:lnTo>
                    <a:pt x="16377" y="16425"/>
                  </a:lnTo>
                  <a:lnTo>
                    <a:pt x="16185" y="16713"/>
                  </a:lnTo>
                  <a:lnTo>
                    <a:pt x="15945" y="17001"/>
                  </a:lnTo>
                  <a:lnTo>
                    <a:pt x="15657" y="17289"/>
                  </a:lnTo>
                  <a:lnTo>
                    <a:pt x="15417" y="17530"/>
                  </a:lnTo>
                  <a:lnTo>
                    <a:pt x="14792" y="17962"/>
                  </a:lnTo>
                  <a:lnTo>
                    <a:pt x="14168" y="18298"/>
                  </a:lnTo>
                  <a:lnTo>
                    <a:pt x="13448" y="18538"/>
                  </a:lnTo>
                  <a:lnTo>
                    <a:pt x="12679" y="18730"/>
                  </a:lnTo>
                  <a:lnTo>
                    <a:pt x="11911" y="18826"/>
                  </a:lnTo>
                  <a:lnTo>
                    <a:pt x="11094" y="18826"/>
                  </a:lnTo>
                  <a:lnTo>
                    <a:pt x="10326" y="18778"/>
                  </a:lnTo>
                  <a:lnTo>
                    <a:pt x="9510" y="18634"/>
                  </a:lnTo>
                  <a:lnTo>
                    <a:pt x="8693" y="18442"/>
                  </a:lnTo>
                  <a:lnTo>
                    <a:pt x="7925" y="18202"/>
                  </a:lnTo>
                  <a:lnTo>
                    <a:pt x="7204" y="17866"/>
                  </a:lnTo>
                  <a:lnTo>
                    <a:pt x="6484" y="17482"/>
                  </a:lnTo>
                  <a:lnTo>
                    <a:pt x="3698" y="15801"/>
                  </a:lnTo>
                  <a:lnTo>
                    <a:pt x="3698" y="15801"/>
                  </a:lnTo>
                  <a:lnTo>
                    <a:pt x="3026" y="15368"/>
                  </a:lnTo>
                  <a:lnTo>
                    <a:pt x="2450" y="14888"/>
                  </a:lnTo>
                  <a:lnTo>
                    <a:pt x="1922" y="14312"/>
                  </a:lnTo>
                  <a:lnTo>
                    <a:pt x="1441" y="13736"/>
                  </a:lnTo>
                  <a:lnTo>
                    <a:pt x="1057" y="13111"/>
                  </a:lnTo>
                  <a:lnTo>
                    <a:pt x="721" y="12487"/>
                  </a:lnTo>
                  <a:lnTo>
                    <a:pt x="433" y="11767"/>
                  </a:lnTo>
                  <a:lnTo>
                    <a:pt x="241" y="11094"/>
                  </a:lnTo>
                  <a:lnTo>
                    <a:pt x="97" y="10374"/>
                  </a:lnTo>
                  <a:lnTo>
                    <a:pt x="1" y="9605"/>
                  </a:lnTo>
                  <a:lnTo>
                    <a:pt x="1" y="8885"/>
                  </a:lnTo>
                  <a:lnTo>
                    <a:pt x="97" y="8165"/>
                  </a:lnTo>
                  <a:lnTo>
                    <a:pt x="241" y="7396"/>
                  </a:lnTo>
                  <a:lnTo>
                    <a:pt x="433" y="6676"/>
                  </a:lnTo>
                  <a:lnTo>
                    <a:pt x="721" y="6004"/>
                  </a:lnTo>
                  <a:lnTo>
                    <a:pt x="1105" y="5283"/>
                  </a:lnTo>
                  <a:lnTo>
                    <a:pt x="1777" y="4227"/>
                  </a:lnTo>
                  <a:lnTo>
                    <a:pt x="1777" y="4227"/>
                  </a:lnTo>
                  <a:lnTo>
                    <a:pt x="2210" y="3554"/>
                  </a:lnTo>
                  <a:lnTo>
                    <a:pt x="2738" y="2930"/>
                  </a:lnTo>
                  <a:lnTo>
                    <a:pt x="3266" y="2402"/>
                  </a:lnTo>
                  <a:lnTo>
                    <a:pt x="3891" y="1873"/>
                  </a:lnTo>
                  <a:lnTo>
                    <a:pt x="4515" y="1441"/>
                  </a:lnTo>
                  <a:lnTo>
                    <a:pt x="5235" y="1009"/>
                  </a:lnTo>
                  <a:lnTo>
                    <a:pt x="5908" y="673"/>
                  </a:lnTo>
                  <a:lnTo>
                    <a:pt x="6676" y="385"/>
                  </a:lnTo>
                  <a:lnTo>
                    <a:pt x="7444" y="192"/>
                  </a:lnTo>
                  <a:lnTo>
                    <a:pt x="8165" y="48"/>
                  </a:lnTo>
                  <a:lnTo>
                    <a:pt x="8933" y="0"/>
                  </a:lnTo>
                  <a:lnTo>
                    <a:pt x="9702" y="48"/>
                  </a:lnTo>
                  <a:lnTo>
                    <a:pt x="10470" y="144"/>
                  </a:lnTo>
                  <a:lnTo>
                    <a:pt x="11190" y="289"/>
                  </a:lnTo>
                  <a:lnTo>
                    <a:pt x="11911" y="577"/>
                  </a:lnTo>
                  <a:lnTo>
                    <a:pt x="12631" y="9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71"/>
            <p:cNvSpPr/>
            <p:nvPr/>
          </p:nvSpPr>
          <p:spPr>
            <a:xfrm>
              <a:off x="2632175" y="1082950"/>
              <a:ext cx="147700" cy="152500"/>
            </a:xfrm>
            <a:custGeom>
              <a:avLst/>
              <a:gdLst/>
              <a:ahLst/>
              <a:cxnLst/>
              <a:rect l="l" t="t" r="r" b="b"/>
              <a:pathLst>
                <a:path w="5908" h="6100" extrusionOk="0">
                  <a:moveTo>
                    <a:pt x="2930" y="0"/>
                  </a:moveTo>
                  <a:lnTo>
                    <a:pt x="2354" y="96"/>
                  </a:lnTo>
                  <a:lnTo>
                    <a:pt x="1825" y="336"/>
                  </a:lnTo>
                  <a:lnTo>
                    <a:pt x="1345" y="625"/>
                  </a:lnTo>
                  <a:lnTo>
                    <a:pt x="865" y="1057"/>
                  </a:lnTo>
                  <a:lnTo>
                    <a:pt x="673" y="1297"/>
                  </a:lnTo>
                  <a:lnTo>
                    <a:pt x="481" y="1585"/>
                  </a:lnTo>
                  <a:lnTo>
                    <a:pt x="336" y="1825"/>
                  </a:lnTo>
                  <a:lnTo>
                    <a:pt x="240" y="2113"/>
                  </a:lnTo>
                  <a:lnTo>
                    <a:pt x="48" y="2738"/>
                  </a:lnTo>
                  <a:lnTo>
                    <a:pt x="0" y="3314"/>
                  </a:lnTo>
                  <a:lnTo>
                    <a:pt x="48" y="3890"/>
                  </a:lnTo>
                  <a:lnTo>
                    <a:pt x="240" y="4419"/>
                  </a:lnTo>
                  <a:lnTo>
                    <a:pt x="336" y="4707"/>
                  </a:lnTo>
                  <a:lnTo>
                    <a:pt x="481" y="4947"/>
                  </a:lnTo>
                  <a:lnTo>
                    <a:pt x="673" y="5187"/>
                  </a:lnTo>
                  <a:lnTo>
                    <a:pt x="865" y="5379"/>
                  </a:lnTo>
                  <a:lnTo>
                    <a:pt x="1105" y="5571"/>
                  </a:lnTo>
                  <a:lnTo>
                    <a:pt x="1345" y="5715"/>
                  </a:lnTo>
                  <a:lnTo>
                    <a:pt x="1585" y="5859"/>
                  </a:lnTo>
                  <a:lnTo>
                    <a:pt x="1873" y="5955"/>
                  </a:lnTo>
                  <a:lnTo>
                    <a:pt x="2113" y="6051"/>
                  </a:lnTo>
                  <a:lnTo>
                    <a:pt x="2402" y="6099"/>
                  </a:lnTo>
                  <a:lnTo>
                    <a:pt x="2978" y="6099"/>
                  </a:lnTo>
                  <a:lnTo>
                    <a:pt x="3554" y="6003"/>
                  </a:lnTo>
                  <a:lnTo>
                    <a:pt x="4082" y="5763"/>
                  </a:lnTo>
                  <a:lnTo>
                    <a:pt x="4563" y="5475"/>
                  </a:lnTo>
                  <a:lnTo>
                    <a:pt x="5043" y="5043"/>
                  </a:lnTo>
                  <a:lnTo>
                    <a:pt x="5235" y="4803"/>
                  </a:lnTo>
                  <a:lnTo>
                    <a:pt x="5379" y="4563"/>
                  </a:lnTo>
                  <a:lnTo>
                    <a:pt x="5571" y="4275"/>
                  </a:lnTo>
                  <a:lnTo>
                    <a:pt x="5667" y="3986"/>
                  </a:lnTo>
                  <a:lnTo>
                    <a:pt x="5859" y="3362"/>
                  </a:lnTo>
                  <a:lnTo>
                    <a:pt x="5907" y="2786"/>
                  </a:lnTo>
                  <a:lnTo>
                    <a:pt x="5811" y="2209"/>
                  </a:lnTo>
                  <a:lnTo>
                    <a:pt x="5667" y="1681"/>
                  </a:lnTo>
                  <a:lnTo>
                    <a:pt x="5571" y="1393"/>
                  </a:lnTo>
                  <a:lnTo>
                    <a:pt x="5379" y="1153"/>
                  </a:lnTo>
                  <a:lnTo>
                    <a:pt x="5235" y="961"/>
                  </a:lnTo>
                  <a:lnTo>
                    <a:pt x="5043" y="721"/>
                  </a:lnTo>
                  <a:lnTo>
                    <a:pt x="4803" y="529"/>
                  </a:lnTo>
                  <a:lnTo>
                    <a:pt x="4563" y="384"/>
                  </a:lnTo>
                  <a:lnTo>
                    <a:pt x="4323" y="240"/>
                  </a:lnTo>
                  <a:lnTo>
                    <a:pt x="4034" y="144"/>
                  </a:lnTo>
                  <a:lnTo>
                    <a:pt x="3794" y="48"/>
                  </a:lnTo>
                  <a:lnTo>
                    <a:pt x="3506" y="0"/>
                  </a:lnTo>
                  <a:close/>
                </a:path>
              </a:pathLst>
            </a:custGeom>
            <a:solidFill>
              <a:srgbClr val="D364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71"/>
            <p:cNvSpPr/>
            <p:nvPr/>
          </p:nvSpPr>
          <p:spPr>
            <a:xfrm>
              <a:off x="2632175" y="1082950"/>
              <a:ext cx="147700" cy="152500"/>
            </a:xfrm>
            <a:custGeom>
              <a:avLst/>
              <a:gdLst/>
              <a:ahLst/>
              <a:cxnLst/>
              <a:rect l="l" t="t" r="r" b="b"/>
              <a:pathLst>
                <a:path w="5908" h="6100" fill="none" extrusionOk="0">
                  <a:moveTo>
                    <a:pt x="481" y="1585"/>
                  </a:moveTo>
                  <a:lnTo>
                    <a:pt x="481" y="1585"/>
                  </a:lnTo>
                  <a:lnTo>
                    <a:pt x="336" y="1825"/>
                  </a:lnTo>
                  <a:lnTo>
                    <a:pt x="240" y="2113"/>
                  </a:lnTo>
                  <a:lnTo>
                    <a:pt x="48" y="2738"/>
                  </a:lnTo>
                  <a:lnTo>
                    <a:pt x="0" y="3314"/>
                  </a:lnTo>
                  <a:lnTo>
                    <a:pt x="48" y="3890"/>
                  </a:lnTo>
                  <a:lnTo>
                    <a:pt x="240" y="4419"/>
                  </a:lnTo>
                  <a:lnTo>
                    <a:pt x="336" y="4707"/>
                  </a:lnTo>
                  <a:lnTo>
                    <a:pt x="481" y="4947"/>
                  </a:lnTo>
                  <a:lnTo>
                    <a:pt x="673" y="5187"/>
                  </a:lnTo>
                  <a:lnTo>
                    <a:pt x="865" y="5379"/>
                  </a:lnTo>
                  <a:lnTo>
                    <a:pt x="1105" y="5571"/>
                  </a:lnTo>
                  <a:lnTo>
                    <a:pt x="1345" y="5715"/>
                  </a:lnTo>
                  <a:lnTo>
                    <a:pt x="1345" y="5715"/>
                  </a:lnTo>
                  <a:lnTo>
                    <a:pt x="1585" y="5859"/>
                  </a:lnTo>
                  <a:lnTo>
                    <a:pt x="1873" y="5955"/>
                  </a:lnTo>
                  <a:lnTo>
                    <a:pt x="2113" y="6051"/>
                  </a:lnTo>
                  <a:lnTo>
                    <a:pt x="2402" y="6099"/>
                  </a:lnTo>
                  <a:lnTo>
                    <a:pt x="2690" y="6099"/>
                  </a:lnTo>
                  <a:lnTo>
                    <a:pt x="2978" y="6099"/>
                  </a:lnTo>
                  <a:lnTo>
                    <a:pt x="3554" y="6003"/>
                  </a:lnTo>
                  <a:lnTo>
                    <a:pt x="4082" y="5763"/>
                  </a:lnTo>
                  <a:lnTo>
                    <a:pt x="4563" y="5475"/>
                  </a:lnTo>
                  <a:lnTo>
                    <a:pt x="5043" y="5043"/>
                  </a:lnTo>
                  <a:lnTo>
                    <a:pt x="5235" y="4803"/>
                  </a:lnTo>
                  <a:lnTo>
                    <a:pt x="5379" y="4563"/>
                  </a:lnTo>
                  <a:lnTo>
                    <a:pt x="5379" y="4563"/>
                  </a:lnTo>
                  <a:lnTo>
                    <a:pt x="5571" y="4275"/>
                  </a:lnTo>
                  <a:lnTo>
                    <a:pt x="5667" y="3986"/>
                  </a:lnTo>
                  <a:lnTo>
                    <a:pt x="5859" y="3362"/>
                  </a:lnTo>
                  <a:lnTo>
                    <a:pt x="5907" y="2786"/>
                  </a:lnTo>
                  <a:lnTo>
                    <a:pt x="5811" y="2209"/>
                  </a:lnTo>
                  <a:lnTo>
                    <a:pt x="5667" y="1681"/>
                  </a:lnTo>
                  <a:lnTo>
                    <a:pt x="5571" y="1393"/>
                  </a:lnTo>
                  <a:lnTo>
                    <a:pt x="5379" y="1153"/>
                  </a:lnTo>
                  <a:lnTo>
                    <a:pt x="5235" y="961"/>
                  </a:lnTo>
                  <a:lnTo>
                    <a:pt x="5043" y="721"/>
                  </a:lnTo>
                  <a:lnTo>
                    <a:pt x="4803" y="529"/>
                  </a:lnTo>
                  <a:lnTo>
                    <a:pt x="4563" y="384"/>
                  </a:lnTo>
                  <a:lnTo>
                    <a:pt x="4563" y="384"/>
                  </a:lnTo>
                  <a:lnTo>
                    <a:pt x="4323" y="240"/>
                  </a:lnTo>
                  <a:lnTo>
                    <a:pt x="4034" y="144"/>
                  </a:lnTo>
                  <a:lnTo>
                    <a:pt x="3794" y="48"/>
                  </a:lnTo>
                  <a:lnTo>
                    <a:pt x="3506" y="0"/>
                  </a:lnTo>
                  <a:lnTo>
                    <a:pt x="3218" y="0"/>
                  </a:lnTo>
                  <a:lnTo>
                    <a:pt x="2930" y="0"/>
                  </a:lnTo>
                  <a:lnTo>
                    <a:pt x="2354" y="96"/>
                  </a:lnTo>
                  <a:lnTo>
                    <a:pt x="1825" y="336"/>
                  </a:lnTo>
                  <a:lnTo>
                    <a:pt x="1345" y="625"/>
                  </a:lnTo>
                  <a:lnTo>
                    <a:pt x="865" y="1057"/>
                  </a:lnTo>
                  <a:lnTo>
                    <a:pt x="673" y="1297"/>
                  </a:lnTo>
                  <a:lnTo>
                    <a:pt x="481" y="15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71"/>
            <p:cNvSpPr/>
            <p:nvPr/>
          </p:nvSpPr>
          <p:spPr>
            <a:xfrm>
              <a:off x="2665775" y="1115350"/>
              <a:ext cx="86475" cy="90075"/>
            </a:xfrm>
            <a:custGeom>
              <a:avLst/>
              <a:gdLst/>
              <a:ahLst/>
              <a:cxnLst/>
              <a:rect l="l" t="t" r="r" b="b"/>
              <a:pathLst>
                <a:path w="3459" h="3603" extrusionOk="0">
                  <a:moveTo>
                    <a:pt x="1634" y="1"/>
                  </a:moveTo>
                  <a:lnTo>
                    <a:pt x="1394" y="49"/>
                  </a:lnTo>
                  <a:lnTo>
                    <a:pt x="1202" y="145"/>
                  </a:lnTo>
                  <a:lnTo>
                    <a:pt x="1010" y="241"/>
                  </a:lnTo>
                  <a:lnTo>
                    <a:pt x="769" y="385"/>
                  </a:lnTo>
                  <a:lnTo>
                    <a:pt x="577" y="529"/>
                  </a:lnTo>
                  <a:lnTo>
                    <a:pt x="433" y="721"/>
                  </a:lnTo>
                  <a:lnTo>
                    <a:pt x="289" y="913"/>
                  </a:lnTo>
                  <a:lnTo>
                    <a:pt x="145" y="1250"/>
                  </a:lnTo>
                  <a:lnTo>
                    <a:pt x="49" y="1634"/>
                  </a:lnTo>
                  <a:lnTo>
                    <a:pt x="1" y="1970"/>
                  </a:lnTo>
                  <a:lnTo>
                    <a:pt x="49" y="2306"/>
                  </a:lnTo>
                  <a:lnTo>
                    <a:pt x="145" y="2642"/>
                  </a:lnTo>
                  <a:lnTo>
                    <a:pt x="289" y="2930"/>
                  </a:lnTo>
                  <a:lnTo>
                    <a:pt x="481" y="3171"/>
                  </a:lnTo>
                  <a:lnTo>
                    <a:pt x="769" y="3411"/>
                  </a:lnTo>
                  <a:lnTo>
                    <a:pt x="961" y="3507"/>
                  </a:lnTo>
                  <a:lnTo>
                    <a:pt x="1154" y="3555"/>
                  </a:lnTo>
                  <a:lnTo>
                    <a:pt x="1394" y="3603"/>
                  </a:lnTo>
                  <a:lnTo>
                    <a:pt x="1826" y="3603"/>
                  </a:lnTo>
                  <a:lnTo>
                    <a:pt x="2066" y="3555"/>
                  </a:lnTo>
                  <a:lnTo>
                    <a:pt x="2258" y="3459"/>
                  </a:lnTo>
                  <a:lnTo>
                    <a:pt x="2498" y="3363"/>
                  </a:lnTo>
                  <a:lnTo>
                    <a:pt x="2690" y="3219"/>
                  </a:lnTo>
                  <a:lnTo>
                    <a:pt x="2882" y="3075"/>
                  </a:lnTo>
                  <a:lnTo>
                    <a:pt x="3027" y="2882"/>
                  </a:lnTo>
                  <a:lnTo>
                    <a:pt x="3171" y="2690"/>
                  </a:lnTo>
                  <a:lnTo>
                    <a:pt x="3363" y="2354"/>
                  </a:lnTo>
                  <a:lnTo>
                    <a:pt x="3459" y="2018"/>
                  </a:lnTo>
                  <a:lnTo>
                    <a:pt x="3459" y="1634"/>
                  </a:lnTo>
                  <a:lnTo>
                    <a:pt x="3411" y="1298"/>
                  </a:lnTo>
                  <a:lnTo>
                    <a:pt x="3315" y="1009"/>
                  </a:lnTo>
                  <a:lnTo>
                    <a:pt x="3171" y="721"/>
                  </a:lnTo>
                  <a:lnTo>
                    <a:pt x="2979" y="433"/>
                  </a:lnTo>
                  <a:lnTo>
                    <a:pt x="2690" y="241"/>
                  </a:lnTo>
                  <a:lnTo>
                    <a:pt x="2498" y="145"/>
                  </a:lnTo>
                  <a:lnTo>
                    <a:pt x="2306" y="49"/>
                  </a:lnTo>
                  <a:lnTo>
                    <a:pt x="2066" y="1"/>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71"/>
            <p:cNvSpPr/>
            <p:nvPr/>
          </p:nvSpPr>
          <p:spPr>
            <a:xfrm>
              <a:off x="2665775" y="1115350"/>
              <a:ext cx="86475" cy="90075"/>
            </a:xfrm>
            <a:custGeom>
              <a:avLst/>
              <a:gdLst/>
              <a:ahLst/>
              <a:cxnLst/>
              <a:rect l="l" t="t" r="r" b="b"/>
              <a:pathLst>
                <a:path w="3459" h="3603" fill="none" extrusionOk="0">
                  <a:moveTo>
                    <a:pt x="1874" y="1"/>
                  </a:moveTo>
                  <a:lnTo>
                    <a:pt x="1874" y="1"/>
                  </a:lnTo>
                  <a:lnTo>
                    <a:pt x="1634" y="1"/>
                  </a:lnTo>
                  <a:lnTo>
                    <a:pt x="1394" y="49"/>
                  </a:lnTo>
                  <a:lnTo>
                    <a:pt x="1202" y="145"/>
                  </a:lnTo>
                  <a:lnTo>
                    <a:pt x="1010" y="241"/>
                  </a:lnTo>
                  <a:lnTo>
                    <a:pt x="769" y="385"/>
                  </a:lnTo>
                  <a:lnTo>
                    <a:pt x="577" y="529"/>
                  </a:lnTo>
                  <a:lnTo>
                    <a:pt x="433" y="721"/>
                  </a:lnTo>
                  <a:lnTo>
                    <a:pt x="289" y="913"/>
                  </a:lnTo>
                  <a:lnTo>
                    <a:pt x="289" y="913"/>
                  </a:lnTo>
                  <a:lnTo>
                    <a:pt x="145" y="1250"/>
                  </a:lnTo>
                  <a:lnTo>
                    <a:pt x="49" y="1634"/>
                  </a:lnTo>
                  <a:lnTo>
                    <a:pt x="1" y="1970"/>
                  </a:lnTo>
                  <a:lnTo>
                    <a:pt x="49" y="2306"/>
                  </a:lnTo>
                  <a:lnTo>
                    <a:pt x="145" y="2642"/>
                  </a:lnTo>
                  <a:lnTo>
                    <a:pt x="289" y="2930"/>
                  </a:lnTo>
                  <a:lnTo>
                    <a:pt x="481" y="3171"/>
                  </a:lnTo>
                  <a:lnTo>
                    <a:pt x="769" y="3411"/>
                  </a:lnTo>
                  <a:lnTo>
                    <a:pt x="769" y="3411"/>
                  </a:lnTo>
                  <a:lnTo>
                    <a:pt x="961" y="3507"/>
                  </a:lnTo>
                  <a:lnTo>
                    <a:pt x="1154" y="3555"/>
                  </a:lnTo>
                  <a:lnTo>
                    <a:pt x="1394" y="3603"/>
                  </a:lnTo>
                  <a:lnTo>
                    <a:pt x="1586" y="3603"/>
                  </a:lnTo>
                  <a:lnTo>
                    <a:pt x="1586" y="3603"/>
                  </a:lnTo>
                  <a:lnTo>
                    <a:pt x="1826" y="3603"/>
                  </a:lnTo>
                  <a:lnTo>
                    <a:pt x="2066" y="3555"/>
                  </a:lnTo>
                  <a:lnTo>
                    <a:pt x="2258" y="3459"/>
                  </a:lnTo>
                  <a:lnTo>
                    <a:pt x="2498" y="3363"/>
                  </a:lnTo>
                  <a:lnTo>
                    <a:pt x="2690" y="3219"/>
                  </a:lnTo>
                  <a:lnTo>
                    <a:pt x="2882" y="3075"/>
                  </a:lnTo>
                  <a:lnTo>
                    <a:pt x="3027" y="2882"/>
                  </a:lnTo>
                  <a:lnTo>
                    <a:pt x="3171" y="2690"/>
                  </a:lnTo>
                  <a:lnTo>
                    <a:pt x="3171" y="2690"/>
                  </a:lnTo>
                  <a:lnTo>
                    <a:pt x="3363" y="2354"/>
                  </a:lnTo>
                  <a:lnTo>
                    <a:pt x="3459" y="2018"/>
                  </a:lnTo>
                  <a:lnTo>
                    <a:pt x="3459" y="1634"/>
                  </a:lnTo>
                  <a:lnTo>
                    <a:pt x="3411" y="1298"/>
                  </a:lnTo>
                  <a:lnTo>
                    <a:pt x="3315" y="1009"/>
                  </a:lnTo>
                  <a:lnTo>
                    <a:pt x="3171" y="721"/>
                  </a:lnTo>
                  <a:lnTo>
                    <a:pt x="2979" y="433"/>
                  </a:lnTo>
                  <a:lnTo>
                    <a:pt x="2690" y="241"/>
                  </a:lnTo>
                  <a:lnTo>
                    <a:pt x="2690" y="241"/>
                  </a:lnTo>
                  <a:lnTo>
                    <a:pt x="2498" y="145"/>
                  </a:lnTo>
                  <a:lnTo>
                    <a:pt x="2306" y="49"/>
                  </a:lnTo>
                  <a:lnTo>
                    <a:pt x="2066" y="1"/>
                  </a:lnTo>
                  <a:lnTo>
                    <a:pt x="18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71"/>
            <p:cNvSpPr/>
            <p:nvPr/>
          </p:nvSpPr>
          <p:spPr>
            <a:xfrm>
              <a:off x="2770250" y="1151375"/>
              <a:ext cx="1225" cy="25"/>
            </a:xfrm>
            <a:custGeom>
              <a:avLst/>
              <a:gdLst/>
              <a:ahLst/>
              <a:cxnLst/>
              <a:rect l="l" t="t" r="r" b="b"/>
              <a:pathLst>
                <a:path w="49" h="1" extrusionOk="0">
                  <a:moveTo>
                    <a:pt x="0" y="1"/>
                  </a:moveTo>
                  <a:lnTo>
                    <a:pt x="48"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71"/>
            <p:cNvSpPr/>
            <p:nvPr/>
          </p:nvSpPr>
          <p:spPr>
            <a:xfrm>
              <a:off x="2782250" y="1145375"/>
              <a:ext cx="1225" cy="25"/>
            </a:xfrm>
            <a:custGeom>
              <a:avLst/>
              <a:gdLst/>
              <a:ahLst/>
              <a:cxnLst/>
              <a:rect l="l" t="t" r="r" b="b"/>
              <a:pathLst>
                <a:path w="49" h="1" extrusionOk="0">
                  <a:moveTo>
                    <a:pt x="0" y="1"/>
                  </a:moveTo>
                  <a:lnTo>
                    <a:pt x="48"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71"/>
            <p:cNvSpPr/>
            <p:nvPr/>
          </p:nvSpPr>
          <p:spPr>
            <a:xfrm>
              <a:off x="2561325" y="1118975"/>
              <a:ext cx="76875" cy="66050"/>
            </a:xfrm>
            <a:custGeom>
              <a:avLst/>
              <a:gdLst/>
              <a:ahLst/>
              <a:cxnLst/>
              <a:rect l="l" t="t" r="r" b="b"/>
              <a:pathLst>
                <a:path w="3075" h="2642" extrusionOk="0">
                  <a:moveTo>
                    <a:pt x="1201" y="0"/>
                  </a:moveTo>
                  <a:lnTo>
                    <a:pt x="961" y="48"/>
                  </a:lnTo>
                  <a:lnTo>
                    <a:pt x="721" y="144"/>
                  </a:lnTo>
                  <a:lnTo>
                    <a:pt x="529" y="240"/>
                  </a:lnTo>
                  <a:lnTo>
                    <a:pt x="337" y="384"/>
                  </a:lnTo>
                  <a:lnTo>
                    <a:pt x="193" y="528"/>
                  </a:lnTo>
                  <a:lnTo>
                    <a:pt x="97" y="720"/>
                  </a:lnTo>
                  <a:lnTo>
                    <a:pt x="1" y="961"/>
                  </a:lnTo>
                  <a:lnTo>
                    <a:pt x="1" y="1201"/>
                  </a:lnTo>
                  <a:lnTo>
                    <a:pt x="49" y="1489"/>
                  </a:lnTo>
                  <a:lnTo>
                    <a:pt x="145" y="1729"/>
                  </a:lnTo>
                  <a:lnTo>
                    <a:pt x="289" y="1969"/>
                  </a:lnTo>
                  <a:lnTo>
                    <a:pt x="529" y="2161"/>
                  </a:lnTo>
                  <a:lnTo>
                    <a:pt x="769" y="2353"/>
                  </a:lnTo>
                  <a:lnTo>
                    <a:pt x="1057" y="2497"/>
                  </a:lnTo>
                  <a:lnTo>
                    <a:pt x="1394" y="2593"/>
                  </a:lnTo>
                  <a:lnTo>
                    <a:pt x="1874" y="2641"/>
                  </a:lnTo>
                  <a:lnTo>
                    <a:pt x="2162" y="2641"/>
                  </a:lnTo>
                  <a:lnTo>
                    <a:pt x="2450" y="2593"/>
                  </a:lnTo>
                  <a:lnTo>
                    <a:pt x="2690" y="2497"/>
                  </a:lnTo>
                  <a:lnTo>
                    <a:pt x="2882" y="2353"/>
                  </a:lnTo>
                  <a:lnTo>
                    <a:pt x="2834" y="1969"/>
                  </a:lnTo>
                  <a:lnTo>
                    <a:pt x="2834" y="1537"/>
                  </a:lnTo>
                  <a:lnTo>
                    <a:pt x="2930" y="1105"/>
                  </a:lnTo>
                  <a:lnTo>
                    <a:pt x="3074" y="672"/>
                  </a:lnTo>
                  <a:lnTo>
                    <a:pt x="2834" y="432"/>
                  </a:lnTo>
                  <a:lnTo>
                    <a:pt x="2594" y="288"/>
                  </a:lnTo>
                  <a:lnTo>
                    <a:pt x="2306" y="144"/>
                  </a:lnTo>
                  <a:lnTo>
                    <a:pt x="1970" y="48"/>
                  </a:lnTo>
                  <a:lnTo>
                    <a:pt x="1490"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71"/>
            <p:cNvSpPr/>
            <p:nvPr/>
          </p:nvSpPr>
          <p:spPr>
            <a:xfrm>
              <a:off x="2561325" y="1118975"/>
              <a:ext cx="76875" cy="66050"/>
            </a:xfrm>
            <a:custGeom>
              <a:avLst/>
              <a:gdLst/>
              <a:ahLst/>
              <a:cxnLst/>
              <a:rect l="l" t="t" r="r" b="b"/>
              <a:pathLst>
                <a:path w="3075" h="2642" fill="none" extrusionOk="0">
                  <a:moveTo>
                    <a:pt x="1490" y="0"/>
                  </a:moveTo>
                  <a:lnTo>
                    <a:pt x="1490" y="0"/>
                  </a:lnTo>
                  <a:lnTo>
                    <a:pt x="1201" y="0"/>
                  </a:lnTo>
                  <a:lnTo>
                    <a:pt x="961" y="48"/>
                  </a:lnTo>
                  <a:lnTo>
                    <a:pt x="721" y="144"/>
                  </a:lnTo>
                  <a:lnTo>
                    <a:pt x="529" y="240"/>
                  </a:lnTo>
                  <a:lnTo>
                    <a:pt x="337" y="384"/>
                  </a:lnTo>
                  <a:lnTo>
                    <a:pt x="193" y="528"/>
                  </a:lnTo>
                  <a:lnTo>
                    <a:pt x="97" y="720"/>
                  </a:lnTo>
                  <a:lnTo>
                    <a:pt x="1" y="961"/>
                  </a:lnTo>
                  <a:lnTo>
                    <a:pt x="1" y="961"/>
                  </a:lnTo>
                  <a:lnTo>
                    <a:pt x="1" y="1201"/>
                  </a:lnTo>
                  <a:lnTo>
                    <a:pt x="49" y="1489"/>
                  </a:lnTo>
                  <a:lnTo>
                    <a:pt x="145" y="1729"/>
                  </a:lnTo>
                  <a:lnTo>
                    <a:pt x="289" y="1969"/>
                  </a:lnTo>
                  <a:lnTo>
                    <a:pt x="529" y="2161"/>
                  </a:lnTo>
                  <a:lnTo>
                    <a:pt x="769" y="2353"/>
                  </a:lnTo>
                  <a:lnTo>
                    <a:pt x="1057" y="2497"/>
                  </a:lnTo>
                  <a:lnTo>
                    <a:pt x="1394" y="2593"/>
                  </a:lnTo>
                  <a:lnTo>
                    <a:pt x="1394" y="2593"/>
                  </a:lnTo>
                  <a:lnTo>
                    <a:pt x="1874" y="2641"/>
                  </a:lnTo>
                  <a:lnTo>
                    <a:pt x="1874" y="2641"/>
                  </a:lnTo>
                  <a:lnTo>
                    <a:pt x="2162" y="2641"/>
                  </a:lnTo>
                  <a:lnTo>
                    <a:pt x="2450" y="2593"/>
                  </a:lnTo>
                  <a:lnTo>
                    <a:pt x="2690" y="2497"/>
                  </a:lnTo>
                  <a:lnTo>
                    <a:pt x="2882" y="2353"/>
                  </a:lnTo>
                  <a:lnTo>
                    <a:pt x="2882" y="2353"/>
                  </a:lnTo>
                  <a:lnTo>
                    <a:pt x="2834" y="1969"/>
                  </a:lnTo>
                  <a:lnTo>
                    <a:pt x="2834" y="1537"/>
                  </a:lnTo>
                  <a:lnTo>
                    <a:pt x="2930" y="1105"/>
                  </a:lnTo>
                  <a:lnTo>
                    <a:pt x="3074" y="672"/>
                  </a:lnTo>
                  <a:lnTo>
                    <a:pt x="3074" y="672"/>
                  </a:lnTo>
                  <a:lnTo>
                    <a:pt x="2834" y="432"/>
                  </a:lnTo>
                  <a:lnTo>
                    <a:pt x="2594" y="288"/>
                  </a:lnTo>
                  <a:lnTo>
                    <a:pt x="2306" y="144"/>
                  </a:lnTo>
                  <a:lnTo>
                    <a:pt x="1970" y="48"/>
                  </a:lnTo>
                  <a:lnTo>
                    <a:pt x="1970" y="48"/>
                  </a:lnTo>
                  <a:lnTo>
                    <a:pt x="149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71"/>
            <p:cNvSpPr/>
            <p:nvPr/>
          </p:nvSpPr>
          <p:spPr>
            <a:xfrm>
              <a:off x="2632175" y="1135775"/>
              <a:ext cx="14425" cy="42050"/>
            </a:xfrm>
            <a:custGeom>
              <a:avLst/>
              <a:gdLst/>
              <a:ahLst/>
              <a:cxnLst/>
              <a:rect l="l" t="t" r="r" b="b"/>
              <a:pathLst>
                <a:path w="577" h="1682" extrusionOk="0">
                  <a:moveTo>
                    <a:pt x="240" y="0"/>
                  </a:moveTo>
                  <a:lnTo>
                    <a:pt x="96" y="433"/>
                  </a:lnTo>
                  <a:lnTo>
                    <a:pt x="0" y="865"/>
                  </a:lnTo>
                  <a:lnTo>
                    <a:pt x="0" y="1297"/>
                  </a:lnTo>
                  <a:lnTo>
                    <a:pt x="48" y="1681"/>
                  </a:lnTo>
                  <a:lnTo>
                    <a:pt x="240" y="1585"/>
                  </a:lnTo>
                  <a:lnTo>
                    <a:pt x="384" y="1393"/>
                  </a:lnTo>
                  <a:lnTo>
                    <a:pt x="481" y="1201"/>
                  </a:lnTo>
                  <a:lnTo>
                    <a:pt x="529" y="1009"/>
                  </a:lnTo>
                  <a:lnTo>
                    <a:pt x="577" y="769"/>
                  </a:lnTo>
                  <a:lnTo>
                    <a:pt x="529" y="481"/>
                  </a:lnTo>
                  <a:lnTo>
                    <a:pt x="384" y="241"/>
                  </a:lnTo>
                  <a:lnTo>
                    <a:pt x="240"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71"/>
            <p:cNvSpPr/>
            <p:nvPr/>
          </p:nvSpPr>
          <p:spPr>
            <a:xfrm>
              <a:off x="2632175" y="1135775"/>
              <a:ext cx="14425" cy="42050"/>
            </a:xfrm>
            <a:custGeom>
              <a:avLst/>
              <a:gdLst/>
              <a:ahLst/>
              <a:cxnLst/>
              <a:rect l="l" t="t" r="r" b="b"/>
              <a:pathLst>
                <a:path w="577" h="1682" fill="none" extrusionOk="0">
                  <a:moveTo>
                    <a:pt x="240" y="0"/>
                  </a:moveTo>
                  <a:lnTo>
                    <a:pt x="240" y="0"/>
                  </a:lnTo>
                  <a:lnTo>
                    <a:pt x="96" y="433"/>
                  </a:lnTo>
                  <a:lnTo>
                    <a:pt x="0" y="865"/>
                  </a:lnTo>
                  <a:lnTo>
                    <a:pt x="0" y="1297"/>
                  </a:lnTo>
                  <a:lnTo>
                    <a:pt x="48" y="1681"/>
                  </a:lnTo>
                  <a:lnTo>
                    <a:pt x="48" y="1681"/>
                  </a:lnTo>
                  <a:lnTo>
                    <a:pt x="240" y="1585"/>
                  </a:lnTo>
                  <a:lnTo>
                    <a:pt x="384" y="1393"/>
                  </a:lnTo>
                  <a:lnTo>
                    <a:pt x="481" y="1201"/>
                  </a:lnTo>
                  <a:lnTo>
                    <a:pt x="529" y="1009"/>
                  </a:lnTo>
                  <a:lnTo>
                    <a:pt x="529" y="1009"/>
                  </a:lnTo>
                  <a:lnTo>
                    <a:pt x="577" y="769"/>
                  </a:lnTo>
                  <a:lnTo>
                    <a:pt x="529" y="481"/>
                  </a:lnTo>
                  <a:lnTo>
                    <a:pt x="384" y="241"/>
                  </a:lnTo>
                  <a:lnTo>
                    <a:pt x="2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71"/>
            <p:cNvSpPr/>
            <p:nvPr/>
          </p:nvSpPr>
          <p:spPr>
            <a:xfrm>
              <a:off x="2412450" y="860825"/>
              <a:ext cx="82875" cy="40850"/>
            </a:xfrm>
            <a:custGeom>
              <a:avLst/>
              <a:gdLst/>
              <a:ahLst/>
              <a:cxnLst/>
              <a:rect l="l" t="t" r="r" b="b"/>
              <a:pathLst>
                <a:path w="3315" h="1634" extrusionOk="0">
                  <a:moveTo>
                    <a:pt x="1537" y="1"/>
                  </a:moveTo>
                  <a:lnTo>
                    <a:pt x="1105" y="97"/>
                  </a:lnTo>
                  <a:lnTo>
                    <a:pt x="721" y="241"/>
                  </a:lnTo>
                  <a:lnTo>
                    <a:pt x="529" y="337"/>
                  </a:lnTo>
                  <a:lnTo>
                    <a:pt x="337" y="481"/>
                  </a:lnTo>
                  <a:lnTo>
                    <a:pt x="49" y="865"/>
                  </a:lnTo>
                  <a:lnTo>
                    <a:pt x="1" y="961"/>
                  </a:lnTo>
                  <a:lnTo>
                    <a:pt x="49" y="1057"/>
                  </a:lnTo>
                  <a:lnTo>
                    <a:pt x="145" y="1057"/>
                  </a:lnTo>
                  <a:lnTo>
                    <a:pt x="241" y="1009"/>
                  </a:lnTo>
                  <a:lnTo>
                    <a:pt x="385" y="865"/>
                  </a:lnTo>
                  <a:lnTo>
                    <a:pt x="577" y="721"/>
                  </a:lnTo>
                  <a:lnTo>
                    <a:pt x="961" y="529"/>
                  </a:lnTo>
                  <a:lnTo>
                    <a:pt x="1393" y="433"/>
                  </a:lnTo>
                  <a:lnTo>
                    <a:pt x="1826" y="433"/>
                  </a:lnTo>
                  <a:lnTo>
                    <a:pt x="2210" y="481"/>
                  </a:lnTo>
                  <a:lnTo>
                    <a:pt x="2402" y="577"/>
                  </a:lnTo>
                  <a:lnTo>
                    <a:pt x="2546" y="673"/>
                  </a:lnTo>
                  <a:lnTo>
                    <a:pt x="2738" y="865"/>
                  </a:lnTo>
                  <a:lnTo>
                    <a:pt x="2834" y="1057"/>
                  </a:lnTo>
                  <a:lnTo>
                    <a:pt x="2930" y="1297"/>
                  </a:lnTo>
                  <a:lnTo>
                    <a:pt x="3026" y="1537"/>
                  </a:lnTo>
                  <a:lnTo>
                    <a:pt x="3026" y="1585"/>
                  </a:lnTo>
                  <a:lnTo>
                    <a:pt x="3074" y="1633"/>
                  </a:lnTo>
                  <a:lnTo>
                    <a:pt x="3170" y="1633"/>
                  </a:lnTo>
                  <a:lnTo>
                    <a:pt x="3314" y="1585"/>
                  </a:lnTo>
                  <a:lnTo>
                    <a:pt x="3314" y="1537"/>
                  </a:lnTo>
                  <a:lnTo>
                    <a:pt x="3314" y="1441"/>
                  </a:lnTo>
                  <a:lnTo>
                    <a:pt x="3170" y="1057"/>
                  </a:lnTo>
                  <a:lnTo>
                    <a:pt x="2978" y="673"/>
                  </a:lnTo>
                  <a:lnTo>
                    <a:pt x="2690" y="385"/>
                  </a:lnTo>
                  <a:lnTo>
                    <a:pt x="2306" y="145"/>
                  </a:lnTo>
                  <a:lnTo>
                    <a:pt x="2114" y="97"/>
                  </a:lnTo>
                  <a:lnTo>
                    <a:pt x="1922" y="49"/>
                  </a:lnTo>
                  <a:lnTo>
                    <a:pt x="1537"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71"/>
            <p:cNvSpPr/>
            <p:nvPr/>
          </p:nvSpPr>
          <p:spPr>
            <a:xfrm>
              <a:off x="2608150" y="934075"/>
              <a:ext cx="70875" cy="57650"/>
            </a:xfrm>
            <a:custGeom>
              <a:avLst/>
              <a:gdLst/>
              <a:ahLst/>
              <a:cxnLst/>
              <a:rect l="l" t="t" r="r" b="b"/>
              <a:pathLst>
                <a:path w="2835" h="2306" extrusionOk="0">
                  <a:moveTo>
                    <a:pt x="865" y="0"/>
                  </a:moveTo>
                  <a:lnTo>
                    <a:pt x="577" y="48"/>
                  </a:lnTo>
                  <a:lnTo>
                    <a:pt x="337" y="96"/>
                  </a:lnTo>
                  <a:lnTo>
                    <a:pt x="97" y="240"/>
                  </a:lnTo>
                  <a:lnTo>
                    <a:pt x="49" y="288"/>
                  </a:lnTo>
                  <a:lnTo>
                    <a:pt x="1" y="336"/>
                  </a:lnTo>
                  <a:lnTo>
                    <a:pt x="49" y="432"/>
                  </a:lnTo>
                  <a:lnTo>
                    <a:pt x="145" y="528"/>
                  </a:lnTo>
                  <a:lnTo>
                    <a:pt x="241" y="528"/>
                  </a:lnTo>
                  <a:lnTo>
                    <a:pt x="433" y="432"/>
                  </a:lnTo>
                  <a:lnTo>
                    <a:pt x="673" y="384"/>
                  </a:lnTo>
                  <a:lnTo>
                    <a:pt x="865" y="336"/>
                  </a:lnTo>
                  <a:lnTo>
                    <a:pt x="1057" y="336"/>
                  </a:lnTo>
                  <a:lnTo>
                    <a:pt x="1297" y="384"/>
                  </a:lnTo>
                  <a:lnTo>
                    <a:pt x="1490" y="480"/>
                  </a:lnTo>
                  <a:lnTo>
                    <a:pt x="1826" y="721"/>
                  </a:lnTo>
                  <a:lnTo>
                    <a:pt x="2114" y="1009"/>
                  </a:lnTo>
                  <a:lnTo>
                    <a:pt x="2306" y="1345"/>
                  </a:lnTo>
                  <a:lnTo>
                    <a:pt x="2498" y="1729"/>
                  </a:lnTo>
                  <a:lnTo>
                    <a:pt x="2498" y="1969"/>
                  </a:lnTo>
                  <a:lnTo>
                    <a:pt x="2498" y="2161"/>
                  </a:lnTo>
                  <a:lnTo>
                    <a:pt x="2546" y="2257"/>
                  </a:lnTo>
                  <a:lnTo>
                    <a:pt x="2642" y="2305"/>
                  </a:lnTo>
                  <a:lnTo>
                    <a:pt x="2738" y="2257"/>
                  </a:lnTo>
                  <a:lnTo>
                    <a:pt x="2786" y="2161"/>
                  </a:lnTo>
                  <a:lnTo>
                    <a:pt x="2834" y="1873"/>
                  </a:lnTo>
                  <a:lnTo>
                    <a:pt x="2786" y="1633"/>
                  </a:lnTo>
                  <a:lnTo>
                    <a:pt x="2738" y="1393"/>
                  </a:lnTo>
                  <a:lnTo>
                    <a:pt x="2642" y="1201"/>
                  </a:lnTo>
                  <a:lnTo>
                    <a:pt x="2546" y="961"/>
                  </a:lnTo>
                  <a:lnTo>
                    <a:pt x="2402" y="769"/>
                  </a:lnTo>
                  <a:lnTo>
                    <a:pt x="2018" y="432"/>
                  </a:lnTo>
                  <a:lnTo>
                    <a:pt x="1826" y="288"/>
                  </a:lnTo>
                  <a:lnTo>
                    <a:pt x="1586" y="192"/>
                  </a:lnTo>
                  <a:lnTo>
                    <a:pt x="1345" y="96"/>
                  </a:lnTo>
                  <a:lnTo>
                    <a:pt x="1105" y="48"/>
                  </a:lnTo>
                  <a:lnTo>
                    <a:pt x="865" y="0"/>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71"/>
            <p:cNvSpPr/>
            <p:nvPr/>
          </p:nvSpPr>
          <p:spPr>
            <a:xfrm>
              <a:off x="2312800" y="986900"/>
              <a:ext cx="81675" cy="70850"/>
            </a:xfrm>
            <a:custGeom>
              <a:avLst/>
              <a:gdLst/>
              <a:ahLst/>
              <a:cxnLst/>
              <a:rect l="l" t="t" r="r" b="b"/>
              <a:pathLst>
                <a:path w="3267" h="2834" extrusionOk="0">
                  <a:moveTo>
                    <a:pt x="1249" y="0"/>
                  </a:moveTo>
                  <a:lnTo>
                    <a:pt x="913" y="48"/>
                  </a:lnTo>
                  <a:lnTo>
                    <a:pt x="577" y="144"/>
                  </a:lnTo>
                  <a:lnTo>
                    <a:pt x="337" y="336"/>
                  </a:lnTo>
                  <a:lnTo>
                    <a:pt x="145" y="577"/>
                  </a:lnTo>
                  <a:lnTo>
                    <a:pt x="49" y="817"/>
                  </a:lnTo>
                  <a:lnTo>
                    <a:pt x="1" y="1105"/>
                  </a:lnTo>
                  <a:lnTo>
                    <a:pt x="49" y="1345"/>
                  </a:lnTo>
                  <a:lnTo>
                    <a:pt x="97" y="1633"/>
                  </a:lnTo>
                  <a:lnTo>
                    <a:pt x="241" y="1921"/>
                  </a:lnTo>
                  <a:lnTo>
                    <a:pt x="433" y="2161"/>
                  </a:lnTo>
                  <a:lnTo>
                    <a:pt x="673" y="2353"/>
                  </a:lnTo>
                  <a:lnTo>
                    <a:pt x="961" y="2546"/>
                  </a:lnTo>
                  <a:lnTo>
                    <a:pt x="1249" y="2690"/>
                  </a:lnTo>
                  <a:lnTo>
                    <a:pt x="1489" y="2786"/>
                  </a:lnTo>
                  <a:lnTo>
                    <a:pt x="1777" y="2834"/>
                  </a:lnTo>
                  <a:lnTo>
                    <a:pt x="2354" y="2834"/>
                  </a:lnTo>
                  <a:lnTo>
                    <a:pt x="2690" y="2690"/>
                  </a:lnTo>
                  <a:lnTo>
                    <a:pt x="2930" y="2498"/>
                  </a:lnTo>
                  <a:lnTo>
                    <a:pt x="3122" y="2257"/>
                  </a:lnTo>
                  <a:lnTo>
                    <a:pt x="3218" y="2017"/>
                  </a:lnTo>
                  <a:lnTo>
                    <a:pt x="3266" y="1777"/>
                  </a:lnTo>
                  <a:lnTo>
                    <a:pt x="3218" y="1489"/>
                  </a:lnTo>
                  <a:lnTo>
                    <a:pt x="3170" y="1201"/>
                  </a:lnTo>
                  <a:lnTo>
                    <a:pt x="3026" y="961"/>
                  </a:lnTo>
                  <a:lnTo>
                    <a:pt x="2786" y="721"/>
                  </a:lnTo>
                  <a:lnTo>
                    <a:pt x="2546" y="481"/>
                  </a:lnTo>
                  <a:lnTo>
                    <a:pt x="2258" y="288"/>
                  </a:lnTo>
                  <a:lnTo>
                    <a:pt x="2018" y="144"/>
                  </a:lnTo>
                  <a:lnTo>
                    <a:pt x="1777" y="48"/>
                  </a:lnTo>
                  <a:lnTo>
                    <a:pt x="1489" y="0"/>
                  </a:lnTo>
                  <a:close/>
                </a:path>
              </a:pathLst>
            </a:custGeom>
            <a:solidFill>
              <a:srgbClr val="BF5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71"/>
            <p:cNvSpPr/>
            <p:nvPr/>
          </p:nvSpPr>
          <p:spPr>
            <a:xfrm>
              <a:off x="2312800" y="986900"/>
              <a:ext cx="81675" cy="70850"/>
            </a:xfrm>
            <a:custGeom>
              <a:avLst/>
              <a:gdLst/>
              <a:ahLst/>
              <a:cxnLst/>
              <a:rect l="l" t="t" r="r" b="b"/>
              <a:pathLst>
                <a:path w="3267" h="2834" fill="none" extrusionOk="0">
                  <a:moveTo>
                    <a:pt x="1249" y="0"/>
                  </a:moveTo>
                  <a:lnTo>
                    <a:pt x="1249" y="0"/>
                  </a:lnTo>
                  <a:lnTo>
                    <a:pt x="913" y="48"/>
                  </a:lnTo>
                  <a:lnTo>
                    <a:pt x="577" y="144"/>
                  </a:lnTo>
                  <a:lnTo>
                    <a:pt x="337" y="336"/>
                  </a:lnTo>
                  <a:lnTo>
                    <a:pt x="145" y="577"/>
                  </a:lnTo>
                  <a:lnTo>
                    <a:pt x="145" y="577"/>
                  </a:lnTo>
                  <a:lnTo>
                    <a:pt x="49" y="817"/>
                  </a:lnTo>
                  <a:lnTo>
                    <a:pt x="1" y="1105"/>
                  </a:lnTo>
                  <a:lnTo>
                    <a:pt x="49" y="1345"/>
                  </a:lnTo>
                  <a:lnTo>
                    <a:pt x="97" y="1633"/>
                  </a:lnTo>
                  <a:lnTo>
                    <a:pt x="241" y="1921"/>
                  </a:lnTo>
                  <a:lnTo>
                    <a:pt x="433" y="2161"/>
                  </a:lnTo>
                  <a:lnTo>
                    <a:pt x="673" y="2353"/>
                  </a:lnTo>
                  <a:lnTo>
                    <a:pt x="961" y="2546"/>
                  </a:lnTo>
                  <a:lnTo>
                    <a:pt x="961" y="2546"/>
                  </a:lnTo>
                  <a:lnTo>
                    <a:pt x="1249" y="2690"/>
                  </a:lnTo>
                  <a:lnTo>
                    <a:pt x="1489" y="2786"/>
                  </a:lnTo>
                  <a:lnTo>
                    <a:pt x="1777" y="2834"/>
                  </a:lnTo>
                  <a:lnTo>
                    <a:pt x="2018" y="2834"/>
                  </a:lnTo>
                  <a:lnTo>
                    <a:pt x="2018" y="2834"/>
                  </a:lnTo>
                  <a:lnTo>
                    <a:pt x="2354" y="2834"/>
                  </a:lnTo>
                  <a:lnTo>
                    <a:pt x="2690" y="2690"/>
                  </a:lnTo>
                  <a:lnTo>
                    <a:pt x="2930" y="2498"/>
                  </a:lnTo>
                  <a:lnTo>
                    <a:pt x="3122" y="2257"/>
                  </a:lnTo>
                  <a:lnTo>
                    <a:pt x="3122" y="2257"/>
                  </a:lnTo>
                  <a:lnTo>
                    <a:pt x="3218" y="2017"/>
                  </a:lnTo>
                  <a:lnTo>
                    <a:pt x="3266" y="1777"/>
                  </a:lnTo>
                  <a:lnTo>
                    <a:pt x="3218" y="1489"/>
                  </a:lnTo>
                  <a:lnTo>
                    <a:pt x="3170" y="1201"/>
                  </a:lnTo>
                  <a:lnTo>
                    <a:pt x="3026" y="961"/>
                  </a:lnTo>
                  <a:lnTo>
                    <a:pt x="2786" y="721"/>
                  </a:lnTo>
                  <a:lnTo>
                    <a:pt x="2546" y="481"/>
                  </a:lnTo>
                  <a:lnTo>
                    <a:pt x="2258" y="288"/>
                  </a:lnTo>
                  <a:lnTo>
                    <a:pt x="2258" y="288"/>
                  </a:lnTo>
                  <a:lnTo>
                    <a:pt x="2018" y="144"/>
                  </a:lnTo>
                  <a:lnTo>
                    <a:pt x="1777" y="48"/>
                  </a:lnTo>
                  <a:lnTo>
                    <a:pt x="1489" y="0"/>
                  </a:lnTo>
                  <a:lnTo>
                    <a:pt x="12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71"/>
            <p:cNvSpPr/>
            <p:nvPr/>
          </p:nvSpPr>
          <p:spPr>
            <a:xfrm>
              <a:off x="2551725" y="985700"/>
              <a:ext cx="106875" cy="120075"/>
            </a:xfrm>
            <a:custGeom>
              <a:avLst/>
              <a:gdLst/>
              <a:ahLst/>
              <a:cxnLst/>
              <a:rect l="l" t="t" r="r" b="b"/>
              <a:pathLst>
                <a:path w="4275" h="4803" extrusionOk="0">
                  <a:moveTo>
                    <a:pt x="2354" y="0"/>
                  </a:moveTo>
                  <a:lnTo>
                    <a:pt x="1970" y="48"/>
                  </a:lnTo>
                  <a:lnTo>
                    <a:pt x="1633" y="144"/>
                  </a:lnTo>
                  <a:lnTo>
                    <a:pt x="1297" y="288"/>
                  </a:lnTo>
                  <a:lnTo>
                    <a:pt x="1009" y="529"/>
                  </a:lnTo>
                  <a:lnTo>
                    <a:pt x="769" y="817"/>
                  </a:lnTo>
                  <a:lnTo>
                    <a:pt x="577" y="1153"/>
                  </a:lnTo>
                  <a:lnTo>
                    <a:pt x="145" y="2065"/>
                  </a:lnTo>
                  <a:lnTo>
                    <a:pt x="49" y="2450"/>
                  </a:lnTo>
                  <a:lnTo>
                    <a:pt x="1" y="2834"/>
                  </a:lnTo>
                  <a:lnTo>
                    <a:pt x="49" y="3218"/>
                  </a:lnTo>
                  <a:lnTo>
                    <a:pt x="145" y="3554"/>
                  </a:lnTo>
                  <a:lnTo>
                    <a:pt x="289" y="3890"/>
                  </a:lnTo>
                  <a:lnTo>
                    <a:pt x="529" y="4178"/>
                  </a:lnTo>
                  <a:lnTo>
                    <a:pt x="817" y="4419"/>
                  </a:lnTo>
                  <a:lnTo>
                    <a:pt x="1153" y="4611"/>
                  </a:lnTo>
                  <a:lnTo>
                    <a:pt x="1537" y="4755"/>
                  </a:lnTo>
                  <a:lnTo>
                    <a:pt x="1874" y="4803"/>
                  </a:lnTo>
                  <a:lnTo>
                    <a:pt x="2258" y="4755"/>
                  </a:lnTo>
                  <a:lnTo>
                    <a:pt x="2642" y="4659"/>
                  </a:lnTo>
                  <a:lnTo>
                    <a:pt x="2930" y="4467"/>
                  </a:lnTo>
                  <a:lnTo>
                    <a:pt x="3266" y="4274"/>
                  </a:lnTo>
                  <a:lnTo>
                    <a:pt x="3506" y="3986"/>
                  </a:lnTo>
                  <a:lnTo>
                    <a:pt x="3699" y="3650"/>
                  </a:lnTo>
                  <a:lnTo>
                    <a:pt x="4083" y="2690"/>
                  </a:lnTo>
                  <a:lnTo>
                    <a:pt x="4227" y="2305"/>
                  </a:lnTo>
                  <a:lnTo>
                    <a:pt x="4275" y="1969"/>
                  </a:lnTo>
                  <a:lnTo>
                    <a:pt x="4227" y="1585"/>
                  </a:lnTo>
                  <a:lnTo>
                    <a:pt x="4131" y="1249"/>
                  </a:lnTo>
                  <a:lnTo>
                    <a:pt x="3939" y="913"/>
                  </a:lnTo>
                  <a:lnTo>
                    <a:pt x="3747" y="625"/>
                  </a:lnTo>
                  <a:lnTo>
                    <a:pt x="3458" y="336"/>
                  </a:lnTo>
                  <a:lnTo>
                    <a:pt x="3122" y="144"/>
                  </a:lnTo>
                  <a:lnTo>
                    <a:pt x="2738" y="48"/>
                  </a:lnTo>
                  <a:lnTo>
                    <a:pt x="23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71"/>
            <p:cNvSpPr/>
            <p:nvPr/>
          </p:nvSpPr>
          <p:spPr>
            <a:xfrm>
              <a:off x="2551725" y="988100"/>
              <a:ext cx="78075" cy="102075"/>
            </a:xfrm>
            <a:custGeom>
              <a:avLst/>
              <a:gdLst/>
              <a:ahLst/>
              <a:cxnLst/>
              <a:rect l="l" t="t" r="r" b="b"/>
              <a:pathLst>
                <a:path w="3123" h="4083" extrusionOk="0">
                  <a:moveTo>
                    <a:pt x="1729" y="0"/>
                  </a:moveTo>
                  <a:lnTo>
                    <a:pt x="1393" y="144"/>
                  </a:lnTo>
                  <a:lnTo>
                    <a:pt x="1057" y="384"/>
                  </a:lnTo>
                  <a:lnTo>
                    <a:pt x="769" y="673"/>
                  </a:lnTo>
                  <a:lnTo>
                    <a:pt x="577" y="1057"/>
                  </a:lnTo>
                  <a:lnTo>
                    <a:pt x="145" y="1969"/>
                  </a:lnTo>
                  <a:lnTo>
                    <a:pt x="97" y="2209"/>
                  </a:lnTo>
                  <a:lnTo>
                    <a:pt x="1" y="2450"/>
                  </a:lnTo>
                  <a:lnTo>
                    <a:pt x="1" y="2690"/>
                  </a:lnTo>
                  <a:lnTo>
                    <a:pt x="1" y="2930"/>
                  </a:lnTo>
                  <a:lnTo>
                    <a:pt x="49" y="3170"/>
                  </a:lnTo>
                  <a:lnTo>
                    <a:pt x="97" y="3410"/>
                  </a:lnTo>
                  <a:lnTo>
                    <a:pt x="337" y="3842"/>
                  </a:lnTo>
                  <a:lnTo>
                    <a:pt x="529" y="3938"/>
                  </a:lnTo>
                  <a:lnTo>
                    <a:pt x="865" y="4034"/>
                  </a:lnTo>
                  <a:lnTo>
                    <a:pt x="1201" y="4082"/>
                  </a:lnTo>
                  <a:lnTo>
                    <a:pt x="1537" y="3986"/>
                  </a:lnTo>
                  <a:lnTo>
                    <a:pt x="1874" y="3890"/>
                  </a:lnTo>
                  <a:lnTo>
                    <a:pt x="2210" y="3650"/>
                  </a:lnTo>
                  <a:lnTo>
                    <a:pt x="2498" y="3410"/>
                  </a:lnTo>
                  <a:lnTo>
                    <a:pt x="2738" y="3074"/>
                  </a:lnTo>
                  <a:lnTo>
                    <a:pt x="2930" y="2690"/>
                  </a:lnTo>
                  <a:lnTo>
                    <a:pt x="3074" y="2305"/>
                  </a:lnTo>
                  <a:lnTo>
                    <a:pt x="3122" y="1921"/>
                  </a:lnTo>
                  <a:lnTo>
                    <a:pt x="3122" y="1537"/>
                  </a:lnTo>
                  <a:lnTo>
                    <a:pt x="3074" y="1153"/>
                  </a:lnTo>
                  <a:lnTo>
                    <a:pt x="2930" y="817"/>
                  </a:lnTo>
                  <a:lnTo>
                    <a:pt x="2738" y="529"/>
                  </a:lnTo>
                  <a:lnTo>
                    <a:pt x="2498" y="288"/>
                  </a:lnTo>
                  <a:lnTo>
                    <a:pt x="2210" y="96"/>
                  </a:lnTo>
                  <a:lnTo>
                    <a:pt x="1970" y="48"/>
                  </a:lnTo>
                  <a:lnTo>
                    <a:pt x="17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71"/>
            <p:cNvSpPr/>
            <p:nvPr/>
          </p:nvSpPr>
          <p:spPr>
            <a:xfrm>
              <a:off x="2402850" y="1046925"/>
              <a:ext cx="147700" cy="110475"/>
            </a:xfrm>
            <a:custGeom>
              <a:avLst/>
              <a:gdLst/>
              <a:ahLst/>
              <a:cxnLst/>
              <a:rect l="l" t="t" r="r" b="b"/>
              <a:pathLst>
                <a:path w="5908" h="4419" extrusionOk="0">
                  <a:moveTo>
                    <a:pt x="1057" y="1"/>
                  </a:moveTo>
                  <a:lnTo>
                    <a:pt x="817" y="49"/>
                  </a:lnTo>
                  <a:lnTo>
                    <a:pt x="577" y="193"/>
                  </a:lnTo>
                  <a:lnTo>
                    <a:pt x="385" y="385"/>
                  </a:lnTo>
                  <a:lnTo>
                    <a:pt x="241" y="673"/>
                  </a:lnTo>
                  <a:lnTo>
                    <a:pt x="97" y="913"/>
                  </a:lnTo>
                  <a:lnTo>
                    <a:pt x="48" y="1249"/>
                  </a:lnTo>
                  <a:lnTo>
                    <a:pt x="0" y="1585"/>
                  </a:lnTo>
                  <a:lnTo>
                    <a:pt x="0" y="1922"/>
                  </a:lnTo>
                  <a:lnTo>
                    <a:pt x="97" y="2306"/>
                  </a:lnTo>
                  <a:lnTo>
                    <a:pt x="193" y="2642"/>
                  </a:lnTo>
                  <a:lnTo>
                    <a:pt x="385" y="2978"/>
                  </a:lnTo>
                  <a:lnTo>
                    <a:pt x="673" y="3314"/>
                  </a:lnTo>
                  <a:lnTo>
                    <a:pt x="1009" y="3602"/>
                  </a:lnTo>
                  <a:lnTo>
                    <a:pt x="1441" y="3891"/>
                  </a:lnTo>
                  <a:lnTo>
                    <a:pt x="2114" y="4131"/>
                  </a:lnTo>
                  <a:lnTo>
                    <a:pt x="2738" y="4323"/>
                  </a:lnTo>
                  <a:lnTo>
                    <a:pt x="3266" y="4419"/>
                  </a:lnTo>
                  <a:lnTo>
                    <a:pt x="3746" y="4371"/>
                  </a:lnTo>
                  <a:lnTo>
                    <a:pt x="4179" y="4323"/>
                  </a:lnTo>
                  <a:lnTo>
                    <a:pt x="4611" y="4179"/>
                  </a:lnTo>
                  <a:lnTo>
                    <a:pt x="4947" y="3987"/>
                  </a:lnTo>
                  <a:lnTo>
                    <a:pt x="5235" y="3746"/>
                  </a:lnTo>
                  <a:lnTo>
                    <a:pt x="5427" y="3458"/>
                  </a:lnTo>
                  <a:lnTo>
                    <a:pt x="5619" y="3170"/>
                  </a:lnTo>
                  <a:lnTo>
                    <a:pt x="5763" y="2882"/>
                  </a:lnTo>
                  <a:lnTo>
                    <a:pt x="5860" y="2594"/>
                  </a:lnTo>
                  <a:lnTo>
                    <a:pt x="5908" y="2306"/>
                  </a:lnTo>
                  <a:lnTo>
                    <a:pt x="5908" y="2018"/>
                  </a:lnTo>
                  <a:lnTo>
                    <a:pt x="5860" y="1777"/>
                  </a:lnTo>
                  <a:lnTo>
                    <a:pt x="5763" y="1633"/>
                  </a:lnTo>
                  <a:lnTo>
                    <a:pt x="5523" y="1393"/>
                  </a:lnTo>
                  <a:lnTo>
                    <a:pt x="5283" y="1249"/>
                  </a:lnTo>
                  <a:lnTo>
                    <a:pt x="5043" y="1201"/>
                  </a:lnTo>
                  <a:lnTo>
                    <a:pt x="4707" y="1153"/>
                  </a:lnTo>
                  <a:lnTo>
                    <a:pt x="4227" y="1105"/>
                  </a:lnTo>
                  <a:lnTo>
                    <a:pt x="3554" y="913"/>
                  </a:lnTo>
                  <a:lnTo>
                    <a:pt x="2690" y="625"/>
                  </a:lnTo>
                  <a:lnTo>
                    <a:pt x="1537" y="97"/>
                  </a:lnTo>
                  <a:lnTo>
                    <a:pt x="1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71"/>
            <p:cNvSpPr/>
            <p:nvPr/>
          </p:nvSpPr>
          <p:spPr>
            <a:xfrm>
              <a:off x="2489300" y="1000100"/>
              <a:ext cx="25225" cy="20425"/>
            </a:xfrm>
            <a:custGeom>
              <a:avLst/>
              <a:gdLst/>
              <a:ahLst/>
              <a:cxnLst/>
              <a:rect l="l" t="t" r="r" b="b"/>
              <a:pathLst>
                <a:path w="1009" h="817" extrusionOk="0">
                  <a:moveTo>
                    <a:pt x="288" y="1"/>
                  </a:moveTo>
                  <a:lnTo>
                    <a:pt x="288" y="49"/>
                  </a:lnTo>
                  <a:lnTo>
                    <a:pt x="96" y="385"/>
                  </a:lnTo>
                  <a:lnTo>
                    <a:pt x="48" y="577"/>
                  </a:lnTo>
                  <a:lnTo>
                    <a:pt x="0" y="673"/>
                  </a:lnTo>
                  <a:lnTo>
                    <a:pt x="0" y="769"/>
                  </a:lnTo>
                  <a:lnTo>
                    <a:pt x="48" y="817"/>
                  </a:lnTo>
                  <a:lnTo>
                    <a:pt x="144" y="817"/>
                  </a:lnTo>
                  <a:lnTo>
                    <a:pt x="192" y="721"/>
                  </a:lnTo>
                  <a:lnTo>
                    <a:pt x="192" y="625"/>
                  </a:lnTo>
                  <a:lnTo>
                    <a:pt x="240" y="433"/>
                  </a:lnTo>
                  <a:lnTo>
                    <a:pt x="330" y="223"/>
                  </a:lnTo>
                  <a:lnTo>
                    <a:pt x="330" y="223"/>
                  </a:lnTo>
                  <a:lnTo>
                    <a:pt x="336" y="241"/>
                  </a:lnTo>
                  <a:lnTo>
                    <a:pt x="384" y="433"/>
                  </a:lnTo>
                  <a:lnTo>
                    <a:pt x="481" y="721"/>
                  </a:lnTo>
                  <a:lnTo>
                    <a:pt x="481" y="769"/>
                  </a:lnTo>
                  <a:lnTo>
                    <a:pt x="625" y="769"/>
                  </a:lnTo>
                  <a:lnTo>
                    <a:pt x="1009" y="433"/>
                  </a:lnTo>
                  <a:lnTo>
                    <a:pt x="1009" y="337"/>
                  </a:lnTo>
                  <a:lnTo>
                    <a:pt x="1009" y="289"/>
                  </a:lnTo>
                  <a:lnTo>
                    <a:pt x="961" y="241"/>
                  </a:lnTo>
                  <a:lnTo>
                    <a:pt x="865" y="289"/>
                  </a:lnTo>
                  <a:lnTo>
                    <a:pt x="605" y="516"/>
                  </a:lnTo>
                  <a:lnTo>
                    <a:pt x="605" y="516"/>
                  </a:lnTo>
                  <a:lnTo>
                    <a:pt x="529" y="337"/>
                  </a:lnTo>
                  <a:lnTo>
                    <a:pt x="481" y="241"/>
                  </a:lnTo>
                  <a:lnTo>
                    <a:pt x="384" y="49"/>
                  </a:lnTo>
                  <a:lnTo>
                    <a:pt x="384"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71"/>
            <p:cNvSpPr/>
            <p:nvPr/>
          </p:nvSpPr>
          <p:spPr>
            <a:xfrm>
              <a:off x="2383650" y="904050"/>
              <a:ext cx="108075" cy="118900"/>
            </a:xfrm>
            <a:custGeom>
              <a:avLst/>
              <a:gdLst/>
              <a:ahLst/>
              <a:cxnLst/>
              <a:rect l="l" t="t" r="r" b="b"/>
              <a:pathLst>
                <a:path w="4323" h="4756" extrusionOk="0">
                  <a:moveTo>
                    <a:pt x="2161" y="1"/>
                  </a:moveTo>
                  <a:lnTo>
                    <a:pt x="1777" y="97"/>
                  </a:lnTo>
                  <a:lnTo>
                    <a:pt x="1441" y="241"/>
                  </a:lnTo>
                  <a:lnTo>
                    <a:pt x="1153" y="433"/>
                  </a:lnTo>
                  <a:lnTo>
                    <a:pt x="865" y="721"/>
                  </a:lnTo>
                  <a:lnTo>
                    <a:pt x="672" y="1057"/>
                  </a:lnTo>
                  <a:lnTo>
                    <a:pt x="192" y="1970"/>
                  </a:lnTo>
                  <a:lnTo>
                    <a:pt x="48" y="2306"/>
                  </a:lnTo>
                  <a:lnTo>
                    <a:pt x="0" y="2690"/>
                  </a:lnTo>
                  <a:lnTo>
                    <a:pt x="0" y="3074"/>
                  </a:lnTo>
                  <a:lnTo>
                    <a:pt x="96" y="3410"/>
                  </a:lnTo>
                  <a:lnTo>
                    <a:pt x="240" y="3746"/>
                  </a:lnTo>
                  <a:lnTo>
                    <a:pt x="480" y="4083"/>
                  </a:lnTo>
                  <a:lnTo>
                    <a:pt x="720" y="4323"/>
                  </a:lnTo>
                  <a:lnTo>
                    <a:pt x="1057" y="4563"/>
                  </a:lnTo>
                  <a:lnTo>
                    <a:pt x="1441" y="4659"/>
                  </a:lnTo>
                  <a:lnTo>
                    <a:pt x="1825" y="4755"/>
                  </a:lnTo>
                  <a:lnTo>
                    <a:pt x="2161" y="4755"/>
                  </a:lnTo>
                  <a:lnTo>
                    <a:pt x="2545" y="4659"/>
                  </a:lnTo>
                  <a:lnTo>
                    <a:pt x="2882" y="4515"/>
                  </a:lnTo>
                  <a:lnTo>
                    <a:pt x="3170" y="4275"/>
                  </a:lnTo>
                  <a:lnTo>
                    <a:pt x="3458" y="4035"/>
                  </a:lnTo>
                  <a:lnTo>
                    <a:pt x="3650" y="3698"/>
                  </a:lnTo>
                  <a:lnTo>
                    <a:pt x="4082" y="2786"/>
                  </a:lnTo>
                  <a:lnTo>
                    <a:pt x="4226" y="2402"/>
                  </a:lnTo>
                  <a:lnTo>
                    <a:pt x="4322" y="2018"/>
                  </a:lnTo>
                  <a:lnTo>
                    <a:pt x="4274" y="1681"/>
                  </a:lnTo>
                  <a:lnTo>
                    <a:pt x="4226" y="1297"/>
                  </a:lnTo>
                  <a:lnTo>
                    <a:pt x="4082" y="961"/>
                  </a:lnTo>
                  <a:lnTo>
                    <a:pt x="3842" y="673"/>
                  </a:lnTo>
                  <a:lnTo>
                    <a:pt x="3554" y="385"/>
                  </a:lnTo>
                  <a:lnTo>
                    <a:pt x="3266" y="193"/>
                  </a:lnTo>
                  <a:lnTo>
                    <a:pt x="2882" y="49"/>
                  </a:lnTo>
                  <a:lnTo>
                    <a:pt x="24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71"/>
            <p:cNvSpPr/>
            <p:nvPr/>
          </p:nvSpPr>
          <p:spPr>
            <a:xfrm>
              <a:off x="2383650" y="904050"/>
              <a:ext cx="108075" cy="118900"/>
            </a:xfrm>
            <a:custGeom>
              <a:avLst/>
              <a:gdLst/>
              <a:ahLst/>
              <a:cxnLst/>
              <a:rect l="l" t="t" r="r" b="b"/>
              <a:pathLst>
                <a:path w="4323" h="4756" fill="none" extrusionOk="0">
                  <a:moveTo>
                    <a:pt x="1057" y="4563"/>
                  </a:moveTo>
                  <a:lnTo>
                    <a:pt x="1057" y="4563"/>
                  </a:lnTo>
                  <a:lnTo>
                    <a:pt x="1057" y="4563"/>
                  </a:lnTo>
                  <a:lnTo>
                    <a:pt x="720" y="4323"/>
                  </a:lnTo>
                  <a:lnTo>
                    <a:pt x="480" y="4083"/>
                  </a:lnTo>
                  <a:lnTo>
                    <a:pt x="240" y="3746"/>
                  </a:lnTo>
                  <a:lnTo>
                    <a:pt x="96" y="3410"/>
                  </a:lnTo>
                  <a:lnTo>
                    <a:pt x="0" y="3074"/>
                  </a:lnTo>
                  <a:lnTo>
                    <a:pt x="0" y="2690"/>
                  </a:lnTo>
                  <a:lnTo>
                    <a:pt x="48" y="2306"/>
                  </a:lnTo>
                  <a:lnTo>
                    <a:pt x="192" y="1970"/>
                  </a:lnTo>
                  <a:lnTo>
                    <a:pt x="672" y="1057"/>
                  </a:lnTo>
                  <a:lnTo>
                    <a:pt x="672" y="1057"/>
                  </a:lnTo>
                  <a:lnTo>
                    <a:pt x="865" y="721"/>
                  </a:lnTo>
                  <a:lnTo>
                    <a:pt x="1153" y="433"/>
                  </a:lnTo>
                  <a:lnTo>
                    <a:pt x="1441" y="241"/>
                  </a:lnTo>
                  <a:lnTo>
                    <a:pt x="1777" y="97"/>
                  </a:lnTo>
                  <a:lnTo>
                    <a:pt x="2161" y="1"/>
                  </a:lnTo>
                  <a:lnTo>
                    <a:pt x="2497" y="1"/>
                  </a:lnTo>
                  <a:lnTo>
                    <a:pt x="2882" y="49"/>
                  </a:lnTo>
                  <a:lnTo>
                    <a:pt x="3266" y="193"/>
                  </a:lnTo>
                  <a:lnTo>
                    <a:pt x="3266" y="193"/>
                  </a:lnTo>
                  <a:lnTo>
                    <a:pt x="3554" y="385"/>
                  </a:lnTo>
                  <a:lnTo>
                    <a:pt x="3842" y="673"/>
                  </a:lnTo>
                  <a:lnTo>
                    <a:pt x="4082" y="961"/>
                  </a:lnTo>
                  <a:lnTo>
                    <a:pt x="4226" y="1297"/>
                  </a:lnTo>
                  <a:lnTo>
                    <a:pt x="4274" y="1681"/>
                  </a:lnTo>
                  <a:lnTo>
                    <a:pt x="4322" y="2018"/>
                  </a:lnTo>
                  <a:lnTo>
                    <a:pt x="4226" y="2402"/>
                  </a:lnTo>
                  <a:lnTo>
                    <a:pt x="4082" y="2786"/>
                  </a:lnTo>
                  <a:lnTo>
                    <a:pt x="3650" y="3698"/>
                  </a:lnTo>
                  <a:lnTo>
                    <a:pt x="3650" y="3698"/>
                  </a:lnTo>
                  <a:lnTo>
                    <a:pt x="3458" y="4035"/>
                  </a:lnTo>
                  <a:lnTo>
                    <a:pt x="3170" y="4275"/>
                  </a:lnTo>
                  <a:lnTo>
                    <a:pt x="2882" y="4515"/>
                  </a:lnTo>
                  <a:lnTo>
                    <a:pt x="2545" y="4659"/>
                  </a:lnTo>
                  <a:lnTo>
                    <a:pt x="2161" y="4755"/>
                  </a:lnTo>
                  <a:lnTo>
                    <a:pt x="1825" y="4755"/>
                  </a:lnTo>
                  <a:lnTo>
                    <a:pt x="1441" y="4659"/>
                  </a:lnTo>
                  <a:lnTo>
                    <a:pt x="1057" y="45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71"/>
            <p:cNvSpPr/>
            <p:nvPr/>
          </p:nvSpPr>
          <p:spPr>
            <a:xfrm>
              <a:off x="2410050" y="923250"/>
              <a:ext cx="81675" cy="99700"/>
            </a:xfrm>
            <a:custGeom>
              <a:avLst/>
              <a:gdLst/>
              <a:ahLst/>
              <a:cxnLst/>
              <a:rect l="l" t="t" r="r" b="b"/>
              <a:pathLst>
                <a:path w="3267" h="3988" extrusionOk="0">
                  <a:moveTo>
                    <a:pt x="2066" y="1"/>
                  </a:moveTo>
                  <a:lnTo>
                    <a:pt x="1730" y="49"/>
                  </a:lnTo>
                  <a:lnTo>
                    <a:pt x="1393" y="145"/>
                  </a:lnTo>
                  <a:lnTo>
                    <a:pt x="1057" y="337"/>
                  </a:lnTo>
                  <a:lnTo>
                    <a:pt x="769" y="577"/>
                  </a:lnTo>
                  <a:lnTo>
                    <a:pt x="481" y="865"/>
                  </a:lnTo>
                  <a:lnTo>
                    <a:pt x="289" y="1250"/>
                  </a:lnTo>
                  <a:lnTo>
                    <a:pt x="97" y="1634"/>
                  </a:lnTo>
                  <a:lnTo>
                    <a:pt x="1" y="2018"/>
                  </a:lnTo>
                  <a:lnTo>
                    <a:pt x="1" y="2402"/>
                  </a:lnTo>
                  <a:lnTo>
                    <a:pt x="49" y="2786"/>
                  </a:lnTo>
                  <a:lnTo>
                    <a:pt x="145" y="3123"/>
                  </a:lnTo>
                  <a:lnTo>
                    <a:pt x="337" y="3459"/>
                  </a:lnTo>
                  <a:lnTo>
                    <a:pt x="577" y="3699"/>
                  </a:lnTo>
                  <a:lnTo>
                    <a:pt x="865" y="3891"/>
                  </a:lnTo>
                  <a:lnTo>
                    <a:pt x="1057" y="3987"/>
                  </a:lnTo>
                  <a:lnTo>
                    <a:pt x="1537" y="3843"/>
                  </a:lnTo>
                  <a:lnTo>
                    <a:pt x="1778" y="3747"/>
                  </a:lnTo>
                  <a:lnTo>
                    <a:pt x="1970" y="3651"/>
                  </a:lnTo>
                  <a:lnTo>
                    <a:pt x="2162" y="3507"/>
                  </a:lnTo>
                  <a:lnTo>
                    <a:pt x="2306" y="3315"/>
                  </a:lnTo>
                  <a:lnTo>
                    <a:pt x="2450" y="3123"/>
                  </a:lnTo>
                  <a:lnTo>
                    <a:pt x="2594" y="2930"/>
                  </a:lnTo>
                  <a:lnTo>
                    <a:pt x="3026" y="2018"/>
                  </a:lnTo>
                  <a:lnTo>
                    <a:pt x="3170" y="1634"/>
                  </a:lnTo>
                  <a:lnTo>
                    <a:pt x="3266" y="1202"/>
                  </a:lnTo>
                  <a:lnTo>
                    <a:pt x="3218" y="817"/>
                  </a:lnTo>
                  <a:lnTo>
                    <a:pt x="3122" y="433"/>
                  </a:lnTo>
                  <a:lnTo>
                    <a:pt x="2930" y="289"/>
                  </a:lnTo>
                  <a:lnTo>
                    <a:pt x="2738" y="145"/>
                  </a:lnTo>
                  <a:lnTo>
                    <a:pt x="2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71"/>
            <p:cNvSpPr/>
            <p:nvPr/>
          </p:nvSpPr>
          <p:spPr>
            <a:xfrm>
              <a:off x="2269575" y="593100"/>
              <a:ext cx="609950" cy="678375"/>
            </a:xfrm>
            <a:custGeom>
              <a:avLst/>
              <a:gdLst/>
              <a:ahLst/>
              <a:cxnLst/>
              <a:rect l="l" t="t" r="r" b="b"/>
              <a:pathLst>
                <a:path w="24398" h="27135" extrusionOk="0">
                  <a:moveTo>
                    <a:pt x="7733" y="0"/>
                  </a:moveTo>
                  <a:lnTo>
                    <a:pt x="7493" y="48"/>
                  </a:lnTo>
                  <a:lnTo>
                    <a:pt x="7300" y="144"/>
                  </a:lnTo>
                  <a:lnTo>
                    <a:pt x="7156" y="288"/>
                  </a:lnTo>
                  <a:lnTo>
                    <a:pt x="7060" y="480"/>
                  </a:lnTo>
                  <a:lnTo>
                    <a:pt x="7012" y="672"/>
                  </a:lnTo>
                  <a:lnTo>
                    <a:pt x="7012" y="864"/>
                  </a:lnTo>
                  <a:lnTo>
                    <a:pt x="7060" y="1105"/>
                  </a:lnTo>
                  <a:lnTo>
                    <a:pt x="7156" y="1297"/>
                  </a:lnTo>
                  <a:lnTo>
                    <a:pt x="7445" y="1729"/>
                  </a:lnTo>
                  <a:lnTo>
                    <a:pt x="7733" y="2113"/>
                  </a:lnTo>
                  <a:lnTo>
                    <a:pt x="8069" y="2449"/>
                  </a:lnTo>
                  <a:lnTo>
                    <a:pt x="8405" y="2737"/>
                  </a:lnTo>
                  <a:lnTo>
                    <a:pt x="7349" y="2545"/>
                  </a:lnTo>
                  <a:lnTo>
                    <a:pt x="6244" y="2353"/>
                  </a:lnTo>
                  <a:lnTo>
                    <a:pt x="4995" y="2161"/>
                  </a:lnTo>
                  <a:lnTo>
                    <a:pt x="3651" y="2017"/>
                  </a:lnTo>
                  <a:lnTo>
                    <a:pt x="2498" y="1969"/>
                  </a:lnTo>
                  <a:lnTo>
                    <a:pt x="1970" y="1969"/>
                  </a:lnTo>
                  <a:lnTo>
                    <a:pt x="1585" y="2065"/>
                  </a:lnTo>
                  <a:lnTo>
                    <a:pt x="1249" y="2161"/>
                  </a:lnTo>
                  <a:lnTo>
                    <a:pt x="1153" y="2209"/>
                  </a:lnTo>
                  <a:lnTo>
                    <a:pt x="1057" y="2305"/>
                  </a:lnTo>
                  <a:lnTo>
                    <a:pt x="1009" y="2497"/>
                  </a:lnTo>
                  <a:lnTo>
                    <a:pt x="1009" y="2689"/>
                  </a:lnTo>
                  <a:lnTo>
                    <a:pt x="1105" y="2833"/>
                  </a:lnTo>
                  <a:lnTo>
                    <a:pt x="1249" y="2978"/>
                  </a:lnTo>
                  <a:lnTo>
                    <a:pt x="1441" y="3122"/>
                  </a:lnTo>
                  <a:lnTo>
                    <a:pt x="1730" y="3266"/>
                  </a:lnTo>
                  <a:lnTo>
                    <a:pt x="2306" y="3506"/>
                  </a:lnTo>
                  <a:lnTo>
                    <a:pt x="2882" y="3698"/>
                  </a:lnTo>
                  <a:lnTo>
                    <a:pt x="3458" y="3842"/>
                  </a:lnTo>
                  <a:lnTo>
                    <a:pt x="3987" y="3986"/>
                  </a:lnTo>
                  <a:lnTo>
                    <a:pt x="3410" y="4226"/>
                  </a:lnTo>
                  <a:lnTo>
                    <a:pt x="2210" y="4754"/>
                  </a:lnTo>
                  <a:lnTo>
                    <a:pt x="1489" y="5139"/>
                  </a:lnTo>
                  <a:lnTo>
                    <a:pt x="865" y="5523"/>
                  </a:lnTo>
                  <a:lnTo>
                    <a:pt x="337" y="5907"/>
                  </a:lnTo>
                  <a:lnTo>
                    <a:pt x="145" y="6099"/>
                  </a:lnTo>
                  <a:lnTo>
                    <a:pt x="49" y="6243"/>
                  </a:lnTo>
                  <a:lnTo>
                    <a:pt x="1" y="6435"/>
                  </a:lnTo>
                  <a:lnTo>
                    <a:pt x="1" y="6579"/>
                  </a:lnTo>
                  <a:lnTo>
                    <a:pt x="49" y="6676"/>
                  </a:lnTo>
                  <a:lnTo>
                    <a:pt x="145" y="6820"/>
                  </a:lnTo>
                  <a:lnTo>
                    <a:pt x="433" y="7012"/>
                  </a:lnTo>
                  <a:lnTo>
                    <a:pt x="817" y="7108"/>
                  </a:lnTo>
                  <a:lnTo>
                    <a:pt x="1201" y="7204"/>
                  </a:lnTo>
                  <a:lnTo>
                    <a:pt x="1585" y="7252"/>
                  </a:lnTo>
                  <a:lnTo>
                    <a:pt x="1970" y="7300"/>
                  </a:lnTo>
                  <a:lnTo>
                    <a:pt x="1778" y="7684"/>
                  </a:lnTo>
                  <a:lnTo>
                    <a:pt x="1634" y="8116"/>
                  </a:lnTo>
                  <a:lnTo>
                    <a:pt x="1345" y="8981"/>
                  </a:lnTo>
                  <a:lnTo>
                    <a:pt x="1105" y="9605"/>
                  </a:lnTo>
                  <a:lnTo>
                    <a:pt x="913" y="10229"/>
                  </a:lnTo>
                  <a:lnTo>
                    <a:pt x="769" y="10902"/>
                  </a:lnTo>
                  <a:lnTo>
                    <a:pt x="625" y="11574"/>
                  </a:lnTo>
                  <a:lnTo>
                    <a:pt x="529" y="12294"/>
                  </a:lnTo>
                  <a:lnTo>
                    <a:pt x="433" y="13015"/>
                  </a:lnTo>
                  <a:lnTo>
                    <a:pt x="433" y="13783"/>
                  </a:lnTo>
                  <a:lnTo>
                    <a:pt x="433" y="14552"/>
                  </a:lnTo>
                  <a:lnTo>
                    <a:pt x="529" y="14360"/>
                  </a:lnTo>
                  <a:lnTo>
                    <a:pt x="865" y="13831"/>
                  </a:lnTo>
                  <a:lnTo>
                    <a:pt x="1393" y="13063"/>
                  </a:lnTo>
                  <a:lnTo>
                    <a:pt x="2114" y="12102"/>
                  </a:lnTo>
                  <a:lnTo>
                    <a:pt x="2546" y="11622"/>
                  </a:lnTo>
                  <a:lnTo>
                    <a:pt x="3026" y="11094"/>
                  </a:lnTo>
                  <a:lnTo>
                    <a:pt x="3603" y="10614"/>
                  </a:lnTo>
                  <a:lnTo>
                    <a:pt x="4179" y="10133"/>
                  </a:lnTo>
                  <a:lnTo>
                    <a:pt x="4803" y="9701"/>
                  </a:lnTo>
                  <a:lnTo>
                    <a:pt x="5524" y="9317"/>
                  </a:lnTo>
                  <a:lnTo>
                    <a:pt x="6244" y="8981"/>
                  </a:lnTo>
                  <a:lnTo>
                    <a:pt x="7012" y="8693"/>
                  </a:lnTo>
                  <a:lnTo>
                    <a:pt x="8453" y="8885"/>
                  </a:lnTo>
                  <a:lnTo>
                    <a:pt x="8885" y="9125"/>
                  </a:lnTo>
                  <a:lnTo>
                    <a:pt x="9318" y="9461"/>
                  </a:lnTo>
                  <a:lnTo>
                    <a:pt x="9510" y="9701"/>
                  </a:lnTo>
                  <a:lnTo>
                    <a:pt x="9702" y="9941"/>
                  </a:lnTo>
                  <a:lnTo>
                    <a:pt x="9894" y="10181"/>
                  </a:lnTo>
                  <a:lnTo>
                    <a:pt x="10038" y="10518"/>
                  </a:lnTo>
                  <a:lnTo>
                    <a:pt x="10038" y="10373"/>
                  </a:lnTo>
                  <a:lnTo>
                    <a:pt x="10038" y="10085"/>
                  </a:lnTo>
                  <a:lnTo>
                    <a:pt x="10038" y="9989"/>
                  </a:lnTo>
                  <a:lnTo>
                    <a:pt x="10134" y="9893"/>
                  </a:lnTo>
                  <a:lnTo>
                    <a:pt x="10230" y="9797"/>
                  </a:lnTo>
                  <a:lnTo>
                    <a:pt x="10374" y="9797"/>
                  </a:lnTo>
                  <a:lnTo>
                    <a:pt x="10518" y="9941"/>
                  </a:lnTo>
                  <a:lnTo>
                    <a:pt x="10710" y="10133"/>
                  </a:lnTo>
                  <a:lnTo>
                    <a:pt x="10854" y="10421"/>
                  </a:lnTo>
                  <a:lnTo>
                    <a:pt x="10950" y="10710"/>
                  </a:lnTo>
                  <a:lnTo>
                    <a:pt x="11143" y="11238"/>
                  </a:lnTo>
                  <a:lnTo>
                    <a:pt x="11239" y="11478"/>
                  </a:lnTo>
                  <a:lnTo>
                    <a:pt x="12247" y="11190"/>
                  </a:lnTo>
                  <a:lnTo>
                    <a:pt x="12967" y="11046"/>
                  </a:lnTo>
                  <a:lnTo>
                    <a:pt x="13256" y="10998"/>
                  </a:lnTo>
                  <a:lnTo>
                    <a:pt x="13448" y="10998"/>
                  </a:lnTo>
                  <a:lnTo>
                    <a:pt x="13544" y="11046"/>
                  </a:lnTo>
                  <a:lnTo>
                    <a:pt x="13592" y="11142"/>
                  </a:lnTo>
                  <a:lnTo>
                    <a:pt x="13544" y="11238"/>
                  </a:lnTo>
                  <a:lnTo>
                    <a:pt x="13496" y="11382"/>
                  </a:lnTo>
                  <a:lnTo>
                    <a:pt x="13352" y="11622"/>
                  </a:lnTo>
                  <a:lnTo>
                    <a:pt x="13256" y="11718"/>
                  </a:lnTo>
                  <a:lnTo>
                    <a:pt x="15705" y="11814"/>
                  </a:lnTo>
                  <a:lnTo>
                    <a:pt x="16281" y="12342"/>
                  </a:lnTo>
                  <a:lnTo>
                    <a:pt x="16761" y="13015"/>
                  </a:lnTo>
                  <a:lnTo>
                    <a:pt x="17194" y="13687"/>
                  </a:lnTo>
                  <a:lnTo>
                    <a:pt x="17338" y="14071"/>
                  </a:lnTo>
                  <a:lnTo>
                    <a:pt x="17482" y="14456"/>
                  </a:lnTo>
                  <a:lnTo>
                    <a:pt x="17626" y="14888"/>
                  </a:lnTo>
                  <a:lnTo>
                    <a:pt x="17674" y="15320"/>
                  </a:lnTo>
                  <a:lnTo>
                    <a:pt x="17770" y="15752"/>
                  </a:lnTo>
                  <a:lnTo>
                    <a:pt x="17770" y="16233"/>
                  </a:lnTo>
                  <a:lnTo>
                    <a:pt x="17770" y="16713"/>
                  </a:lnTo>
                  <a:lnTo>
                    <a:pt x="17770" y="17241"/>
                  </a:lnTo>
                  <a:lnTo>
                    <a:pt x="17674" y="17769"/>
                  </a:lnTo>
                  <a:lnTo>
                    <a:pt x="17578" y="18346"/>
                  </a:lnTo>
                  <a:lnTo>
                    <a:pt x="16954" y="19018"/>
                  </a:lnTo>
                  <a:lnTo>
                    <a:pt x="16665" y="19354"/>
                  </a:lnTo>
                  <a:lnTo>
                    <a:pt x="16425" y="19642"/>
                  </a:lnTo>
                  <a:lnTo>
                    <a:pt x="16185" y="19978"/>
                  </a:lnTo>
                  <a:lnTo>
                    <a:pt x="16041" y="20363"/>
                  </a:lnTo>
                  <a:lnTo>
                    <a:pt x="15945" y="20747"/>
                  </a:lnTo>
                  <a:lnTo>
                    <a:pt x="15945" y="21179"/>
                  </a:lnTo>
                  <a:lnTo>
                    <a:pt x="18875" y="19978"/>
                  </a:lnTo>
                  <a:lnTo>
                    <a:pt x="19211" y="20267"/>
                  </a:lnTo>
                  <a:lnTo>
                    <a:pt x="19595" y="20603"/>
                  </a:lnTo>
                  <a:lnTo>
                    <a:pt x="19931" y="21083"/>
                  </a:lnTo>
                  <a:lnTo>
                    <a:pt x="20075" y="21371"/>
                  </a:lnTo>
                  <a:lnTo>
                    <a:pt x="20219" y="21659"/>
                  </a:lnTo>
                  <a:lnTo>
                    <a:pt x="20315" y="21948"/>
                  </a:lnTo>
                  <a:lnTo>
                    <a:pt x="20363" y="22284"/>
                  </a:lnTo>
                  <a:lnTo>
                    <a:pt x="20363" y="22668"/>
                  </a:lnTo>
                  <a:lnTo>
                    <a:pt x="20315" y="23004"/>
                  </a:lnTo>
                  <a:lnTo>
                    <a:pt x="20171" y="23388"/>
                  </a:lnTo>
                  <a:lnTo>
                    <a:pt x="19979" y="23820"/>
                  </a:lnTo>
                  <a:lnTo>
                    <a:pt x="19739" y="24253"/>
                  </a:lnTo>
                  <a:lnTo>
                    <a:pt x="19403" y="24685"/>
                  </a:lnTo>
                  <a:lnTo>
                    <a:pt x="19115" y="24973"/>
                  </a:lnTo>
                  <a:lnTo>
                    <a:pt x="18779" y="25213"/>
                  </a:lnTo>
                  <a:lnTo>
                    <a:pt x="18490" y="25405"/>
                  </a:lnTo>
                  <a:lnTo>
                    <a:pt x="18154" y="25549"/>
                  </a:lnTo>
                  <a:lnTo>
                    <a:pt x="17866" y="25597"/>
                  </a:lnTo>
                  <a:lnTo>
                    <a:pt x="17578" y="25645"/>
                  </a:lnTo>
                  <a:lnTo>
                    <a:pt x="17290" y="25693"/>
                  </a:lnTo>
                  <a:lnTo>
                    <a:pt x="17002" y="25645"/>
                  </a:lnTo>
                  <a:lnTo>
                    <a:pt x="16521" y="25549"/>
                  </a:lnTo>
                  <a:lnTo>
                    <a:pt x="16137" y="25453"/>
                  </a:lnTo>
                  <a:lnTo>
                    <a:pt x="15753" y="25309"/>
                  </a:lnTo>
                  <a:lnTo>
                    <a:pt x="15417" y="25597"/>
                  </a:lnTo>
                  <a:lnTo>
                    <a:pt x="15033" y="25886"/>
                  </a:lnTo>
                  <a:lnTo>
                    <a:pt x="14504" y="26222"/>
                  </a:lnTo>
                  <a:lnTo>
                    <a:pt x="13880" y="26558"/>
                  </a:lnTo>
                  <a:lnTo>
                    <a:pt x="13208" y="26846"/>
                  </a:lnTo>
                  <a:lnTo>
                    <a:pt x="12823" y="26942"/>
                  </a:lnTo>
                  <a:lnTo>
                    <a:pt x="12487" y="27038"/>
                  </a:lnTo>
                  <a:lnTo>
                    <a:pt x="12103" y="27086"/>
                  </a:lnTo>
                  <a:lnTo>
                    <a:pt x="11671" y="27086"/>
                  </a:lnTo>
                  <a:lnTo>
                    <a:pt x="12247" y="27134"/>
                  </a:lnTo>
                  <a:lnTo>
                    <a:pt x="12919" y="27086"/>
                  </a:lnTo>
                  <a:lnTo>
                    <a:pt x="13784" y="27038"/>
                  </a:lnTo>
                  <a:lnTo>
                    <a:pt x="14792" y="26942"/>
                  </a:lnTo>
                  <a:lnTo>
                    <a:pt x="15897" y="26702"/>
                  </a:lnTo>
                  <a:lnTo>
                    <a:pt x="16473" y="26558"/>
                  </a:lnTo>
                  <a:lnTo>
                    <a:pt x="17098" y="26366"/>
                  </a:lnTo>
                  <a:lnTo>
                    <a:pt x="17722" y="26126"/>
                  </a:lnTo>
                  <a:lnTo>
                    <a:pt x="18298" y="25886"/>
                  </a:lnTo>
                  <a:lnTo>
                    <a:pt x="18923" y="25549"/>
                  </a:lnTo>
                  <a:lnTo>
                    <a:pt x="19547" y="25213"/>
                  </a:lnTo>
                  <a:lnTo>
                    <a:pt x="20123" y="24829"/>
                  </a:lnTo>
                  <a:lnTo>
                    <a:pt x="20700" y="24349"/>
                  </a:lnTo>
                  <a:lnTo>
                    <a:pt x="21228" y="23820"/>
                  </a:lnTo>
                  <a:lnTo>
                    <a:pt x="21756" y="23244"/>
                  </a:lnTo>
                  <a:lnTo>
                    <a:pt x="22236" y="22620"/>
                  </a:lnTo>
                  <a:lnTo>
                    <a:pt x="22717" y="21948"/>
                  </a:lnTo>
                  <a:lnTo>
                    <a:pt x="23101" y="21179"/>
                  </a:lnTo>
                  <a:lnTo>
                    <a:pt x="23485" y="20315"/>
                  </a:lnTo>
                  <a:lnTo>
                    <a:pt x="23773" y="19402"/>
                  </a:lnTo>
                  <a:lnTo>
                    <a:pt x="24061" y="18394"/>
                  </a:lnTo>
                  <a:lnTo>
                    <a:pt x="24253" y="17337"/>
                  </a:lnTo>
                  <a:lnTo>
                    <a:pt x="24349" y="16184"/>
                  </a:lnTo>
                  <a:lnTo>
                    <a:pt x="24397" y="14936"/>
                  </a:lnTo>
                  <a:lnTo>
                    <a:pt x="24349" y="13591"/>
                  </a:lnTo>
                  <a:lnTo>
                    <a:pt x="24301" y="12679"/>
                  </a:lnTo>
                  <a:lnTo>
                    <a:pt x="24157" y="11862"/>
                  </a:lnTo>
                  <a:lnTo>
                    <a:pt x="23965" y="11046"/>
                  </a:lnTo>
                  <a:lnTo>
                    <a:pt x="23677" y="10325"/>
                  </a:lnTo>
                  <a:lnTo>
                    <a:pt x="23389" y="9605"/>
                  </a:lnTo>
                  <a:lnTo>
                    <a:pt x="23005" y="8981"/>
                  </a:lnTo>
                  <a:lnTo>
                    <a:pt x="22621" y="8356"/>
                  </a:lnTo>
                  <a:lnTo>
                    <a:pt x="22140" y="7780"/>
                  </a:lnTo>
                  <a:lnTo>
                    <a:pt x="21660" y="7252"/>
                  </a:lnTo>
                  <a:lnTo>
                    <a:pt x="21084" y="6724"/>
                  </a:lnTo>
                  <a:lnTo>
                    <a:pt x="20507" y="6243"/>
                  </a:lnTo>
                  <a:lnTo>
                    <a:pt x="19883" y="5763"/>
                  </a:lnTo>
                  <a:lnTo>
                    <a:pt x="19259" y="5331"/>
                  </a:lnTo>
                  <a:lnTo>
                    <a:pt x="18586" y="4947"/>
                  </a:lnTo>
                  <a:lnTo>
                    <a:pt x="17098" y="4178"/>
                  </a:lnTo>
                  <a:lnTo>
                    <a:pt x="16425" y="3362"/>
                  </a:lnTo>
                  <a:lnTo>
                    <a:pt x="15753" y="2641"/>
                  </a:lnTo>
                  <a:lnTo>
                    <a:pt x="15081" y="1969"/>
                  </a:lnTo>
                  <a:lnTo>
                    <a:pt x="14456" y="1393"/>
                  </a:lnTo>
                  <a:lnTo>
                    <a:pt x="13880" y="912"/>
                  </a:lnTo>
                  <a:lnTo>
                    <a:pt x="13400" y="576"/>
                  </a:lnTo>
                  <a:lnTo>
                    <a:pt x="12967" y="384"/>
                  </a:lnTo>
                  <a:lnTo>
                    <a:pt x="12823" y="288"/>
                  </a:lnTo>
                  <a:lnTo>
                    <a:pt x="12583" y="288"/>
                  </a:lnTo>
                  <a:lnTo>
                    <a:pt x="12487" y="384"/>
                  </a:lnTo>
                  <a:lnTo>
                    <a:pt x="12391" y="432"/>
                  </a:lnTo>
                  <a:lnTo>
                    <a:pt x="12343" y="528"/>
                  </a:lnTo>
                  <a:lnTo>
                    <a:pt x="12295" y="816"/>
                  </a:lnTo>
                  <a:lnTo>
                    <a:pt x="12295" y="1153"/>
                  </a:lnTo>
                  <a:lnTo>
                    <a:pt x="12343" y="1537"/>
                  </a:lnTo>
                  <a:lnTo>
                    <a:pt x="12439" y="1969"/>
                  </a:lnTo>
                  <a:lnTo>
                    <a:pt x="12679" y="2785"/>
                  </a:lnTo>
                  <a:lnTo>
                    <a:pt x="12247" y="2737"/>
                  </a:lnTo>
                  <a:lnTo>
                    <a:pt x="11671" y="2209"/>
                  </a:lnTo>
                  <a:lnTo>
                    <a:pt x="10998" y="1633"/>
                  </a:lnTo>
                  <a:lnTo>
                    <a:pt x="10326" y="1153"/>
                  </a:lnTo>
                  <a:lnTo>
                    <a:pt x="9606" y="672"/>
                  </a:lnTo>
                  <a:lnTo>
                    <a:pt x="8885" y="288"/>
                  </a:lnTo>
                  <a:lnTo>
                    <a:pt x="8261" y="96"/>
                  </a:lnTo>
                  <a:lnTo>
                    <a:pt x="79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71"/>
            <p:cNvSpPr/>
            <p:nvPr/>
          </p:nvSpPr>
          <p:spPr>
            <a:xfrm>
              <a:off x="2269575" y="593100"/>
              <a:ext cx="609950" cy="678375"/>
            </a:xfrm>
            <a:custGeom>
              <a:avLst/>
              <a:gdLst/>
              <a:ahLst/>
              <a:cxnLst/>
              <a:rect l="l" t="t" r="r" b="b"/>
              <a:pathLst>
                <a:path w="24398" h="27135" fill="none" extrusionOk="0">
                  <a:moveTo>
                    <a:pt x="24349" y="13591"/>
                  </a:moveTo>
                  <a:lnTo>
                    <a:pt x="24349" y="13591"/>
                  </a:lnTo>
                  <a:lnTo>
                    <a:pt x="24301" y="12679"/>
                  </a:lnTo>
                  <a:lnTo>
                    <a:pt x="24157" y="11862"/>
                  </a:lnTo>
                  <a:lnTo>
                    <a:pt x="23965" y="11046"/>
                  </a:lnTo>
                  <a:lnTo>
                    <a:pt x="23677" y="10325"/>
                  </a:lnTo>
                  <a:lnTo>
                    <a:pt x="23389" y="9605"/>
                  </a:lnTo>
                  <a:lnTo>
                    <a:pt x="23005" y="8981"/>
                  </a:lnTo>
                  <a:lnTo>
                    <a:pt x="22621" y="8356"/>
                  </a:lnTo>
                  <a:lnTo>
                    <a:pt x="22140" y="7780"/>
                  </a:lnTo>
                  <a:lnTo>
                    <a:pt x="21660" y="7252"/>
                  </a:lnTo>
                  <a:lnTo>
                    <a:pt x="21084" y="6724"/>
                  </a:lnTo>
                  <a:lnTo>
                    <a:pt x="20507" y="6243"/>
                  </a:lnTo>
                  <a:lnTo>
                    <a:pt x="19883" y="5763"/>
                  </a:lnTo>
                  <a:lnTo>
                    <a:pt x="19259" y="5331"/>
                  </a:lnTo>
                  <a:lnTo>
                    <a:pt x="18586" y="4947"/>
                  </a:lnTo>
                  <a:lnTo>
                    <a:pt x="17098" y="4178"/>
                  </a:lnTo>
                  <a:lnTo>
                    <a:pt x="17098" y="4178"/>
                  </a:lnTo>
                  <a:lnTo>
                    <a:pt x="16425" y="3362"/>
                  </a:lnTo>
                  <a:lnTo>
                    <a:pt x="15753" y="2641"/>
                  </a:lnTo>
                  <a:lnTo>
                    <a:pt x="15081" y="1969"/>
                  </a:lnTo>
                  <a:lnTo>
                    <a:pt x="14456" y="1393"/>
                  </a:lnTo>
                  <a:lnTo>
                    <a:pt x="13880" y="912"/>
                  </a:lnTo>
                  <a:lnTo>
                    <a:pt x="13400" y="576"/>
                  </a:lnTo>
                  <a:lnTo>
                    <a:pt x="12967" y="384"/>
                  </a:lnTo>
                  <a:lnTo>
                    <a:pt x="12823" y="288"/>
                  </a:lnTo>
                  <a:lnTo>
                    <a:pt x="12679" y="288"/>
                  </a:lnTo>
                  <a:lnTo>
                    <a:pt x="12679" y="288"/>
                  </a:lnTo>
                  <a:lnTo>
                    <a:pt x="12583" y="288"/>
                  </a:lnTo>
                  <a:lnTo>
                    <a:pt x="12487" y="384"/>
                  </a:lnTo>
                  <a:lnTo>
                    <a:pt x="12391" y="432"/>
                  </a:lnTo>
                  <a:lnTo>
                    <a:pt x="12343" y="528"/>
                  </a:lnTo>
                  <a:lnTo>
                    <a:pt x="12295" y="816"/>
                  </a:lnTo>
                  <a:lnTo>
                    <a:pt x="12295" y="1153"/>
                  </a:lnTo>
                  <a:lnTo>
                    <a:pt x="12343" y="1537"/>
                  </a:lnTo>
                  <a:lnTo>
                    <a:pt x="12439" y="1969"/>
                  </a:lnTo>
                  <a:lnTo>
                    <a:pt x="12679" y="2785"/>
                  </a:lnTo>
                  <a:lnTo>
                    <a:pt x="12679" y="2785"/>
                  </a:lnTo>
                  <a:lnTo>
                    <a:pt x="12247" y="2737"/>
                  </a:lnTo>
                  <a:lnTo>
                    <a:pt x="12247" y="2737"/>
                  </a:lnTo>
                  <a:lnTo>
                    <a:pt x="11671" y="2209"/>
                  </a:lnTo>
                  <a:lnTo>
                    <a:pt x="10998" y="1633"/>
                  </a:lnTo>
                  <a:lnTo>
                    <a:pt x="10326" y="1153"/>
                  </a:lnTo>
                  <a:lnTo>
                    <a:pt x="9606" y="672"/>
                  </a:lnTo>
                  <a:lnTo>
                    <a:pt x="8885" y="288"/>
                  </a:lnTo>
                  <a:lnTo>
                    <a:pt x="8261" y="96"/>
                  </a:lnTo>
                  <a:lnTo>
                    <a:pt x="7973" y="0"/>
                  </a:lnTo>
                  <a:lnTo>
                    <a:pt x="7733" y="0"/>
                  </a:lnTo>
                  <a:lnTo>
                    <a:pt x="7493" y="48"/>
                  </a:lnTo>
                  <a:lnTo>
                    <a:pt x="7300" y="144"/>
                  </a:lnTo>
                  <a:lnTo>
                    <a:pt x="7300" y="144"/>
                  </a:lnTo>
                  <a:lnTo>
                    <a:pt x="7156" y="288"/>
                  </a:lnTo>
                  <a:lnTo>
                    <a:pt x="7060" y="480"/>
                  </a:lnTo>
                  <a:lnTo>
                    <a:pt x="7012" y="672"/>
                  </a:lnTo>
                  <a:lnTo>
                    <a:pt x="7012" y="864"/>
                  </a:lnTo>
                  <a:lnTo>
                    <a:pt x="7060" y="1105"/>
                  </a:lnTo>
                  <a:lnTo>
                    <a:pt x="7156" y="1297"/>
                  </a:lnTo>
                  <a:lnTo>
                    <a:pt x="7445" y="1729"/>
                  </a:lnTo>
                  <a:lnTo>
                    <a:pt x="7733" y="2113"/>
                  </a:lnTo>
                  <a:lnTo>
                    <a:pt x="8069" y="2449"/>
                  </a:lnTo>
                  <a:lnTo>
                    <a:pt x="8405" y="2737"/>
                  </a:lnTo>
                  <a:lnTo>
                    <a:pt x="8405" y="2737"/>
                  </a:lnTo>
                  <a:lnTo>
                    <a:pt x="7349" y="2545"/>
                  </a:lnTo>
                  <a:lnTo>
                    <a:pt x="6244" y="2353"/>
                  </a:lnTo>
                  <a:lnTo>
                    <a:pt x="4995" y="2161"/>
                  </a:lnTo>
                  <a:lnTo>
                    <a:pt x="3651" y="2017"/>
                  </a:lnTo>
                  <a:lnTo>
                    <a:pt x="2498" y="1969"/>
                  </a:lnTo>
                  <a:lnTo>
                    <a:pt x="1970" y="1969"/>
                  </a:lnTo>
                  <a:lnTo>
                    <a:pt x="1585" y="2065"/>
                  </a:lnTo>
                  <a:lnTo>
                    <a:pt x="1249" y="2161"/>
                  </a:lnTo>
                  <a:lnTo>
                    <a:pt x="1153" y="2209"/>
                  </a:lnTo>
                  <a:lnTo>
                    <a:pt x="1057" y="2305"/>
                  </a:lnTo>
                  <a:lnTo>
                    <a:pt x="1057" y="2305"/>
                  </a:lnTo>
                  <a:lnTo>
                    <a:pt x="1009" y="2497"/>
                  </a:lnTo>
                  <a:lnTo>
                    <a:pt x="1009" y="2689"/>
                  </a:lnTo>
                  <a:lnTo>
                    <a:pt x="1105" y="2833"/>
                  </a:lnTo>
                  <a:lnTo>
                    <a:pt x="1249" y="2978"/>
                  </a:lnTo>
                  <a:lnTo>
                    <a:pt x="1441" y="3122"/>
                  </a:lnTo>
                  <a:lnTo>
                    <a:pt x="1730" y="3266"/>
                  </a:lnTo>
                  <a:lnTo>
                    <a:pt x="2306" y="3506"/>
                  </a:lnTo>
                  <a:lnTo>
                    <a:pt x="2882" y="3698"/>
                  </a:lnTo>
                  <a:lnTo>
                    <a:pt x="3458" y="3842"/>
                  </a:lnTo>
                  <a:lnTo>
                    <a:pt x="3987" y="3986"/>
                  </a:lnTo>
                  <a:lnTo>
                    <a:pt x="3987" y="3986"/>
                  </a:lnTo>
                  <a:lnTo>
                    <a:pt x="3410" y="4226"/>
                  </a:lnTo>
                  <a:lnTo>
                    <a:pt x="2210" y="4754"/>
                  </a:lnTo>
                  <a:lnTo>
                    <a:pt x="1489" y="5139"/>
                  </a:lnTo>
                  <a:lnTo>
                    <a:pt x="865" y="5523"/>
                  </a:lnTo>
                  <a:lnTo>
                    <a:pt x="337" y="5907"/>
                  </a:lnTo>
                  <a:lnTo>
                    <a:pt x="145" y="6099"/>
                  </a:lnTo>
                  <a:lnTo>
                    <a:pt x="49" y="6243"/>
                  </a:lnTo>
                  <a:lnTo>
                    <a:pt x="49" y="6243"/>
                  </a:lnTo>
                  <a:lnTo>
                    <a:pt x="1" y="6435"/>
                  </a:lnTo>
                  <a:lnTo>
                    <a:pt x="1" y="6579"/>
                  </a:lnTo>
                  <a:lnTo>
                    <a:pt x="49" y="6676"/>
                  </a:lnTo>
                  <a:lnTo>
                    <a:pt x="145" y="6820"/>
                  </a:lnTo>
                  <a:lnTo>
                    <a:pt x="433" y="7012"/>
                  </a:lnTo>
                  <a:lnTo>
                    <a:pt x="817" y="7108"/>
                  </a:lnTo>
                  <a:lnTo>
                    <a:pt x="1201" y="7204"/>
                  </a:lnTo>
                  <a:lnTo>
                    <a:pt x="1585" y="7252"/>
                  </a:lnTo>
                  <a:lnTo>
                    <a:pt x="1970" y="7300"/>
                  </a:lnTo>
                  <a:lnTo>
                    <a:pt x="1970" y="7300"/>
                  </a:lnTo>
                  <a:lnTo>
                    <a:pt x="1778" y="7684"/>
                  </a:lnTo>
                  <a:lnTo>
                    <a:pt x="1634" y="8116"/>
                  </a:lnTo>
                  <a:lnTo>
                    <a:pt x="1345" y="8981"/>
                  </a:lnTo>
                  <a:lnTo>
                    <a:pt x="1345" y="8981"/>
                  </a:lnTo>
                  <a:lnTo>
                    <a:pt x="1105" y="9605"/>
                  </a:lnTo>
                  <a:lnTo>
                    <a:pt x="913" y="10229"/>
                  </a:lnTo>
                  <a:lnTo>
                    <a:pt x="769" y="10902"/>
                  </a:lnTo>
                  <a:lnTo>
                    <a:pt x="625" y="11574"/>
                  </a:lnTo>
                  <a:lnTo>
                    <a:pt x="529" y="12294"/>
                  </a:lnTo>
                  <a:lnTo>
                    <a:pt x="433" y="13015"/>
                  </a:lnTo>
                  <a:lnTo>
                    <a:pt x="433" y="13783"/>
                  </a:lnTo>
                  <a:lnTo>
                    <a:pt x="433" y="14552"/>
                  </a:lnTo>
                  <a:lnTo>
                    <a:pt x="433" y="14552"/>
                  </a:lnTo>
                  <a:lnTo>
                    <a:pt x="529" y="14360"/>
                  </a:lnTo>
                  <a:lnTo>
                    <a:pt x="865" y="13831"/>
                  </a:lnTo>
                  <a:lnTo>
                    <a:pt x="1393" y="13063"/>
                  </a:lnTo>
                  <a:lnTo>
                    <a:pt x="2114" y="12102"/>
                  </a:lnTo>
                  <a:lnTo>
                    <a:pt x="2546" y="11622"/>
                  </a:lnTo>
                  <a:lnTo>
                    <a:pt x="3026" y="11094"/>
                  </a:lnTo>
                  <a:lnTo>
                    <a:pt x="3603" y="10614"/>
                  </a:lnTo>
                  <a:lnTo>
                    <a:pt x="4179" y="10133"/>
                  </a:lnTo>
                  <a:lnTo>
                    <a:pt x="4803" y="9701"/>
                  </a:lnTo>
                  <a:lnTo>
                    <a:pt x="5524" y="9317"/>
                  </a:lnTo>
                  <a:lnTo>
                    <a:pt x="6244" y="8981"/>
                  </a:lnTo>
                  <a:lnTo>
                    <a:pt x="7012" y="8693"/>
                  </a:lnTo>
                  <a:lnTo>
                    <a:pt x="7012" y="8693"/>
                  </a:lnTo>
                  <a:lnTo>
                    <a:pt x="8453" y="8885"/>
                  </a:lnTo>
                  <a:lnTo>
                    <a:pt x="8453" y="8885"/>
                  </a:lnTo>
                  <a:lnTo>
                    <a:pt x="8885" y="9125"/>
                  </a:lnTo>
                  <a:lnTo>
                    <a:pt x="9318" y="9461"/>
                  </a:lnTo>
                  <a:lnTo>
                    <a:pt x="9510" y="9701"/>
                  </a:lnTo>
                  <a:lnTo>
                    <a:pt x="9702" y="9941"/>
                  </a:lnTo>
                  <a:lnTo>
                    <a:pt x="9894" y="10181"/>
                  </a:lnTo>
                  <a:lnTo>
                    <a:pt x="10038" y="10518"/>
                  </a:lnTo>
                  <a:lnTo>
                    <a:pt x="10038" y="10518"/>
                  </a:lnTo>
                  <a:lnTo>
                    <a:pt x="10038" y="10373"/>
                  </a:lnTo>
                  <a:lnTo>
                    <a:pt x="10038" y="10085"/>
                  </a:lnTo>
                  <a:lnTo>
                    <a:pt x="10038" y="9989"/>
                  </a:lnTo>
                  <a:lnTo>
                    <a:pt x="10134" y="9893"/>
                  </a:lnTo>
                  <a:lnTo>
                    <a:pt x="10230" y="9797"/>
                  </a:lnTo>
                  <a:lnTo>
                    <a:pt x="10374" y="9797"/>
                  </a:lnTo>
                  <a:lnTo>
                    <a:pt x="10374" y="9797"/>
                  </a:lnTo>
                  <a:lnTo>
                    <a:pt x="10518" y="9941"/>
                  </a:lnTo>
                  <a:lnTo>
                    <a:pt x="10710" y="10133"/>
                  </a:lnTo>
                  <a:lnTo>
                    <a:pt x="10854" y="10421"/>
                  </a:lnTo>
                  <a:lnTo>
                    <a:pt x="10950" y="10710"/>
                  </a:lnTo>
                  <a:lnTo>
                    <a:pt x="11143" y="11238"/>
                  </a:lnTo>
                  <a:lnTo>
                    <a:pt x="11239" y="11478"/>
                  </a:lnTo>
                  <a:lnTo>
                    <a:pt x="11239" y="11478"/>
                  </a:lnTo>
                  <a:lnTo>
                    <a:pt x="12247" y="11190"/>
                  </a:lnTo>
                  <a:lnTo>
                    <a:pt x="12967" y="11046"/>
                  </a:lnTo>
                  <a:lnTo>
                    <a:pt x="13256" y="10998"/>
                  </a:lnTo>
                  <a:lnTo>
                    <a:pt x="13448" y="10998"/>
                  </a:lnTo>
                  <a:lnTo>
                    <a:pt x="13448" y="10998"/>
                  </a:lnTo>
                  <a:lnTo>
                    <a:pt x="13544" y="11046"/>
                  </a:lnTo>
                  <a:lnTo>
                    <a:pt x="13592" y="11142"/>
                  </a:lnTo>
                  <a:lnTo>
                    <a:pt x="13544" y="11238"/>
                  </a:lnTo>
                  <a:lnTo>
                    <a:pt x="13496" y="11382"/>
                  </a:lnTo>
                  <a:lnTo>
                    <a:pt x="13352" y="11622"/>
                  </a:lnTo>
                  <a:lnTo>
                    <a:pt x="13256" y="11718"/>
                  </a:lnTo>
                  <a:lnTo>
                    <a:pt x="15705" y="11814"/>
                  </a:lnTo>
                  <a:lnTo>
                    <a:pt x="15705" y="11814"/>
                  </a:lnTo>
                  <a:lnTo>
                    <a:pt x="16281" y="12342"/>
                  </a:lnTo>
                  <a:lnTo>
                    <a:pt x="16761" y="13015"/>
                  </a:lnTo>
                  <a:lnTo>
                    <a:pt x="17194" y="13687"/>
                  </a:lnTo>
                  <a:lnTo>
                    <a:pt x="17338" y="14071"/>
                  </a:lnTo>
                  <a:lnTo>
                    <a:pt x="17482" y="14456"/>
                  </a:lnTo>
                  <a:lnTo>
                    <a:pt x="17626" y="14888"/>
                  </a:lnTo>
                  <a:lnTo>
                    <a:pt x="17674" y="15320"/>
                  </a:lnTo>
                  <a:lnTo>
                    <a:pt x="17770" y="15752"/>
                  </a:lnTo>
                  <a:lnTo>
                    <a:pt x="17770" y="16233"/>
                  </a:lnTo>
                  <a:lnTo>
                    <a:pt x="17770" y="16713"/>
                  </a:lnTo>
                  <a:lnTo>
                    <a:pt x="17770" y="17241"/>
                  </a:lnTo>
                  <a:lnTo>
                    <a:pt x="17674" y="17769"/>
                  </a:lnTo>
                  <a:lnTo>
                    <a:pt x="17578" y="18346"/>
                  </a:lnTo>
                  <a:lnTo>
                    <a:pt x="17578" y="18346"/>
                  </a:lnTo>
                  <a:lnTo>
                    <a:pt x="16954" y="19018"/>
                  </a:lnTo>
                  <a:lnTo>
                    <a:pt x="16665" y="19354"/>
                  </a:lnTo>
                  <a:lnTo>
                    <a:pt x="16425" y="19642"/>
                  </a:lnTo>
                  <a:lnTo>
                    <a:pt x="16185" y="19978"/>
                  </a:lnTo>
                  <a:lnTo>
                    <a:pt x="16041" y="20363"/>
                  </a:lnTo>
                  <a:lnTo>
                    <a:pt x="15945" y="20747"/>
                  </a:lnTo>
                  <a:lnTo>
                    <a:pt x="15945" y="21179"/>
                  </a:lnTo>
                  <a:lnTo>
                    <a:pt x="18875" y="19978"/>
                  </a:lnTo>
                  <a:lnTo>
                    <a:pt x="18875" y="19978"/>
                  </a:lnTo>
                  <a:lnTo>
                    <a:pt x="19211" y="20267"/>
                  </a:lnTo>
                  <a:lnTo>
                    <a:pt x="19595" y="20603"/>
                  </a:lnTo>
                  <a:lnTo>
                    <a:pt x="19931" y="21083"/>
                  </a:lnTo>
                  <a:lnTo>
                    <a:pt x="20075" y="21371"/>
                  </a:lnTo>
                  <a:lnTo>
                    <a:pt x="20219" y="21659"/>
                  </a:lnTo>
                  <a:lnTo>
                    <a:pt x="20315" y="21948"/>
                  </a:lnTo>
                  <a:lnTo>
                    <a:pt x="20363" y="22284"/>
                  </a:lnTo>
                  <a:lnTo>
                    <a:pt x="20363" y="22668"/>
                  </a:lnTo>
                  <a:lnTo>
                    <a:pt x="20315" y="23004"/>
                  </a:lnTo>
                  <a:lnTo>
                    <a:pt x="20171" y="23388"/>
                  </a:lnTo>
                  <a:lnTo>
                    <a:pt x="19979" y="23820"/>
                  </a:lnTo>
                  <a:lnTo>
                    <a:pt x="19739" y="24253"/>
                  </a:lnTo>
                  <a:lnTo>
                    <a:pt x="19403" y="24685"/>
                  </a:lnTo>
                  <a:lnTo>
                    <a:pt x="19403" y="24685"/>
                  </a:lnTo>
                  <a:lnTo>
                    <a:pt x="19115" y="24973"/>
                  </a:lnTo>
                  <a:lnTo>
                    <a:pt x="18779" y="25213"/>
                  </a:lnTo>
                  <a:lnTo>
                    <a:pt x="18490" y="25405"/>
                  </a:lnTo>
                  <a:lnTo>
                    <a:pt x="18154" y="25549"/>
                  </a:lnTo>
                  <a:lnTo>
                    <a:pt x="17866" y="25597"/>
                  </a:lnTo>
                  <a:lnTo>
                    <a:pt x="17578" y="25645"/>
                  </a:lnTo>
                  <a:lnTo>
                    <a:pt x="17290" y="25693"/>
                  </a:lnTo>
                  <a:lnTo>
                    <a:pt x="17002" y="25645"/>
                  </a:lnTo>
                  <a:lnTo>
                    <a:pt x="16521" y="25549"/>
                  </a:lnTo>
                  <a:lnTo>
                    <a:pt x="16137" y="25453"/>
                  </a:lnTo>
                  <a:lnTo>
                    <a:pt x="15753" y="25309"/>
                  </a:lnTo>
                  <a:lnTo>
                    <a:pt x="15753" y="25309"/>
                  </a:lnTo>
                  <a:lnTo>
                    <a:pt x="15417" y="25597"/>
                  </a:lnTo>
                  <a:lnTo>
                    <a:pt x="15033" y="25886"/>
                  </a:lnTo>
                  <a:lnTo>
                    <a:pt x="14504" y="26222"/>
                  </a:lnTo>
                  <a:lnTo>
                    <a:pt x="13880" y="26558"/>
                  </a:lnTo>
                  <a:lnTo>
                    <a:pt x="13208" y="26846"/>
                  </a:lnTo>
                  <a:lnTo>
                    <a:pt x="12823" y="26942"/>
                  </a:lnTo>
                  <a:lnTo>
                    <a:pt x="12487" y="27038"/>
                  </a:lnTo>
                  <a:lnTo>
                    <a:pt x="12103" y="27086"/>
                  </a:lnTo>
                  <a:lnTo>
                    <a:pt x="11671" y="27086"/>
                  </a:lnTo>
                  <a:lnTo>
                    <a:pt x="11671" y="27086"/>
                  </a:lnTo>
                  <a:lnTo>
                    <a:pt x="12247" y="27134"/>
                  </a:lnTo>
                  <a:lnTo>
                    <a:pt x="12919" y="27086"/>
                  </a:lnTo>
                  <a:lnTo>
                    <a:pt x="13784" y="27038"/>
                  </a:lnTo>
                  <a:lnTo>
                    <a:pt x="14792" y="26942"/>
                  </a:lnTo>
                  <a:lnTo>
                    <a:pt x="15897" y="26702"/>
                  </a:lnTo>
                  <a:lnTo>
                    <a:pt x="16473" y="26558"/>
                  </a:lnTo>
                  <a:lnTo>
                    <a:pt x="17098" y="26366"/>
                  </a:lnTo>
                  <a:lnTo>
                    <a:pt x="17722" y="26126"/>
                  </a:lnTo>
                  <a:lnTo>
                    <a:pt x="18298" y="25886"/>
                  </a:lnTo>
                  <a:lnTo>
                    <a:pt x="18923" y="25549"/>
                  </a:lnTo>
                  <a:lnTo>
                    <a:pt x="19547" y="25213"/>
                  </a:lnTo>
                  <a:lnTo>
                    <a:pt x="20123" y="24829"/>
                  </a:lnTo>
                  <a:lnTo>
                    <a:pt x="20700" y="24349"/>
                  </a:lnTo>
                  <a:lnTo>
                    <a:pt x="21228" y="23820"/>
                  </a:lnTo>
                  <a:lnTo>
                    <a:pt x="21756" y="23244"/>
                  </a:lnTo>
                  <a:lnTo>
                    <a:pt x="22236" y="22620"/>
                  </a:lnTo>
                  <a:lnTo>
                    <a:pt x="22717" y="21948"/>
                  </a:lnTo>
                  <a:lnTo>
                    <a:pt x="23101" y="21179"/>
                  </a:lnTo>
                  <a:lnTo>
                    <a:pt x="23485" y="20315"/>
                  </a:lnTo>
                  <a:lnTo>
                    <a:pt x="23773" y="19402"/>
                  </a:lnTo>
                  <a:lnTo>
                    <a:pt x="24061" y="18394"/>
                  </a:lnTo>
                  <a:lnTo>
                    <a:pt x="24253" y="17337"/>
                  </a:lnTo>
                  <a:lnTo>
                    <a:pt x="24349" y="16184"/>
                  </a:lnTo>
                  <a:lnTo>
                    <a:pt x="24397" y="14936"/>
                  </a:lnTo>
                  <a:lnTo>
                    <a:pt x="24349" y="135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71"/>
            <p:cNvSpPr/>
            <p:nvPr/>
          </p:nvSpPr>
          <p:spPr>
            <a:xfrm>
              <a:off x="2458075" y="675925"/>
              <a:ext cx="92475" cy="36050"/>
            </a:xfrm>
            <a:custGeom>
              <a:avLst/>
              <a:gdLst/>
              <a:ahLst/>
              <a:cxnLst/>
              <a:rect l="l" t="t" r="r" b="b"/>
              <a:pathLst>
                <a:path w="3699" h="1442" extrusionOk="0">
                  <a:moveTo>
                    <a:pt x="625" y="1"/>
                  </a:moveTo>
                  <a:lnTo>
                    <a:pt x="433" y="49"/>
                  </a:lnTo>
                  <a:lnTo>
                    <a:pt x="241" y="145"/>
                  </a:lnTo>
                  <a:lnTo>
                    <a:pt x="97" y="193"/>
                  </a:lnTo>
                  <a:lnTo>
                    <a:pt x="1" y="337"/>
                  </a:lnTo>
                  <a:lnTo>
                    <a:pt x="1" y="481"/>
                  </a:lnTo>
                  <a:lnTo>
                    <a:pt x="49" y="625"/>
                  </a:lnTo>
                  <a:lnTo>
                    <a:pt x="145" y="817"/>
                  </a:lnTo>
                  <a:lnTo>
                    <a:pt x="337" y="1009"/>
                  </a:lnTo>
                  <a:lnTo>
                    <a:pt x="577" y="1153"/>
                  </a:lnTo>
                  <a:lnTo>
                    <a:pt x="817" y="1249"/>
                  </a:lnTo>
                  <a:lnTo>
                    <a:pt x="1153" y="1345"/>
                  </a:lnTo>
                  <a:lnTo>
                    <a:pt x="1441" y="1393"/>
                  </a:lnTo>
                  <a:lnTo>
                    <a:pt x="2114" y="1441"/>
                  </a:lnTo>
                  <a:lnTo>
                    <a:pt x="2738" y="1393"/>
                  </a:lnTo>
                  <a:lnTo>
                    <a:pt x="3266" y="1249"/>
                  </a:lnTo>
                  <a:lnTo>
                    <a:pt x="3458" y="1201"/>
                  </a:lnTo>
                  <a:lnTo>
                    <a:pt x="3603" y="1057"/>
                  </a:lnTo>
                  <a:lnTo>
                    <a:pt x="3651" y="961"/>
                  </a:lnTo>
                  <a:lnTo>
                    <a:pt x="3699" y="817"/>
                  </a:lnTo>
                  <a:lnTo>
                    <a:pt x="3603" y="625"/>
                  </a:lnTo>
                  <a:lnTo>
                    <a:pt x="3410" y="481"/>
                  </a:lnTo>
                  <a:lnTo>
                    <a:pt x="3122" y="337"/>
                  </a:lnTo>
                  <a:lnTo>
                    <a:pt x="2786" y="241"/>
                  </a:lnTo>
                  <a:lnTo>
                    <a:pt x="2402" y="97"/>
                  </a:lnTo>
                  <a:lnTo>
                    <a:pt x="1970" y="49"/>
                  </a:lnTo>
                  <a:lnTo>
                    <a:pt x="1585"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71"/>
            <p:cNvSpPr/>
            <p:nvPr/>
          </p:nvSpPr>
          <p:spPr>
            <a:xfrm>
              <a:off x="2458075" y="675925"/>
              <a:ext cx="92475" cy="36050"/>
            </a:xfrm>
            <a:custGeom>
              <a:avLst/>
              <a:gdLst/>
              <a:ahLst/>
              <a:cxnLst/>
              <a:rect l="l" t="t" r="r" b="b"/>
              <a:pathLst>
                <a:path w="3699" h="1442" fill="none" extrusionOk="0">
                  <a:moveTo>
                    <a:pt x="1153" y="1"/>
                  </a:moveTo>
                  <a:lnTo>
                    <a:pt x="1153" y="1"/>
                  </a:lnTo>
                  <a:lnTo>
                    <a:pt x="625" y="1"/>
                  </a:lnTo>
                  <a:lnTo>
                    <a:pt x="433" y="49"/>
                  </a:lnTo>
                  <a:lnTo>
                    <a:pt x="241" y="145"/>
                  </a:lnTo>
                  <a:lnTo>
                    <a:pt x="97" y="193"/>
                  </a:lnTo>
                  <a:lnTo>
                    <a:pt x="1" y="337"/>
                  </a:lnTo>
                  <a:lnTo>
                    <a:pt x="1" y="481"/>
                  </a:lnTo>
                  <a:lnTo>
                    <a:pt x="49" y="625"/>
                  </a:lnTo>
                  <a:lnTo>
                    <a:pt x="49" y="625"/>
                  </a:lnTo>
                  <a:lnTo>
                    <a:pt x="145" y="817"/>
                  </a:lnTo>
                  <a:lnTo>
                    <a:pt x="337" y="1009"/>
                  </a:lnTo>
                  <a:lnTo>
                    <a:pt x="577" y="1153"/>
                  </a:lnTo>
                  <a:lnTo>
                    <a:pt x="817" y="1249"/>
                  </a:lnTo>
                  <a:lnTo>
                    <a:pt x="1153" y="1345"/>
                  </a:lnTo>
                  <a:lnTo>
                    <a:pt x="1441" y="1393"/>
                  </a:lnTo>
                  <a:lnTo>
                    <a:pt x="2114" y="1441"/>
                  </a:lnTo>
                  <a:lnTo>
                    <a:pt x="2114" y="1441"/>
                  </a:lnTo>
                  <a:lnTo>
                    <a:pt x="2738" y="1393"/>
                  </a:lnTo>
                  <a:lnTo>
                    <a:pt x="3266" y="1249"/>
                  </a:lnTo>
                  <a:lnTo>
                    <a:pt x="3458" y="1201"/>
                  </a:lnTo>
                  <a:lnTo>
                    <a:pt x="3603" y="1057"/>
                  </a:lnTo>
                  <a:lnTo>
                    <a:pt x="3651" y="961"/>
                  </a:lnTo>
                  <a:lnTo>
                    <a:pt x="3699" y="817"/>
                  </a:lnTo>
                  <a:lnTo>
                    <a:pt x="3699" y="817"/>
                  </a:lnTo>
                  <a:lnTo>
                    <a:pt x="3603" y="625"/>
                  </a:lnTo>
                  <a:lnTo>
                    <a:pt x="3410" y="481"/>
                  </a:lnTo>
                  <a:lnTo>
                    <a:pt x="3122" y="337"/>
                  </a:lnTo>
                  <a:lnTo>
                    <a:pt x="2786" y="241"/>
                  </a:lnTo>
                  <a:lnTo>
                    <a:pt x="2402" y="97"/>
                  </a:lnTo>
                  <a:lnTo>
                    <a:pt x="1970" y="49"/>
                  </a:lnTo>
                  <a:lnTo>
                    <a:pt x="1585" y="1"/>
                  </a:lnTo>
                  <a:lnTo>
                    <a:pt x="11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71"/>
            <p:cNvSpPr/>
            <p:nvPr/>
          </p:nvSpPr>
          <p:spPr>
            <a:xfrm>
              <a:off x="2497700" y="721550"/>
              <a:ext cx="52850" cy="28850"/>
            </a:xfrm>
            <a:custGeom>
              <a:avLst/>
              <a:gdLst/>
              <a:ahLst/>
              <a:cxnLst/>
              <a:rect l="l" t="t" r="r" b="b"/>
              <a:pathLst>
                <a:path w="2114" h="1154" extrusionOk="0">
                  <a:moveTo>
                    <a:pt x="1393" y="1"/>
                  </a:moveTo>
                  <a:lnTo>
                    <a:pt x="1105" y="49"/>
                  </a:lnTo>
                  <a:lnTo>
                    <a:pt x="817" y="97"/>
                  </a:lnTo>
                  <a:lnTo>
                    <a:pt x="529" y="193"/>
                  </a:lnTo>
                  <a:lnTo>
                    <a:pt x="289" y="289"/>
                  </a:lnTo>
                  <a:lnTo>
                    <a:pt x="96" y="433"/>
                  </a:lnTo>
                  <a:lnTo>
                    <a:pt x="0" y="577"/>
                  </a:lnTo>
                  <a:lnTo>
                    <a:pt x="0" y="673"/>
                  </a:lnTo>
                  <a:lnTo>
                    <a:pt x="0" y="721"/>
                  </a:lnTo>
                  <a:lnTo>
                    <a:pt x="96" y="913"/>
                  </a:lnTo>
                  <a:lnTo>
                    <a:pt x="289" y="1009"/>
                  </a:lnTo>
                  <a:lnTo>
                    <a:pt x="481" y="1105"/>
                  </a:lnTo>
                  <a:lnTo>
                    <a:pt x="673" y="1153"/>
                  </a:lnTo>
                  <a:lnTo>
                    <a:pt x="913" y="1153"/>
                  </a:lnTo>
                  <a:lnTo>
                    <a:pt x="1153" y="1105"/>
                  </a:lnTo>
                  <a:lnTo>
                    <a:pt x="1441" y="1057"/>
                  </a:lnTo>
                  <a:lnTo>
                    <a:pt x="1633" y="1009"/>
                  </a:lnTo>
                  <a:lnTo>
                    <a:pt x="1825" y="865"/>
                  </a:lnTo>
                  <a:lnTo>
                    <a:pt x="2018" y="769"/>
                  </a:lnTo>
                  <a:lnTo>
                    <a:pt x="2114" y="625"/>
                  </a:lnTo>
                  <a:lnTo>
                    <a:pt x="2114" y="433"/>
                  </a:lnTo>
                  <a:lnTo>
                    <a:pt x="2066" y="289"/>
                  </a:lnTo>
                  <a:lnTo>
                    <a:pt x="1969" y="145"/>
                  </a:lnTo>
                  <a:lnTo>
                    <a:pt x="1825" y="49"/>
                  </a:lnTo>
                  <a:lnTo>
                    <a:pt x="1633"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71"/>
            <p:cNvSpPr/>
            <p:nvPr/>
          </p:nvSpPr>
          <p:spPr>
            <a:xfrm>
              <a:off x="2497700" y="721550"/>
              <a:ext cx="52850" cy="28850"/>
            </a:xfrm>
            <a:custGeom>
              <a:avLst/>
              <a:gdLst/>
              <a:ahLst/>
              <a:cxnLst/>
              <a:rect l="l" t="t" r="r" b="b"/>
              <a:pathLst>
                <a:path w="2114" h="1154" fill="none" extrusionOk="0">
                  <a:moveTo>
                    <a:pt x="1393" y="1"/>
                  </a:moveTo>
                  <a:lnTo>
                    <a:pt x="1393" y="1"/>
                  </a:lnTo>
                  <a:lnTo>
                    <a:pt x="1105" y="49"/>
                  </a:lnTo>
                  <a:lnTo>
                    <a:pt x="817" y="97"/>
                  </a:lnTo>
                  <a:lnTo>
                    <a:pt x="529" y="193"/>
                  </a:lnTo>
                  <a:lnTo>
                    <a:pt x="289" y="289"/>
                  </a:lnTo>
                  <a:lnTo>
                    <a:pt x="96" y="433"/>
                  </a:lnTo>
                  <a:lnTo>
                    <a:pt x="0" y="577"/>
                  </a:lnTo>
                  <a:lnTo>
                    <a:pt x="0" y="673"/>
                  </a:lnTo>
                  <a:lnTo>
                    <a:pt x="0" y="721"/>
                  </a:lnTo>
                  <a:lnTo>
                    <a:pt x="96" y="913"/>
                  </a:lnTo>
                  <a:lnTo>
                    <a:pt x="96" y="913"/>
                  </a:lnTo>
                  <a:lnTo>
                    <a:pt x="289" y="1009"/>
                  </a:lnTo>
                  <a:lnTo>
                    <a:pt x="481" y="1105"/>
                  </a:lnTo>
                  <a:lnTo>
                    <a:pt x="673" y="1153"/>
                  </a:lnTo>
                  <a:lnTo>
                    <a:pt x="913" y="1153"/>
                  </a:lnTo>
                  <a:lnTo>
                    <a:pt x="913" y="1153"/>
                  </a:lnTo>
                  <a:lnTo>
                    <a:pt x="1153" y="1105"/>
                  </a:lnTo>
                  <a:lnTo>
                    <a:pt x="1441" y="1057"/>
                  </a:lnTo>
                  <a:lnTo>
                    <a:pt x="1633" y="1009"/>
                  </a:lnTo>
                  <a:lnTo>
                    <a:pt x="1825" y="865"/>
                  </a:lnTo>
                  <a:lnTo>
                    <a:pt x="2018" y="769"/>
                  </a:lnTo>
                  <a:lnTo>
                    <a:pt x="2114" y="625"/>
                  </a:lnTo>
                  <a:lnTo>
                    <a:pt x="2114" y="433"/>
                  </a:lnTo>
                  <a:lnTo>
                    <a:pt x="2066" y="289"/>
                  </a:lnTo>
                  <a:lnTo>
                    <a:pt x="2066" y="289"/>
                  </a:lnTo>
                  <a:lnTo>
                    <a:pt x="1969" y="145"/>
                  </a:lnTo>
                  <a:lnTo>
                    <a:pt x="1825" y="49"/>
                  </a:lnTo>
                  <a:lnTo>
                    <a:pt x="1633" y="1"/>
                  </a:lnTo>
                  <a:lnTo>
                    <a:pt x="13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71"/>
            <p:cNvSpPr/>
            <p:nvPr/>
          </p:nvSpPr>
          <p:spPr>
            <a:xfrm>
              <a:off x="2801450" y="934075"/>
              <a:ext cx="34850" cy="62450"/>
            </a:xfrm>
            <a:custGeom>
              <a:avLst/>
              <a:gdLst/>
              <a:ahLst/>
              <a:cxnLst/>
              <a:rect l="l" t="t" r="r" b="b"/>
              <a:pathLst>
                <a:path w="1394" h="2498" extrusionOk="0">
                  <a:moveTo>
                    <a:pt x="577" y="0"/>
                  </a:moveTo>
                  <a:lnTo>
                    <a:pt x="481" y="48"/>
                  </a:lnTo>
                  <a:lnTo>
                    <a:pt x="385" y="96"/>
                  </a:lnTo>
                  <a:lnTo>
                    <a:pt x="289" y="240"/>
                  </a:lnTo>
                  <a:lnTo>
                    <a:pt x="193" y="384"/>
                  </a:lnTo>
                  <a:lnTo>
                    <a:pt x="49" y="769"/>
                  </a:lnTo>
                  <a:lnTo>
                    <a:pt x="1" y="1201"/>
                  </a:lnTo>
                  <a:lnTo>
                    <a:pt x="1" y="1633"/>
                  </a:lnTo>
                  <a:lnTo>
                    <a:pt x="97" y="2017"/>
                  </a:lnTo>
                  <a:lnTo>
                    <a:pt x="193" y="2209"/>
                  </a:lnTo>
                  <a:lnTo>
                    <a:pt x="289" y="2353"/>
                  </a:lnTo>
                  <a:lnTo>
                    <a:pt x="433" y="2449"/>
                  </a:lnTo>
                  <a:lnTo>
                    <a:pt x="577" y="2497"/>
                  </a:lnTo>
                  <a:lnTo>
                    <a:pt x="865" y="2497"/>
                  </a:lnTo>
                  <a:lnTo>
                    <a:pt x="1009" y="2449"/>
                  </a:lnTo>
                  <a:lnTo>
                    <a:pt x="1153" y="2353"/>
                  </a:lnTo>
                  <a:lnTo>
                    <a:pt x="1201" y="2209"/>
                  </a:lnTo>
                  <a:lnTo>
                    <a:pt x="1346" y="1873"/>
                  </a:lnTo>
                  <a:lnTo>
                    <a:pt x="1394" y="1489"/>
                  </a:lnTo>
                  <a:lnTo>
                    <a:pt x="1346" y="1057"/>
                  </a:lnTo>
                  <a:lnTo>
                    <a:pt x="1201" y="673"/>
                  </a:lnTo>
                  <a:lnTo>
                    <a:pt x="1057" y="336"/>
                  </a:lnTo>
                  <a:lnTo>
                    <a:pt x="913" y="192"/>
                  </a:lnTo>
                  <a:lnTo>
                    <a:pt x="769" y="96"/>
                  </a:lnTo>
                  <a:lnTo>
                    <a:pt x="673"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71"/>
            <p:cNvSpPr/>
            <p:nvPr/>
          </p:nvSpPr>
          <p:spPr>
            <a:xfrm>
              <a:off x="2801450" y="934075"/>
              <a:ext cx="34850" cy="62450"/>
            </a:xfrm>
            <a:custGeom>
              <a:avLst/>
              <a:gdLst/>
              <a:ahLst/>
              <a:cxnLst/>
              <a:rect l="l" t="t" r="r" b="b"/>
              <a:pathLst>
                <a:path w="1394" h="2498" fill="none" extrusionOk="0">
                  <a:moveTo>
                    <a:pt x="577" y="0"/>
                  </a:moveTo>
                  <a:lnTo>
                    <a:pt x="577" y="0"/>
                  </a:lnTo>
                  <a:lnTo>
                    <a:pt x="481" y="48"/>
                  </a:lnTo>
                  <a:lnTo>
                    <a:pt x="385" y="96"/>
                  </a:lnTo>
                  <a:lnTo>
                    <a:pt x="289" y="240"/>
                  </a:lnTo>
                  <a:lnTo>
                    <a:pt x="193" y="384"/>
                  </a:lnTo>
                  <a:lnTo>
                    <a:pt x="49" y="769"/>
                  </a:lnTo>
                  <a:lnTo>
                    <a:pt x="1" y="1201"/>
                  </a:lnTo>
                  <a:lnTo>
                    <a:pt x="1" y="1633"/>
                  </a:lnTo>
                  <a:lnTo>
                    <a:pt x="97" y="2017"/>
                  </a:lnTo>
                  <a:lnTo>
                    <a:pt x="193" y="2209"/>
                  </a:lnTo>
                  <a:lnTo>
                    <a:pt x="289" y="2353"/>
                  </a:lnTo>
                  <a:lnTo>
                    <a:pt x="433" y="2449"/>
                  </a:lnTo>
                  <a:lnTo>
                    <a:pt x="577" y="2497"/>
                  </a:lnTo>
                  <a:lnTo>
                    <a:pt x="577" y="2497"/>
                  </a:lnTo>
                  <a:lnTo>
                    <a:pt x="721" y="2497"/>
                  </a:lnTo>
                  <a:lnTo>
                    <a:pt x="721" y="2497"/>
                  </a:lnTo>
                  <a:lnTo>
                    <a:pt x="865" y="2497"/>
                  </a:lnTo>
                  <a:lnTo>
                    <a:pt x="1009" y="2449"/>
                  </a:lnTo>
                  <a:lnTo>
                    <a:pt x="1153" y="2353"/>
                  </a:lnTo>
                  <a:lnTo>
                    <a:pt x="1201" y="2209"/>
                  </a:lnTo>
                  <a:lnTo>
                    <a:pt x="1346" y="1873"/>
                  </a:lnTo>
                  <a:lnTo>
                    <a:pt x="1394" y="1489"/>
                  </a:lnTo>
                  <a:lnTo>
                    <a:pt x="1346" y="1057"/>
                  </a:lnTo>
                  <a:lnTo>
                    <a:pt x="1201" y="673"/>
                  </a:lnTo>
                  <a:lnTo>
                    <a:pt x="1057" y="336"/>
                  </a:lnTo>
                  <a:lnTo>
                    <a:pt x="913" y="192"/>
                  </a:lnTo>
                  <a:lnTo>
                    <a:pt x="769" y="96"/>
                  </a:lnTo>
                  <a:lnTo>
                    <a:pt x="769" y="96"/>
                  </a:lnTo>
                  <a:lnTo>
                    <a:pt x="673" y="0"/>
                  </a:lnTo>
                  <a:lnTo>
                    <a:pt x="57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71"/>
            <p:cNvSpPr/>
            <p:nvPr/>
          </p:nvSpPr>
          <p:spPr>
            <a:xfrm>
              <a:off x="2763050" y="941275"/>
              <a:ext cx="24025" cy="43250"/>
            </a:xfrm>
            <a:custGeom>
              <a:avLst/>
              <a:gdLst/>
              <a:ahLst/>
              <a:cxnLst/>
              <a:rect l="l" t="t" r="r" b="b"/>
              <a:pathLst>
                <a:path w="961" h="1730" extrusionOk="0">
                  <a:moveTo>
                    <a:pt x="336" y="0"/>
                  </a:moveTo>
                  <a:lnTo>
                    <a:pt x="288" y="48"/>
                  </a:lnTo>
                  <a:lnTo>
                    <a:pt x="144" y="240"/>
                  </a:lnTo>
                  <a:lnTo>
                    <a:pt x="48" y="481"/>
                  </a:lnTo>
                  <a:lnTo>
                    <a:pt x="0" y="817"/>
                  </a:lnTo>
                  <a:lnTo>
                    <a:pt x="0" y="1105"/>
                  </a:lnTo>
                  <a:lnTo>
                    <a:pt x="96" y="1393"/>
                  </a:lnTo>
                  <a:lnTo>
                    <a:pt x="240" y="1633"/>
                  </a:lnTo>
                  <a:lnTo>
                    <a:pt x="336" y="1681"/>
                  </a:lnTo>
                  <a:lnTo>
                    <a:pt x="432" y="1729"/>
                  </a:lnTo>
                  <a:lnTo>
                    <a:pt x="624" y="1729"/>
                  </a:lnTo>
                  <a:lnTo>
                    <a:pt x="720" y="1681"/>
                  </a:lnTo>
                  <a:lnTo>
                    <a:pt x="864" y="1537"/>
                  </a:lnTo>
                  <a:lnTo>
                    <a:pt x="961" y="1297"/>
                  </a:lnTo>
                  <a:lnTo>
                    <a:pt x="961" y="1009"/>
                  </a:lnTo>
                  <a:lnTo>
                    <a:pt x="961" y="721"/>
                  </a:lnTo>
                  <a:lnTo>
                    <a:pt x="864" y="433"/>
                  </a:lnTo>
                  <a:lnTo>
                    <a:pt x="720" y="192"/>
                  </a:lnTo>
                  <a:lnTo>
                    <a:pt x="576" y="48"/>
                  </a:lnTo>
                  <a:lnTo>
                    <a:pt x="432"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71"/>
            <p:cNvSpPr/>
            <p:nvPr/>
          </p:nvSpPr>
          <p:spPr>
            <a:xfrm>
              <a:off x="2763050" y="941275"/>
              <a:ext cx="24025" cy="43250"/>
            </a:xfrm>
            <a:custGeom>
              <a:avLst/>
              <a:gdLst/>
              <a:ahLst/>
              <a:cxnLst/>
              <a:rect l="l" t="t" r="r" b="b"/>
              <a:pathLst>
                <a:path w="961" h="1730" fill="none" extrusionOk="0">
                  <a:moveTo>
                    <a:pt x="432" y="0"/>
                  </a:moveTo>
                  <a:lnTo>
                    <a:pt x="432" y="0"/>
                  </a:lnTo>
                  <a:lnTo>
                    <a:pt x="336" y="0"/>
                  </a:lnTo>
                  <a:lnTo>
                    <a:pt x="288" y="48"/>
                  </a:lnTo>
                  <a:lnTo>
                    <a:pt x="144" y="240"/>
                  </a:lnTo>
                  <a:lnTo>
                    <a:pt x="48" y="481"/>
                  </a:lnTo>
                  <a:lnTo>
                    <a:pt x="0" y="817"/>
                  </a:lnTo>
                  <a:lnTo>
                    <a:pt x="0" y="1105"/>
                  </a:lnTo>
                  <a:lnTo>
                    <a:pt x="96" y="1393"/>
                  </a:lnTo>
                  <a:lnTo>
                    <a:pt x="240" y="1633"/>
                  </a:lnTo>
                  <a:lnTo>
                    <a:pt x="336" y="1681"/>
                  </a:lnTo>
                  <a:lnTo>
                    <a:pt x="432" y="1729"/>
                  </a:lnTo>
                  <a:lnTo>
                    <a:pt x="432" y="1729"/>
                  </a:lnTo>
                  <a:lnTo>
                    <a:pt x="528" y="1729"/>
                  </a:lnTo>
                  <a:lnTo>
                    <a:pt x="528" y="1729"/>
                  </a:lnTo>
                  <a:lnTo>
                    <a:pt x="624" y="1729"/>
                  </a:lnTo>
                  <a:lnTo>
                    <a:pt x="720" y="1681"/>
                  </a:lnTo>
                  <a:lnTo>
                    <a:pt x="864" y="1537"/>
                  </a:lnTo>
                  <a:lnTo>
                    <a:pt x="961" y="1297"/>
                  </a:lnTo>
                  <a:lnTo>
                    <a:pt x="961" y="1009"/>
                  </a:lnTo>
                  <a:lnTo>
                    <a:pt x="961" y="721"/>
                  </a:lnTo>
                  <a:lnTo>
                    <a:pt x="864" y="433"/>
                  </a:lnTo>
                  <a:lnTo>
                    <a:pt x="720" y="192"/>
                  </a:lnTo>
                  <a:lnTo>
                    <a:pt x="576" y="48"/>
                  </a:lnTo>
                  <a:lnTo>
                    <a:pt x="576" y="48"/>
                  </a:lnTo>
                  <a:lnTo>
                    <a:pt x="4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205"/>
                                        </p:tgtEl>
                                        <p:attrNameLst>
                                          <p:attrName>style.visibility</p:attrName>
                                        </p:attrNameLst>
                                      </p:cBhvr>
                                      <p:to>
                                        <p:strVal val="visible"/>
                                      </p:to>
                                    </p:set>
                                    <p:animEffect transition="in" filter="blinds(horizontal)">
                                      <p:cBhvr>
                                        <p:cTn id="7" dur="500"/>
                                        <p:tgtEl>
                                          <p:spTgt spid="4205"/>
                                        </p:tgtEl>
                                      </p:cBhvr>
                                    </p:animEffect>
                                  </p:childTnLst>
                                </p:cTn>
                              </p:par>
                              <p:par>
                                <p:cTn id="8" presetID="3" presetClass="entr" presetSubtype="10" fill="hold" nodeType="withEffect">
                                  <p:stCondLst>
                                    <p:cond delay="0"/>
                                  </p:stCondLst>
                                  <p:childTnLst>
                                    <p:set>
                                      <p:cBhvr>
                                        <p:cTn id="9" dur="1" fill="hold">
                                          <p:stCondLst>
                                            <p:cond delay="0"/>
                                          </p:stCondLst>
                                        </p:cTn>
                                        <p:tgtEl>
                                          <p:spTgt spid="4063"/>
                                        </p:tgtEl>
                                        <p:attrNameLst>
                                          <p:attrName>style.visibility</p:attrName>
                                        </p:attrNameLst>
                                      </p:cBhvr>
                                      <p:to>
                                        <p:strVal val="visible"/>
                                      </p:to>
                                    </p:set>
                                    <p:animEffect transition="in" filter="blinds(horizontal)">
                                      <p:cBhvr>
                                        <p:cTn id="10" dur="500"/>
                                        <p:tgtEl>
                                          <p:spTgt spid="406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060"/>
                                        </p:tgtEl>
                                        <p:attrNameLst>
                                          <p:attrName>style.visibility</p:attrName>
                                        </p:attrNameLst>
                                      </p:cBhvr>
                                      <p:to>
                                        <p:strVal val="visible"/>
                                      </p:to>
                                    </p:set>
                                    <p:animEffect transition="in" filter="blinds(horizontal)">
                                      <p:cBhvr>
                                        <p:cTn id="13" dur="500"/>
                                        <p:tgtEl>
                                          <p:spTgt spid="4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94"/>
        <p:cNvGrpSpPr/>
        <p:nvPr/>
      </p:nvGrpSpPr>
      <p:grpSpPr>
        <a:xfrm>
          <a:off x="0" y="0"/>
          <a:ext cx="0" cy="0"/>
          <a:chOff x="0" y="0"/>
          <a:chExt cx="0" cy="0"/>
        </a:xfrm>
      </p:grpSpPr>
      <p:sp>
        <p:nvSpPr>
          <p:cNvPr id="3" name="TextBox 2">
            <a:extLst>
              <a:ext uri="{FF2B5EF4-FFF2-40B4-BE49-F238E27FC236}">
                <a16:creationId xmlns:a16="http://schemas.microsoft.com/office/drawing/2014/main" id="{0A69808A-6BFC-841A-0533-DDB35BD5388F}"/>
              </a:ext>
            </a:extLst>
          </p:cNvPr>
          <p:cNvSpPr txBox="1"/>
          <p:nvPr/>
        </p:nvSpPr>
        <p:spPr>
          <a:xfrm>
            <a:off x="533400" y="133350"/>
            <a:ext cx="8153400" cy="4623189"/>
          </a:xfrm>
          <a:prstGeom prst="rect">
            <a:avLst/>
          </a:prstGeom>
          <a:noFill/>
        </p:spPr>
        <p:txBody>
          <a:bodyPr wrap="square">
            <a:spAutoFit/>
          </a:bodyPr>
          <a:lstStyle/>
          <a:p>
            <a:pPr marL="0" marR="0" algn="just">
              <a:lnSpc>
                <a:spcPct val="115000"/>
              </a:lnSpc>
              <a:spcBef>
                <a:spcPts val="0"/>
              </a:spcBef>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1:Từ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ấy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chẳng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gờ</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buồn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cứ</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800"/>
              </a:spcAft>
              <a:buFont typeface="Symbol" panose="05050102010706020507" pitchFamily="18" charset="2"/>
              <a:buChar char=""/>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662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94"/>
        <p:cNvGrpSpPr/>
        <p:nvPr/>
      </p:nvGrpSpPr>
      <p:grpSpPr>
        <a:xfrm>
          <a:off x="0" y="0"/>
          <a:ext cx="0" cy="0"/>
          <a:chOff x="0" y="0"/>
          <a:chExt cx="0" cy="0"/>
        </a:xfrm>
      </p:grpSpPr>
      <p:sp>
        <p:nvSpPr>
          <p:cNvPr id="3" name="TextBox 2">
            <a:extLst>
              <a:ext uri="{FF2B5EF4-FFF2-40B4-BE49-F238E27FC236}">
                <a16:creationId xmlns:a16="http://schemas.microsoft.com/office/drawing/2014/main" id="{BF873380-6A48-3CAB-23AB-85CBF41E8638}"/>
              </a:ext>
            </a:extLst>
          </p:cNvPr>
          <p:cNvSpPr txBox="1"/>
          <p:nvPr/>
        </p:nvSpPr>
        <p:spPr>
          <a:xfrm>
            <a:off x="533400" y="30956"/>
            <a:ext cx="8305800" cy="3108543"/>
          </a:xfrm>
          <a:prstGeom prst="rect">
            <a:avLst/>
          </a:prstGeom>
          <a:noFill/>
        </p:spPr>
        <p:txBody>
          <a:bodyPr wrap="square">
            <a:spAutoFit/>
          </a:bodyPr>
          <a:lstStyle/>
          <a:p>
            <a:pPr marL="0" marR="0" algn="just">
              <a:spcBef>
                <a:spcPts val="0"/>
              </a:spcBef>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Khám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phá</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bản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nhan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Nhan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Nhóc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Ni-</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-la: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Hoàn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45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mẩu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tờ</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Tây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Hoa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bóng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157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94"/>
        <p:cNvGrpSpPr/>
        <p:nvPr/>
      </p:nvGrpSpPr>
      <p:grpSpPr>
        <a:xfrm>
          <a:off x="0" y="0"/>
          <a:ext cx="0" cy="0"/>
          <a:chOff x="0" y="0"/>
          <a:chExt cx="0" cy="0"/>
        </a:xfrm>
      </p:grpSpPr>
      <p:sp>
        <p:nvSpPr>
          <p:cNvPr id="2" name="TextBox 1">
            <a:extLst>
              <a:ext uri="{FF2B5EF4-FFF2-40B4-BE49-F238E27FC236}">
                <a16:creationId xmlns:a16="http://schemas.microsoft.com/office/drawing/2014/main" id="{7BD8C9AB-9395-6385-FDE0-D5A281474DA2}"/>
              </a:ext>
            </a:extLst>
          </p:cNvPr>
          <p:cNvSpPr txBox="1"/>
          <p:nvPr/>
        </p:nvSpPr>
        <p:spPr>
          <a:xfrm>
            <a:off x="381000" y="209550"/>
            <a:ext cx="8229600" cy="2492990"/>
          </a:xfrm>
          <a:prstGeom prst="rect">
            <a:avLst/>
          </a:prstGeom>
          <a:noFill/>
        </p:spPr>
        <p:txBody>
          <a:bodyPr wrap="square">
            <a:spAutoFit/>
          </a:bodyPr>
          <a:lstStyle/>
          <a:p>
            <a:pPr marL="0" marR="0" algn="just">
              <a:spcBef>
                <a:spcPts val="0"/>
              </a:spcBef>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Mối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nhan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sức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hấp</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sách</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Nhóc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Ni-</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-la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Rơ</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-ne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Gô</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-xi-</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Khi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thêm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cụm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hút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tò</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mò</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C3EA057-78D2-E13B-F6D7-BD2C3FDB4F00}"/>
              </a:ext>
            </a:extLst>
          </p:cNvPr>
          <p:cNvSpPr txBox="1"/>
          <p:nvPr/>
        </p:nvSpPr>
        <p:spPr>
          <a:xfrm>
            <a:off x="381000" y="2647950"/>
            <a:ext cx="8534400" cy="2440668"/>
          </a:xfrm>
          <a:prstGeom prst="rect">
            <a:avLst/>
          </a:prstGeom>
          <a:noFill/>
        </p:spPr>
        <p:txBody>
          <a:bodyPr wrap="square">
            <a:spAutoFit/>
          </a:bodyPr>
          <a:lstStyle/>
          <a:p>
            <a:pPr marL="0" marR="0" algn="just">
              <a:lnSpc>
                <a:spcPct val="115000"/>
              </a:lnSpc>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Hoàn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45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hấp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Làm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nổi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bật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lạ</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cuốn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nối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hiểu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độc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về</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nhân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vật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chính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phẩm</a:t>
            </a:r>
            <a:endParaRPr lang="en-US" sz="2800" dirty="0"/>
          </a:p>
        </p:txBody>
      </p:sp>
    </p:spTree>
    <p:extLst>
      <p:ext uri="{BB962C8B-B14F-4D97-AF65-F5344CB8AC3E}">
        <p14:creationId xmlns:p14="http://schemas.microsoft.com/office/powerpoint/2010/main" val="212593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73"/>
        <p:cNvGrpSpPr/>
        <p:nvPr/>
      </p:nvGrpSpPr>
      <p:grpSpPr>
        <a:xfrm>
          <a:off x="0" y="0"/>
          <a:ext cx="0" cy="0"/>
          <a:chOff x="0" y="0"/>
          <a:chExt cx="0" cy="0"/>
        </a:xfrm>
      </p:grpSpPr>
      <p:sp>
        <p:nvSpPr>
          <p:cNvPr id="7074" name="Google Shape;7074;p112"/>
          <p:cNvSpPr/>
          <p:nvPr/>
        </p:nvSpPr>
        <p:spPr>
          <a:xfrm>
            <a:off x="1200998" y="1797924"/>
            <a:ext cx="1235592" cy="1215350"/>
          </a:xfrm>
          <a:custGeom>
            <a:avLst/>
            <a:gdLst/>
            <a:ahLst/>
            <a:cxnLst/>
            <a:rect l="l" t="t" r="r" b="b"/>
            <a:pathLst>
              <a:path w="27006" h="21098" extrusionOk="0">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75" name="Google Shape;7075;p112"/>
          <p:cNvGrpSpPr/>
          <p:nvPr/>
        </p:nvGrpSpPr>
        <p:grpSpPr>
          <a:xfrm flipH="1">
            <a:off x="2133600" y="730132"/>
            <a:ext cx="5008412" cy="3683235"/>
            <a:chOff x="1760694" y="795179"/>
            <a:chExt cx="5708894" cy="3469513"/>
          </a:xfrm>
        </p:grpSpPr>
        <p:sp>
          <p:nvSpPr>
            <p:cNvPr id="7076" name="Google Shape;7076;p112"/>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77" name="Google Shape;7077;p112"/>
            <p:cNvGrpSpPr/>
            <p:nvPr/>
          </p:nvGrpSpPr>
          <p:grpSpPr>
            <a:xfrm>
              <a:off x="1760694" y="795179"/>
              <a:ext cx="5708894" cy="3469513"/>
              <a:chOff x="6057275" y="3010525"/>
              <a:chExt cx="1324600" cy="964075"/>
            </a:xfrm>
          </p:grpSpPr>
          <p:sp>
            <p:nvSpPr>
              <p:cNvPr id="7078" name="Google Shape;7078;p112"/>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112"/>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112"/>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TextBox 4">
            <a:extLst>
              <a:ext uri="{FF2B5EF4-FFF2-40B4-BE49-F238E27FC236}">
                <a16:creationId xmlns:a16="http://schemas.microsoft.com/office/drawing/2014/main" id="{89237E6F-0C2B-DE9C-22F4-D78C0EC8F013}"/>
              </a:ext>
            </a:extLst>
          </p:cNvPr>
          <p:cNvSpPr txBox="1"/>
          <p:nvPr/>
        </p:nvSpPr>
        <p:spPr>
          <a:xfrm>
            <a:off x="190500" y="14287"/>
            <a:ext cx="8763000" cy="4832092"/>
          </a:xfrm>
          <a:prstGeom prst="rect">
            <a:avLst/>
          </a:prstGeom>
          <a:noFill/>
        </p:spPr>
        <p:txBody>
          <a:bodyPr wrap="square">
            <a:spAutoFit/>
          </a:bodyPr>
          <a:lstStyle/>
          <a:p>
            <a:pPr marL="0" marR="0" algn="just">
              <a:spcBef>
                <a:spcPts val="0"/>
              </a:spcBef>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Cậu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nhóc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Ni-</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-la.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chẳng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dịu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dàng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lúc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tuyệt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ngôn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-xi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nét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vui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nhộn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Xăng-pê</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ngắn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gọn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hút,gợi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tò</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mò</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73"/>
        <p:cNvGrpSpPr/>
        <p:nvPr/>
      </p:nvGrpSpPr>
      <p:grpSpPr>
        <a:xfrm>
          <a:off x="0" y="0"/>
          <a:ext cx="0" cy="0"/>
          <a:chOff x="0" y="0"/>
          <a:chExt cx="0" cy="0"/>
        </a:xfrm>
      </p:grpSpPr>
      <p:sp>
        <p:nvSpPr>
          <p:cNvPr id="6" name="TextBox 5">
            <a:extLst>
              <a:ext uri="{FF2B5EF4-FFF2-40B4-BE49-F238E27FC236}">
                <a16:creationId xmlns:a16="http://schemas.microsoft.com/office/drawing/2014/main" id="{560D9C29-DB96-3464-AB74-A07E51923524}"/>
              </a:ext>
            </a:extLst>
          </p:cNvPr>
          <p:cNvSpPr txBox="1"/>
          <p:nvPr/>
        </p:nvSpPr>
        <p:spPr>
          <a:xfrm>
            <a:off x="228600" y="-9525"/>
            <a:ext cx="8686800" cy="5262979"/>
          </a:xfrm>
          <a:prstGeom prst="rect">
            <a:avLst/>
          </a:prstGeom>
          <a:noFill/>
        </p:spPr>
        <p:txBody>
          <a:bodyPr wrap="square">
            <a:spAutoFit/>
          </a:bodyPr>
          <a:lstStyle/>
          <a:p>
            <a:pPr marL="0" marR="0" algn="just">
              <a:spcBef>
                <a:spcPts val="0"/>
              </a:spcBef>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3</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đáng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đáo</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-xi-</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Xăng-pê</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niệm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ấu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kịch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xếp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đầy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kì</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diệu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nơi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nhìn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phụ</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huynh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tỉnh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táo</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châm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biếm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mở</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nhằm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khẳng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thú</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hấp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436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94"/>
        <p:cNvGrpSpPr/>
        <p:nvPr/>
      </p:nvGrpSpPr>
      <p:grpSpPr>
        <a:xfrm>
          <a:off x="0" y="0"/>
          <a:ext cx="0" cy="0"/>
          <a:chOff x="0" y="0"/>
          <a:chExt cx="0" cy="0"/>
        </a:xfrm>
      </p:grpSpPr>
      <p:sp>
        <p:nvSpPr>
          <p:cNvPr id="3" name="TextBox 2">
            <a:extLst>
              <a:ext uri="{FF2B5EF4-FFF2-40B4-BE49-F238E27FC236}">
                <a16:creationId xmlns:a16="http://schemas.microsoft.com/office/drawing/2014/main" id="{50CEC56D-F562-9DEA-2A2F-1B61D7E41E2F}"/>
              </a:ext>
            </a:extLst>
          </p:cNvPr>
          <p:cNvSpPr txBox="1"/>
          <p:nvPr/>
        </p:nvSpPr>
        <p:spPr>
          <a:xfrm>
            <a:off x="457200" y="209550"/>
            <a:ext cx="8382000" cy="3632148"/>
          </a:xfrm>
          <a:prstGeom prst="rect">
            <a:avLst/>
          </a:prstGeom>
          <a:noFill/>
        </p:spPr>
        <p:txBody>
          <a:bodyPr wrap="square">
            <a:spAutoFit/>
          </a:bodyPr>
          <a:lstStyle/>
          <a:p>
            <a:pPr marL="0" marR="0" algn="just">
              <a:lnSpc>
                <a:spcPct val="115000"/>
              </a:lnSpc>
              <a:spcBef>
                <a:spcPts val="0"/>
              </a:spcBef>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Khích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Nhóc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Ni-</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-la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thúc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phiêu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khấu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luôn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đựng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ngờ</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739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94"/>
        <p:cNvGrpSpPr/>
        <p:nvPr/>
      </p:nvGrpSpPr>
      <p:grpSpPr>
        <a:xfrm>
          <a:off x="0" y="0"/>
          <a:ext cx="0" cy="0"/>
          <a:chOff x="0" y="0"/>
          <a:chExt cx="0" cy="0"/>
        </a:xfrm>
      </p:grpSpPr>
      <p:sp>
        <p:nvSpPr>
          <p:cNvPr id="4" name="TextBox 3">
            <a:extLst>
              <a:ext uri="{FF2B5EF4-FFF2-40B4-BE49-F238E27FC236}">
                <a16:creationId xmlns:a16="http://schemas.microsoft.com/office/drawing/2014/main" id="{4FB6EA64-86BB-039A-7331-237B7F9444E6}"/>
              </a:ext>
            </a:extLst>
          </p:cNvPr>
          <p:cNvSpPr txBox="1"/>
          <p:nvPr/>
        </p:nvSpPr>
        <p:spPr>
          <a:xfrm>
            <a:off x="152400" y="0"/>
            <a:ext cx="9067800" cy="5262979"/>
          </a:xfrm>
          <a:prstGeom prst="rect">
            <a:avLst/>
          </a:prstGeom>
          <a:noFill/>
        </p:spPr>
        <p:txBody>
          <a:bodyPr wrap="square">
            <a:spAutoFit/>
          </a:bodyPr>
          <a:lstStyle/>
          <a:p>
            <a:pPr marL="0" marR="0" algn="just">
              <a:spcBef>
                <a:spcPts val="0"/>
              </a:spcBef>
            </a:pPr>
            <a:r>
              <a:rPr lang="vi-VN" sz="2700" b="1"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700" b="1"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effectLst/>
                <a:latin typeface="Times New Roman" panose="02020603050405020304" pitchFamily="18" charset="0"/>
                <a:ea typeface="Calibri" panose="020F0502020204030204" pitchFamily="34" charset="0"/>
                <a:cs typeface="Times New Roman" panose="02020603050405020304" pitchFamily="18" charset="0"/>
              </a:rPr>
              <a:t>kết</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tabLst>
                <a:tab pos="90170" algn="l"/>
                <a:tab pos="180340" algn="l"/>
              </a:tabLst>
            </a:pPr>
            <a:r>
              <a:rPr lang="vi-VN"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gọn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tabLst>
                <a:tab pos="90170" algn="l"/>
                <a:tab pos="180340" algn="l"/>
              </a:tabLst>
            </a:pPr>
            <a:r>
              <a:rPr lang="vi-VN"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gọn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vè</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nôi</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đáo</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Calibri" panose="020F0502020204030204" pitchFamily="34" charset="0"/>
                <a:cs typeface="Times New Roman" panose="02020603050405020304" pitchFamily="18" charset="0"/>
              </a:rPr>
              <a:t>Nhóc</a:t>
            </a:r>
            <a:r>
              <a:rPr lang="en-US" sz="2700" i="1" dirty="0">
                <a:effectLst/>
                <a:latin typeface="Times New Roman" panose="02020603050405020304" pitchFamily="18" charset="0"/>
                <a:ea typeface="Calibri" panose="020F0502020204030204" pitchFamily="34" charset="0"/>
                <a:cs typeface="Times New Roman" panose="02020603050405020304" pitchFamily="18" charset="0"/>
              </a:rPr>
              <a:t> Ni-</a:t>
            </a:r>
            <a:r>
              <a:rPr lang="en-US" sz="2700" i="1"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2700" i="1" dirty="0">
                <a:effectLst/>
                <a:latin typeface="Times New Roman" panose="02020603050405020304" pitchFamily="18" charset="0"/>
                <a:ea typeface="Calibri" panose="020F0502020204030204" pitchFamily="34" charset="0"/>
                <a:cs typeface="Times New Roman" panose="02020603050405020304" pitchFamily="18" charset="0"/>
              </a:rPr>
              <a:t>-la: </a:t>
            </a:r>
            <a:r>
              <a:rPr lang="en-US" sz="27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7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i="1"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7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i="1"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7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i="1"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7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tabLst>
                <a:tab pos="90170" algn="l"/>
                <a:tab pos="180340" algn="l"/>
              </a:tabLst>
            </a:pP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27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tabLst>
                <a:tab pos="90170" algn="l"/>
                <a:tab pos="180340" algn="l"/>
              </a:tabLst>
            </a:pP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(Nhan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tabLst>
                <a:tab pos="90170" algn="l"/>
                <a:tab pos="180340" algn="l"/>
              </a:tabLst>
            </a:pP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đáo</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tabLst>
                <a:tab pos="90170" algn="l"/>
                <a:tab pos="180340" algn="l"/>
              </a:tabLst>
            </a:pP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27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717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94"/>
        <p:cNvGrpSpPr/>
        <p:nvPr/>
      </p:nvGrpSpPr>
      <p:grpSpPr>
        <a:xfrm>
          <a:off x="0" y="0"/>
          <a:ext cx="0" cy="0"/>
          <a:chOff x="0" y="0"/>
          <a:chExt cx="0" cy="0"/>
        </a:xfrm>
      </p:grpSpPr>
      <p:sp>
        <p:nvSpPr>
          <p:cNvPr id="3" name="TextBox 2">
            <a:extLst>
              <a:ext uri="{FF2B5EF4-FFF2-40B4-BE49-F238E27FC236}">
                <a16:creationId xmlns:a16="http://schemas.microsoft.com/office/drawing/2014/main" id="{0C83C4E3-3F73-40F8-AC08-314D185C7C13}"/>
              </a:ext>
            </a:extLst>
          </p:cNvPr>
          <p:cNvSpPr txBox="1"/>
          <p:nvPr/>
        </p:nvSpPr>
        <p:spPr>
          <a:xfrm>
            <a:off x="838200" y="209550"/>
            <a:ext cx="4857750" cy="556434"/>
          </a:xfrm>
          <a:prstGeom prst="rect">
            <a:avLst/>
          </a:prstGeom>
          <a:noFill/>
        </p:spPr>
        <p:txBody>
          <a:bodyPr wrap="square">
            <a:spAutoFit/>
          </a:bodyPr>
          <a:lstStyle/>
          <a:p>
            <a:pPr marL="0" marR="0">
              <a:lnSpc>
                <a:spcPct val="115000"/>
              </a:lnSpc>
              <a:spcBef>
                <a:spcPts val="0"/>
              </a:spcBef>
              <a:spcAft>
                <a:spcPts val="800"/>
              </a:spcAft>
              <a:tabLst>
                <a:tab pos="90170" algn="l"/>
                <a:tab pos="180340" algn="l"/>
              </a:tabLst>
            </a:pPr>
            <a:r>
              <a:rPr lang="vi-VN"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Viết kết nối với đọc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53FB78D-13B0-1904-08EB-4AD4236F17C9}"/>
              </a:ext>
            </a:extLst>
          </p:cNvPr>
          <p:cNvSpPr txBox="1"/>
          <p:nvPr/>
        </p:nvSpPr>
        <p:spPr>
          <a:xfrm>
            <a:off x="457200" y="768365"/>
            <a:ext cx="8458200" cy="2118850"/>
          </a:xfrm>
          <a:prstGeom prst="rect">
            <a:avLst/>
          </a:prstGeom>
          <a:noFill/>
        </p:spPr>
        <p:txBody>
          <a:bodyPr wrap="square">
            <a:spAutoFit/>
          </a:bodyPr>
          <a:lstStyle/>
          <a:p>
            <a:pPr marL="0" marR="0" algn="ctr">
              <a:lnSpc>
                <a:spcPct val="107000"/>
              </a:lnSpc>
              <a:spcBef>
                <a:spcPts val="0"/>
              </a:spcBef>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N</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hiệm vụ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Đọc một cuốn sách có liên qua đến chủ đề</a:t>
            </a:r>
            <a:r>
              <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8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Viết lời giới thiệu về cuốn sách đó (Khoảng 8 - 10 câu)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31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94"/>
        <p:cNvGrpSpPr/>
        <p:nvPr/>
      </p:nvGrpSpPr>
      <p:grpSpPr>
        <a:xfrm>
          <a:off x="0" y="0"/>
          <a:ext cx="0" cy="0"/>
          <a:chOff x="0" y="0"/>
          <a:chExt cx="0" cy="0"/>
        </a:xfrm>
      </p:grpSpPr>
      <p:sp>
        <p:nvSpPr>
          <p:cNvPr id="4" name="TextBox 3">
            <a:extLst>
              <a:ext uri="{FF2B5EF4-FFF2-40B4-BE49-F238E27FC236}">
                <a16:creationId xmlns:a16="http://schemas.microsoft.com/office/drawing/2014/main" id="{27563427-AEED-ED9C-5693-D2B9CF5B4D1B}"/>
              </a:ext>
            </a:extLst>
          </p:cNvPr>
          <p:cNvSpPr txBox="1"/>
          <p:nvPr/>
        </p:nvSpPr>
        <p:spPr>
          <a:xfrm>
            <a:off x="304800" y="0"/>
            <a:ext cx="8382000" cy="4964821"/>
          </a:xfrm>
          <a:prstGeom prst="rect">
            <a:avLst/>
          </a:prstGeom>
          <a:noFill/>
        </p:spPr>
        <p:txBody>
          <a:bodyPr wrap="square">
            <a:spAutoFit/>
          </a:bodyPr>
          <a:lstStyle/>
          <a:p>
            <a:pPr marL="0" marR="0" algn="ctr">
              <a:lnSpc>
                <a:spcPct val="107000"/>
              </a:lnSpc>
              <a:spcBef>
                <a:spcPts val="0"/>
              </a:spcBef>
              <a:spcAft>
                <a:spcPts val="800"/>
              </a:spcAft>
            </a:pPr>
            <a:r>
              <a:rPr lang="vi-VN"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ĐOẠN VĂN THAM KHẢO</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solidFill>
                  <a:srgbClr val="0070C0"/>
                </a:solidFill>
                <a:effectLst/>
                <a:latin typeface="Times New Roman" panose="02020603050405020304" pitchFamily="18" charset="0"/>
                <a:ea typeface="Calibri" panose="020F0502020204030204" pitchFamily="34" charset="0"/>
              </a:rPr>
              <a:t>	Em </a:t>
            </a:r>
            <a:r>
              <a:rPr lang="en-US" sz="2800" dirty="0" err="1">
                <a:solidFill>
                  <a:srgbClr val="0070C0"/>
                </a:solidFill>
                <a:effectLst/>
                <a:latin typeface="Times New Roman" panose="02020603050405020304" pitchFamily="18" charset="0"/>
                <a:ea typeface="Calibri" panose="020F0502020204030204" pitchFamily="34" charset="0"/>
              </a:rPr>
              <a:t>rất</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thích</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đọc</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sách</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Cuốn</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sách</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mà</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em</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thích</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nhất</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là</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Chuyện</a:t>
            </a:r>
            <a:r>
              <a:rPr lang="en-US" sz="2800" dirty="0">
                <a:solidFill>
                  <a:srgbClr val="0070C0"/>
                </a:solidFill>
                <a:effectLst/>
                <a:latin typeface="Times New Roman" panose="02020603050405020304" pitchFamily="18" charset="0"/>
                <a:ea typeface="Calibri" panose="020F0502020204030204" pitchFamily="34" charset="0"/>
              </a:rPr>
              <a:t> con </a:t>
            </a:r>
            <a:r>
              <a:rPr lang="en-US" sz="2800" dirty="0" err="1">
                <a:solidFill>
                  <a:srgbClr val="0070C0"/>
                </a:solidFill>
                <a:effectLst/>
                <a:latin typeface="Times New Roman" panose="02020603050405020304" pitchFamily="18" charset="0"/>
                <a:ea typeface="Calibri" panose="020F0502020204030204" pitchFamily="34" charset="0"/>
              </a:rPr>
              <a:t>mèo</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dạy</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hải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âu</a:t>
            </a:r>
            <a:r>
              <a:rPr lang="en-US" sz="2800" dirty="0">
                <a:solidFill>
                  <a:srgbClr val="0070C0"/>
                </a:solidFill>
                <a:effectLst/>
                <a:latin typeface="Times New Roman" panose="02020603050405020304" pitchFamily="18" charset="0"/>
                <a:ea typeface="Calibri" panose="020F0502020204030204" pitchFamily="34" charset="0"/>
              </a:rPr>
              <a:t> bay </a:t>
            </a:r>
            <a:r>
              <a:rPr lang="en-US" sz="2800" dirty="0" err="1">
                <a:solidFill>
                  <a:srgbClr val="0070C0"/>
                </a:solidFill>
                <a:effectLst/>
                <a:latin typeface="Times New Roman" panose="02020603050405020304" pitchFamily="18" charset="0"/>
                <a:ea typeface="Calibri" panose="020F0502020204030204" pitchFamily="34" charset="0"/>
              </a:rPr>
              <a:t>của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nhà</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văn</a:t>
            </a:r>
            <a:r>
              <a:rPr lang="en-US" sz="2800" dirty="0">
                <a:solidFill>
                  <a:srgbClr val="0070C0"/>
                </a:solidFill>
                <a:effectLst/>
                <a:latin typeface="Times New Roman" panose="02020603050405020304" pitchFamily="18" charset="0"/>
                <a:ea typeface="Calibri" panose="020F0502020204030204" pitchFamily="34" charset="0"/>
              </a:rPr>
              <a:t> Lu-</a:t>
            </a:r>
            <a:r>
              <a:rPr lang="en-US" sz="2800" dirty="0" err="1">
                <a:solidFill>
                  <a:srgbClr val="0070C0"/>
                </a:solidFill>
                <a:effectLst/>
                <a:latin typeface="Times New Roman" panose="02020603050405020304" pitchFamily="18" charset="0"/>
                <a:ea typeface="Calibri" panose="020F0502020204030204" pitchFamily="34" charset="0"/>
              </a:rPr>
              <a:t>i</a:t>
            </a:r>
            <a:r>
              <a:rPr lang="en-US" sz="2800" dirty="0">
                <a:solidFill>
                  <a:srgbClr val="0070C0"/>
                </a:solidFill>
                <a:effectLst/>
                <a:latin typeface="Times New Roman" panose="02020603050405020304" pitchFamily="18" charset="0"/>
                <a:ea typeface="Calibri" panose="020F0502020204030204" pitchFamily="34" charset="0"/>
              </a:rPr>
              <a:t> Xe-pun-</a:t>
            </a:r>
            <a:r>
              <a:rPr lang="en-US" sz="2800" dirty="0" err="1">
                <a:solidFill>
                  <a:srgbClr val="0070C0"/>
                </a:solidFill>
                <a:effectLst/>
                <a:latin typeface="Times New Roman" panose="02020603050405020304" pitchFamily="18" charset="0"/>
                <a:ea typeface="Calibri" panose="020F0502020204030204" pitchFamily="34" charset="0"/>
              </a:rPr>
              <a:t>ve</a:t>
            </a:r>
            <a:r>
              <a:rPr lang="en-US" sz="2800" dirty="0">
                <a:solidFill>
                  <a:srgbClr val="0070C0"/>
                </a:solidFill>
                <a:effectLst/>
                <a:latin typeface="Times New Roman" panose="02020603050405020304" pitchFamily="18" charset="0"/>
                <a:ea typeface="Calibri" panose="020F0502020204030204" pitchFamily="34" charset="0"/>
              </a:rPr>
              <a:t>-da. </a:t>
            </a:r>
            <a:r>
              <a:rPr lang="en-US" sz="2800" dirty="0" err="1">
                <a:solidFill>
                  <a:srgbClr val="0070C0"/>
                </a:solidFill>
                <a:effectLst/>
                <a:latin typeface="Times New Roman" panose="02020603050405020304" pitchFamily="18" charset="0"/>
                <a:ea typeface="Calibri" panose="020F0502020204030204" pitchFamily="34" charset="0"/>
              </a:rPr>
              <a:t>Nội</a:t>
            </a:r>
            <a:r>
              <a:rPr lang="en-US" sz="2800" dirty="0">
                <a:solidFill>
                  <a:srgbClr val="0070C0"/>
                </a:solidFill>
                <a:effectLst/>
                <a:latin typeface="Times New Roman" panose="02020603050405020304" pitchFamily="18" charset="0"/>
                <a:ea typeface="Calibri" panose="020F0502020204030204" pitchFamily="34" charset="0"/>
              </a:rPr>
              <a:t> dung </a:t>
            </a:r>
            <a:r>
              <a:rPr lang="en-US" sz="2800" dirty="0" err="1">
                <a:solidFill>
                  <a:srgbClr val="0070C0"/>
                </a:solidFill>
                <a:effectLst/>
                <a:latin typeface="Times New Roman" panose="02020603050405020304" pitchFamily="18" charset="0"/>
                <a:ea typeface="Calibri" panose="020F0502020204030204" pitchFamily="34" charset="0"/>
              </a:rPr>
              <a:t>của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cuốn</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sách</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kể</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về</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việc</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chú</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mèo</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mun</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Gióc-ba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đã</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nuôi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dưỡng</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Lắc</a:t>
            </a:r>
            <a:r>
              <a:rPr lang="en-US" sz="2800" dirty="0">
                <a:solidFill>
                  <a:srgbClr val="0070C0"/>
                </a:solidFill>
                <a:effectLst/>
                <a:latin typeface="Times New Roman" panose="02020603050405020304" pitchFamily="18" charset="0"/>
                <a:ea typeface="Calibri" panose="020F0502020204030204" pitchFamily="34" charset="0"/>
              </a:rPr>
              <a:t>-ki, </a:t>
            </a:r>
            <a:r>
              <a:rPr lang="en-US" sz="2800" dirty="0" err="1">
                <a:solidFill>
                  <a:srgbClr val="0070C0"/>
                </a:solidFill>
                <a:effectLst/>
                <a:latin typeface="Times New Roman" panose="02020603050405020304" pitchFamily="18" charset="0"/>
                <a:ea typeface="Calibri" panose="020F0502020204030204" pitchFamily="34" charset="0"/>
              </a:rPr>
              <a:t>một</a:t>
            </a:r>
            <a:r>
              <a:rPr lang="en-US" sz="2800" dirty="0">
                <a:solidFill>
                  <a:srgbClr val="0070C0"/>
                </a:solidFill>
                <a:effectLst/>
                <a:latin typeface="Times New Roman" panose="02020603050405020304" pitchFamily="18" charset="0"/>
                <a:ea typeface="Calibri" panose="020F0502020204030204" pitchFamily="34" charset="0"/>
              </a:rPr>
              <a:t> con </a:t>
            </a:r>
            <a:r>
              <a:rPr lang="en-US" sz="2800" dirty="0" err="1">
                <a:solidFill>
                  <a:srgbClr val="0070C0"/>
                </a:solidFill>
                <a:effectLst/>
                <a:latin typeface="Times New Roman" panose="02020603050405020304" pitchFamily="18" charset="0"/>
                <a:ea typeface="Calibri" panose="020F0502020204030204" pitchFamily="34" charset="0"/>
              </a:rPr>
              <a:t>hải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âu</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mồ</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côi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Mẹ</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Lắc</a:t>
            </a:r>
            <a:r>
              <a:rPr lang="en-US" sz="2800" dirty="0">
                <a:solidFill>
                  <a:srgbClr val="0070C0"/>
                </a:solidFill>
                <a:effectLst/>
                <a:latin typeface="Times New Roman" panose="02020603050405020304" pitchFamily="18" charset="0"/>
                <a:ea typeface="Calibri" panose="020F0502020204030204" pitchFamily="34" charset="0"/>
              </a:rPr>
              <a:t>-ki </a:t>
            </a:r>
            <a:r>
              <a:rPr lang="en-US" sz="2800" dirty="0" err="1">
                <a:solidFill>
                  <a:srgbClr val="0070C0"/>
                </a:solidFill>
                <a:effectLst/>
                <a:latin typeface="Times New Roman" panose="02020603050405020304" pitchFamily="18" charset="0"/>
                <a:ea typeface="Calibri" panose="020F0502020204030204" pitchFamily="34" charset="0"/>
              </a:rPr>
              <a:t>bị</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ngộ</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độc</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váng</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dầu</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nên</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đã</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chết</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ngay</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sau</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khi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để</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trứng</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Tình</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cờ</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chứng</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kiến</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cái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chết</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của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hải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âu</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mẹ</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Gióc-ba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đã</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hứa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với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chị</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hải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âu</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ba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điều</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ấp</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quả</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trứng</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bảo</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vệ</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nuôi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lớn</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hải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âu</a:t>
            </a:r>
            <a:r>
              <a:rPr lang="en-US" sz="2800" dirty="0">
                <a:solidFill>
                  <a:srgbClr val="0070C0"/>
                </a:solidFill>
                <a:effectLst/>
                <a:latin typeface="Times New Roman" panose="02020603050405020304" pitchFamily="18" charset="0"/>
                <a:ea typeface="Calibri" panose="020F0502020204030204" pitchFamily="34" charset="0"/>
              </a:rPr>
              <a:t> con </a:t>
            </a:r>
            <a:r>
              <a:rPr lang="en-US" sz="2800" dirty="0" err="1">
                <a:solidFill>
                  <a:srgbClr val="0070C0"/>
                </a:solidFill>
                <a:effectLst/>
                <a:latin typeface="Times New Roman" panose="02020603050405020304" pitchFamily="18" charset="0"/>
                <a:ea typeface="Calibri" panose="020F0502020204030204" pitchFamily="34" charset="0"/>
              </a:rPr>
              <a:t>và</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dạy</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nó</a:t>
            </a:r>
            <a:r>
              <a:rPr lang="en-US" sz="2800" dirty="0">
                <a:solidFill>
                  <a:srgbClr val="0070C0"/>
                </a:solidFill>
                <a:effectLst/>
                <a:latin typeface="Times New Roman" panose="02020603050405020304" pitchFamily="18" charset="0"/>
                <a:ea typeface="Calibri" panose="020F0502020204030204" pitchFamily="34" charset="0"/>
              </a:rPr>
              <a:t> bay. </a:t>
            </a:r>
            <a:r>
              <a:rPr lang="en-US" sz="2800" dirty="0" err="1">
                <a:solidFill>
                  <a:srgbClr val="0070C0"/>
                </a:solidFill>
                <a:effectLst/>
                <a:latin typeface="Times New Roman" panose="02020603050405020304" pitchFamily="18" charset="0"/>
                <a:ea typeface="Calibri" panose="020F0502020204030204" pitchFamily="34" charset="0"/>
              </a:rPr>
              <a:t>Kết</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thúc</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truyện</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Gióc-ba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đã</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hoàn</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thành</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lời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hứa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của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mình</a:t>
            </a:r>
            <a:r>
              <a:rPr lang="en-US" sz="2800" dirty="0">
                <a:solidFill>
                  <a:srgbClr val="0070C0"/>
                </a:solidFill>
                <a:effectLst/>
                <a:latin typeface="Times New Roman" panose="02020603050405020304" pitchFamily="18" charset="0"/>
                <a:ea typeface="Calibri" panose="020F0502020204030204" pitchFamily="34" charset="0"/>
              </a:rPr>
              <a:t>. Sau </a:t>
            </a:r>
            <a:r>
              <a:rPr lang="en-US" sz="2800" dirty="0" err="1">
                <a:solidFill>
                  <a:srgbClr val="0070C0"/>
                </a:solidFill>
                <a:effectLst/>
                <a:latin typeface="Times New Roman" panose="02020603050405020304" pitchFamily="18" charset="0"/>
                <a:ea typeface="Calibri" panose="020F0502020204030204" pitchFamily="34" charset="0"/>
              </a:rPr>
              <a:t>khi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đọc</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cuốn</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sách</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em</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nhận</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ra</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những</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bài</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học</a:t>
            </a:r>
            <a:r>
              <a:rPr lang="en-US" sz="2800"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070C0"/>
                </a:solidFill>
                <a:effectLst/>
                <a:latin typeface="Times New Roman" panose="02020603050405020304" pitchFamily="18" charset="0"/>
                <a:ea typeface="Calibri" panose="020F0502020204030204" pitchFamily="34" charset="0"/>
              </a:rPr>
              <a:t>thật</a:t>
            </a:r>
            <a:r>
              <a:rPr lang="en-US" sz="2800" dirty="0">
                <a:solidFill>
                  <a:srgbClr val="0070C0"/>
                </a:solidFill>
                <a:effectLst/>
                <a:latin typeface="Times New Roman" panose="02020603050405020304" pitchFamily="18" charset="0"/>
                <a:ea typeface="Calibri" panose="020F0502020204030204" pitchFamily="34" charset="0"/>
              </a:rPr>
              <a:t> ý </a:t>
            </a:r>
            <a:r>
              <a:rPr lang="en-US" sz="2800" dirty="0" err="1">
                <a:solidFill>
                  <a:srgbClr val="0070C0"/>
                </a:solidFill>
                <a:effectLst/>
                <a:latin typeface="Times New Roman" panose="02020603050405020304" pitchFamily="18" charset="0"/>
                <a:ea typeface="Calibri" panose="020F0502020204030204" pitchFamily="34" charset="0"/>
              </a:rPr>
              <a:t>nghĩa</a:t>
            </a:r>
            <a:endParaRPr lang="en-US" sz="2800" dirty="0">
              <a:solidFill>
                <a:srgbClr val="0070C0"/>
              </a:solidFill>
            </a:endParaRPr>
          </a:p>
        </p:txBody>
      </p:sp>
    </p:spTree>
    <p:extLst>
      <p:ext uri="{BB962C8B-B14F-4D97-AF65-F5344CB8AC3E}">
        <p14:creationId xmlns:p14="http://schemas.microsoft.com/office/powerpoint/2010/main" val="2182912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73"/>
        <p:cNvGrpSpPr/>
        <p:nvPr/>
      </p:nvGrpSpPr>
      <p:grpSpPr>
        <a:xfrm>
          <a:off x="0" y="0"/>
          <a:ext cx="0" cy="0"/>
          <a:chOff x="0" y="0"/>
          <a:chExt cx="0" cy="0"/>
        </a:xfrm>
      </p:grpSpPr>
      <p:sp>
        <p:nvSpPr>
          <p:cNvPr id="7074" name="Google Shape;7074;p112"/>
          <p:cNvSpPr/>
          <p:nvPr/>
        </p:nvSpPr>
        <p:spPr>
          <a:xfrm>
            <a:off x="1200998" y="1797924"/>
            <a:ext cx="1235592" cy="1215350"/>
          </a:xfrm>
          <a:custGeom>
            <a:avLst/>
            <a:gdLst/>
            <a:ahLst/>
            <a:cxnLst/>
            <a:rect l="l" t="t" r="r" b="b"/>
            <a:pathLst>
              <a:path w="27006" h="21098" extrusionOk="0">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92C9106C-F1C1-F777-7D18-4A1B31E9197B}"/>
              </a:ext>
            </a:extLst>
          </p:cNvPr>
          <p:cNvSpPr txBox="1"/>
          <p:nvPr/>
        </p:nvSpPr>
        <p:spPr>
          <a:xfrm>
            <a:off x="1978819" y="133350"/>
            <a:ext cx="5186362" cy="863250"/>
          </a:xfrm>
          <a:prstGeom prst="rect">
            <a:avLst/>
          </a:prstGeom>
          <a:noFill/>
        </p:spPr>
        <p:txBody>
          <a:bodyPr wrap="square">
            <a:spAutoFit/>
          </a:bodyPr>
          <a:lstStyle/>
          <a:p>
            <a:pPr marL="0" marR="0" algn="ctr">
              <a:lnSpc>
                <a:spcPct val="107000"/>
              </a:lnSpc>
              <a:spcBef>
                <a:spcPts val="0"/>
              </a:spcBef>
              <a:spcAft>
                <a:spcPts val="0"/>
              </a:spcAft>
            </a:pPr>
            <a:r>
              <a:rPr lang="vi-VN"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Bảng kiểm</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vi-VN"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Đánh giá kĩ năng viết đoạn văn</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C240F2D9-94DA-25C3-7E27-76A4A6253B25}"/>
              </a:ext>
            </a:extLst>
          </p:cNvPr>
          <p:cNvGraphicFramePr>
            <a:graphicFrameLocks noGrp="1"/>
          </p:cNvGraphicFramePr>
          <p:nvPr>
            <p:extLst>
              <p:ext uri="{D42A27DB-BD31-4B8C-83A1-F6EECF244321}">
                <p14:modId xmlns:p14="http://schemas.microsoft.com/office/powerpoint/2010/main" val="585787165"/>
              </p:ext>
            </p:extLst>
          </p:nvPr>
        </p:nvGraphicFramePr>
        <p:xfrm>
          <a:off x="381000" y="1006125"/>
          <a:ext cx="8382000" cy="4023360"/>
        </p:xfrm>
        <a:graphic>
          <a:graphicData uri="http://schemas.openxmlformats.org/drawingml/2006/table">
            <a:tbl>
              <a:tblPr firstRow="1" firstCol="1" bandRow="1">
                <a:tableStyleId>{0A016485-9A2F-425C-987D-D2F9E3D1E20F}</a:tableStyleId>
              </a:tblPr>
              <a:tblGrid>
                <a:gridCol w="762000">
                  <a:extLst>
                    <a:ext uri="{9D8B030D-6E8A-4147-A177-3AD203B41FA5}">
                      <a16:colId xmlns:a16="http://schemas.microsoft.com/office/drawing/2014/main" val="2409976188"/>
                    </a:ext>
                  </a:extLst>
                </a:gridCol>
                <a:gridCol w="5486400">
                  <a:extLst>
                    <a:ext uri="{9D8B030D-6E8A-4147-A177-3AD203B41FA5}">
                      <a16:colId xmlns:a16="http://schemas.microsoft.com/office/drawing/2014/main" val="2246650454"/>
                    </a:ext>
                  </a:extLst>
                </a:gridCol>
                <a:gridCol w="990600">
                  <a:extLst>
                    <a:ext uri="{9D8B030D-6E8A-4147-A177-3AD203B41FA5}">
                      <a16:colId xmlns:a16="http://schemas.microsoft.com/office/drawing/2014/main" val="3157001099"/>
                    </a:ext>
                  </a:extLst>
                </a:gridCol>
                <a:gridCol w="1143000">
                  <a:extLst>
                    <a:ext uri="{9D8B030D-6E8A-4147-A177-3AD203B41FA5}">
                      <a16:colId xmlns:a16="http://schemas.microsoft.com/office/drawing/2014/main" val="3557287405"/>
                    </a:ext>
                  </a:extLst>
                </a:gridCol>
              </a:tblGrid>
              <a:tr h="0">
                <a:tc>
                  <a:txBody>
                    <a:bodyPr/>
                    <a:lstStyle/>
                    <a:p>
                      <a:pPr marL="0" marR="0" algn="ctr">
                        <a:spcAft>
                          <a:spcPts val="0"/>
                        </a:spcAft>
                      </a:pPr>
                      <a:r>
                        <a:rPr lang="vi-VN" sz="2400">
                          <a:effectLst/>
                          <a:latin typeface="+mj-lt"/>
                        </a:rPr>
                        <a:t>STT</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Tiêu chí</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Đạt</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Chưa đạt</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74973605"/>
                  </a:ext>
                </a:extLst>
              </a:tr>
              <a:tr h="410210">
                <a:tc>
                  <a:txBody>
                    <a:bodyPr/>
                    <a:lstStyle/>
                    <a:p>
                      <a:pPr marL="0" marR="0" algn="ctr"/>
                      <a:r>
                        <a:rPr lang="vi-VN" sz="2400">
                          <a:effectLst/>
                          <a:latin typeface="+mj-lt"/>
                        </a:rPr>
                        <a:t>1</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r>
                        <a:rPr lang="vi-VN" sz="2400">
                          <a:effectLst/>
                          <a:latin typeface="+mj-lt"/>
                        </a:rPr>
                        <a:t>Đảm bảo hình thức đoạn văn với dung lượng khoảng 8 - 10 câu.</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 </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 </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01408994"/>
                  </a:ext>
                </a:extLst>
              </a:tr>
              <a:tr h="356235">
                <a:tc>
                  <a:txBody>
                    <a:bodyPr/>
                    <a:lstStyle/>
                    <a:p>
                      <a:pPr marL="0" marR="0" algn="ctr"/>
                      <a:r>
                        <a:rPr lang="vi-VN" sz="2400">
                          <a:effectLst/>
                          <a:latin typeface="+mj-lt"/>
                        </a:rPr>
                        <a:t>2</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r>
                        <a:rPr lang="vi-VN" sz="2400">
                          <a:effectLst/>
                          <a:latin typeface="+mj-lt"/>
                        </a:rPr>
                        <a:t>Đoạn văn đúng chủ đề: Giới thiệu cuốn sách em đã đọc</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 </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 </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06829549"/>
                  </a:ext>
                </a:extLst>
              </a:tr>
              <a:tr h="0">
                <a:tc>
                  <a:txBody>
                    <a:bodyPr/>
                    <a:lstStyle/>
                    <a:p>
                      <a:pPr marL="0" marR="0" algn="ctr"/>
                      <a:r>
                        <a:rPr lang="vi-VN" sz="2400">
                          <a:effectLst/>
                          <a:latin typeface="+mj-lt"/>
                        </a:rPr>
                        <a:t>3</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r>
                        <a:rPr lang="vi-VN" sz="2400">
                          <a:effectLst/>
                          <a:latin typeface="+mj-lt"/>
                        </a:rPr>
                        <a:t>Dẫn chứng rõ ràng, thuyết phục.</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 </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 </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07706799"/>
                  </a:ext>
                </a:extLst>
              </a:tr>
              <a:tr h="0">
                <a:tc>
                  <a:txBody>
                    <a:bodyPr/>
                    <a:lstStyle/>
                    <a:p>
                      <a:pPr marL="0" marR="0" algn="ctr"/>
                      <a:r>
                        <a:rPr lang="vi-VN" sz="2400">
                          <a:effectLst/>
                          <a:latin typeface="+mj-lt"/>
                        </a:rPr>
                        <a:t>4</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r>
                        <a:rPr lang="vi-VN" sz="2400">
                          <a:effectLst/>
                          <a:latin typeface="+mj-lt"/>
                        </a:rPr>
                        <a:t>Đoạn văn đảm bảo tính liên kết giữa các câu trong đoạn văn.</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 </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 </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38758056"/>
                  </a:ext>
                </a:extLst>
              </a:tr>
              <a:tr h="0">
                <a:tc>
                  <a:txBody>
                    <a:bodyPr/>
                    <a:lstStyle/>
                    <a:p>
                      <a:pPr marL="0" marR="0" algn="ctr"/>
                      <a:r>
                        <a:rPr lang="vi-VN" sz="2400">
                          <a:effectLst/>
                          <a:latin typeface="+mj-lt"/>
                        </a:rPr>
                        <a:t>5</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r>
                        <a:rPr lang="vi-VN" sz="2400">
                          <a:effectLst/>
                          <a:latin typeface="+mj-lt"/>
                        </a:rPr>
                        <a:t>Đoạn văn đảm bảo về yêu cầu về chính tả, cách sử dụng từ ngữ, ngữ pháp.</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a:effectLst/>
                          <a:latin typeface="+mj-lt"/>
                        </a:rPr>
                        <a:t> </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r>
                        <a:rPr lang="vi-VN" sz="2400" dirty="0">
                          <a:effectLst/>
                          <a:latin typeface="+mj-lt"/>
                        </a:rPr>
                        <a:t> </a:t>
                      </a:r>
                      <a:endParaRPr lang="en-US" sz="24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94572975"/>
                  </a:ext>
                </a:extLst>
              </a:tr>
            </a:tbl>
          </a:graphicData>
        </a:graphic>
      </p:graphicFrame>
    </p:spTree>
    <p:extLst>
      <p:ext uri="{BB962C8B-B14F-4D97-AF65-F5344CB8AC3E}">
        <p14:creationId xmlns:p14="http://schemas.microsoft.com/office/powerpoint/2010/main" val="1690864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164" name="Google Shape;4386;p74"/>
          <p:cNvSpPr txBox="1">
            <a:spLocks/>
          </p:cNvSpPr>
          <p:nvPr/>
        </p:nvSpPr>
        <p:spPr>
          <a:xfrm>
            <a:off x="526437" y="-23517"/>
            <a:ext cx="7772400" cy="857174"/>
          </a:xfrm>
          <a:prstGeom prst="rect">
            <a:avLst/>
          </a:prstGeom>
          <a:noFill/>
          <a:ln>
            <a:noFill/>
          </a:ln>
        </p:spPr>
        <p:txBody>
          <a:bodyPr spcFirstLastPara="1" wrap="square" lIns="91425" tIns="91425" rIns="91425" bIns="91425" anchor="ctr" anchorCtr="0">
            <a:noAutofit/>
          </a:bodyPr>
          <a:lstStyle/>
          <a:p>
            <a:pPr marL="0" marR="0" lvl="0" indent="457200" algn="l" defTabSz="914400" rtl="0" eaLnBrk="1" fontAlgn="auto" latinLnBrk="0" hangingPunct="1">
              <a:lnSpc>
                <a:spcPct val="115000"/>
              </a:lnSpc>
              <a:spcBef>
                <a:spcPts val="0"/>
              </a:spcBef>
              <a:spcAft>
                <a:spcPts val="0"/>
              </a:spcAft>
              <a:buClr>
                <a:schemeClr val="dk1"/>
              </a:buClr>
              <a:buSzPts val="3600"/>
              <a:buFont typeface="Fredoka One"/>
              <a:buNone/>
              <a:tabLst/>
              <a:defRPr/>
            </a:pPr>
            <a:r>
              <a:rPr lang="en-US" sz="2400" b="1" dirty="0">
                <a:solidFill>
                  <a:srgbClr val="FF0000"/>
                </a:solidFill>
                <a:latin typeface="Times New Roman"/>
                <a:ea typeface="Calibri"/>
                <a:cs typeface="Times New Roman"/>
                <a:sym typeface="Fredoka One"/>
              </a:rPr>
              <a:t>         </a:t>
            </a:r>
            <a:r>
              <a:rPr kumimoji="0" lang="en-US" sz="2400" b="1" i="0" u="none" strike="noStrike" kern="0" cap="none" spc="0" normalizeH="0" baseline="0" noProof="0" dirty="0">
                <a:ln>
                  <a:noFill/>
                </a:ln>
                <a:solidFill>
                  <a:srgbClr val="FF0000"/>
                </a:solidFill>
                <a:effectLst/>
                <a:uLnTx/>
                <a:uFillTx/>
                <a:latin typeface="Times New Roman"/>
                <a:ea typeface="Calibri"/>
                <a:cs typeface="Times New Roman"/>
                <a:sym typeface="Fredoka One"/>
              </a:rPr>
              <a:t>HĐ 1: KHỞI  ĐỘNG</a:t>
            </a:r>
          </a:p>
        </p:txBody>
      </p:sp>
      <p:sp>
        <p:nvSpPr>
          <p:cNvPr id="3" name="TextBox 2">
            <a:extLst>
              <a:ext uri="{FF2B5EF4-FFF2-40B4-BE49-F238E27FC236}">
                <a16:creationId xmlns:a16="http://schemas.microsoft.com/office/drawing/2014/main" id="{78CC2D58-E07B-7056-4F0A-37675C058606}"/>
              </a:ext>
            </a:extLst>
          </p:cNvPr>
          <p:cNvSpPr txBox="1"/>
          <p:nvPr/>
        </p:nvSpPr>
        <p:spPr>
          <a:xfrm>
            <a:off x="332455" y="590550"/>
            <a:ext cx="8285108" cy="1200329"/>
          </a:xfrm>
          <a:prstGeom prst="rect">
            <a:avLst/>
          </a:prstGeom>
          <a:noFill/>
        </p:spPr>
        <p:txBody>
          <a:bodyPr wrap="square">
            <a:spAutoFit/>
          </a:bodyPr>
          <a:lstStyle/>
          <a:p>
            <a:pPr marL="0" marR="0" algn="just">
              <a:spcBef>
                <a:spcPts val="0"/>
              </a:spcBef>
              <a:spcAft>
                <a:spcPts val="0"/>
              </a:spcAft>
              <a:tabLst>
                <a:tab pos="18034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 Cho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6. Em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ấn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B4EC4FF-0BB1-7D5A-E13B-32DAFBF52327}"/>
              </a:ext>
            </a:extLst>
          </p:cNvPr>
          <p:cNvPicPr>
            <a:picLocks noChangeAspect="1"/>
          </p:cNvPicPr>
          <p:nvPr/>
        </p:nvPicPr>
        <p:blipFill rotWithShape="1">
          <a:blip r:embed="rId3">
            <a:extLst>
              <a:ext uri="{28A0092B-C50C-407E-A947-70E740481C1C}">
                <a14:useLocalDpi xmlns:a14="http://schemas.microsoft.com/office/drawing/2010/main" val="0"/>
              </a:ext>
            </a:extLst>
          </a:blip>
          <a:srcRect r="53769"/>
          <a:stretch/>
        </p:blipFill>
        <p:spPr bwMode="auto">
          <a:xfrm>
            <a:off x="228600" y="1790879"/>
            <a:ext cx="1790699" cy="2624021"/>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1EA95733-6CE0-8177-7938-168BB65ED0E7}"/>
              </a:ext>
            </a:extLst>
          </p:cNvPr>
          <p:cNvPicPr>
            <a:picLocks noChangeAspect="1"/>
          </p:cNvPicPr>
          <p:nvPr/>
        </p:nvPicPr>
        <p:blipFill rotWithShape="1">
          <a:blip r:embed="rId3">
            <a:extLst>
              <a:ext uri="{28A0092B-C50C-407E-A947-70E740481C1C}">
                <a14:useLocalDpi xmlns:a14="http://schemas.microsoft.com/office/drawing/2010/main" val="0"/>
              </a:ext>
            </a:extLst>
          </a:blip>
          <a:srcRect l="45841"/>
          <a:stretch/>
        </p:blipFill>
        <p:spPr bwMode="auto">
          <a:xfrm>
            <a:off x="2133600" y="1733549"/>
            <a:ext cx="1905000" cy="2681351"/>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53628FCC-C87B-EF5F-244F-B8774342B3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52900" y="1768538"/>
            <a:ext cx="2133600" cy="2646362"/>
          </a:xfrm>
          <a:prstGeom prst="rect">
            <a:avLst/>
          </a:prstGeom>
          <a:noFill/>
          <a:ln>
            <a:solidFill>
              <a:sysClr val="windowText" lastClr="000000"/>
            </a:solidFill>
          </a:ln>
          <a:scene3d>
            <a:camera prst="perspectiveFront"/>
            <a:lightRig rig="threePt" dir="t"/>
          </a:scene3d>
        </p:spPr>
      </p:pic>
      <p:pic>
        <p:nvPicPr>
          <p:cNvPr id="10" name="Picture 9">
            <a:extLst>
              <a:ext uri="{FF2B5EF4-FFF2-40B4-BE49-F238E27FC236}">
                <a16:creationId xmlns:a16="http://schemas.microsoft.com/office/drawing/2014/main" id="{5F9B35C9-5EC4-B962-249A-88BC2231F1D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78677" y="1768537"/>
            <a:ext cx="2597763" cy="26463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blinds(horizontal)">
                                      <p:cBhvr>
                                        <p:cTn id="7"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24"/>
        <p:cNvGrpSpPr/>
        <p:nvPr/>
      </p:nvGrpSpPr>
      <p:grpSpPr>
        <a:xfrm>
          <a:off x="0" y="0"/>
          <a:ext cx="0" cy="0"/>
          <a:chOff x="0" y="0"/>
          <a:chExt cx="0" cy="0"/>
        </a:xfrm>
      </p:grpSpPr>
      <p:sp>
        <p:nvSpPr>
          <p:cNvPr id="6" name="TextBox 5">
            <a:extLst>
              <a:ext uri="{FF2B5EF4-FFF2-40B4-BE49-F238E27FC236}">
                <a16:creationId xmlns:a16="http://schemas.microsoft.com/office/drawing/2014/main" id="{7CEACD18-A16E-843D-660B-D40C7FC0ADBC}"/>
              </a:ext>
            </a:extLst>
          </p:cNvPr>
          <p:cNvSpPr txBox="1"/>
          <p:nvPr/>
        </p:nvSpPr>
        <p:spPr>
          <a:xfrm>
            <a:off x="990600" y="0"/>
            <a:ext cx="6319682" cy="523220"/>
          </a:xfrm>
          <a:prstGeom prst="rect">
            <a:avLst/>
          </a:prstGeom>
          <a:noFill/>
        </p:spPr>
        <p:txBody>
          <a:bodyPr wrap="square">
            <a:spAutoFit/>
          </a:bodyPr>
          <a:lstStyle/>
          <a:p>
            <a:r>
              <a:rPr lang="vi-VN" sz="2800" b="1" dirty="0">
                <a:solidFill>
                  <a:schemeClr val="tx1"/>
                </a:solidFill>
                <a:effectLst/>
                <a:latin typeface="Times New Roman" panose="02020603050405020304" pitchFamily="18" charset="0"/>
                <a:ea typeface="Calibri" panose="020F0502020204030204" pitchFamily="34" charset="0"/>
              </a:rPr>
              <a:t>Đọc như một cuộc thám hiểm</a:t>
            </a:r>
            <a:endParaRPr lang="en-US" sz="2800" dirty="0">
              <a:solidFill>
                <a:schemeClr val="tx1"/>
              </a:solidFill>
            </a:endParaRPr>
          </a:p>
        </p:txBody>
      </p:sp>
      <p:sp>
        <p:nvSpPr>
          <p:cNvPr id="8" name="TextBox 7">
            <a:extLst>
              <a:ext uri="{FF2B5EF4-FFF2-40B4-BE49-F238E27FC236}">
                <a16:creationId xmlns:a16="http://schemas.microsoft.com/office/drawing/2014/main" id="{1D7AC5CB-CC95-49BE-0B9F-A9993B4334DF}"/>
              </a:ext>
            </a:extLst>
          </p:cNvPr>
          <p:cNvSpPr txBox="1"/>
          <p:nvPr/>
        </p:nvSpPr>
        <p:spPr>
          <a:xfrm>
            <a:off x="190500" y="511196"/>
            <a:ext cx="8763000" cy="523220"/>
          </a:xfrm>
          <a:prstGeom prst="rect">
            <a:avLst/>
          </a:prstGeom>
          <a:noFill/>
        </p:spPr>
        <p:txBody>
          <a:bodyPr wrap="square">
            <a:spAutoFit/>
          </a:bodyPr>
          <a:lstStyle/>
          <a:p>
            <a:r>
              <a:rPr lang="en-US" sz="2800" b="1" dirty="0">
                <a:solidFill>
                  <a:srgbClr val="00B050"/>
                </a:solidFill>
                <a:latin typeface="Times New Roman" panose="02020603050405020304" pitchFamily="18" charset="0"/>
                <a:ea typeface="Times New Roman" panose="02020603050405020304" pitchFamily="18" charset="0"/>
              </a:rPr>
              <a:t>HS</a:t>
            </a:r>
            <a:r>
              <a:rPr lang="vi-VN" sz="2800" b="1" dirty="0">
                <a:solidFill>
                  <a:srgbClr val="00B050"/>
                </a:solidFill>
                <a:effectLst/>
                <a:latin typeface="Times New Roman" panose="02020603050405020304" pitchFamily="18" charset="0"/>
                <a:ea typeface="Times New Roman" panose="02020603050405020304" pitchFamily="18" charset="0"/>
              </a:rPr>
              <a:t> quan sát một số mẫu nhật kí và sơ đồ hành trình đọc</a:t>
            </a:r>
            <a:endParaRPr lang="en-US" sz="2800" dirty="0"/>
          </a:p>
        </p:txBody>
      </p:sp>
      <p:pic>
        <p:nvPicPr>
          <p:cNvPr id="9" name="Picture 8" descr="Hướng dẫn viết nhật ký đọc sách - YouTube">
            <a:extLst>
              <a:ext uri="{FF2B5EF4-FFF2-40B4-BE49-F238E27FC236}">
                <a16:creationId xmlns:a16="http://schemas.microsoft.com/office/drawing/2014/main" id="{1347F8F2-C374-A326-714A-114A38134E7C}"/>
              </a:ext>
            </a:extLst>
          </p:cNvPr>
          <p:cNvPicPr>
            <a:picLocks noChangeAspect="1"/>
          </p:cNvPicPr>
          <p:nvPr/>
        </p:nvPicPr>
        <p:blipFill>
          <a:blip r:embed="rId3" cstate="print"/>
          <a:srcRect/>
          <a:stretch>
            <a:fillRect/>
          </a:stretch>
        </p:blipFill>
        <p:spPr bwMode="auto">
          <a:xfrm>
            <a:off x="190500" y="1200150"/>
            <a:ext cx="2857500" cy="3432154"/>
          </a:xfrm>
          <a:prstGeom prst="rect">
            <a:avLst/>
          </a:prstGeom>
          <a:noFill/>
          <a:ln w="9525">
            <a:noFill/>
            <a:miter lim="800000"/>
            <a:headEnd/>
            <a:tailEnd/>
          </a:ln>
        </p:spPr>
      </p:pic>
      <p:pic>
        <p:nvPicPr>
          <p:cNvPr id="10" name="Picture 9">
            <a:extLst>
              <a:ext uri="{FF2B5EF4-FFF2-40B4-BE49-F238E27FC236}">
                <a16:creationId xmlns:a16="http://schemas.microsoft.com/office/drawing/2014/main" id="{5972D3DC-0D2A-C32A-01A4-2C6F7836472E}"/>
              </a:ext>
            </a:extLst>
          </p:cNvPr>
          <p:cNvPicPr>
            <a:picLocks noChangeAspect="1"/>
          </p:cNvPicPr>
          <p:nvPr/>
        </p:nvPicPr>
        <p:blipFill>
          <a:blip r:embed="rId4" cstate="print"/>
          <a:srcRect/>
          <a:stretch>
            <a:fillRect/>
          </a:stretch>
        </p:blipFill>
        <p:spPr bwMode="auto">
          <a:xfrm>
            <a:off x="3197940" y="1203222"/>
            <a:ext cx="2440860" cy="3429081"/>
          </a:xfrm>
          <a:prstGeom prst="rect">
            <a:avLst/>
          </a:prstGeom>
          <a:noFill/>
          <a:ln w="9525">
            <a:noFill/>
            <a:miter lim="800000"/>
            <a:headEnd/>
            <a:tailEnd/>
          </a:ln>
        </p:spPr>
      </p:pic>
      <p:pic>
        <p:nvPicPr>
          <p:cNvPr id="11" name="Picture 10">
            <a:extLst>
              <a:ext uri="{FF2B5EF4-FFF2-40B4-BE49-F238E27FC236}">
                <a16:creationId xmlns:a16="http://schemas.microsoft.com/office/drawing/2014/main" id="{631F80B9-6FCB-41A3-4D2C-5646BBCD80E0}"/>
              </a:ext>
            </a:extLst>
          </p:cNvPr>
          <p:cNvPicPr>
            <a:picLocks noChangeAspect="1"/>
          </p:cNvPicPr>
          <p:nvPr/>
        </p:nvPicPr>
        <p:blipFill>
          <a:blip r:embed="rId5" cstate="print"/>
          <a:srcRect/>
          <a:stretch>
            <a:fillRect/>
          </a:stretch>
        </p:blipFill>
        <p:spPr bwMode="auto">
          <a:xfrm>
            <a:off x="5764158" y="1227803"/>
            <a:ext cx="3189341" cy="342908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10" name="TextBox 9">
            <a:extLst>
              <a:ext uri="{FF2B5EF4-FFF2-40B4-BE49-F238E27FC236}">
                <a16:creationId xmlns:a16="http://schemas.microsoft.com/office/drawing/2014/main" id="{ECB62799-49F2-24C4-5FA1-85881FDA4782}"/>
              </a:ext>
            </a:extLst>
          </p:cNvPr>
          <p:cNvSpPr txBox="1"/>
          <p:nvPr/>
        </p:nvSpPr>
        <p:spPr>
          <a:xfrm>
            <a:off x="228600" y="0"/>
            <a:ext cx="8763000" cy="5260223"/>
          </a:xfrm>
          <a:prstGeom prst="rect">
            <a:avLst/>
          </a:prstGeom>
          <a:noFill/>
        </p:spPr>
        <p:txBody>
          <a:bodyPr wrap="square">
            <a:spAutoFit/>
          </a:bodyPr>
          <a:lstStyle/>
          <a:p>
            <a:pPr marL="0" marR="0" algn="ctr">
              <a:lnSpc>
                <a:spcPct val="150000"/>
              </a:lnSpc>
              <a:spcBef>
                <a:spcPts val="0"/>
              </a:spcBef>
              <a:spcAft>
                <a:spcPts val="0"/>
              </a:spcAft>
              <a:tabLst>
                <a:tab pos="1440180" algn="l"/>
              </a:tabLst>
            </a:pPr>
            <a:r>
              <a:rPr lang="pt-BR"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1800" b="1"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GÓC SÁNG TẠO</a:t>
            </a:r>
            <a:endParaRPr lang="en-US" sz="1800" b="1"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15000"/>
              </a:lnSpc>
              <a:spcBef>
                <a:spcPts val="0"/>
              </a:spcBef>
              <a:spcAft>
                <a:spcPts val="0"/>
              </a:spcAft>
              <a:tabLst>
                <a:tab pos="1440180" algn="l"/>
              </a:tabLst>
            </a:pPr>
            <a:r>
              <a:rPr lang="en-US" sz="1800"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1800"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1800"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1800"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1800"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1800"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1800"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800"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15000"/>
              </a:lnSpc>
              <a:spcBef>
                <a:spcPts val="0"/>
              </a:spcBef>
              <a:spcAft>
                <a:spcPts val="0"/>
              </a:spcAft>
              <a:tabLst>
                <a:tab pos="1440180" algn="l"/>
              </a:tabLst>
            </a:pPr>
            <a:r>
              <a:rPr lang="vi-VN" sz="1800"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Nhóm 1,2 </a:t>
            </a:r>
            <a:r>
              <a:rPr lang="vi-VN" sz="1800" b="1"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ập</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nhật</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kí</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sách</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15000"/>
              </a:lnSpc>
              <a:spcBef>
                <a:spcPts val="0"/>
              </a:spcBef>
              <a:spcAft>
                <a:spcPts val="0"/>
              </a:spcAft>
              <a:tabLst>
                <a:tab pos="1440180" algn="l"/>
              </a:tabLst>
            </a:pPr>
            <a:r>
              <a:rPr lang="vi-VN" sz="1800" b="1"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Nhóm 3,4: </a:t>
            </a:r>
            <a:r>
              <a:rPr lang="vi-VN"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ẽ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sơ</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tabLst>
                <a:tab pos="1440180" algn="l"/>
              </a:tabLst>
            </a:pPr>
            <a:r>
              <a:rPr lang="vi-VN"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Với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vi-VN"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đã cho như sau </a:t>
            </a:r>
            <a:r>
              <a:rPr lang="en-US" sz="1800"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tabLst>
                <a:tab pos="424815" algn="l"/>
                <a:tab pos="1440180" algn="l"/>
              </a:tabLst>
            </a:pPr>
            <a:r>
              <a:rPr lang="vi-VN" sz="1800" dirty="0">
                <a:solidFill>
                  <a:schemeClr val="bg1">
                    <a:lumMod val="75000"/>
                  </a:schemeClr>
                </a:solidFill>
                <a:effectLst/>
                <a:latin typeface="Times New Roman" panose="02020603050405020304" pitchFamily="18" charset="0"/>
                <a:ea typeface="Arial" panose="020B0604020202020204" pitchFamily="34" charset="0"/>
              </a:rPr>
              <a:t>1. </a:t>
            </a:r>
            <a:r>
              <a:rPr lang="en-US" sz="1800" dirty="0">
                <a:solidFill>
                  <a:schemeClr val="bg1">
                    <a:lumMod val="75000"/>
                  </a:schemeClr>
                </a:solidFill>
                <a:effectLst/>
                <a:latin typeface="Times New Roman" panose="02020603050405020304" pitchFamily="18" charset="0"/>
                <a:ea typeface="Arial" panose="020B0604020202020204" pitchFamily="34" charset="0"/>
              </a:rPr>
              <a:t>Nhan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đề</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của</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cuốn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sách</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có</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gì</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đáng</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chú</a:t>
            </a:r>
            <a:r>
              <a:rPr lang="en-US" sz="1800" dirty="0">
                <a:solidFill>
                  <a:schemeClr val="bg1">
                    <a:lumMod val="75000"/>
                  </a:schemeClr>
                </a:solidFill>
                <a:effectLst/>
                <a:latin typeface="Times New Roman" panose="02020603050405020304" pitchFamily="18" charset="0"/>
                <a:ea typeface="Arial" panose="020B0604020202020204" pitchFamily="34" charset="0"/>
              </a:rPr>
              <a:t> ý? </a:t>
            </a:r>
            <a:r>
              <a:rPr lang="en-US" sz="1800" dirty="0" err="1">
                <a:solidFill>
                  <a:schemeClr val="bg1">
                    <a:lumMod val="75000"/>
                  </a:schemeClr>
                </a:solidFill>
                <a:effectLst/>
                <a:latin typeface="Times New Roman" panose="02020603050405020304" pitchFamily="18" charset="0"/>
                <a:ea typeface="Arial" panose="020B0604020202020204" pitchFamily="34" charset="0"/>
              </a:rPr>
              <a:t>Chỉ</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ra</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mối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quan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hệ</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giữa</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nhan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đề</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với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một</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số</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yếu</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tố</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trong</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tác</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phẩm</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thể</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loại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đề</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tài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nhân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vật</a:t>
            </a:r>
            <a:r>
              <a:rPr lang="en-US" sz="1800" dirty="0">
                <a:solidFill>
                  <a:schemeClr val="bg1">
                    <a:lumMod val="75000"/>
                  </a:schemeClr>
                </a:solidFill>
                <a:effectLst/>
                <a:latin typeface="Times New Roman" panose="02020603050405020304" pitchFamily="18" charset="0"/>
                <a:ea typeface="Arial" panose="020B0604020202020204" pitchFamily="34" charset="0"/>
              </a:rPr>
              <a:t>,...).</a:t>
            </a:r>
            <a:endParaRPr lang="en-US" sz="1800" dirty="0">
              <a:solidFill>
                <a:schemeClr val="bg1">
                  <a:lumMod val="75000"/>
                </a:schemeClr>
              </a:solidFill>
              <a:effectLst/>
              <a:latin typeface="Arial" panose="020B0604020202020204" pitchFamily="34" charset="0"/>
              <a:ea typeface="Arial" panose="020B0604020202020204" pitchFamily="34" charset="0"/>
            </a:endParaRPr>
          </a:p>
          <a:p>
            <a:pPr marL="0" marR="30480" algn="just">
              <a:lnSpc>
                <a:spcPct val="115000"/>
              </a:lnSpc>
              <a:spcBef>
                <a:spcPts val="0"/>
              </a:spcBef>
              <a:spcAft>
                <a:spcPts val="0"/>
              </a:spcAft>
              <a:tabLst>
                <a:tab pos="1440180" algn="l"/>
              </a:tabLst>
            </a:pPr>
            <a:r>
              <a:rPr lang="vi-VN"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thác</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cuốn</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30480" algn="just">
              <a:lnSpc>
                <a:spcPct val="115000"/>
              </a:lnSpc>
              <a:spcBef>
                <a:spcPts val="0"/>
              </a:spcBef>
              <a:spcAft>
                <a:spcPts val="0"/>
              </a:spcAft>
              <a:tabLst>
                <a:tab pos="1440180" algn="l"/>
              </a:tabLst>
            </a:pPr>
            <a:r>
              <a:rPr lang="vi-VN"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ấn</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800" dirty="0">
                <a:solidFill>
                  <a:schemeClr val="bg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tabLst>
                <a:tab pos="609600" algn="l"/>
                <a:tab pos="1440180" algn="l"/>
              </a:tabLst>
            </a:pPr>
            <a:r>
              <a:rPr lang="vi-VN" sz="1800" dirty="0">
                <a:solidFill>
                  <a:schemeClr val="bg1">
                    <a:lumMod val="75000"/>
                  </a:schemeClr>
                </a:solidFill>
                <a:effectLst/>
                <a:latin typeface="Times New Roman" panose="02020603050405020304" pitchFamily="18" charset="0"/>
                <a:ea typeface="Arial" panose="020B0604020202020204" pitchFamily="34" charset="0"/>
              </a:rPr>
              <a:t>4. </a:t>
            </a:r>
            <a:r>
              <a:rPr lang="en-US" sz="1800" dirty="0" err="1">
                <a:solidFill>
                  <a:schemeClr val="bg1">
                    <a:lumMod val="75000"/>
                  </a:schemeClr>
                </a:solidFill>
                <a:effectLst/>
                <a:latin typeface="Times New Roman" panose="02020603050405020304" pitchFamily="18" charset="0"/>
                <a:ea typeface="Arial" panose="020B0604020202020204" pitchFamily="34" charset="0"/>
              </a:rPr>
              <a:t>Vì</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sao</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tác</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phẩm</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trở</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nên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hấp</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dẫn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đối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với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người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đọc</a:t>
            </a:r>
            <a:r>
              <a:rPr lang="en-US" sz="1800" dirty="0">
                <a:solidFill>
                  <a:schemeClr val="bg1">
                    <a:lumMod val="75000"/>
                  </a:schemeClr>
                </a:solidFill>
                <a:effectLst/>
                <a:latin typeface="Times New Roman" panose="02020603050405020304" pitchFamily="18" charset="0"/>
                <a:ea typeface="Arial" panose="020B0604020202020204" pitchFamily="34" charset="0"/>
              </a:rPr>
              <a:t>?</a:t>
            </a:r>
            <a:endParaRPr lang="en-US" sz="1800" dirty="0">
              <a:solidFill>
                <a:schemeClr val="bg1">
                  <a:lumMod val="75000"/>
                </a:schemeClr>
              </a:solidFill>
              <a:effectLst/>
              <a:latin typeface="Arial" panose="020B0604020202020204" pitchFamily="34" charset="0"/>
              <a:ea typeface="Arial" panose="020B0604020202020204" pitchFamily="34" charset="0"/>
            </a:endParaRPr>
          </a:p>
          <a:p>
            <a:pPr marL="0" marR="0" indent="0" algn="just">
              <a:lnSpc>
                <a:spcPct val="115000"/>
              </a:lnSpc>
              <a:spcBef>
                <a:spcPts val="0"/>
              </a:spcBef>
              <a:spcAft>
                <a:spcPts val="0"/>
              </a:spcAft>
              <a:tabLst>
                <a:tab pos="609600" algn="l"/>
                <a:tab pos="1440180" algn="l"/>
              </a:tabLst>
            </a:pPr>
            <a:r>
              <a:rPr lang="vi-VN" sz="1800" dirty="0">
                <a:solidFill>
                  <a:schemeClr val="bg1">
                    <a:lumMod val="75000"/>
                  </a:schemeClr>
                </a:solidFill>
                <a:effectLst/>
                <a:latin typeface="Times New Roman" panose="02020603050405020304" pitchFamily="18" charset="0"/>
                <a:ea typeface="Times New Roman" panose="02020603050405020304" pitchFamily="18" charset="0"/>
              </a:rPr>
              <a:t>5. </a:t>
            </a:r>
            <a:r>
              <a:rPr lang="en-US" sz="1800" dirty="0" err="1">
                <a:solidFill>
                  <a:schemeClr val="bg1">
                    <a:lumMod val="75000"/>
                  </a:schemeClr>
                </a:solidFill>
                <a:effectLst/>
                <a:latin typeface="Times New Roman" panose="02020603050405020304" pitchFamily="18" charset="0"/>
                <a:ea typeface="Arial" panose="020B0604020202020204" pitchFamily="34" charset="0"/>
              </a:rPr>
              <a:t>Những</a:t>
            </a:r>
            <a:r>
              <a:rPr lang="en-US" sz="1800" dirty="0">
                <a:solidFill>
                  <a:schemeClr val="bg1">
                    <a:lumMod val="75000"/>
                  </a:schemeClr>
                </a:solidFill>
                <a:effectLst/>
                <a:latin typeface="Times New Roman" panose="02020603050405020304" pitchFamily="18" charset="0"/>
                <a:ea typeface="Arial" panose="020B0604020202020204" pitchFamily="34" charset="0"/>
              </a:rPr>
              <a:t> chi </a:t>
            </a:r>
            <a:r>
              <a:rPr lang="en-US" sz="1800" dirty="0" err="1">
                <a:solidFill>
                  <a:schemeClr val="bg1">
                    <a:lumMod val="75000"/>
                  </a:schemeClr>
                </a:solidFill>
                <a:effectLst/>
                <a:latin typeface="Times New Roman" panose="02020603050405020304" pitchFamily="18" charset="0"/>
                <a:ea typeface="Arial" panose="020B0604020202020204" pitchFamily="34" charset="0"/>
              </a:rPr>
              <a:t>tiết</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sự</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việc</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hoặc</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nhân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vật</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nào</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để</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lại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cho</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em</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ấn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tượng</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sâu</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đậm</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nhất</a:t>
            </a:r>
            <a:r>
              <a:rPr lang="en-US" sz="1800" dirty="0">
                <a:solidFill>
                  <a:schemeClr val="bg1">
                    <a:lumMod val="75000"/>
                  </a:schemeClr>
                </a:solidFill>
                <a:effectLst/>
                <a:latin typeface="Times New Roman" panose="02020603050405020304" pitchFamily="18" charset="0"/>
                <a:ea typeface="Arial" panose="020B0604020202020204" pitchFamily="34" charset="0"/>
              </a:rPr>
              <a:t>?</a:t>
            </a:r>
            <a:endParaRPr lang="en-US" sz="1800" dirty="0">
              <a:solidFill>
                <a:schemeClr val="bg1">
                  <a:lumMod val="75000"/>
                </a:schemeClr>
              </a:solidFill>
              <a:effectLst/>
              <a:latin typeface="Arial" panose="020B0604020202020204" pitchFamily="34" charset="0"/>
              <a:ea typeface="Arial" panose="020B0604020202020204" pitchFamily="34" charset="0"/>
            </a:endParaRPr>
          </a:p>
          <a:p>
            <a:pPr marL="0" marR="0" indent="0" algn="just">
              <a:lnSpc>
                <a:spcPct val="115000"/>
              </a:lnSpc>
              <a:spcBef>
                <a:spcPts val="0"/>
              </a:spcBef>
              <a:spcAft>
                <a:spcPts val="0"/>
              </a:spcAft>
              <a:tabLst>
                <a:tab pos="427355" algn="l"/>
                <a:tab pos="1440180" algn="l"/>
              </a:tabLst>
            </a:pPr>
            <a:r>
              <a:rPr lang="vi-VN" sz="1800" dirty="0">
                <a:solidFill>
                  <a:schemeClr val="bg1">
                    <a:lumMod val="75000"/>
                  </a:schemeClr>
                </a:solidFill>
                <a:effectLst/>
                <a:latin typeface="Times New Roman" panose="02020603050405020304" pitchFamily="18" charset="0"/>
                <a:ea typeface="Arial" panose="020B0604020202020204" pitchFamily="34" charset="0"/>
              </a:rPr>
              <a:t>6. </a:t>
            </a:r>
            <a:r>
              <a:rPr lang="en-US" sz="1800" dirty="0" err="1">
                <a:solidFill>
                  <a:schemeClr val="bg1">
                    <a:lumMod val="75000"/>
                  </a:schemeClr>
                </a:solidFill>
                <a:effectLst/>
                <a:latin typeface="Times New Roman" panose="02020603050405020304" pitchFamily="18" charset="0"/>
                <a:ea typeface="Arial" panose="020B0604020202020204" pitchFamily="34" charset="0"/>
              </a:rPr>
              <a:t>Nếu</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được</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nhà</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văn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cho</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phép</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thay</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đổi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một</a:t>
            </a:r>
            <a:r>
              <a:rPr lang="en-US" sz="1800" dirty="0">
                <a:solidFill>
                  <a:schemeClr val="bg1">
                    <a:lumMod val="75000"/>
                  </a:schemeClr>
                </a:solidFill>
                <a:effectLst/>
                <a:latin typeface="Times New Roman" panose="02020603050405020304" pitchFamily="18" charset="0"/>
                <a:ea typeface="Arial" panose="020B0604020202020204" pitchFamily="34" charset="0"/>
              </a:rPr>
              <a:t> s</a:t>
            </a:r>
            <a:r>
              <a:rPr lang="vi-VN" sz="1800" dirty="0">
                <a:solidFill>
                  <a:schemeClr val="bg1">
                    <a:lumMod val="75000"/>
                  </a:schemeClr>
                </a:solidFill>
                <a:effectLst/>
                <a:latin typeface="Times New Roman" panose="02020603050405020304" pitchFamily="18" charset="0"/>
                <a:ea typeface="Arial" panose="020B0604020202020204" pitchFamily="34" charset="0"/>
              </a:rPr>
              <a:t>ố</a:t>
            </a:r>
            <a:r>
              <a:rPr lang="en-US" sz="1800" dirty="0">
                <a:solidFill>
                  <a:schemeClr val="bg1">
                    <a:lumMod val="75000"/>
                  </a:schemeClr>
                </a:solidFill>
                <a:effectLst/>
                <a:latin typeface="Times New Roman" panose="02020603050405020304" pitchFamily="18" charset="0"/>
                <a:ea typeface="Arial" panose="020B0604020202020204" pitchFamily="34" charset="0"/>
              </a:rPr>
              <a:t> chi </a:t>
            </a:r>
            <a:r>
              <a:rPr lang="en-US" sz="1800" dirty="0" err="1">
                <a:solidFill>
                  <a:schemeClr val="bg1">
                    <a:lumMod val="75000"/>
                  </a:schemeClr>
                </a:solidFill>
                <a:effectLst/>
                <a:latin typeface="Times New Roman" panose="02020603050405020304" pitchFamily="18" charset="0"/>
                <a:ea typeface="Arial" panose="020B0604020202020204" pitchFamily="34" charset="0"/>
              </a:rPr>
              <a:t>tiết</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sự</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việc</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trong</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tác</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phẩm</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em</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sẽ</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chọn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thay</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đổi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điều</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gì</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Vì</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sao</a:t>
            </a:r>
            <a:r>
              <a:rPr lang="en-US" sz="1800" dirty="0">
                <a:solidFill>
                  <a:schemeClr val="bg1">
                    <a:lumMod val="75000"/>
                  </a:schemeClr>
                </a:solidFill>
                <a:effectLst/>
                <a:latin typeface="Times New Roman" panose="02020603050405020304" pitchFamily="18" charset="0"/>
                <a:ea typeface="Arial" panose="020B0604020202020204" pitchFamily="34" charset="0"/>
              </a:rPr>
              <a:t>?</a:t>
            </a:r>
            <a:endParaRPr lang="en-US" sz="1800" dirty="0">
              <a:solidFill>
                <a:schemeClr val="bg1">
                  <a:lumMod val="75000"/>
                </a:schemeClr>
              </a:solidFill>
              <a:effectLst/>
              <a:latin typeface="Arial" panose="020B0604020202020204" pitchFamily="34" charset="0"/>
              <a:ea typeface="Arial" panose="020B0604020202020204" pitchFamily="34" charset="0"/>
            </a:endParaRPr>
          </a:p>
          <a:p>
            <a:pPr marL="0" marR="0" indent="0" algn="just">
              <a:lnSpc>
                <a:spcPct val="115000"/>
              </a:lnSpc>
              <a:spcBef>
                <a:spcPts val="0"/>
              </a:spcBef>
              <a:spcAft>
                <a:spcPts val="0"/>
              </a:spcAft>
              <a:tabLst>
                <a:tab pos="427355" algn="l"/>
                <a:tab pos="1440180" algn="l"/>
              </a:tabLst>
            </a:pPr>
            <a:r>
              <a:rPr lang="vi-VN" sz="1800" dirty="0">
                <a:solidFill>
                  <a:schemeClr val="bg1">
                    <a:lumMod val="75000"/>
                  </a:schemeClr>
                </a:solidFill>
                <a:effectLst/>
                <a:latin typeface="Times New Roman" panose="02020603050405020304" pitchFamily="18" charset="0"/>
                <a:ea typeface="Arial" panose="020B0604020202020204" pitchFamily="34" charset="0"/>
              </a:rPr>
              <a:t>7. </a:t>
            </a:r>
            <a:r>
              <a:rPr lang="en-US" sz="1800" dirty="0" err="1">
                <a:solidFill>
                  <a:schemeClr val="bg1">
                    <a:lumMod val="75000"/>
                  </a:schemeClr>
                </a:solidFill>
                <a:effectLst/>
                <a:latin typeface="Times New Roman" panose="02020603050405020304" pitchFamily="18" charset="0"/>
                <a:ea typeface="Arial" panose="020B0604020202020204" pitchFamily="34" charset="0"/>
              </a:rPr>
              <a:t>Chủ</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đề</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của</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tác</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phẩm</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là</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gì</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Chủ</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đề</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này</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có</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liên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quan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như</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thế</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nào</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với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những</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vấn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đề</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của</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đời</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sống</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hiện</a:t>
            </a:r>
            <a:r>
              <a:rPr lang="en-US" sz="1800" dirty="0">
                <a:solidFill>
                  <a:schemeClr val="bg1">
                    <a:lumMod val="75000"/>
                  </a:schemeClr>
                </a:solidFill>
                <a:effectLst/>
                <a:latin typeface="Times New Roman" panose="02020603050405020304" pitchFamily="18" charset="0"/>
                <a:ea typeface="Arial" panose="020B0604020202020204" pitchFamily="34" charset="0"/>
              </a:rPr>
              <a:t> </a:t>
            </a:r>
            <a:r>
              <a:rPr lang="en-US" sz="1800" dirty="0" err="1">
                <a:solidFill>
                  <a:schemeClr val="bg1">
                    <a:lumMod val="75000"/>
                  </a:schemeClr>
                </a:solidFill>
                <a:effectLst/>
                <a:latin typeface="Times New Roman" panose="02020603050405020304" pitchFamily="18" charset="0"/>
                <a:ea typeface="Arial" panose="020B0604020202020204" pitchFamily="34" charset="0"/>
              </a:rPr>
              <a:t>tại</a:t>
            </a:r>
            <a:r>
              <a:rPr lang="en-US" sz="1800" dirty="0">
                <a:solidFill>
                  <a:schemeClr val="bg1">
                    <a:lumMod val="75000"/>
                  </a:schemeClr>
                </a:solidFill>
                <a:effectLst/>
                <a:latin typeface="Times New Roman" panose="02020603050405020304" pitchFamily="18" charset="0"/>
                <a:ea typeface="Arial" panose="020B0604020202020204" pitchFamily="34" charset="0"/>
              </a:rPr>
              <a:t>?</a:t>
            </a:r>
            <a:endParaRPr lang="en-US" sz="1800" dirty="0">
              <a:solidFill>
                <a:schemeClr val="bg1">
                  <a:lumMod val="75000"/>
                </a:schemeClr>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654334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4450" name="Google Shape;4450;p75"/>
          <p:cNvSpPr/>
          <p:nvPr/>
        </p:nvSpPr>
        <p:spPr>
          <a:xfrm>
            <a:off x="630648" y="750024"/>
            <a:ext cx="1235592" cy="1215350"/>
          </a:xfrm>
          <a:custGeom>
            <a:avLst/>
            <a:gdLst/>
            <a:ahLst/>
            <a:cxnLst/>
            <a:rect l="l" t="t" r="r" b="b"/>
            <a:pathLst>
              <a:path w="27006" h="21098" extrusionOk="0">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4484;p75"/>
          <p:cNvGrpSpPr/>
          <p:nvPr/>
        </p:nvGrpSpPr>
        <p:grpSpPr>
          <a:xfrm rot="386444" flipH="1">
            <a:off x="6622766" y="557804"/>
            <a:ext cx="2331272" cy="3518030"/>
            <a:chOff x="5111475" y="3562250"/>
            <a:chExt cx="901700" cy="1150225"/>
          </a:xfrm>
        </p:grpSpPr>
        <p:sp>
          <p:nvSpPr>
            <p:cNvPr id="4485" name="Google Shape;4485;p75"/>
            <p:cNvSpPr/>
            <p:nvPr/>
          </p:nvSpPr>
          <p:spPr>
            <a:xfrm>
              <a:off x="5113875" y="4345050"/>
              <a:ext cx="432250" cy="171725"/>
            </a:xfrm>
            <a:custGeom>
              <a:avLst/>
              <a:gdLst/>
              <a:ahLst/>
              <a:cxnLst/>
              <a:rect l="l" t="t" r="r" b="b"/>
              <a:pathLst>
                <a:path w="17290" h="6869" extrusionOk="0">
                  <a:moveTo>
                    <a:pt x="11574" y="1"/>
                  </a:moveTo>
                  <a:lnTo>
                    <a:pt x="10998" y="625"/>
                  </a:lnTo>
                  <a:lnTo>
                    <a:pt x="10422" y="1153"/>
                  </a:lnTo>
                  <a:lnTo>
                    <a:pt x="9846" y="1634"/>
                  </a:lnTo>
                  <a:lnTo>
                    <a:pt x="9317" y="2066"/>
                  </a:lnTo>
                  <a:lnTo>
                    <a:pt x="8789" y="2402"/>
                  </a:lnTo>
                  <a:lnTo>
                    <a:pt x="8309" y="2738"/>
                  </a:lnTo>
                  <a:lnTo>
                    <a:pt x="7828" y="2978"/>
                  </a:lnTo>
                  <a:lnTo>
                    <a:pt x="7348" y="3170"/>
                  </a:lnTo>
                  <a:lnTo>
                    <a:pt x="6916" y="3314"/>
                  </a:lnTo>
                  <a:lnTo>
                    <a:pt x="6484" y="3459"/>
                  </a:lnTo>
                  <a:lnTo>
                    <a:pt x="6052" y="3507"/>
                  </a:lnTo>
                  <a:lnTo>
                    <a:pt x="5667" y="3555"/>
                  </a:lnTo>
                  <a:lnTo>
                    <a:pt x="4947" y="3555"/>
                  </a:lnTo>
                  <a:lnTo>
                    <a:pt x="4275" y="3411"/>
                  </a:lnTo>
                  <a:lnTo>
                    <a:pt x="3698" y="3170"/>
                  </a:lnTo>
                  <a:lnTo>
                    <a:pt x="3218" y="2930"/>
                  </a:lnTo>
                  <a:lnTo>
                    <a:pt x="2786" y="2642"/>
                  </a:lnTo>
                  <a:lnTo>
                    <a:pt x="2450" y="2306"/>
                  </a:lnTo>
                  <a:lnTo>
                    <a:pt x="2162" y="2066"/>
                  </a:lnTo>
                  <a:lnTo>
                    <a:pt x="1969" y="1826"/>
                  </a:lnTo>
                  <a:lnTo>
                    <a:pt x="1825" y="1586"/>
                  </a:lnTo>
                  <a:lnTo>
                    <a:pt x="0" y="6868"/>
                  </a:lnTo>
                  <a:lnTo>
                    <a:pt x="1633" y="4563"/>
                  </a:lnTo>
                  <a:lnTo>
                    <a:pt x="1681" y="4659"/>
                  </a:lnTo>
                  <a:lnTo>
                    <a:pt x="1921" y="4899"/>
                  </a:lnTo>
                  <a:lnTo>
                    <a:pt x="2306" y="5235"/>
                  </a:lnTo>
                  <a:lnTo>
                    <a:pt x="2882" y="5620"/>
                  </a:lnTo>
                  <a:lnTo>
                    <a:pt x="3266" y="5812"/>
                  </a:lnTo>
                  <a:lnTo>
                    <a:pt x="3698" y="6004"/>
                  </a:lnTo>
                  <a:lnTo>
                    <a:pt x="4179" y="6148"/>
                  </a:lnTo>
                  <a:lnTo>
                    <a:pt x="4755" y="6292"/>
                  </a:lnTo>
                  <a:lnTo>
                    <a:pt x="5379" y="6436"/>
                  </a:lnTo>
                  <a:lnTo>
                    <a:pt x="6100" y="6532"/>
                  </a:lnTo>
                  <a:lnTo>
                    <a:pt x="6868" y="6580"/>
                  </a:lnTo>
                  <a:lnTo>
                    <a:pt x="7732" y="6580"/>
                  </a:lnTo>
                  <a:lnTo>
                    <a:pt x="8165" y="6532"/>
                  </a:lnTo>
                  <a:lnTo>
                    <a:pt x="8597" y="6484"/>
                  </a:lnTo>
                  <a:lnTo>
                    <a:pt x="9077" y="6388"/>
                  </a:lnTo>
                  <a:lnTo>
                    <a:pt x="9509" y="6244"/>
                  </a:lnTo>
                  <a:lnTo>
                    <a:pt x="10374" y="5908"/>
                  </a:lnTo>
                  <a:lnTo>
                    <a:pt x="11238" y="5476"/>
                  </a:lnTo>
                  <a:lnTo>
                    <a:pt x="12055" y="4995"/>
                  </a:lnTo>
                  <a:lnTo>
                    <a:pt x="12871" y="4467"/>
                  </a:lnTo>
                  <a:lnTo>
                    <a:pt x="13592" y="3891"/>
                  </a:lnTo>
                  <a:lnTo>
                    <a:pt x="14312" y="3314"/>
                  </a:lnTo>
                  <a:lnTo>
                    <a:pt x="14936" y="2690"/>
                  </a:lnTo>
                  <a:lnTo>
                    <a:pt x="15561" y="2162"/>
                  </a:lnTo>
                  <a:lnTo>
                    <a:pt x="16473" y="1153"/>
                  </a:lnTo>
                  <a:lnTo>
                    <a:pt x="17097" y="433"/>
                  </a:lnTo>
                  <a:lnTo>
                    <a:pt x="17289" y="145"/>
                  </a:lnTo>
                  <a:lnTo>
                    <a:pt x="11574"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75"/>
            <p:cNvSpPr/>
            <p:nvPr/>
          </p:nvSpPr>
          <p:spPr>
            <a:xfrm>
              <a:off x="5113875" y="4345050"/>
              <a:ext cx="432250" cy="171725"/>
            </a:xfrm>
            <a:custGeom>
              <a:avLst/>
              <a:gdLst/>
              <a:ahLst/>
              <a:cxnLst/>
              <a:rect l="l" t="t" r="r" b="b"/>
              <a:pathLst>
                <a:path w="17290" h="6869" fill="none" extrusionOk="0">
                  <a:moveTo>
                    <a:pt x="17289" y="145"/>
                  </a:moveTo>
                  <a:lnTo>
                    <a:pt x="17289" y="145"/>
                  </a:lnTo>
                  <a:lnTo>
                    <a:pt x="17097" y="433"/>
                  </a:lnTo>
                  <a:lnTo>
                    <a:pt x="16473" y="1153"/>
                  </a:lnTo>
                  <a:lnTo>
                    <a:pt x="15561" y="2162"/>
                  </a:lnTo>
                  <a:lnTo>
                    <a:pt x="14936" y="2690"/>
                  </a:lnTo>
                  <a:lnTo>
                    <a:pt x="14312" y="3314"/>
                  </a:lnTo>
                  <a:lnTo>
                    <a:pt x="13592" y="3891"/>
                  </a:lnTo>
                  <a:lnTo>
                    <a:pt x="12871" y="4467"/>
                  </a:lnTo>
                  <a:lnTo>
                    <a:pt x="12055" y="4995"/>
                  </a:lnTo>
                  <a:lnTo>
                    <a:pt x="11238" y="5476"/>
                  </a:lnTo>
                  <a:lnTo>
                    <a:pt x="10374" y="5908"/>
                  </a:lnTo>
                  <a:lnTo>
                    <a:pt x="9509" y="6244"/>
                  </a:lnTo>
                  <a:lnTo>
                    <a:pt x="9077" y="6388"/>
                  </a:lnTo>
                  <a:lnTo>
                    <a:pt x="8597" y="6484"/>
                  </a:lnTo>
                  <a:lnTo>
                    <a:pt x="8165" y="6532"/>
                  </a:lnTo>
                  <a:lnTo>
                    <a:pt x="7732" y="6580"/>
                  </a:lnTo>
                  <a:lnTo>
                    <a:pt x="7732" y="6580"/>
                  </a:lnTo>
                  <a:lnTo>
                    <a:pt x="6868" y="6580"/>
                  </a:lnTo>
                  <a:lnTo>
                    <a:pt x="6100" y="6532"/>
                  </a:lnTo>
                  <a:lnTo>
                    <a:pt x="5379" y="6436"/>
                  </a:lnTo>
                  <a:lnTo>
                    <a:pt x="4755" y="6292"/>
                  </a:lnTo>
                  <a:lnTo>
                    <a:pt x="4179" y="6148"/>
                  </a:lnTo>
                  <a:lnTo>
                    <a:pt x="3698" y="6004"/>
                  </a:lnTo>
                  <a:lnTo>
                    <a:pt x="3266" y="5812"/>
                  </a:lnTo>
                  <a:lnTo>
                    <a:pt x="2882" y="5620"/>
                  </a:lnTo>
                  <a:lnTo>
                    <a:pt x="2306" y="5235"/>
                  </a:lnTo>
                  <a:lnTo>
                    <a:pt x="1921" y="4899"/>
                  </a:lnTo>
                  <a:lnTo>
                    <a:pt x="1681" y="4659"/>
                  </a:lnTo>
                  <a:lnTo>
                    <a:pt x="1633" y="4563"/>
                  </a:lnTo>
                  <a:lnTo>
                    <a:pt x="0" y="6868"/>
                  </a:lnTo>
                  <a:lnTo>
                    <a:pt x="1825" y="1586"/>
                  </a:lnTo>
                  <a:lnTo>
                    <a:pt x="1825" y="1586"/>
                  </a:lnTo>
                  <a:lnTo>
                    <a:pt x="1969" y="1826"/>
                  </a:lnTo>
                  <a:lnTo>
                    <a:pt x="2162" y="2066"/>
                  </a:lnTo>
                  <a:lnTo>
                    <a:pt x="2450" y="2306"/>
                  </a:lnTo>
                  <a:lnTo>
                    <a:pt x="2786" y="2642"/>
                  </a:lnTo>
                  <a:lnTo>
                    <a:pt x="3218" y="2930"/>
                  </a:lnTo>
                  <a:lnTo>
                    <a:pt x="3698" y="3170"/>
                  </a:lnTo>
                  <a:lnTo>
                    <a:pt x="4275" y="3411"/>
                  </a:lnTo>
                  <a:lnTo>
                    <a:pt x="4947" y="3555"/>
                  </a:lnTo>
                  <a:lnTo>
                    <a:pt x="5283" y="3555"/>
                  </a:lnTo>
                  <a:lnTo>
                    <a:pt x="5667" y="3555"/>
                  </a:lnTo>
                  <a:lnTo>
                    <a:pt x="6052" y="3507"/>
                  </a:lnTo>
                  <a:lnTo>
                    <a:pt x="6484" y="3459"/>
                  </a:lnTo>
                  <a:lnTo>
                    <a:pt x="6916" y="3314"/>
                  </a:lnTo>
                  <a:lnTo>
                    <a:pt x="7348" y="3170"/>
                  </a:lnTo>
                  <a:lnTo>
                    <a:pt x="7828" y="2978"/>
                  </a:lnTo>
                  <a:lnTo>
                    <a:pt x="8309" y="2738"/>
                  </a:lnTo>
                  <a:lnTo>
                    <a:pt x="8789" y="2402"/>
                  </a:lnTo>
                  <a:lnTo>
                    <a:pt x="9317" y="2066"/>
                  </a:lnTo>
                  <a:lnTo>
                    <a:pt x="9846" y="1634"/>
                  </a:lnTo>
                  <a:lnTo>
                    <a:pt x="10422" y="1153"/>
                  </a:lnTo>
                  <a:lnTo>
                    <a:pt x="10998" y="625"/>
                  </a:lnTo>
                  <a:lnTo>
                    <a:pt x="11574" y="1"/>
                  </a:lnTo>
                  <a:lnTo>
                    <a:pt x="17289" y="1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75"/>
            <p:cNvSpPr/>
            <p:nvPr/>
          </p:nvSpPr>
          <p:spPr>
            <a:xfrm>
              <a:off x="5271150" y="4427900"/>
              <a:ext cx="61250" cy="80475"/>
            </a:xfrm>
            <a:custGeom>
              <a:avLst/>
              <a:gdLst/>
              <a:ahLst/>
              <a:cxnLst/>
              <a:rect l="l" t="t" r="r" b="b"/>
              <a:pathLst>
                <a:path w="2450" h="3219" extrusionOk="0">
                  <a:moveTo>
                    <a:pt x="1441" y="3218"/>
                  </a:moveTo>
                  <a:lnTo>
                    <a:pt x="1441" y="3218"/>
                  </a:lnTo>
                  <a:lnTo>
                    <a:pt x="1441" y="3218"/>
                  </a:lnTo>
                  <a:lnTo>
                    <a:pt x="1441" y="3218"/>
                  </a:lnTo>
                  <a:lnTo>
                    <a:pt x="1441" y="3218"/>
                  </a:lnTo>
                  <a:close/>
                  <a:moveTo>
                    <a:pt x="1489" y="3218"/>
                  </a:moveTo>
                  <a:lnTo>
                    <a:pt x="1489" y="3218"/>
                  </a:lnTo>
                  <a:lnTo>
                    <a:pt x="1441" y="3218"/>
                  </a:lnTo>
                  <a:lnTo>
                    <a:pt x="1441" y="3218"/>
                  </a:lnTo>
                  <a:lnTo>
                    <a:pt x="1489" y="3218"/>
                  </a:lnTo>
                  <a:close/>
                  <a:moveTo>
                    <a:pt x="1489" y="3218"/>
                  </a:moveTo>
                  <a:lnTo>
                    <a:pt x="1489" y="3218"/>
                  </a:lnTo>
                  <a:lnTo>
                    <a:pt x="1489" y="3218"/>
                  </a:lnTo>
                  <a:lnTo>
                    <a:pt x="1489" y="3218"/>
                  </a:lnTo>
                  <a:lnTo>
                    <a:pt x="1489" y="3218"/>
                  </a:lnTo>
                  <a:close/>
                  <a:moveTo>
                    <a:pt x="1489" y="3218"/>
                  </a:moveTo>
                  <a:lnTo>
                    <a:pt x="1489" y="3218"/>
                  </a:lnTo>
                  <a:lnTo>
                    <a:pt x="1489" y="3218"/>
                  </a:lnTo>
                  <a:lnTo>
                    <a:pt x="1489" y="3218"/>
                  </a:lnTo>
                  <a:lnTo>
                    <a:pt x="1489" y="3218"/>
                  </a:lnTo>
                  <a:close/>
                  <a:moveTo>
                    <a:pt x="1537" y="3218"/>
                  </a:moveTo>
                  <a:lnTo>
                    <a:pt x="1537" y="3218"/>
                  </a:lnTo>
                  <a:lnTo>
                    <a:pt x="1537" y="3218"/>
                  </a:lnTo>
                  <a:lnTo>
                    <a:pt x="1537" y="3218"/>
                  </a:lnTo>
                  <a:lnTo>
                    <a:pt x="1537" y="3218"/>
                  </a:lnTo>
                  <a:close/>
                  <a:moveTo>
                    <a:pt x="1537" y="3218"/>
                  </a:moveTo>
                  <a:lnTo>
                    <a:pt x="1537" y="3218"/>
                  </a:lnTo>
                  <a:lnTo>
                    <a:pt x="1537" y="3218"/>
                  </a:lnTo>
                  <a:lnTo>
                    <a:pt x="1537" y="3218"/>
                  </a:lnTo>
                  <a:lnTo>
                    <a:pt x="1537" y="3218"/>
                  </a:lnTo>
                  <a:close/>
                  <a:moveTo>
                    <a:pt x="1586" y="3218"/>
                  </a:moveTo>
                  <a:lnTo>
                    <a:pt x="1586" y="3218"/>
                  </a:lnTo>
                  <a:lnTo>
                    <a:pt x="1586" y="3218"/>
                  </a:lnTo>
                  <a:lnTo>
                    <a:pt x="1586" y="3218"/>
                  </a:lnTo>
                  <a:lnTo>
                    <a:pt x="1586" y="3218"/>
                  </a:lnTo>
                  <a:close/>
                  <a:moveTo>
                    <a:pt x="1586" y="3218"/>
                  </a:moveTo>
                  <a:lnTo>
                    <a:pt x="1586" y="3218"/>
                  </a:lnTo>
                  <a:lnTo>
                    <a:pt x="1586" y="3218"/>
                  </a:lnTo>
                  <a:lnTo>
                    <a:pt x="1586" y="3218"/>
                  </a:lnTo>
                  <a:lnTo>
                    <a:pt x="1586" y="3218"/>
                  </a:lnTo>
                  <a:close/>
                  <a:moveTo>
                    <a:pt x="1634" y="3218"/>
                  </a:moveTo>
                  <a:lnTo>
                    <a:pt x="1634" y="3218"/>
                  </a:lnTo>
                  <a:lnTo>
                    <a:pt x="1634" y="3218"/>
                  </a:lnTo>
                  <a:close/>
                  <a:moveTo>
                    <a:pt x="2018" y="3218"/>
                  </a:moveTo>
                  <a:lnTo>
                    <a:pt x="2018" y="3218"/>
                  </a:lnTo>
                  <a:lnTo>
                    <a:pt x="2018" y="3218"/>
                  </a:lnTo>
                  <a:lnTo>
                    <a:pt x="2018" y="3218"/>
                  </a:lnTo>
                  <a:close/>
                  <a:moveTo>
                    <a:pt x="2066" y="3170"/>
                  </a:moveTo>
                  <a:lnTo>
                    <a:pt x="2066" y="3170"/>
                  </a:lnTo>
                  <a:lnTo>
                    <a:pt x="2066" y="3170"/>
                  </a:lnTo>
                  <a:close/>
                  <a:moveTo>
                    <a:pt x="2162" y="3170"/>
                  </a:moveTo>
                  <a:lnTo>
                    <a:pt x="2162" y="3170"/>
                  </a:lnTo>
                  <a:lnTo>
                    <a:pt x="2162" y="3170"/>
                  </a:lnTo>
                  <a:lnTo>
                    <a:pt x="2162" y="3170"/>
                  </a:lnTo>
                  <a:lnTo>
                    <a:pt x="2162" y="3170"/>
                  </a:lnTo>
                  <a:close/>
                  <a:moveTo>
                    <a:pt x="2162" y="3170"/>
                  </a:moveTo>
                  <a:lnTo>
                    <a:pt x="2162" y="3170"/>
                  </a:lnTo>
                  <a:lnTo>
                    <a:pt x="2162" y="3170"/>
                  </a:lnTo>
                  <a:lnTo>
                    <a:pt x="2162" y="3170"/>
                  </a:lnTo>
                  <a:lnTo>
                    <a:pt x="2162" y="3170"/>
                  </a:lnTo>
                  <a:close/>
                  <a:moveTo>
                    <a:pt x="2210" y="3170"/>
                  </a:moveTo>
                  <a:lnTo>
                    <a:pt x="2210" y="3170"/>
                  </a:lnTo>
                  <a:lnTo>
                    <a:pt x="2210" y="3170"/>
                  </a:lnTo>
                  <a:lnTo>
                    <a:pt x="2210" y="3170"/>
                  </a:lnTo>
                  <a:lnTo>
                    <a:pt x="2210" y="3170"/>
                  </a:lnTo>
                  <a:close/>
                  <a:moveTo>
                    <a:pt x="2210" y="3170"/>
                  </a:moveTo>
                  <a:lnTo>
                    <a:pt x="2210" y="3170"/>
                  </a:lnTo>
                  <a:lnTo>
                    <a:pt x="2210" y="3170"/>
                  </a:lnTo>
                  <a:lnTo>
                    <a:pt x="2210" y="3170"/>
                  </a:lnTo>
                  <a:lnTo>
                    <a:pt x="2210" y="3170"/>
                  </a:lnTo>
                  <a:close/>
                  <a:moveTo>
                    <a:pt x="2258" y="3170"/>
                  </a:moveTo>
                  <a:lnTo>
                    <a:pt x="2258" y="3170"/>
                  </a:lnTo>
                  <a:lnTo>
                    <a:pt x="2258" y="3170"/>
                  </a:lnTo>
                  <a:lnTo>
                    <a:pt x="2258" y="3170"/>
                  </a:lnTo>
                  <a:lnTo>
                    <a:pt x="2258" y="3170"/>
                  </a:lnTo>
                  <a:close/>
                  <a:moveTo>
                    <a:pt x="2258" y="3170"/>
                  </a:moveTo>
                  <a:lnTo>
                    <a:pt x="2258" y="3170"/>
                  </a:lnTo>
                  <a:lnTo>
                    <a:pt x="2258" y="3170"/>
                  </a:lnTo>
                  <a:lnTo>
                    <a:pt x="2258" y="3170"/>
                  </a:lnTo>
                  <a:lnTo>
                    <a:pt x="2258" y="3170"/>
                  </a:lnTo>
                  <a:close/>
                  <a:moveTo>
                    <a:pt x="2258" y="3170"/>
                  </a:moveTo>
                  <a:lnTo>
                    <a:pt x="2258" y="3170"/>
                  </a:lnTo>
                  <a:lnTo>
                    <a:pt x="2258" y="3170"/>
                  </a:lnTo>
                  <a:lnTo>
                    <a:pt x="2258" y="3170"/>
                  </a:lnTo>
                  <a:lnTo>
                    <a:pt x="2258" y="3170"/>
                  </a:lnTo>
                  <a:close/>
                  <a:moveTo>
                    <a:pt x="2306" y="3170"/>
                  </a:moveTo>
                  <a:lnTo>
                    <a:pt x="2306" y="3170"/>
                  </a:lnTo>
                  <a:lnTo>
                    <a:pt x="2306" y="3170"/>
                  </a:lnTo>
                  <a:lnTo>
                    <a:pt x="2306" y="3170"/>
                  </a:lnTo>
                  <a:lnTo>
                    <a:pt x="2306" y="3170"/>
                  </a:lnTo>
                  <a:close/>
                  <a:moveTo>
                    <a:pt x="2306" y="3170"/>
                  </a:moveTo>
                  <a:lnTo>
                    <a:pt x="2306" y="3170"/>
                  </a:lnTo>
                  <a:lnTo>
                    <a:pt x="2306" y="3170"/>
                  </a:lnTo>
                  <a:lnTo>
                    <a:pt x="2306" y="3170"/>
                  </a:lnTo>
                  <a:lnTo>
                    <a:pt x="2306" y="3170"/>
                  </a:lnTo>
                  <a:close/>
                  <a:moveTo>
                    <a:pt x="2354" y="3170"/>
                  </a:moveTo>
                  <a:lnTo>
                    <a:pt x="2354" y="3170"/>
                  </a:lnTo>
                  <a:lnTo>
                    <a:pt x="2354" y="3170"/>
                  </a:lnTo>
                  <a:lnTo>
                    <a:pt x="2354" y="3170"/>
                  </a:lnTo>
                  <a:lnTo>
                    <a:pt x="2354" y="3170"/>
                  </a:lnTo>
                  <a:close/>
                  <a:moveTo>
                    <a:pt x="2354" y="3122"/>
                  </a:moveTo>
                  <a:lnTo>
                    <a:pt x="2354" y="3122"/>
                  </a:lnTo>
                  <a:lnTo>
                    <a:pt x="2354" y="3122"/>
                  </a:lnTo>
                  <a:lnTo>
                    <a:pt x="2354" y="3122"/>
                  </a:lnTo>
                  <a:lnTo>
                    <a:pt x="2354" y="3122"/>
                  </a:lnTo>
                  <a:close/>
                  <a:moveTo>
                    <a:pt x="2354" y="3122"/>
                  </a:moveTo>
                  <a:lnTo>
                    <a:pt x="2354" y="3122"/>
                  </a:lnTo>
                  <a:lnTo>
                    <a:pt x="2354" y="3122"/>
                  </a:lnTo>
                  <a:lnTo>
                    <a:pt x="2354" y="3122"/>
                  </a:lnTo>
                  <a:lnTo>
                    <a:pt x="2354" y="3122"/>
                  </a:lnTo>
                  <a:close/>
                  <a:moveTo>
                    <a:pt x="2402" y="3122"/>
                  </a:moveTo>
                  <a:lnTo>
                    <a:pt x="2402" y="3122"/>
                  </a:lnTo>
                  <a:lnTo>
                    <a:pt x="2402" y="3122"/>
                  </a:lnTo>
                  <a:lnTo>
                    <a:pt x="2402" y="3122"/>
                  </a:lnTo>
                  <a:lnTo>
                    <a:pt x="2402" y="3122"/>
                  </a:lnTo>
                  <a:close/>
                  <a:moveTo>
                    <a:pt x="2402" y="3122"/>
                  </a:moveTo>
                  <a:lnTo>
                    <a:pt x="2402" y="3122"/>
                  </a:lnTo>
                  <a:lnTo>
                    <a:pt x="2402" y="3122"/>
                  </a:lnTo>
                  <a:lnTo>
                    <a:pt x="2402" y="3122"/>
                  </a:lnTo>
                  <a:lnTo>
                    <a:pt x="2402" y="3122"/>
                  </a:lnTo>
                  <a:close/>
                  <a:moveTo>
                    <a:pt x="2402" y="3122"/>
                  </a:moveTo>
                  <a:lnTo>
                    <a:pt x="2402" y="3122"/>
                  </a:lnTo>
                  <a:lnTo>
                    <a:pt x="2402" y="3122"/>
                  </a:lnTo>
                  <a:lnTo>
                    <a:pt x="2402" y="3122"/>
                  </a:lnTo>
                  <a:lnTo>
                    <a:pt x="2402" y="3122"/>
                  </a:lnTo>
                  <a:close/>
                  <a:moveTo>
                    <a:pt x="2450" y="3122"/>
                  </a:moveTo>
                  <a:lnTo>
                    <a:pt x="2450" y="3122"/>
                  </a:lnTo>
                  <a:lnTo>
                    <a:pt x="2450" y="3122"/>
                  </a:lnTo>
                  <a:lnTo>
                    <a:pt x="2450" y="3122"/>
                  </a:lnTo>
                  <a:lnTo>
                    <a:pt x="2450" y="3122"/>
                  </a:lnTo>
                  <a:lnTo>
                    <a:pt x="2450" y="3122"/>
                  </a:lnTo>
                  <a:close/>
                  <a:moveTo>
                    <a:pt x="721" y="0"/>
                  </a:moveTo>
                  <a:lnTo>
                    <a:pt x="721" y="0"/>
                  </a:lnTo>
                  <a:lnTo>
                    <a:pt x="1" y="145"/>
                  </a:lnTo>
                  <a:lnTo>
                    <a:pt x="1" y="145"/>
                  </a:lnTo>
                  <a:lnTo>
                    <a:pt x="1" y="145"/>
                  </a:lnTo>
                  <a:lnTo>
                    <a:pt x="1" y="145"/>
                  </a:lnTo>
                  <a:lnTo>
                    <a:pt x="721" y="0"/>
                  </a:lnTo>
                  <a:lnTo>
                    <a:pt x="721" y="0"/>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75"/>
            <p:cNvSpPr/>
            <p:nvPr/>
          </p:nvSpPr>
          <p:spPr>
            <a:xfrm>
              <a:off x="53071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75"/>
            <p:cNvSpPr/>
            <p:nvPr/>
          </p:nvSpPr>
          <p:spPr>
            <a:xfrm>
              <a:off x="5307175" y="45083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75"/>
            <p:cNvSpPr/>
            <p:nvPr/>
          </p:nvSpPr>
          <p:spPr>
            <a:xfrm>
              <a:off x="53083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75"/>
            <p:cNvSpPr/>
            <p:nvPr/>
          </p:nvSpPr>
          <p:spPr>
            <a:xfrm>
              <a:off x="53083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75"/>
            <p:cNvSpPr/>
            <p:nvPr/>
          </p:nvSpPr>
          <p:spPr>
            <a:xfrm>
              <a:off x="53095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75"/>
            <p:cNvSpPr/>
            <p:nvPr/>
          </p:nvSpPr>
          <p:spPr>
            <a:xfrm>
              <a:off x="53095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75"/>
            <p:cNvSpPr/>
            <p:nvPr/>
          </p:nvSpPr>
          <p:spPr>
            <a:xfrm>
              <a:off x="5310775" y="45083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75"/>
            <p:cNvSpPr/>
            <p:nvPr/>
          </p:nvSpPr>
          <p:spPr>
            <a:xfrm>
              <a:off x="5310775" y="45083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75"/>
            <p:cNvSpPr/>
            <p:nvPr/>
          </p:nvSpPr>
          <p:spPr>
            <a:xfrm>
              <a:off x="5311975" y="45083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75"/>
            <p:cNvSpPr/>
            <p:nvPr/>
          </p:nvSpPr>
          <p:spPr>
            <a:xfrm>
              <a:off x="5321575" y="45083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75"/>
            <p:cNvSpPr/>
            <p:nvPr/>
          </p:nvSpPr>
          <p:spPr>
            <a:xfrm>
              <a:off x="5322775" y="45071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75"/>
            <p:cNvSpPr/>
            <p:nvPr/>
          </p:nvSpPr>
          <p:spPr>
            <a:xfrm>
              <a:off x="53251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75"/>
            <p:cNvSpPr/>
            <p:nvPr/>
          </p:nvSpPr>
          <p:spPr>
            <a:xfrm>
              <a:off x="53251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75"/>
            <p:cNvSpPr/>
            <p:nvPr/>
          </p:nvSpPr>
          <p:spPr>
            <a:xfrm>
              <a:off x="53263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75"/>
            <p:cNvSpPr/>
            <p:nvPr/>
          </p:nvSpPr>
          <p:spPr>
            <a:xfrm>
              <a:off x="53263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75"/>
            <p:cNvSpPr/>
            <p:nvPr/>
          </p:nvSpPr>
          <p:spPr>
            <a:xfrm>
              <a:off x="53275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75"/>
            <p:cNvSpPr/>
            <p:nvPr/>
          </p:nvSpPr>
          <p:spPr>
            <a:xfrm>
              <a:off x="53275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75"/>
            <p:cNvSpPr/>
            <p:nvPr/>
          </p:nvSpPr>
          <p:spPr>
            <a:xfrm>
              <a:off x="53275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75"/>
            <p:cNvSpPr/>
            <p:nvPr/>
          </p:nvSpPr>
          <p:spPr>
            <a:xfrm>
              <a:off x="53287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75"/>
            <p:cNvSpPr/>
            <p:nvPr/>
          </p:nvSpPr>
          <p:spPr>
            <a:xfrm>
              <a:off x="53287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75"/>
            <p:cNvSpPr/>
            <p:nvPr/>
          </p:nvSpPr>
          <p:spPr>
            <a:xfrm>
              <a:off x="53299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75"/>
            <p:cNvSpPr/>
            <p:nvPr/>
          </p:nvSpPr>
          <p:spPr>
            <a:xfrm>
              <a:off x="53299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75"/>
            <p:cNvSpPr/>
            <p:nvPr/>
          </p:nvSpPr>
          <p:spPr>
            <a:xfrm>
              <a:off x="53299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75"/>
            <p:cNvSpPr/>
            <p:nvPr/>
          </p:nvSpPr>
          <p:spPr>
            <a:xfrm>
              <a:off x="53311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75"/>
            <p:cNvSpPr/>
            <p:nvPr/>
          </p:nvSpPr>
          <p:spPr>
            <a:xfrm>
              <a:off x="53311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75"/>
            <p:cNvSpPr/>
            <p:nvPr/>
          </p:nvSpPr>
          <p:spPr>
            <a:xfrm>
              <a:off x="53311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75"/>
            <p:cNvSpPr/>
            <p:nvPr/>
          </p:nvSpPr>
          <p:spPr>
            <a:xfrm>
              <a:off x="5332375" y="4505950"/>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75"/>
            <p:cNvSpPr/>
            <p:nvPr/>
          </p:nvSpPr>
          <p:spPr>
            <a:xfrm>
              <a:off x="5271150" y="4427900"/>
              <a:ext cx="18050" cy="3625"/>
            </a:xfrm>
            <a:custGeom>
              <a:avLst/>
              <a:gdLst/>
              <a:ahLst/>
              <a:cxnLst/>
              <a:rect l="l" t="t" r="r" b="b"/>
              <a:pathLst>
                <a:path w="722" h="145" fill="none" extrusionOk="0">
                  <a:moveTo>
                    <a:pt x="721" y="0"/>
                  </a:moveTo>
                  <a:lnTo>
                    <a:pt x="721" y="0"/>
                  </a:lnTo>
                  <a:lnTo>
                    <a:pt x="1" y="145"/>
                  </a:lnTo>
                  <a:lnTo>
                    <a:pt x="1" y="145"/>
                  </a:lnTo>
                  <a:lnTo>
                    <a:pt x="1" y="145"/>
                  </a:lnTo>
                  <a:lnTo>
                    <a:pt x="1" y="145"/>
                  </a:lnTo>
                  <a:lnTo>
                    <a:pt x="721" y="0"/>
                  </a:lnTo>
                  <a:lnTo>
                    <a:pt x="7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75"/>
            <p:cNvSpPr/>
            <p:nvPr/>
          </p:nvSpPr>
          <p:spPr>
            <a:xfrm>
              <a:off x="5271150" y="4427900"/>
              <a:ext cx="61250" cy="81675"/>
            </a:xfrm>
            <a:custGeom>
              <a:avLst/>
              <a:gdLst/>
              <a:ahLst/>
              <a:cxnLst/>
              <a:rect l="l" t="t" r="r" b="b"/>
              <a:pathLst>
                <a:path w="2450" h="3267" extrusionOk="0">
                  <a:moveTo>
                    <a:pt x="721" y="0"/>
                  </a:moveTo>
                  <a:lnTo>
                    <a:pt x="1" y="145"/>
                  </a:lnTo>
                  <a:lnTo>
                    <a:pt x="673" y="1729"/>
                  </a:lnTo>
                  <a:lnTo>
                    <a:pt x="1009" y="2498"/>
                  </a:lnTo>
                  <a:lnTo>
                    <a:pt x="1345" y="3266"/>
                  </a:lnTo>
                  <a:lnTo>
                    <a:pt x="1441" y="3266"/>
                  </a:lnTo>
                  <a:lnTo>
                    <a:pt x="1441" y="3218"/>
                  </a:lnTo>
                  <a:lnTo>
                    <a:pt x="2018" y="3218"/>
                  </a:lnTo>
                  <a:lnTo>
                    <a:pt x="2066" y="3170"/>
                  </a:lnTo>
                  <a:lnTo>
                    <a:pt x="2354" y="3170"/>
                  </a:lnTo>
                  <a:lnTo>
                    <a:pt x="2354" y="3122"/>
                  </a:lnTo>
                  <a:lnTo>
                    <a:pt x="2450" y="3122"/>
                  </a:lnTo>
                  <a:lnTo>
                    <a:pt x="721"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75"/>
            <p:cNvSpPr/>
            <p:nvPr/>
          </p:nvSpPr>
          <p:spPr>
            <a:xfrm>
              <a:off x="5271150" y="4427900"/>
              <a:ext cx="61250" cy="81675"/>
            </a:xfrm>
            <a:custGeom>
              <a:avLst/>
              <a:gdLst/>
              <a:ahLst/>
              <a:cxnLst/>
              <a:rect l="l" t="t" r="r" b="b"/>
              <a:pathLst>
                <a:path w="2450" h="3267" fill="none" extrusionOk="0">
                  <a:moveTo>
                    <a:pt x="721" y="0"/>
                  </a:moveTo>
                  <a:lnTo>
                    <a:pt x="721" y="0"/>
                  </a:lnTo>
                  <a:lnTo>
                    <a:pt x="1" y="145"/>
                  </a:lnTo>
                  <a:lnTo>
                    <a:pt x="1" y="145"/>
                  </a:lnTo>
                  <a:lnTo>
                    <a:pt x="673" y="1729"/>
                  </a:lnTo>
                  <a:lnTo>
                    <a:pt x="1009" y="2498"/>
                  </a:lnTo>
                  <a:lnTo>
                    <a:pt x="1345" y="3266"/>
                  </a:lnTo>
                  <a:lnTo>
                    <a:pt x="1345" y="3266"/>
                  </a:lnTo>
                  <a:lnTo>
                    <a:pt x="1441" y="3266"/>
                  </a:lnTo>
                  <a:lnTo>
                    <a:pt x="1441" y="3266"/>
                  </a:lnTo>
                  <a:lnTo>
                    <a:pt x="1441" y="3218"/>
                  </a:lnTo>
                  <a:lnTo>
                    <a:pt x="1441" y="3218"/>
                  </a:lnTo>
                  <a:lnTo>
                    <a:pt x="1441" y="3218"/>
                  </a:lnTo>
                  <a:lnTo>
                    <a:pt x="1441" y="3218"/>
                  </a:lnTo>
                  <a:lnTo>
                    <a:pt x="1441" y="3218"/>
                  </a:lnTo>
                  <a:lnTo>
                    <a:pt x="1441" y="3218"/>
                  </a:lnTo>
                  <a:lnTo>
                    <a:pt x="1489" y="3218"/>
                  </a:lnTo>
                  <a:lnTo>
                    <a:pt x="1489" y="3218"/>
                  </a:lnTo>
                  <a:lnTo>
                    <a:pt x="1489" y="3218"/>
                  </a:lnTo>
                  <a:lnTo>
                    <a:pt x="1489" y="3218"/>
                  </a:lnTo>
                  <a:lnTo>
                    <a:pt x="1489" y="3218"/>
                  </a:lnTo>
                  <a:lnTo>
                    <a:pt x="1489" y="3218"/>
                  </a:lnTo>
                  <a:lnTo>
                    <a:pt x="1489" y="3218"/>
                  </a:lnTo>
                  <a:lnTo>
                    <a:pt x="1489" y="3218"/>
                  </a:lnTo>
                  <a:lnTo>
                    <a:pt x="1489" y="3218"/>
                  </a:lnTo>
                  <a:lnTo>
                    <a:pt x="1489" y="3218"/>
                  </a:lnTo>
                  <a:lnTo>
                    <a:pt x="1537" y="3218"/>
                  </a:lnTo>
                  <a:lnTo>
                    <a:pt x="1537" y="3218"/>
                  </a:lnTo>
                  <a:lnTo>
                    <a:pt x="1537" y="3218"/>
                  </a:lnTo>
                  <a:lnTo>
                    <a:pt x="1537" y="3218"/>
                  </a:lnTo>
                  <a:lnTo>
                    <a:pt x="1537" y="3218"/>
                  </a:lnTo>
                  <a:lnTo>
                    <a:pt x="1537" y="3218"/>
                  </a:lnTo>
                  <a:lnTo>
                    <a:pt x="1537" y="3218"/>
                  </a:lnTo>
                  <a:lnTo>
                    <a:pt x="1537" y="3218"/>
                  </a:lnTo>
                  <a:lnTo>
                    <a:pt x="1586" y="3218"/>
                  </a:lnTo>
                  <a:lnTo>
                    <a:pt x="1586" y="3218"/>
                  </a:lnTo>
                  <a:lnTo>
                    <a:pt x="1586" y="3218"/>
                  </a:lnTo>
                  <a:lnTo>
                    <a:pt x="1586" y="3218"/>
                  </a:lnTo>
                  <a:lnTo>
                    <a:pt x="1586" y="3218"/>
                  </a:lnTo>
                  <a:lnTo>
                    <a:pt x="1586" y="3218"/>
                  </a:lnTo>
                  <a:lnTo>
                    <a:pt x="1586" y="3218"/>
                  </a:lnTo>
                  <a:lnTo>
                    <a:pt x="1586" y="3218"/>
                  </a:lnTo>
                  <a:lnTo>
                    <a:pt x="1634" y="3218"/>
                  </a:lnTo>
                  <a:lnTo>
                    <a:pt x="1634" y="3218"/>
                  </a:lnTo>
                  <a:lnTo>
                    <a:pt x="1634" y="3218"/>
                  </a:lnTo>
                  <a:lnTo>
                    <a:pt x="2018" y="3218"/>
                  </a:lnTo>
                  <a:lnTo>
                    <a:pt x="2018" y="3218"/>
                  </a:lnTo>
                  <a:lnTo>
                    <a:pt x="2018" y="3218"/>
                  </a:lnTo>
                  <a:lnTo>
                    <a:pt x="2066" y="3170"/>
                  </a:lnTo>
                  <a:lnTo>
                    <a:pt x="2066" y="3170"/>
                  </a:lnTo>
                  <a:lnTo>
                    <a:pt x="2066" y="3170"/>
                  </a:lnTo>
                  <a:lnTo>
                    <a:pt x="2162" y="3170"/>
                  </a:lnTo>
                  <a:lnTo>
                    <a:pt x="2162" y="3170"/>
                  </a:lnTo>
                  <a:lnTo>
                    <a:pt x="2162" y="3170"/>
                  </a:lnTo>
                  <a:lnTo>
                    <a:pt x="2162" y="3170"/>
                  </a:lnTo>
                  <a:lnTo>
                    <a:pt x="2162" y="3170"/>
                  </a:lnTo>
                  <a:lnTo>
                    <a:pt x="2162" y="3170"/>
                  </a:lnTo>
                  <a:lnTo>
                    <a:pt x="2162" y="3170"/>
                  </a:lnTo>
                  <a:lnTo>
                    <a:pt x="2162" y="3170"/>
                  </a:lnTo>
                  <a:lnTo>
                    <a:pt x="2210" y="3170"/>
                  </a:lnTo>
                  <a:lnTo>
                    <a:pt x="2210" y="3170"/>
                  </a:lnTo>
                  <a:lnTo>
                    <a:pt x="2210" y="3170"/>
                  </a:lnTo>
                  <a:lnTo>
                    <a:pt x="2210" y="3170"/>
                  </a:lnTo>
                  <a:lnTo>
                    <a:pt x="2210" y="3170"/>
                  </a:lnTo>
                  <a:lnTo>
                    <a:pt x="2210" y="3170"/>
                  </a:lnTo>
                  <a:lnTo>
                    <a:pt x="2210" y="3170"/>
                  </a:lnTo>
                  <a:lnTo>
                    <a:pt x="2210"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306" y="3170"/>
                  </a:lnTo>
                  <a:lnTo>
                    <a:pt x="2306" y="3170"/>
                  </a:lnTo>
                  <a:lnTo>
                    <a:pt x="2306" y="3170"/>
                  </a:lnTo>
                  <a:lnTo>
                    <a:pt x="2306" y="3170"/>
                  </a:lnTo>
                  <a:lnTo>
                    <a:pt x="2306" y="3170"/>
                  </a:lnTo>
                  <a:lnTo>
                    <a:pt x="2306" y="3170"/>
                  </a:lnTo>
                  <a:lnTo>
                    <a:pt x="2306" y="3170"/>
                  </a:lnTo>
                  <a:lnTo>
                    <a:pt x="2306" y="3170"/>
                  </a:lnTo>
                  <a:lnTo>
                    <a:pt x="2354" y="3170"/>
                  </a:lnTo>
                  <a:lnTo>
                    <a:pt x="2354" y="3170"/>
                  </a:lnTo>
                  <a:lnTo>
                    <a:pt x="2354" y="3170"/>
                  </a:lnTo>
                  <a:lnTo>
                    <a:pt x="2354" y="3170"/>
                  </a:lnTo>
                  <a:lnTo>
                    <a:pt x="2354" y="3122"/>
                  </a:lnTo>
                  <a:lnTo>
                    <a:pt x="2354" y="3122"/>
                  </a:lnTo>
                  <a:lnTo>
                    <a:pt x="2354" y="3122"/>
                  </a:lnTo>
                  <a:lnTo>
                    <a:pt x="2354" y="3122"/>
                  </a:lnTo>
                  <a:lnTo>
                    <a:pt x="2354" y="3122"/>
                  </a:lnTo>
                  <a:lnTo>
                    <a:pt x="2354" y="3122"/>
                  </a:lnTo>
                  <a:lnTo>
                    <a:pt x="2354" y="3122"/>
                  </a:lnTo>
                  <a:lnTo>
                    <a:pt x="2354"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50" y="3122"/>
                  </a:lnTo>
                  <a:lnTo>
                    <a:pt x="2450" y="3122"/>
                  </a:lnTo>
                  <a:lnTo>
                    <a:pt x="2450" y="3122"/>
                  </a:lnTo>
                  <a:lnTo>
                    <a:pt x="7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75"/>
            <p:cNvSpPr/>
            <p:nvPr/>
          </p:nvSpPr>
          <p:spPr>
            <a:xfrm>
              <a:off x="5111475" y="4382275"/>
              <a:ext cx="69650" cy="138100"/>
            </a:xfrm>
            <a:custGeom>
              <a:avLst/>
              <a:gdLst/>
              <a:ahLst/>
              <a:cxnLst/>
              <a:rect l="l" t="t" r="r" b="b"/>
              <a:pathLst>
                <a:path w="2786" h="5524" extrusionOk="0">
                  <a:moveTo>
                    <a:pt x="1633" y="0"/>
                  </a:moveTo>
                  <a:lnTo>
                    <a:pt x="769" y="2786"/>
                  </a:lnTo>
                  <a:lnTo>
                    <a:pt x="192" y="4659"/>
                  </a:lnTo>
                  <a:lnTo>
                    <a:pt x="0" y="5283"/>
                  </a:lnTo>
                  <a:lnTo>
                    <a:pt x="0" y="5523"/>
                  </a:lnTo>
                  <a:lnTo>
                    <a:pt x="96" y="5475"/>
                  </a:lnTo>
                  <a:lnTo>
                    <a:pt x="288" y="5283"/>
                  </a:lnTo>
                  <a:lnTo>
                    <a:pt x="817" y="4755"/>
                  </a:lnTo>
                  <a:lnTo>
                    <a:pt x="1393" y="4083"/>
                  </a:lnTo>
                  <a:lnTo>
                    <a:pt x="1585" y="3794"/>
                  </a:lnTo>
                  <a:lnTo>
                    <a:pt x="1681" y="3602"/>
                  </a:lnTo>
                  <a:lnTo>
                    <a:pt x="1777" y="3939"/>
                  </a:lnTo>
                  <a:lnTo>
                    <a:pt x="1873" y="4179"/>
                  </a:lnTo>
                  <a:lnTo>
                    <a:pt x="1969" y="4227"/>
                  </a:lnTo>
                  <a:lnTo>
                    <a:pt x="2065" y="4227"/>
                  </a:lnTo>
                  <a:lnTo>
                    <a:pt x="2306" y="4083"/>
                  </a:lnTo>
                  <a:lnTo>
                    <a:pt x="2594" y="3843"/>
                  </a:lnTo>
                  <a:lnTo>
                    <a:pt x="2690" y="3698"/>
                  </a:lnTo>
                  <a:lnTo>
                    <a:pt x="2786" y="3506"/>
                  </a:lnTo>
                  <a:lnTo>
                    <a:pt x="2786" y="3362"/>
                  </a:lnTo>
                  <a:lnTo>
                    <a:pt x="2786" y="3170"/>
                  </a:lnTo>
                  <a:lnTo>
                    <a:pt x="2690" y="3026"/>
                  </a:lnTo>
                  <a:lnTo>
                    <a:pt x="2594" y="2930"/>
                  </a:lnTo>
                  <a:lnTo>
                    <a:pt x="2354" y="2738"/>
                  </a:lnTo>
                  <a:lnTo>
                    <a:pt x="2113" y="2642"/>
                  </a:lnTo>
                  <a:lnTo>
                    <a:pt x="2017" y="2642"/>
                  </a:lnTo>
                  <a:lnTo>
                    <a:pt x="2450" y="1633"/>
                  </a:lnTo>
                  <a:lnTo>
                    <a:pt x="2690" y="961"/>
                  </a:lnTo>
                  <a:lnTo>
                    <a:pt x="2786" y="721"/>
                  </a:lnTo>
                  <a:lnTo>
                    <a:pt x="2786" y="577"/>
                  </a:lnTo>
                  <a:lnTo>
                    <a:pt x="2594" y="433"/>
                  </a:lnTo>
                  <a:lnTo>
                    <a:pt x="2209" y="241"/>
                  </a:lnTo>
                  <a:lnTo>
                    <a:pt x="1825" y="49"/>
                  </a:lnTo>
                  <a:lnTo>
                    <a:pt x="16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75"/>
            <p:cNvSpPr/>
            <p:nvPr/>
          </p:nvSpPr>
          <p:spPr>
            <a:xfrm>
              <a:off x="5336000" y="4311450"/>
              <a:ext cx="284575" cy="397425"/>
            </a:xfrm>
            <a:custGeom>
              <a:avLst/>
              <a:gdLst/>
              <a:ahLst/>
              <a:cxnLst/>
              <a:rect l="l" t="t" r="r" b="b"/>
              <a:pathLst>
                <a:path w="11383" h="15897" extrusionOk="0">
                  <a:moveTo>
                    <a:pt x="11382" y="0"/>
                  </a:moveTo>
                  <a:lnTo>
                    <a:pt x="6772" y="3410"/>
                  </a:lnTo>
                  <a:lnTo>
                    <a:pt x="6820" y="4226"/>
                  </a:lnTo>
                  <a:lnTo>
                    <a:pt x="6820" y="4995"/>
                  </a:lnTo>
                  <a:lnTo>
                    <a:pt x="6724" y="5715"/>
                  </a:lnTo>
                  <a:lnTo>
                    <a:pt x="6676" y="6339"/>
                  </a:lnTo>
                  <a:lnTo>
                    <a:pt x="6531" y="6964"/>
                  </a:lnTo>
                  <a:lnTo>
                    <a:pt x="6387" y="7492"/>
                  </a:lnTo>
                  <a:lnTo>
                    <a:pt x="6195" y="7972"/>
                  </a:lnTo>
                  <a:lnTo>
                    <a:pt x="5955" y="8404"/>
                  </a:lnTo>
                  <a:lnTo>
                    <a:pt x="5715" y="8837"/>
                  </a:lnTo>
                  <a:lnTo>
                    <a:pt x="5475" y="9173"/>
                  </a:lnTo>
                  <a:lnTo>
                    <a:pt x="5187" y="9461"/>
                  </a:lnTo>
                  <a:lnTo>
                    <a:pt x="4899" y="9749"/>
                  </a:lnTo>
                  <a:lnTo>
                    <a:pt x="4610" y="9989"/>
                  </a:lnTo>
                  <a:lnTo>
                    <a:pt x="4274" y="10181"/>
                  </a:lnTo>
                  <a:lnTo>
                    <a:pt x="3938" y="10325"/>
                  </a:lnTo>
                  <a:lnTo>
                    <a:pt x="3602" y="10469"/>
                  </a:lnTo>
                  <a:lnTo>
                    <a:pt x="2978" y="10662"/>
                  </a:lnTo>
                  <a:lnTo>
                    <a:pt x="2305" y="10758"/>
                  </a:lnTo>
                  <a:lnTo>
                    <a:pt x="1729" y="10806"/>
                  </a:lnTo>
                  <a:lnTo>
                    <a:pt x="1153" y="10806"/>
                  </a:lnTo>
                  <a:lnTo>
                    <a:pt x="720" y="10758"/>
                  </a:lnTo>
                  <a:lnTo>
                    <a:pt x="336" y="10710"/>
                  </a:lnTo>
                  <a:lnTo>
                    <a:pt x="0" y="10614"/>
                  </a:lnTo>
                  <a:lnTo>
                    <a:pt x="1825" y="15896"/>
                  </a:lnTo>
                  <a:lnTo>
                    <a:pt x="1825" y="15896"/>
                  </a:lnTo>
                  <a:lnTo>
                    <a:pt x="1681" y="13783"/>
                  </a:lnTo>
                  <a:lnTo>
                    <a:pt x="2161" y="13783"/>
                  </a:lnTo>
                  <a:lnTo>
                    <a:pt x="2786" y="13735"/>
                  </a:lnTo>
                  <a:lnTo>
                    <a:pt x="3506" y="13639"/>
                  </a:lnTo>
                  <a:lnTo>
                    <a:pt x="4418" y="13447"/>
                  </a:lnTo>
                  <a:lnTo>
                    <a:pt x="5427" y="13111"/>
                  </a:lnTo>
                  <a:lnTo>
                    <a:pt x="6003" y="12871"/>
                  </a:lnTo>
                  <a:lnTo>
                    <a:pt x="6531" y="12631"/>
                  </a:lnTo>
                  <a:lnTo>
                    <a:pt x="7108" y="12342"/>
                  </a:lnTo>
                  <a:lnTo>
                    <a:pt x="7684" y="12006"/>
                  </a:lnTo>
                  <a:lnTo>
                    <a:pt x="8020" y="11718"/>
                  </a:lnTo>
                  <a:lnTo>
                    <a:pt x="8356" y="11430"/>
                  </a:lnTo>
                  <a:lnTo>
                    <a:pt x="8693" y="11094"/>
                  </a:lnTo>
                  <a:lnTo>
                    <a:pt x="8981" y="10710"/>
                  </a:lnTo>
                  <a:lnTo>
                    <a:pt x="9221" y="10325"/>
                  </a:lnTo>
                  <a:lnTo>
                    <a:pt x="9509" y="9893"/>
                  </a:lnTo>
                  <a:lnTo>
                    <a:pt x="9941" y="8981"/>
                  </a:lnTo>
                  <a:lnTo>
                    <a:pt x="10325" y="8020"/>
                  </a:lnTo>
                  <a:lnTo>
                    <a:pt x="10614" y="7012"/>
                  </a:lnTo>
                  <a:lnTo>
                    <a:pt x="10854" y="6003"/>
                  </a:lnTo>
                  <a:lnTo>
                    <a:pt x="11046" y="4995"/>
                  </a:lnTo>
                  <a:lnTo>
                    <a:pt x="11190" y="4034"/>
                  </a:lnTo>
                  <a:lnTo>
                    <a:pt x="11286" y="3074"/>
                  </a:lnTo>
                  <a:lnTo>
                    <a:pt x="11382" y="1489"/>
                  </a:lnTo>
                  <a:lnTo>
                    <a:pt x="11382" y="384"/>
                  </a:lnTo>
                  <a:lnTo>
                    <a:pt x="11382"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75"/>
            <p:cNvSpPr/>
            <p:nvPr/>
          </p:nvSpPr>
          <p:spPr>
            <a:xfrm>
              <a:off x="5336000" y="4311450"/>
              <a:ext cx="284575" cy="397425"/>
            </a:xfrm>
            <a:custGeom>
              <a:avLst/>
              <a:gdLst/>
              <a:ahLst/>
              <a:cxnLst/>
              <a:rect l="l" t="t" r="r" b="b"/>
              <a:pathLst>
                <a:path w="11383" h="15897" fill="none" extrusionOk="0">
                  <a:moveTo>
                    <a:pt x="11382" y="0"/>
                  </a:moveTo>
                  <a:lnTo>
                    <a:pt x="11382" y="0"/>
                  </a:lnTo>
                  <a:lnTo>
                    <a:pt x="11382" y="384"/>
                  </a:lnTo>
                  <a:lnTo>
                    <a:pt x="11382" y="1489"/>
                  </a:lnTo>
                  <a:lnTo>
                    <a:pt x="11286" y="3074"/>
                  </a:lnTo>
                  <a:lnTo>
                    <a:pt x="11190" y="4034"/>
                  </a:lnTo>
                  <a:lnTo>
                    <a:pt x="11046" y="4995"/>
                  </a:lnTo>
                  <a:lnTo>
                    <a:pt x="10854" y="6003"/>
                  </a:lnTo>
                  <a:lnTo>
                    <a:pt x="10614" y="7012"/>
                  </a:lnTo>
                  <a:lnTo>
                    <a:pt x="10325" y="8020"/>
                  </a:lnTo>
                  <a:lnTo>
                    <a:pt x="9941" y="8981"/>
                  </a:lnTo>
                  <a:lnTo>
                    <a:pt x="9509" y="9893"/>
                  </a:lnTo>
                  <a:lnTo>
                    <a:pt x="9221" y="10325"/>
                  </a:lnTo>
                  <a:lnTo>
                    <a:pt x="8981" y="10710"/>
                  </a:lnTo>
                  <a:lnTo>
                    <a:pt x="8693" y="11094"/>
                  </a:lnTo>
                  <a:lnTo>
                    <a:pt x="8356" y="11430"/>
                  </a:lnTo>
                  <a:lnTo>
                    <a:pt x="8020" y="11718"/>
                  </a:lnTo>
                  <a:lnTo>
                    <a:pt x="7684" y="12006"/>
                  </a:lnTo>
                  <a:lnTo>
                    <a:pt x="7684" y="12006"/>
                  </a:lnTo>
                  <a:lnTo>
                    <a:pt x="7108" y="12342"/>
                  </a:lnTo>
                  <a:lnTo>
                    <a:pt x="6531" y="12631"/>
                  </a:lnTo>
                  <a:lnTo>
                    <a:pt x="6003" y="12871"/>
                  </a:lnTo>
                  <a:lnTo>
                    <a:pt x="5427" y="13111"/>
                  </a:lnTo>
                  <a:lnTo>
                    <a:pt x="4418" y="13447"/>
                  </a:lnTo>
                  <a:lnTo>
                    <a:pt x="3506" y="13639"/>
                  </a:lnTo>
                  <a:lnTo>
                    <a:pt x="2786" y="13735"/>
                  </a:lnTo>
                  <a:lnTo>
                    <a:pt x="2161" y="13783"/>
                  </a:lnTo>
                  <a:lnTo>
                    <a:pt x="1681" y="13783"/>
                  </a:lnTo>
                  <a:lnTo>
                    <a:pt x="1825" y="15896"/>
                  </a:lnTo>
                  <a:lnTo>
                    <a:pt x="0" y="10614"/>
                  </a:lnTo>
                  <a:lnTo>
                    <a:pt x="0" y="10614"/>
                  </a:lnTo>
                  <a:lnTo>
                    <a:pt x="336" y="10710"/>
                  </a:lnTo>
                  <a:lnTo>
                    <a:pt x="720" y="10758"/>
                  </a:lnTo>
                  <a:lnTo>
                    <a:pt x="1153" y="10806"/>
                  </a:lnTo>
                  <a:lnTo>
                    <a:pt x="1729" y="10806"/>
                  </a:lnTo>
                  <a:lnTo>
                    <a:pt x="2305" y="10758"/>
                  </a:lnTo>
                  <a:lnTo>
                    <a:pt x="2978" y="10662"/>
                  </a:lnTo>
                  <a:lnTo>
                    <a:pt x="3602" y="10469"/>
                  </a:lnTo>
                  <a:lnTo>
                    <a:pt x="3938" y="10325"/>
                  </a:lnTo>
                  <a:lnTo>
                    <a:pt x="4274" y="10181"/>
                  </a:lnTo>
                  <a:lnTo>
                    <a:pt x="4610" y="9989"/>
                  </a:lnTo>
                  <a:lnTo>
                    <a:pt x="4899" y="9749"/>
                  </a:lnTo>
                  <a:lnTo>
                    <a:pt x="5187" y="9461"/>
                  </a:lnTo>
                  <a:lnTo>
                    <a:pt x="5475" y="9173"/>
                  </a:lnTo>
                  <a:lnTo>
                    <a:pt x="5715" y="8837"/>
                  </a:lnTo>
                  <a:lnTo>
                    <a:pt x="5955" y="8404"/>
                  </a:lnTo>
                  <a:lnTo>
                    <a:pt x="6195" y="7972"/>
                  </a:lnTo>
                  <a:lnTo>
                    <a:pt x="6387" y="7492"/>
                  </a:lnTo>
                  <a:lnTo>
                    <a:pt x="6531" y="6964"/>
                  </a:lnTo>
                  <a:lnTo>
                    <a:pt x="6676" y="6339"/>
                  </a:lnTo>
                  <a:lnTo>
                    <a:pt x="6724" y="5715"/>
                  </a:lnTo>
                  <a:lnTo>
                    <a:pt x="6820" y="4995"/>
                  </a:lnTo>
                  <a:lnTo>
                    <a:pt x="6820" y="4226"/>
                  </a:lnTo>
                  <a:lnTo>
                    <a:pt x="6772" y="3410"/>
                  </a:lnTo>
                  <a:lnTo>
                    <a:pt x="113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75"/>
            <p:cNvSpPr/>
            <p:nvPr/>
          </p:nvSpPr>
          <p:spPr>
            <a:xfrm>
              <a:off x="5465650" y="4529950"/>
              <a:ext cx="14450" cy="19225"/>
            </a:xfrm>
            <a:custGeom>
              <a:avLst/>
              <a:gdLst/>
              <a:ahLst/>
              <a:cxnLst/>
              <a:rect l="l" t="t" r="r" b="b"/>
              <a:pathLst>
                <a:path w="578" h="769" extrusionOk="0">
                  <a:moveTo>
                    <a:pt x="577" y="1"/>
                  </a:moveTo>
                  <a:lnTo>
                    <a:pt x="577" y="1"/>
                  </a:lnTo>
                  <a:lnTo>
                    <a:pt x="289" y="433"/>
                  </a:lnTo>
                  <a:lnTo>
                    <a:pt x="1" y="769"/>
                  </a:lnTo>
                  <a:lnTo>
                    <a:pt x="1" y="769"/>
                  </a:lnTo>
                  <a:lnTo>
                    <a:pt x="1" y="769"/>
                  </a:lnTo>
                  <a:lnTo>
                    <a:pt x="1" y="769"/>
                  </a:lnTo>
                  <a:lnTo>
                    <a:pt x="289" y="433"/>
                  </a:lnTo>
                  <a:lnTo>
                    <a:pt x="577" y="1"/>
                  </a:lnTo>
                  <a:lnTo>
                    <a:pt x="577" y="1"/>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75"/>
            <p:cNvSpPr/>
            <p:nvPr/>
          </p:nvSpPr>
          <p:spPr>
            <a:xfrm>
              <a:off x="5465650" y="4529950"/>
              <a:ext cx="14450" cy="19225"/>
            </a:xfrm>
            <a:custGeom>
              <a:avLst/>
              <a:gdLst/>
              <a:ahLst/>
              <a:cxnLst/>
              <a:rect l="l" t="t" r="r" b="b"/>
              <a:pathLst>
                <a:path w="578" h="769" fill="none" extrusionOk="0">
                  <a:moveTo>
                    <a:pt x="577" y="1"/>
                  </a:moveTo>
                  <a:lnTo>
                    <a:pt x="577" y="1"/>
                  </a:lnTo>
                  <a:lnTo>
                    <a:pt x="289" y="433"/>
                  </a:lnTo>
                  <a:lnTo>
                    <a:pt x="1" y="769"/>
                  </a:lnTo>
                  <a:lnTo>
                    <a:pt x="1" y="769"/>
                  </a:lnTo>
                  <a:lnTo>
                    <a:pt x="1" y="769"/>
                  </a:lnTo>
                  <a:lnTo>
                    <a:pt x="1" y="769"/>
                  </a:lnTo>
                  <a:lnTo>
                    <a:pt x="289" y="433"/>
                  </a:lnTo>
                  <a:lnTo>
                    <a:pt x="577" y="1"/>
                  </a:lnTo>
                  <a:lnTo>
                    <a:pt x="5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75"/>
            <p:cNvSpPr/>
            <p:nvPr/>
          </p:nvSpPr>
          <p:spPr>
            <a:xfrm>
              <a:off x="5465650" y="4529950"/>
              <a:ext cx="108100" cy="54050"/>
            </a:xfrm>
            <a:custGeom>
              <a:avLst/>
              <a:gdLst/>
              <a:ahLst/>
              <a:cxnLst/>
              <a:rect l="l" t="t" r="r" b="b"/>
              <a:pathLst>
                <a:path w="4324" h="2162" extrusionOk="0">
                  <a:moveTo>
                    <a:pt x="577" y="1"/>
                  </a:moveTo>
                  <a:lnTo>
                    <a:pt x="289" y="433"/>
                  </a:lnTo>
                  <a:lnTo>
                    <a:pt x="1" y="769"/>
                  </a:lnTo>
                  <a:lnTo>
                    <a:pt x="1826" y="1489"/>
                  </a:lnTo>
                  <a:lnTo>
                    <a:pt x="3651" y="2162"/>
                  </a:lnTo>
                  <a:lnTo>
                    <a:pt x="3987" y="1633"/>
                  </a:lnTo>
                  <a:lnTo>
                    <a:pt x="4323" y="1105"/>
                  </a:lnTo>
                  <a:lnTo>
                    <a:pt x="577"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75"/>
            <p:cNvSpPr/>
            <p:nvPr/>
          </p:nvSpPr>
          <p:spPr>
            <a:xfrm>
              <a:off x="5465650" y="4529950"/>
              <a:ext cx="108100" cy="54050"/>
            </a:xfrm>
            <a:custGeom>
              <a:avLst/>
              <a:gdLst/>
              <a:ahLst/>
              <a:cxnLst/>
              <a:rect l="l" t="t" r="r" b="b"/>
              <a:pathLst>
                <a:path w="4324" h="2162" fill="none" extrusionOk="0">
                  <a:moveTo>
                    <a:pt x="577" y="1"/>
                  </a:moveTo>
                  <a:lnTo>
                    <a:pt x="577" y="1"/>
                  </a:lnTo>
                  <a:lnTo>
                    <a:pt x="289" y="433"/>
                  </a:lnTo>
                  <a:lnTo>
                    <a:pt x="1" y="769"/>
                  </a:lnTo>
                  <a:lnTo>
                    <a:pt x="1" y="769"/>
                  </a:lnTo>
                  <a:lnTo>
                    <a:pt x="1826" y="1489"/>
                  </a:lnTo>
                  <a:lnTo>
                    <a:pt x="3651" y="2162"/>
                  </a:lnTo>
                  <a:lnTo>
                    <a:pt x="3651" y="2162"/>
                  </a:lnTo>
                  <a:lnTo>
                    <a:pt x="3987" y="1633"/>
                  </a:lnTo>
                  <a:lnTo>
                    <a:pt x="4323" y="1105"/>
                  </a:lnTo>
                  <a:lnTo>
                    <a:pt x="5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75"/>
            <p:cNvSpPr/>
            <p:nvPr/>
          </p:nvSpPr>
          <p:spPr>
            <a:xfrm>
              <a:off x="5331175" y="4571975"/>
              <a:ext cx="78075" cy="140500"/>
            </a:xfrm>
            <a:custGeom>
              <a:avLst/>
              <a:gdLst/>
              <a:ahLst/>
              <a:cxnLst/>
              <a:rect l="l" t="t" r="r" b="b"/>
              <a:pathLst>
                <a:path w="3123" h="5620" extrusionOk="0">
                  <a:moveTo>
                    <a:pt x="1009" y="0"/>
                  </a:moveTo>
                  <a:lnTo>
                    <a:pt x="577" y="48"/>
                  </a:lnTo>
                  <a:lnTo>
                    <a:pt x="193" y="145"/>
                  </a:lnTo>
                  <a:lnTo>
                    <a:pt x="49" y="193"/>
                  </a:lnTo>
                  <a:lnTo>
                    <a:pt x="1" y="241"/>
                  </a:lnTo>
                  <a:lnTo>
                    <a:pt x="1009" y="2978"/>
                  </a:lnTo>
                  <a:lnTo>
                    <a:pt x="1682" y="4803"/>
                  </a:lnTo>
                  <a:lnTo>
                    <a:pt x="1970" y="5379"/>
                  </a:lnTo>
                  <a:lnTo>
                    <a:pt x="2066" y="5619"/>
                  </a:lnTo>
                  <a:lnTo>
                    <a:pt x="2114" y="5475"/>
                  </a:lnTo>
                  <a:lnTo>
                    <a:pt x="2162" y="5235"/>
                  </a:lnTo>
                  <a:lnTo>
                    <a:pt x="2258" y="4467"/>
                  </a:lnTo>
                  <a:lnTo>
                    <a:pt x="2306" y="3602"/>
                  </a:lnTo>
                  <a:lnTo>
                    <a:pt x="2258" y="3266"/>
                  </a:lnTo>
                  <a:lnTo>
                    <a:pt x="2210" y="3074"/>
                  </a:lnTo>
                  <a:lnTo>
                    <a:pt x="2498" y="3266"/>
                  </a:lnTo>
                  <a:lnTo>
                    <a:pt x="2738" y="3362"/>
                  </a:lnTo>
                  <a:lnTo>
                    <a:pt x="2834" y="3362"/>
                  </a:lnTo>
                  <a:lnTo>
                    <a:pt x="2930" y="3314"/>
                  </a:lnTo>
                  <a:lnTo>
                    <a:pt x="3027" y="3074"/>
                  </a:lnTo>
                  <a:lnTo>
                    <a:pt x="3123" y="2690"/>
                  </a:lnTo>
                  <a:lnTo>
                    <a:pt x="3075" y="2498"/>
                  </a:lnTo>
                  <a:lnTo>
                    <a:pt x="3075" y="2306"/>
                  </a:lnTo>
                  <a:lnTo>
                    <a:pt x="2979" y="2162"/>
                  </a:lnTo>
                  <a:lnTo>
                    <a:pt x="2834" y="2066"/>
                  </a:lnTo>
                  <a:lnTo>
                    <a:pt x="2690" y="1970"/>
                  </a:lnTo>
                  <a:lnTo>
                    <a:pt x="2258" y="1970"/>
                  </a:lnTo>
                  <a:lnTo>
                    <a:pt x="2018" y="2018"/>
                  </a:lnTo>
                  <a:lnTo>
                    <a:pt x="1922" y="2066"/>
                  </a:lnTo>
                  <a:lnTo>
                    <a:pt x="1634" y="1057"/>
                  </a:lnTo>
                  <a:lnTo>
                    <a:pt x="1442" y="337"/>
                  </a:lnTo>
                  <a:lnTo>
                    <a:pt x="1346" y="97"/>
                  </a:lnTo>
                  <a:lnTo>
                    <a:pt x="12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75"/>
            <p:cNvSpPr/>
            <p:nvPr/>
          </p:nvSpPr>
          <p:spPr>
            <a:xfrm>
              <a:off x="5280750" y="4345050"/>
              <a:ext cx="341025" cy="217350"/>
            </a:xfrm>
            <a:custGeom>
              <a:avLst/>
              <a:gdLst/>
              <a:ahLst/>
              <a:cxnLst/>
              <a:rect l="l" t="t" r="r" b="b"/>
              <a:pathLst>
                <a:path w="13641" h="8694" extrusionOk="0">
                  <a:moveTo>
                    <a:pt x="4899" y="1"/>
                  </a:moveTo>
                  <a:lnTo>
                    <a:pt x="2210" y="1730"/>
                  </a:lnTo>
                  <a:lnTo>
                    <a:pt x="1" y="2690"/>
                  </a:lnTo>
                  <a:lnTo>
                    <a:pt x="2258" y="6868"/>
                  </a:lnTo>
                  <a:lnTo>
                    <a:pt x="3123" y="6532"/>
                  </a:lnTo>
                  <a:lnTo>
                    <a:pt x="4035" y="6100"/>
                  </a:lnTo>
                  <a:lnTo>
                    <a:pt x="4996" y="5620"/>
                  </a:lnTo>
                  <a:lnTo>
                    <a:pt x="5860" y="5091"/>
                  </a:lnTo>
                  <a:lnTo>
                    <a:pt x="7253" y="4227"/>
                  </a:lnTo>
                  <a:lnTo>
                    <a:pt x="7781" y="3843"/>
                  </a:lnTo>
                  <a:lnTo>
                    <a:pt x="8357" y="3651"/>
                  </a:lnTo>
                  <a:lnTo>
                    <a:pt x="8357" y="3651"/>
                  </a:lnTo>
                  <a:lnTo>
                    <a:pt x="7397" y="7253"/>
                  </a:lnTo>
                  <a:lnTo>
                    <a:pt x="12439" y="8693"/>
                  </a:lnTo>
                  <a:lnTo>
                    <a:pt x="12632" y="8261"/>
                  </a:lnTo>
                  <a:lnTo>
                    <a:pt x="12824" y="7781"/>
                  </a:lnTo>
                  <a:lnTo>
                    <a:pt x="13112" y="6772"/>
                  </a:lnTo>
                  <a:lnTo>
                    <a:pt x="13304" y="5716"/>
                  </a:lnTo>
                  <a:lnTo>
                    <a:pt x="13448" y="4707"/>
                  </a:lnTo>
                  <a:lnTo>
                    <a:pt x="13544" y="3795"/>
                  </a:lnTo>
                  <a:lnTo>
                    <a:pt x="13640" y="3074"/>
                  </a:lnTo>
                  <a:lnTo>
                    <a:pt x="13640" y="2402"/>
                  </a:lnTo>
                  <a:lnTo>
                    <a:pt x="48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75"/>
            <p:cNvSpPr/>
            <p:nvPr/>
          </p:nvSpPr>
          <p:spPr>
            <a:xfrm>
              <a:off x="5280750" y="4345050"/>
              <a:ext cx="341025" cy="217350"/>
            </a:xfrm>
            <a:custGeom>
              <a:avLst/>
              <a:gdLst/>
              <a:ahLst/>
              <a:cxnLst/>
              <a:rect l="l" t="t" r="r" b="b"/>
              <a:pathLst>
                <a:path w="13641" h="8694" fill="none" extrusionOk="0">
                  <a:moveTo>
                    <a:pt x="13640" y="2402"/>
                  </a:moveTo>
                  <a:lnTo>
                    <a:pt x="13640" y="2402"/>
                  </a:lnTo>
                  <a:lnTo>
                    <a:pt x="13640" y="3074"/>
                  </a:lnTo>
                  <a:lnTo>
                    <a:pt x="13544" y="3795"/>
                  </a:lnTo>
                  <a:lnTo>
                    <a:pt x="13448" y="4707"/>
                  </a:lnTo>
                  <a:lnTo>
                    <a:pt x="13304" y="5716"/>
                  </a:lnTo>
                  <a:lnTo>
                    <a:pt x="13112" y="6772"/>
                  </a:lnTo>
                  <a:lnTo>
                    <a:pt x="12824" y="7781"/>
                  </a:lnTo>
                  <a:lnTo>
                    <a:pt x="12632" y="8261"/>
                  </a:lnTo>
                  <a:lnTo>
                    <a:pt x="12439" y="8693"/>
                  </a:lnTo>
                  <a:lnTo>
                    <a:pt x="7397" y="7253"/>
                  </a:lnTo>
                  <a:lnTo>
                    <a:pt x="8357" y="3651"/>
                  </a:lnTo>
                  <a:lnTo>
                    <a:pt x="7781" y="3843"/>
                  </a:lnTo>
                  <a:lnTo>
                    <a:pt x="7781" y="3843"/>
                  </a:lnTo>
                  <a:lnTo>
                    <a:pt x="7253" y="4227"/>
                  </a:lnTo>
                  <a:lnTo>
                    <a:pt x="5860" y="5091"/>
                  </a:lnTo>
                  <a:lnTo>
                    <a:pt x="4996" y="5620"/>
                  </a:lnTo>
                  <a:lnTo>
                    <a:pt x="4035" y="6100"/>
                  </a:lnTo>
                  <a:lnTo>
                    <a:pt x="3123" y="6532"/>
                  </a:lnTo>
                  <a:lnTo>
                    <a:pt x="2258" y="6868"/>
                  </a:lnTo>
                  <a:lnTo>
                    <a:pt x="1" y="2690"/>
                  </a:lnTo>
                  <a:lnTo>
                    <a:pt x="2210" y="1730"/>
                  </a:lnTo>
                  <a:lnTo>
                    <a:pt x="4899" y="1"/>
                  </a:lnTo>
                  <a:lnTo>
                    <a:pt x="13640" y="24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75"/>
            <p:cNvSpPr/>
            <p:nvPr/>
          </p:nvSpPr>
          <p:spPr>
            <a:xfrm>
              <a:off x="5588125" y="4017275"/>
              <a:ext cx="361400" cy="229350"/>
            </a:xfrm>
            <a:custGeom>
              <a:avLst/>
              <a:gdLst/>
              <a:ahLst/>
              <a:cxnLst/>
              <a:rect l="l" t="t" r="r" b="b"/>
              <a:pathLst>
                <a:path w="14456" h="9174" extrusionOk="0">
                  <a:moveTo>
                    <a:pt x="12919" y="1"/>
                  </a:moveTo>
                  <a:lnTo>
                    <a:pt x="11286" y="1394"/>
                  </a:lnTo>
                  <a:lnTo>
                    <a:pt x="9797" y="2546"/>
                  </a:lnTo>
                  <a:lnTo>
                    <a:pt x="8501" y="3507"/>
                  </a:lnTo>
                  <a:lnTo>
                    <a:pt x="7300" y="4227"/>
                  </a:lnTo>
                  <a:lnTo>
                    <a:pt x="6244" y="4803"/>
                  </a:lnTo>
                  <a:lnTo>
                    <a:pt x="5283" y="5236"/>
                  </a:lnTo>
                  <a:lnTo>
                    <a:pt x="4467" y="5524"/>
                  </a:lnTo>
                  <a:lnTo>
                    <a:pt x="3794" y="5716"/>
                  </a:lnTo>
                  <a:lnTo>
                    <a:pt x="3170" y="5764"/>
                  </a:lnTo>
                  <a:lnTo>
                    <a:pt x="2690" y="5764"/>
                  </a:lnTo>
                  <a:lnTo>
                    <a:pt x="2306" y="5716"/>
                  </a:lnTo>
                  <a:lnTo>
                    <a:pt x="2017" y="5620"/>
                  </a:lnTo>
                  <a:lnTo>
                    <a:pt x="1777" y="5524"/>
                  </a:lnTo>
                  <a:lnTo>
                    <a:pt x="1633" y="5428"/>
                  </a:lnTo>
                  <a:lnTo>
                    <a:pt x="1489" y="5332"/>
                  </a:lnTo>
                  <a:lnTo>
                    <a:pt x="0" y="8741"/>
                  </a:lnTo>
                  <a:lnTo>
                    <a:pt x="817" y="8934"/>
                  </a:lnTo>
                  <a:lnTo>
                    <a:pt x="1633" y="9078"/>
                  </a:lnTo>
                  <a:lnTo>
                    <a:pt x="2450" y="9174"/>
                  </a:lnTo>
                  <a:lnTo>
                    <a:pt x="3218" y="9174"/>
                  </a:lnTo>
                  <a:lnTo>
                    <a:pt x="3986" y="9126"/>
                  </a:lnTo>
                  <a:lnTo>
                    <a:pt x="4707" y="9030"/>
                  </a:lnTo>
                  <a:lnTo>
                    <a:pt x="5427" y="8885"/>
                  </a:lnTo>
                  <a:lnTo>
                    <a:pt x="6100" y="8693"/>
                  </a:lnTo>
                  <a:lnTo>
                    <a:pt x="6724" y="8501"/>
                  </a:lnTo>
                  <a:lnTo>
                    <a:pt x="7348" y="8213"/>
                  </a:lnTo>
                  <a:lnTo>
                    <a:pt x="7973" y="7925"/>
                  </a:lnTo>
                  <a:lnTo>
                    <a:pt x="8549" y="7589"/>
                  </a:lnTo>
                  <a:lnTo>
                    <a:pt x="9125" y="7253"/>
                  </a:lnTo>
                  <a:lnTo>
                    <a:pt x="9653" y="6868"/>
                  </a:lnTo>
                  <a:lnTo>
                    <a:pt x="10614" y="6100"/>
                  </a:lnTo>
                  <a:lnTo>
                    <a:pt x="11478" y="5284"/>
                  </a:lnTo>
                  <a:lnTo>
                    <a:pt x="12247" y="4467"/>
                  </a:lnTo>
                  <a:lnTo>
                    <a:pt x="12919" y="3699"/>
                  </a:lnTo>
                  <a:lnTo>
                    <a:pt x="13447" y="2978"/>
                  </a:lnTo>
                  <a:lnTo>
                    <a:pt x="13880" y="2402"/>
                  </a:lnTo>
                  <a:lnTo>
                    <a:pt x="14168" y="1922"/>
                  </a:lnTo>
                  <a:lnTo>
                    <a:pt x="14456" y="1490"/>
                  </a:lnTo>
                  <a:lnTo>
                    <a:pt x="12919"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75"/>
            <p:cNvSpPr/>
            <p:nvPr/>
          </p:nvSpPr>
          <p:spPr>
            <a:xfrm>
              <a:off x="5588125" y="4017275"/>
              <a:ext cx="361400" cy="229350"/>
            </a:xfrm>
            <a:custGeom>
              <a:avLst/>
              <a:gdLst/>
              <a:ahLst/>
              <a:cxnLst/>
              <a:rect l="l" t="t" r="r" b="b"/>
              <a:pathLst>
                <a:path w="14456" h="9174" fill="none" extrusionOk="0">
                  <a:moveTo>
                    <a:pt x="1489" y="5332"/>
                  </a:moveTo>
                  <a:lnTo>
                    <a:pt x="1489" y="5332"/>
                  </a:lnTo>
                  <a:lnTo>
                    <a:pt x="1633" y="5428"/>
                  </a:lnTo>
                  <a:lnTo>
                    <a:pt x="1777" y="5524"/>
                  </a:lnTo>
                  <a:lnTo>
                    <a:pt x="2017" y="5620"/>
                  </a:lnTo>
                  <a:lnTo>
                    <a:pt x="2306" y="5716"/>
                  </a:lnTo>
                  <a:lnTo>
                    <a:pt x="2690" y="5764"/>
                  </a:lnTo>
                  <a:lnTo>
                    <a:pt x="3170" y="5764"/>
                  </a:lnTo>
                  <a:lnTo>
                    <a:pt x="3794" y="5716"/>
                  </a:lnTo>
                  <a:lnTo>
                    <a:pt x="4467" y="5524"/>
                  </a:lnTo>
                  <a:lnTo>
                    <a:pt x="5283" y="5236"/>
                  </a:lnTo>
                  <a:lnTo>
                    <a:pt x="6244" y="4803"/>
                  </a:lnTo>
                  <a:lnTo>
                    <a:pt x="7300" y="4227"/>
                  </a:lnTo>
                  <a:lnTo>
                    <a:pt x="8501" y="3507"/>
                  </a:lnTo>
                  <a:lnTo>
                    <a:pt x="9797" y="2546"/>
                  </a:lnTo>
                  <a:lnTo>
                    <a:pt x="11286" y="1394"/>
                  </a:lnTo>
                  <a:lnTo>
                    <a:pt x="12919" y="1"/>
                  </a:lnTo>
                  <a:lnTo>
                    <a:pt x="14456" y="1490"/>
                  </a:lnTo>
                  <a:lnTo>
                    <a:pt x="14456" y="1490"/>
                  </a:lnTo>
                  <a:lnTo>
                    <a:pt x="14168" y="1922"/>
                  </a:lnTo>
                  <a:lnTo>
                    <a:pt x="13880" y="2402"/>
                  </a:lnTo>
                  <a:lnTo>
                    <a:pt x="13447" y="2978"/>
                  </a:lnTo>
                  <a:lnTo>
                    <a:pt x="12919" y="3699"/>
                  </a:lnTo>
                  <a:lnTo>
                    <a:pt x="12247" y="4467"/>
                  </a:lnTo>
                  <a:lnTo>
                    <a:pt x="11478" y="5284"/>
                  </a:lnTo>
                  <a:lnTo>
                    <a:pt x="10614" y="6100"/>
                  </a:lnTo>
                  <a:lnTo>
                    <a:pt x="9653" y="6868"/>
                  </a:lnTo>
                  <a:lnTo>
                    <a:pt x="9125" y="7253"/>
                  </a:lnTo>
                  <a:lnTo>
                    <a:pt x="8549" y="7589"/>
                  </a:lnTo>
                  <a:lnTo>
                    <a:pt x="7973" y="7925"/>
                  </a:lnTo>
                  <a:lnTo>
                    <a:pt x="7348" y="8213"/>
                  </a:lnTo>
                  <a:lnTo>
                    <a:pt x="6724" y="8501"/>
                  </a:lnTo>
                  <a:lnTo>
                    <a:pt x="6100" y="8693"/>
                  </a:lnTo>
                  <a:lnTo>
                    <a:pt x="5427" y="8885"/>
                  </a:lnTo>
                  <a:lnTo>
                    <a:pt x="4707" y="9030"/>
                  </a:lnTo>
                  <a:lnTo>
                    <a:pt x="3986" y="9126"/>
                  </a:lnTo>
                  <a:lnTo>
                    <a:pt x="3218" y="9174"/>
                  </a:lnTo>
                  <a:lnTo>
                    <a:pt x="2450" y="9174"/>
                  </a:lnTo>
                  <a:lnTo>
                    <a:pt x="1633" y="9078"/>
                  </a:lnTo>
                  <a:lnTo>
                    <a:pt x="817" y="8934"/>
                  </a:lnTo>
                  <a:lnTo>
                    <a:pt x="0" y="8741"/>
                  </a:lnTo>
                  <a:lnTo>
                    <a:pt x="1489" y="53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75"/>
            <p:cNvSpPr/>
            <p:nvPr/>
          </p:nvSpPr>
          <p:spPr>
            <a:xfrm>
              <a:off x="5711775" y="4143350"/>
              <a:ext cx="20450" cy="8425"/>
            </a:xfrm>
            <a:custGeom>
              <a:avLst/>
              <a:gdLst/>
              <a:ahLst/>
              <a:cxnLst/>
              <a:rect l="l" t="t" r="r" b="b"/>
              <a:pathLst>
                <a:path w="818" h="337" extrusionOk="0">
                  <a:moveTo>
                    <a:pt x="817" y="0"/>
                  </a:moveTo>
                  <a:lnTo>
                    <a:pt x="817" y="0"/>
                  </a:lnTo>
                  <a:lnTo>
                    <a:pt x="1" y="337"/>
                  </a:lnTo>
                  <a:lnTo>
                    <a:pt x="1" y="337"/>
                  </a:lnTo>
                  <a:lnTo>
                    <a:pt x="1" y="337"/>
                  </a:lnTo>
                  <a:lnTo>
                    <a:pt x="817" y="0"/>
                  </a:lnTo>
                  <a:lnTo>
                    <a:pt x="817" y="0"/>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75"/>
            <p:cNvSpPr/>
            <p:nvPr/>
          </p:nvSpPr>
          <p:spPr>
            <a:xfrm>
              <a:off x="5711775" y="4143350"/>
              <a:ext cx="20450" cy="8425"/>
            </a:xfrm>
            <a:custGeom>
              <a:avLst/>
              <a:gdLst/>
              <a:ahLst/>
              <a:cxnLst/>
              <a:rect l="l" t="t" r="r" b="b"/>
              <a:pathLst>
                <a:path w="818" h="337" fill="none" extrusionOk="0">
                  <a:moveTo>
                    <a:pt x="817" y="0"/>
                  </a:moveTo>
                  <a:lnTo>
                    <a:pt x="817" y="0"/>
                  </a:lnTo>
                  <a:lnTo>
                    <a:pt x="1" y="337"/>
                  </a:lnTo>
                  <a:lnTo>
                    <a:pt x="1" y="337"/>
                  </a:lnTo>
                  <a:lnTo>
                    <a:pt x="1" y="337"/>
                  </a:lnTo>
                  <a:lnTo>
                    <a:pt x="817" y="0"/>
                  </a:lnTo>
                  <a:lnTo>
                    <a:pt x="81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75"/>
            <p:cNvSpPr/>
            <p:nvPr/>
          </p:nvSpPr>
          <p:spPr>
            <a:xfrm>
              <a:off x="5711775" y="4143350"/>
              <a:ext cx="20450" cy="97275"/>
            </a:xfrm>
            <a:custGeom>
              <a:avLst/>
              <a:gdLst/>
              <a:ahLst/>
              <a:cxnLst/>
              <a:rect l="l" t="t" r="r" b="b"/>
              <a:pathLst>
                <a:path w="818" h="3891" extrusionOk="0">
                  <a:moveTo>
                    <a:pt x="817" y="0"/>
                  </a:moveTo>
                  <a:lnTo>
                    <a:pt x="1" y="337"/>
                  </a:lnTo>
                  <a:lnTo>
                    <a:pt x="193" y="3891"/>
                  </a:lnTo>
                  <a:lnTo>
                    <a:pt x="721" y="3794"/>
                  </a:lnTo>
                  <a:lnTo>
                    <a:pt x="817"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75"/>
            <p:cNvSpPr/>
            <p:nvPr/>
          </p:nvSpPr>
          <p:spPr>
            <a:xfrm>
              <a:off x="5711775" y="4143350"/>
              <a:ext cx="20450" cy="97275"/>
            </a:xfrm>
            <a:custGeom>
              <a:avLst/>
              <a:gdLst/>
              <a:ahLst/>
              <a:cxnLst/>
              <a:rect l="l" t="t" r="r" b="b"/>
              <a:pathLst>
                <a:path w="818" h="3891" fill="none" extrusionOk="0">
                  <a:moveTo>
                    <a:pt x="817" y="0"/>
                  </a:moveTo>
                  <a:lnTo>
                    <a:pt x="817" y="0"/>
                  </a:lnTo>
                  <a:lnTo>
                    <a:pt x="1" y="337"/>
                  </a:lnTo>
                  <a:lnTo>
                    <a:pt x="193" y="3891"/>
                  </a:lnTo>
                  <a:lnTo>
                    <a:pt x="193" y="3891"/>
                  </a:lnTo>
                  <a:lnTo>
                    <a:pt x="721" y="3794"/>
                  </a:lnTo>
                  <a:lnTo>
                    <a:pt x="81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75"/>
            <p:cNvSpPr/>
            <p:nvPr/>
          </p:nvSpPr>
          <p:spPr>
            <a:xfrm>
              <a:off x="5585725" y="4140950"/>
              <a:ext cx="133300" cy="133300"/>
            </a:xfrm>
            <a:custGeom>
              <a:avLst/>
              <a:gdLst/>
              <a:ahLst/>
              <a:cxnLst/>
              <a:rect l="l" t="t" r="r" b="b"/>
              <a:pathLst>
                <a:path w="5332" h="5332" extrusionOk="0">
                  <a:moveTo>
                    <a:pt x="5043" y="0"/>
                  </a:moveTo>
                  <a:lnTo>
                    <a:pt x="4130" y="96"/>
                  </a:lnTo>
                  <a:lnTo>
                    <a:pt x="3266" y="96"/>
                  </a:lnTo>
                  <a:lnTo>
                    <a:pt x="1681" y="145"/>
                  </a:lnTo>
                  <a:lnTo>
                    <a:pt x="529" y="96"/>
                  </a:lnTo>
                  <a:lnTo>
                    <a:pt x="0" y="48"/>
                  </a:lnTo>
                  <a:lnTo>
                    <a:pt x="673" y="2402"/>
                  </a:lnTo>
                  <a:lnTo>
                    <a:pt x="1105" y="4035"/>
                  </a:lnTo>
                  <a:lnTo>
                    <a:pt x="1297" y="4611"/>
                  </a:lnTo>
                  <a:lnTo>
                    <a:pt x="1393" y="4851"/>
                  </a:lnTo>
                  <a:lnTo>
                    <a:pt x="1633" y="4947"/>
                  </a:lnTo>
                  <a:lnTo>
                    <a:pt x="2113" y="4995"/>
                  </a:lnTo>
                  <a:lnTo>
                    <a:pt x="3410" y="5139"/>
                  </a:lnTo>
                  <a:lnTo>
                    <a:pt x="5331" y="5331"/>
                  </a:lnTo>
                  <a:lnTo>
                    <a:pt x="50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75"/>
            <p:cNvSpPr/>
            <p:nvPr/>
          </p:nvSpPr>
          <p:spPr>
            <a:xfrm>
              <a:off x="5585725" y="4140950"/>
              <a:ext cx="133300" cy="133300"/>
            </a:xfrm>
            <a:custGeom>
              <a:avLst/>
              <a:gdLst/>
              <a:ahLst/>
              <a:cxnLst/>
              <a:rect l="l" t="t" r="r" b="b"/>
              <a:pathLst>
                <a:path w="5332" h="5332" fill="none" extrusionOk="0">
                  <a:moveTo>
                    <a:pt x="0" y="48"/>
                  </a:moveTo>
                  <a:lnTo>
                    <a:pt x="0" y="48"/>
                  </a:lnTo>
                  <a:lnTo>
                    <a:pt x="529" y="96"/>
                  </a:lnTo>
                  <a:lnTo>
                    <a:pt x="1681" y="145"/>
                  </a:lnTo>
                  <a:lnTo>
                    <a:pt x="3266" y="96"/>
                  </a:lnTo>
                  <a:lnTo>
                    <a:pt x="4130" y="96"/>
                  </a:lnTo>
                  <a:lnTo>
                    <a:pt x="5043" y="0"/>
                  </a:lnTo>
                  <a:lnTo>
                    <a:pt x="5331" y="5331"/>
                  </a:lnTo>
                  <a:lnTo>
                    <a:pt x="5331" y="5331"/>
                  </a:lnTo>
                  <a:lnTo>
                    <a:pt x="3410" y="5139"/>
                  </a:lnTo>
                  <a:lnTo>
                    <a:pt x="2113" y="4995"/>
                  </a:lnTo>
                  <a:lnTo>
                    <a:pt x="1633" y="4947"/>
                  </a:lnTo>
                  <a:lnTo>
                    <a:pt x="1393" y="4851"/>
                  </a:lnTo>
                  <a:lnTo>
                    <a:pt x="1393" y="4851"/>
                  </a:lnTo>
                  <a:lnTo>
                    <a:pt x="1297" y="4611"/>
                  </a:lnTo>
                  <a:lnTo>
                    <a:pt x="1105" y="4035"/>
                  </a:lnTo>
                  <a:lnTo>
                    <a:pt x="673" y="2402"/>
                  </a:lnTo>
                  <a:lnTo>
                    <a:pt x="0"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75"/>
            <p:cNvSpPr/>
            <p:nvPr/>
          </p:nvSpPr>
          <p:spPr>
            <a:xfrm>
              <a:off x="5684175" y="4142150"/>
              <a:ext cx="21625" cy="130900"/>
            </a:xfrm>
            <a:custGeom>
              <a:avLst/>
              <a:gdLst/>
              <a:ahLst/>
              <a:cxnLst/>
              <a:rect l="l" t="t" r="r" b="b"/>
              <a:pathLst>
                <a:path w="865" h="5236" extrusionOk="0">
                  <a:moveTo>
                    <a:pt x="865" y="0"/>
                  </a:moveTo>
                  <a:lnTo>
                    <a:pt x="0" y="48"/>
                  </a:lnTo>
                  <a:lnTo>
                    <a:pt x="433" y="5187"/>
                  </a:lnTo>
                  <a:lnTo>
                    <a:pt x="865" y="5235"/>
                  </a:lnTo>
                  <a:lnTo>
                    <a:pt x="8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75"/>
            <p:cNvSpPr/>
            <p:nvPr/>
          </p:nvSpPr>
          <p:spPr>
            <a:xfrm>
              <a:off x="5684175" y="4142150"/>
              <a:ext cx="21625" cy="130900"/>
            </a:xfrm>
            <a:custGeom>
              <a:avLst/>
              <a:gdLst/>
              <a:ahLst/>
              <a:cxnLst/>
              <a:rect l="l" t="t" r="r" b="b"/>
              <a:pathLst>
                <a:path w="865" h="5236" fill="none" extrusionOk="0">
                  <a:moveTo>
                    <a:pt x="0" y="48"/>
                  </a:moveTo>
                  <a:lnTo>
                    <a:pt x="0" y="48"/>
                  </a:lnTo>
                  <a:lnTo>
                    <a:pt x="433" y="5187"/>
                  </a:lnTo>
                  <a:lnTo>
                    <a:pt x="433" y="5187"/>
                  </a:lnTo>
                  <a:lnTo>
                    <a:pt x="865" y="5235"/>
                  </a:lnTo>
                  <a:lnTo>
                    <a:pt x="865" y="0"/>
                  </a:lnTo>
                  <a:lnTo>
                    <a:pt x="865" y="0"/>
                  </a:lnTo>
                  <a:lnTo>
                    <a:pt x="0"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75"/>
            <p:cNvSpPr/>
            <p:nvPr/>
          </p:nvSpPr>
          <p:spPr>
            <a:xfrm>
              <a:off x="5655350" y="4143350"/>
              <a:ext cx="24050" cy="127300"/>
            </a:xfrm>
            <a:custGeom>
              <a:avLst/>
              <a:gdLst/>
              <a:ahLst/>
              <a:cxnLst/>
              <a:rect l="l" t="t" r="r" b="b"/>
              <a:pathLst>
                <a:path w="962" h="5092" extrusionOk="0">
                  <a:moveTo>
                    <a:pt x="769" y="0"/>
                  </a:moveTo>
                  <a:lnTo>
                    <a:pt x="97" y="49"/>
                  </a:lnTo>
                  <a:lnTo>
                    <a:pt x="1" y="4995"/>
                  </a:lnTo>
                  <a:lnTo>
                    <a:pt x="961" y="5091"/>
                  </a:lnTo>
                  <a:lnTo>
                    <a:pt x="7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75"/>
            <p:cNvSpPr/>
            <p:nvPr/>
          </p:nvSpPr>
          <p:spPr>
            <a:xfrm>
              <a:off x="5655350" y="4143350"/>
              <a:ext cx="24050" cy="127300"/>
            </a:xfrm>
            <a:custGeom>
              <a:avLst/>
              <a:gdLst/>
              <a:ahLst/>
              <a:cxnLst/>
              <a:rect l="l" t="t" r="r" b="b"/>
              <a:pathLst>
                <a:path w="962" h="5092" fill="none" extrusionOk="0">
                  <a:moveTo>
                    <a:pt x="97" y="49"/>
                  </a:moveTo>
                  <a:lnTo>
                    <a:pt x="1" y="4995"/>
                  </a:lnTo>
                  <a:lnTo>
                    <a:pt x="1" y="4995"/>
                  </a:lnTo>
                  <a:lnTo>
                    <a:pt x="961" y="5091"/>
                  </a:lnTo>
                  <a:lnTo>
                    <a:pt x="769" y="0"/>
                  </a:lnTo>
                  <a:lnTo>
                    <a:pt x="769" y="0"/>
                  </a:lnTo>
                  <a:lnTo>
                    <a:pt x="97" y="4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75"/>
            <p:cNvSpPr/>
            <p:nvPr/>
          </p:nvSpPr>
          <p:spPr>
            <a:xfrm>
              <a:off x="5705775" y="4140950"/>
              <a:ext cx="13250" cy="133300"/>
            </a:xfrm>
            <a:custGeom>
              <a:avLst/>
              <a:gdLst/>
              <a:ahLst/>
              <a:cxnLst/>
              <a:rect l="l" t="t" r="r" b="b"/>
              <a:pathLst>
                <a:path w="530" h="5332" extrusionOk="0">
                  <a:moveTo>
                    <a:pt x="241" y="0"/>
                  </a:moveTo>
                  <a:lnTo>
                    <a:pt x="1" y="48"/>
                  </a:lnTo>
                  <a:lnTo>
                    <a:pt x="1" y="5283"/>
                  </a:lnTo>
                  <a:lnTo>
                    <a:pt x="529" y="5331"/>
                  </a:lnTo>
                  <a:lnTo>
                    <a:pt x="433" y="3987"/>
                  </a:lnTo>
                  <a:lnTo>
                    <a:pt x="241" y="433"/>
                  </a:lnTo>
                  <a:lnTo>
                    <a:pt x="2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75"/>
            <p:cNvSpPr/>
            <p:nvPr/>
          </p:nvSpPr>
          <p:spPr>
            <a:xfrm>
              <a:off x="5705775" y="4140950"/>
              <a:ext cx="13250" cy="133300"/>
            </a:xfrm>
            <a:custGeom>
              <a:avLst/>
              <a:gdLst/>
              <a:ahLst/>
              <a:cxnLst/>
              <a:rect l="l" t="t" r="r" b="b"/>
              <a:pathLst>
                <a:path w="530" h="5332" fill="none" extrusionOk="0">
                  <a:moveTo>
                    <a:pt x="241" y="0"/>
                  </a:moveTo>
                  <a:lnTo>
                    <a:pt x="241" y="0"/>
                  </a:lnTo>
                  <a:lnTo>
                    <a:pt x="1" y="48"/>
                  </a:lnTo>
                  <a:lnTo>
                    <a:pt x="1" y="5283"/>
                  </a:lnTo>
                  <a:lnTo>
                    <a:pt x="1" y="5283"/>
                  </a:lnTo>
                  <a:lnTo>
                    <a:pt x="529" y="5331"/>
                  </a:lnTo>
                  <a:lnTo>
                    <a:pt x="433" y="3987"/>
                  </a:lnTo>
                  <a:lnTo>
                    <a:pt x="241" y="433"/>
                  </a:lnTo>
                  <a:lnTo>
                    <a:pt x="241" y="433"/>
                  </a:lnTo>
                  <a:lnTo>
                    <a:pt x="2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75"/>
            <p:cNvSpPr/>
            <p:nvPr/>
          </p:nvSpPr>
          <p:spPr>
            <a:xfrm>
              <a:off x="5624150" y="4143350"/>
              <a:ext cx="73250" cy="128500"/>
            </a:xfrm>
            <a:custGeom>
              <a:avLst/>
              <a:gdLst/>
              <a:ahLst/>
              <a:cxnLst/>
              <a:rect l="l" t="t" r="r" b="b"/>
              <a:pathLst>
                <a:path w="2930" h="5140" extrusionOk="0">
                  <a:moveTo>
                    <a:pt x="0" y="49"/>
                  </a:moveTo>
                  <a:lnTo>
                    <a:pt x="144" y="193"/>
                  </a:lnTo>
                  <a:lnTo>
                    <a:pt x="288" y="385"/>
                  </a:lnTo>
                  <a:lnTo>
                    <a:pt x="528" y="817"/>
                  </a:lnTo>
                  <a:lnTo>
                    <a:pt x="720" y="1393"/>
                  </a:lnTo>
                  <a:lnTo>
                    <a:pt x="865" y="2018"/>
                  </a:lnTo>
                  <a:lnTo>
                    <a:pt x="961" y="2690"/>
                  </a:lnTo>
                  <a:lnTo>
                    <a:pt x="1057" y="3410"/>
                  </a:lnTo>
                  <a:lnTo>
                    <a:pt x="1057" y="4179"/>
                  </a:lnTo>
                  <a:lnTo>
                    <a:pt x="1057" y="4947"/>
                  </a:lnTo>
                  <a:lnTo>
                    <a:pt x="1249" y="4967"/>
                  </a:lnTo>
                  <a:lnTo>
                    <a:pt x="1249" y="4967"/>
                  </a:lnTo>
                  <a:lnTo>
                    <a:pt x="1345" y="49"/>
                  </a:lnTo>
                  <a:close/>
                  <a:moveTo>
                    <a:pt x="1249" y="4967"/>
                  </a:moveTo>
                  <a:lnTo>
                    <a:pt x="1249" y="4995"/>
                  </a:lnTo>
                  <a:lnTo>
                    <a:pt x="2209" y="5091"/>
                  </a:lnTo>
                  <a:lnTo>
                    <a:pt x="2208" y="5065"/>
                  </a:lnTo>
                  <a:lnTo>
                    <a:pt x="2208" y="5065"/>
                  </a:lnTo>
                  <a:lnTo>
                    <a:pt x="1249" y="4967"/>
                  </a:lnTo>
                  <a:close/>
                  <a:moveTo>
                    <a:pt x="2017" y="0"/>
                  </a:moveTo>
                  <a:lnTo>
                    <a:pt x="2208" y="5065"/>
                  </a:lnTo>
                  <a:lnTo>
                    <a:pt x="2208" y="5065"/>
                  </a:lnTo>
                  <a:lnTo>
                    <a:pt x="2833" y="5129"/>
                  </a:lnTo>
                  <a:lnTo>
                    <a:pt x="2833" y="5129"/>
                  </a:lnTo>
                  <a:lnTo>
                    <a:pt x="2401" y="0"/>
                  </a:lnTo>
                  <a:close/>
                  <a:moveTo>
                    <a:pt x="2833" y="5129"/>
                  </a:moveTo>
                  <a:lnTo>
                    <a:pt x="2834" y="5139"/>
                  </a:lnTo>
                  <a:lnTo>
                    <a:pt x="2930" y="5139"/>
                  </a:lnTo>
                  <a:lnTo>
                    <a:pt x="2833" y="5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75"/>
            <p:cNvSpPr/>
            <p:nvPr/>
          </p:nvSpPr>
          <p:spPr>
            <a:xfrm>
              <a:off x="5699775" y="4271825"/>
              <a:ext cx="3625" cy="1225"/>
            </a:xfrm>
            <a:custGeom>
              <a:avLst/>
              <a:gdLst/>
              <a:ahLst/>
              <a:cxnLst/>
              <a:rect l="l" t="t" r="r" b="b"/>
              <a:pathLst>
                <a:path w="145" h="49" fill="none" extrusionOk="0">
                  <a:moveTo>
                    <a:pt x="1" y="0"/>
                  </a:moveTo>
                  <a:lnTo>
                    <a:pt x="1" y="0"/>
                  </a:lnTo>
                  <a:lnTo>
                    <a:pt x="145" y="48"/>
                  </a:lnTo>
                  <a:lnTo>
                    <a:pt x="145"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75"/>
            <p:cNvSpPr/>
            <p:nvPr/>
          </p:nvSpPr>
          <p:spPr>
            <a:xfrm>
              <a:off x="5624150" y="4143350"/>
              <a:ext cx="73250" cy="128500"/>
            </a:xfrm>
            <a:custGeom>
              <a:avLst/>
              <a:gdLst/>
              <a:ahLst/>
              <a:cxnLst/>
              <a:rect l="l" t="t" r="r" b="b"/>
              <a:pathLst>
                <a:path w="2930" h="5140" fill="none" extrusionOk="0">
                  <a:moveTo>
                    <a:pt x="2401" y="0"/>
                  </a:moveTo>
                  <a:lnTo>
                    <a:pt x="2401" y="0"/>
                  </a:lnTo>
                  <a:lnTo>
                    <a:pt x="2017" y="0"/>
                  </a:lnTo>
                  <a:lnTo>
                    <a:pt x="2209" y="5091"/>
                  </a:lnTo>
                  <a:lnTo>
                    <a:pt x="2209" y="5091"/>
                  </a:lnTo>
                  <a:lnTo>
                    <a:pt x="1249" y="4995"/>
                  </a:lnTo>
                  <a:lnTo>
                    <a:pt x="1345" y="49"/>
                  </a:lnTo>
                  <a:lnTo>
                    <a:pt x="1345" y="49"/>
                  </a:lnTo>
                  <a:lnTo>
                    <a:pt x="720" y="49"/>
                  </a:lnTo>
                  <a:lnTo>
                    <a:pt x="720" y="49"/>
                  </a:lnTo>
                  <a:lnTo>
                    <a:pt x="0" y="49"/>
                  </a:lnTo>
                  <a:lnTo>
                    <a:pt x="0" y="49"/>
                  </a:lnTo>
                  <a:lnTo>
                    <a:pt x="144" y="193"/>
                  </a:lnTo>
                  <a:lnTo>
                    <a:pt x="288" y="385"/>
                  </a:lnTo>
                  <a:lnTo>
                    <a:pt x="528" y="817"/>
                  </a:lnTo>
                  <a:lnTo>
                    <a:pt x="720" y="1393"/>
                  </a:lnTo>
                  <a:lnTo>
                    <a:pt x="865" y="2018"/>
                  </a:lnTo>
                  <a:lnTo>
                    <a:pt x="961" y="2690"/>
                  </a:lnTo>
                  <a:lnTo>
                    <a:pt x="1057" y="3410"/>
                  </a:lnTo>
                  <a:lnTo>
                    <a:pt x="1057" y="4179"/>
                  </a:lnTo>
                  <a:lnTo>
                    <a:pt x="1057" y="4947"/>
                  </a:lnTo>
                  <a:lnTo>
                    <a:pt x="1057" y="4947"/>
                  </a:lnTo>
                  <a:lnTo>
                    <a:pt x="2930" y="5139"/>
                  </a:lnTo>
                  <a:lnTo>
                    <a:pt x="2930" y="5139"/>
                  </a:lnTo>
                  <a:lnTo>
                    <a:pt x="2834" y="5139"/>
                  </a:lnTo>
                  <a:lnTo>
                    <a:pt x="2834" y="5139"/>
                  </a:lnTo>
                  <a:lnTo>
                    <a:pt x="24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75"/>
            <p:cNvSpPr/>
            <p:nvPr/>
          </p:nvSpPr>
          <p:spPr>
            <a:xfrm>
              <a:off x="5684175" y="4142150"/>
              <a:ext cx="21625" cy="130900"/>
            </a:xfrm>
            <a:custGeom>
              <a:avLst/>
              <a:gdLst/>
              <a:ahLst/>
              <a:cxnLst/>
              <a:rect l="l" t="t" r="r" b="b"/>
              <a:pathLst>
                <a:path w="865" h="5236" extrusionOk="0">
                  <a:moveTo>
                    <a:pt x="865" y="0"/>
                  </a:moveTo>
                  <a:lnTo>
                    <a:pt x="0" y="48"/>
                  </a:lnTo>
                  <a:lnTo>
                    <a:pt x="433" y="5187"/>
                  </a:lnTo>
                  <a:lnTo>
                    <a:pt x="625" y="5187"/>
                  </a:lnTo>
                  <a:lnTo>
                    <a:pt x="769" y="5235"/>
                  </a:lnTo>
                  <a:lnTo>
                    <a:pt x="865" y="5235"/>
                  </a:lnTo>
                  <a:lnTo>
                    <a:pt x="865"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75"/>
            <p:cNvSpPr/>
            <p:nvPr/>
          </p:nvSpPr>
          <p:spPr>
            <a:xfrm>
              <a:off x="5684175" y="4142150"/>
              <a:ext cx="21625" cy="130900"/>
            </a:xfrm>
            <a:custGeom>
              <a:avLst/>
              <a:gdLst/>
              <a:ahLst/>
              <a:cxnLst/>
              <a:rect l="l" t="t" r="r" b="b"/>
              <a:pathLst>
                <a:path w="865" h="5236" fill="none" extrusionOk="0">
                  <a:moveTo>
                    <a:pt x="865" y="0"/>
                  </a:moveTo>
                  <a:lnTo>
                    <a:pt x="865" y="0"/>
                  </a:lnTo>
                  <a:lnTo>
                    <a:pt x="0" y="48"/>
                  </a:lnTo>
                  <a:lnTo>
                    <a:pt x="0" y="48"/>
                  </a:lnTo>
                  <a:lnTo>
                    <a:pt x="0" y="48"/>
                  </a:lnTo>
                  <a:lnTo>
                    <a:pt x="433" y="5187"/>
                  </a:lnTo>
                  <a:lnTo>
                    <a:pt x="433" y="5187"/>
                  </a:lnTo>
                  <a:lnTo>
                    <a:pt x="529" y="5187"/>
                  </a:lnTo>
                  <a:lnTo>
                    <a:pt x="529" y="5187"/>
                  </a:lnTo>
                  <a:lnTo>
                    <a:pt x="625" y="5187"/>
                  </a:lnTo>
                  <a:lnTo>
                    <a:pt x="625" y="5187"/>
                  </a:lnTo>
                  <a:lnTo>
                    <a:pt x="769" y="5235"/>
                  </a:lnTo>
                  <a:lnTo>
                    <a:pt x="769" y="5235"/>
                  </a:lnTo>
                  <a:lnTo>
                    <a:pt x="865" y="5235"/>
                  </a:lnTo>
                  <a:lnTo>
                    <a:pt x="8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75"/>
            <p:cNvSpPr/>
            <p:nvPr/>
          </p:nvSpPr>
          <p:spPr>
            <a:xfrm>
              <a:off x="5655350" y="4143350"/>
              <a:ext cx="24050" cy="127300"/>
            </a:xfrm>
            <a:custGeom>
              <a:avLst/>
              <a:gdLst/>
              <a:ahLst/>
              <a:cxnLst/>
              <a:rect l="l" t="t" r="r" b="b"/>
              <a:pathLst>
                <a:path w="962" h="5092" extrusionOk="0">
                  <a:moveTo>
                    <a:pt x="769" y="0"/>
                  </a:moveTo>
                  <a:lnTo>
                    <a:pt x="97" y="49"/>
                  </a:lnTo>
                  <a:lnTo>
                    <a:pt x="1" y="4995"/>
                  </a:lnTo>
                  <a:lnTo>
                    <a:pt x="961" y="5091"/>
                  </a:lnTo>
                  <a:lnTo>
                    <a:pt x="769"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75"/>
            <p:cNvSpPr/>
            <p:nvPr/>
          </p:nvSpPr>
          <p:spPr>
            <a:xfrm>
              <a:off x="5655350" y="4143350"/>
              <a:ext cx="24050" cy="127300"/>
            </a:xfrm>
            <a:custGeom>
              <a:avLst/>
              <a:gdLst/>
              <a:ahLst/>
              <a:cxnLst/>
              <a:rect l="l" t="t" r="r" b="b"/>
              <a:pathLst>
                <a:path w="962" h="5092" fill="none" extrusionOk="0">
                  <a:moveTo>
                    <a:pt x="769" y="0"/>
                  </a:moveTo>
                  <a:lnTo>
                    <a:pt x="769" y="0"/>
                  </a:lnTo>
                  <a:lnTo>
                    <a:pt x="97" y="49"/>
                  </a:lnTo>
                  <a:lnTo>
                    <a:pt x="97" y="49"/>
                  </a:lnTo>
                  <a:lnTo>
                    <a:pt x="1" y="4995"/>
                  </a:lnTo>
                  <a:lnTo>
                    <a:pt x="1" y="4995"/>
                  </a:lnTo>
                  <a:lnTo>
                    <a:pt x="961" y="5091"/>
                  </a:lnTo>
                  <a:lnTo>
                    <a:pt x="7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75"/>
            <p:cNvSpPr/>
            <p:nvPr/>
          </p:nvSpPr>
          <p:spPr>
            <a:xfrm>
              <a:off x="5887075" y="3939250"/>
              <a:ext cx="126100" cy="134500"/>
            </a:xfrm>
            <a:custGeom>
              <a:avLst/>
              <a:gdLst/>
              <a:ahLst/>
              <a:cxnLst/>
              <a:rect l="l" t="t" r="r" b="b"/>
              <a:pathLst>
                <a:path w="5044" h="5380" extrusionOk="0">
                  <a:moveTo>
                    <a:pt x="2930" y="0"/>
                  </a:moveTo>
                  <a:lnTo>
                    <a:pt x="2786" y="96"/>
                  </a:lnTo>
                  <a:lnTo>
                    <a:pt x="2546" y="336"/>
                  </a:lnTo>
                  <a:lnTo>
                    <a:pt x="2354" y="625"/>
                  </a:lnTo>
                  <a:lnTo>
                    <a:pt x="1874" y="1249"/>
                  </a:lnTo>
                  <a:lnTo>
                    <a:pt x="1489" y="1825"/>
                  </a:lnTo>
                  <a:lnTo>
                    <a:pt x="1105" y="1873"/>
                  </a:lnTo>
                  <a:lnTo>
                    <a:pt x="1057" y="1537"/>
                  </a:lnTo>
                  <a:lnTo>
                    <a:pt x="1057" y="1201"/>
                  </a:lnTo>
                  <a:lnTo>
                    <a:pt x="1009" y="1057"/>
                  </a:lnTo>
                  <a:lnTo>
                    <a:pt x="961" y="913"/>
                  </a:lnTo>
                  <a:lnTo>
                    <a:pt x="865" y="817"/>
                  </a:lnTo>
                  <a:lnTo>
                    <a:pt x="769" y="769"/>
                  </a:lnTo>
                  <a:lnTo>
                    <a:pt x="673" y="769"/>
                  </a:lnTo>
                  <a:lnTo>
                    <a:pt x="577" y="817"/>
                  </a:lnTo>
                  <a:lnTo>
                    <a:pt x="481" y="961"/>
                  </a:lnTo>
                  <a:lnTo>
                    <a:pt x="385" y="1201"/>
                  </a:lnTo>
                  <a:lnTo>
                    <a:pt x="289" y="1489"/>
                  </a:lnTo>
                  <a:lnTo>
                    <a:pt x="193" y="2113"/>
                  </a:lnTo>
                  <a:lnTo>
                    <a:pt x="193" y="2642"/>
                  </a:lnTo>
                  <a:lnTo>
                    <a:pt x="49" y="2882"/>
                  </a:lnTo>
                  <a:lnTo>
                    <a:pt x="1" y="3122"/>
                  </a:lnTo>
                  <a:lnTo>
                    <a:pt x="1" y="3410"/>
                  </a:lnTo>
                  <a:lnTo>
                    <a:pt x="1" y="3650"/>
                  </a:lnTo>
                  <a:lnTo>
                    <a:pt x="97" y="3938"/>
                  </a:lnTo>
                  <a:lnTo>
                    <a:pt x="193" y="4178"/>
                  </a:lnTo>
                  <a:lnTo>
                    <a:pt x="385" y="4370"/>
                  </a:lnTo>
                  <a:lnTo>
                    <a:pt x="577" y="4563"/>
                  </a:lnTo>
                  <a:lnTo>
                    <a:pt x="1153" y="5043"/>
                  </a:lnTo>
                  <a:lnTo>
                    <a:pt x="1441" y="5235"/>
                  </a:lnTo>
                  <a:lnTo>
                    <a:pt x="1730" y="5331"/>
                  </a:lnTo>
                  <a:lnTo>
                    <a:pt x="2018" y="5379"/>
                  </a:lnTo>
                  <a:lnTo>
                    <a:pt x="2306" y="5379"/>
                  </a:lnTo>
                  <a:lnTo>
                    <a:pt x="2594" y="5331"/>
                  </a:lnTo>
                  <a:lnTo>
                    <a:pt x="2882" y="5235"/>
                  </a:lnTo>
                  <a:lnTo>
                    <a:pt x="3122" y="5043"/>
                  </a:lnTo>
                  <a:lnTo>
                    <a:pt x="3362" y="4803"/>
                  </a:lnTo>
                  <a:lnTo>
                    <a:pt x="3506" y="4611"/>
                  </a:lnTo>
                  <a:lnTo>
                    <a:pt x="3603" y="4419"/>
                  </a:lnTo>
                  <a:lnTo>
                    <a:pt x="3651" y="4178"/>
                  </a:lnTo>
                  <a:lnTo>
                    <a:pt x="3699" y="3938"/>
                  </a:lnTo>
                  <a:lnTo>
                    <a:pt x="4131" y="3698"/>
                  </a:lnTo>
                  <a:lnTo>
                    <a:pt x="4611" y="3458"/>
                  </a:lnTo>
                  <a:lnTo>
                    <a:pt x="4947" y="3218"/>
                  </a:lnTo>
                  <a:lnTo>
                    <a:pt x="4995" y="3074"/>
                  </a:lnTo>
                  <a:lnTo>
                    <a:pt x="5043" y="2978"/>
                  </a:lnTo>
                  <a:lnTo>
                    <a:pt x="4995" y="2930"/>
                  </a:lnTo>
                  <a:lnTo>
                    <a:pt x="4947" y="2930"/>
                  </a:lnTo>
                  <a:lnTo>
                    <a:pt x="4803" y="2882"/>
                  </a:lnTo>
                  <a:lnTo>
                    <a:pt x="4563" y="2882"/>
                  </a:lnTo>
                  <a:lnTo>
                    <a:pt x="4323" y="2930"/>
                  </a:lnTo>
                  <a:lnTo>
                    <a:pt x="3843" y="3074"/>
                  </a:lnTo>
                  <a:lnTo>
                    <a:pt x="3554" y="3170"/>
                  </a:lnTo>
                  <a:lnTo>
                    <a:pt x="3554" y="3170"/>
                  </a:lnTo>
                  <a:lnTo>
                    <a:pt x="3843" y="2930"/>
                  </a:lnTo>
                  <a:lnTo>
                    <a:pt x="4275" y="2546"/>
                  </a:lnTo>
                  <a:lnTo>
                    <a:pt x="4515" y="2305"/>
                  </a:lnTo>
                  <a:lnTo>
                    <a:pt x="4707" y="2113"/>
                  </a:lnTo>
                  <a:lnTo>
                    <a:pt x="4803" y="1921"/>
                  </a:lnTo>
                  <a:lnTo>
                    <a:pt x="4851" y="1729"/>
                  </a:lnTo>
                  <a:lnTo>
                    <a:pt x="4803" y="1681"/>
                  </a:lnTo>
                  <a:lnTo>
                    <a:pt x="4755" y="1681"/>
                  </a:lnTo>
                  <a:lnTo>
                    <a:pt x="4515" y="1729"/>
                  </a:lnTo>
                  <a:lnTo>
                    <a:pt x="4275" y="1873"/>
                  </a:lnTo>
                  <a:lnTo>
                    <a:pt x="3939" y="2065"/>
                  </a:lnTo>
                  <a:lnTo>
                    <a:pt x="3362" y="2449"/>
                  </a:lnTo>
                  <a:lnTo>
                    <a:pt x="3122" y="2642"/>
                  </a:lnTo>
                  <a:lnTo>
                    <a:pt x="3314" y="2401"/>
                  </a:lnTo>
                  <a:lnTo>
                    <a:pt x="3747" y="1825"/>
                  </a:lnTo>
                  <a:lnTo>
                    <a:pt x="3939" y="1489"/>
                  </a:lnTo>
                  <a:lnTo>
                    <a:pt x="4131" y="1153"/>
                  </a:lnTo>
                  <a:lnTo>
                    <a:pt x="4227" y="865"/>
                  </a:lnTo>
                  <a:lnTo>
                    <a:pt x="4227" y="769"/>
                  </a:lnTo>
                  <a:lnTo>
                    <a:pt x="4227" y="673"/>
                  </a:lnTo>
                  <a:lnTo>
                    <a:pt x="4179" y="625"/>
                  </a:lnTo>
                  <a:lnTo>
                    <a:pt x="4083" y="577"/>
                  </a:lnTo>
                  <a:lnTo>
                    <a:pt x="3891" y="673"/>
                  </a:lnTo>
                  <a:lnTo>
                    <a:pt x="3603" y="817"/>
                  </a:lnTo>
                  <a:lnTo>
                    <a:pt x="3266" y="1057"/>
                  </a:lnTo>
                  <a:lnTo>
                    <a:pt x="2690" y="1633"/>
                  </a:lnTo>
                  <a:lnTo>
                    <a:pt x="2306" y="2017"/>
                  </a:lnTo>
                  <a:lnTo>
                    <a:pt x="2258" y="1969"/>
                  </a:lnTo>
                  <a:lnTo>
                    <a:pt x="2498" y="1633"/>
                  </a:lnTo>
                  <a:lnTo>
                    <a:pt x="2786" y="1057"/>
                  </a:lnTo>
                  <a:lnTo>
                    <a:pt x="3026" y="480"/>
                  </a:lnTo>
                  <a:lnTo>
                    <a:pt x="3074" y="240"/>
                  </a:lnTo>
                  <a:lnTo>
                    <a:pt x="3026" y="48"/>
                  </a:lnTo>
                  <a:lnTo>
                    <a:pt x="2978"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75"/>
            <p:cNvSpPr/>
            <p:nvPr/>
          </p:nvSpPr>
          <p:spPr>
            <a:xfrm>
              <a:off x="5379200" y="4120550"/>
              <a:ext cx="271375" cy="284550"/>
            </a:xfrm>
            <a:custGeom>
              <a:avLst/>
              <a:gdLst/>
              <a:ahLst/>
              <a:cxnLst/>
              <a:rect l="l" t="t" r="r" b="b"/>
              <a:pathLst>
                <a:path w="10855" h="11382" extrusionOk="0">
                  <a:moveTo>
                    <a:pt x="5092" y="0"/>
                  </a:moveTo>
                  <a:lnTo>
                    <a:pt x="4419" y="144"/>
                  </a:lnTo>
                  <a:lnTo>
                    <a:pt x="3939" y="288"/>
                  </a:lnTo>
                  <a:lnTo>
                    <a:pt x="3699" y="384"/>
                  </a:lnTo>
                  <a:lnTo>
                    <a:pt x="3459" y="576"/>
                  </a:lnTo>
                  <a:lnTo>
                    <a:pt x="3219" y="768"/>
                  </a:lnTo>
                  <a:lnTo>
                    <a:pt x="2979" y="1009"/>
                  </a:lnTo>
                  <a:lnTo>
                    <a:pt x="2594" y="1585"/>
                  </a:lnTo>
                  <a:lnTo>
                    <a:pt x="2210" y="2209"/>
                  </a:lnTo>
                  <a:lnTo>
                    <a:pt x="1826" y="2978"/>
                  </a:lnTo>
                  <a:lnTo>
                    <a:pt x="1538" y="3746"/>
                  </a:lnTo>
                  <a:lnTo>
                    <a:pt x="1250" y="4562"/>
                  </a:lnTo>
                  <a:lnTo>
                    <a:pt x="961" y="5379"/>
                  </a:lnTo>
                  <a:lnTo>
                    <a:pt x="529" y="6964"/>
                  </a:lnTo>
                  <a:lnTo>
                    <a:pt x="241" y="8308"/>
                  </a:lnTo>
                  <a:lnTo>
                    <a:pt x="1" y="9653"/>
                  </a:lnTo>
                  <a:lnTo>
                    <a:pt x="625" y="9941"/>
                  </a:lnTo>
                  <a:lnTo>
                    <a:pt x="1250" y="10181"/>
                  </a:lnTo>
                  <a:lnTo>
                    <a:pt x="1922" y="10421"/>
                  </a:lnTo>
                  <a:lnTo>
                    <a:pt x="2546" y="10662"/>
                  </a:lnTo>
                  <a:lnTo>
                    <a:pt x="3219" y="10806"/>
                  </a:lnTo>
                  <a:lnTo>
                    <a:pt x="3939" y="10998"/>
                  </a:lnTo>
                  <a:lnTo>
                    <a:pt x="5284" y="11190"/>
                  </a:lnTo>
                  <a:lnTo>
                    <a:pt x="6628" y="11334"/>
                  </a:lnTo>
                  <a:lnTo>
                    <a:pt x="7973" y="11382"/>
                  </a:lnTo>
                  <a:lnTo>
                    <a:pt x="9222" y="11382"/>
                  </a:lnTo>
                  <a:lnTo>
                    <a:pt x="10374" y="11334"/>
                  </a:lnTo>
                  <a:lnTo>
                    <a:pt x="10567" y="9941"/>
                  </a:lnTo>
                  <a:lnTo>
                    <a:pt x="10711" y="8452"/>
                  </a:lnTo>
                  <a:lnTo>
                    <a:pt x="10855" y="6772"/>
                  </a:lnTo>
                  <a:lnTo>
                    <a:pt x="10855" y="5859"/>
                  </a:lnTo>
                  <a:lnTo>
                    <a:pt x="10855" y="4947"/>
                  </a:lnTo>
                  <a:lnTo>
                    <a:pt x="10807" y="4082"/>
                  </a:lnTo>
                  <a:lnTo>
                    <a:pt x="10711" y="3266"/>
                  </a:lnTo>
                  <a:lnTo>
                    <a:pt x="10567" y="2497"/>
                  </a:lnTo>
                  <a:lnTo>
                    <a:pt x="10374" y="1825"/>
                  </a:lnTo>
                  <a:lnTo>
                    <a:pt x="10230" y="1537"/>
                  </a:lnTo>
                  <a:lnTo>
                    <a:pt x="10086" y="1297"/>
                  </a:lnTo>
                  <a:lnTo>
                    <a:pt x="9942" y="1105"/>
                  </a:lnTo>
                  <a:lnTo>
                    <a:pt x="9750" y="912"/>
                  </a:lnTo>
                  <a:lnTo>
                    <a:pt x="9462" y="720"/>
                  </a:lnTo>
                  <a:lnTo>
                    <a:pt x="9174" y="528"/>
                  </a:lnTo>
                  <a:lnTo>
                    <a:pt x="8790" y="384"/>
                  </a:lnTo>
                  <a:lnTo>
                    <a:pt x="8405" y="288"/>
                  </a:lnTo>
                  <a:lnTo>
                    <a:pt x="7589" y="96"/>
                  </a:lnTo>
                  <a:lnTo>
                    <a:pt x="67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75"/>
            <p:cNvSpPr/>
            <p:nvPr/>
          </p:nvSpPr>
          <p:spPr>
            <a:xfrm>
              <a:off x="5379200" y="4120550"/>
              <a:ext cx="271375" cy="284550"/>
            </a:xfrm>
            <a:custGeom>
              <a:avLst/>
              <a:gdLst/>
              <a:ahLst/>
              <a:cxnLst/>
              <a:rect l="l" t="t" r="r" b="b"/>
              <a:pathLst>
                <a:path w="10855" h="11382" fill="none" extrusionOk="0">
                  <a:moveTo>
                    <a:pt x="10374" y="11334"/>
                  </a:moveTo>
                  <a:lnTo>
                    <a:pt x="10374" y="11334"/>
                  </a:lnTo>
                  <a:lnTo>
                    <a:pt x="9222" y="11382"/>
                  </a:lnTo>
                  <a:lnTo>
                    <a:pt x="7973" y="11382"/>
                  </a:lnTo>
                  <a:lnTo>
                    <a:pt x="6628" y="11334"/>
                  </a:lnTo>
                  <a:lnTo>
                    <a:pt x="5284" y="11190"/>
                  </a:lnTo>
                  <a:lnTo>
                    <a:pt x="3939" y="10998"/>
                  </a:lnTo>
                  <a:lnTo>
                    <a:pt x="3219" y="10806"/>
                  </a:lnTo>
                  <a:lnTo>
                    <a:pt x="2546" y="10662"/>
                  </a:lnTo>
                  <a:lnTo>
                    <a:pt x="1922" y="10421"/>
                  </a:lnTo>
                  <a:lnTo>
                    <a:pt x="1250" y="10181"/>
                  </a:lnTo>
                  <a:lnTo>
                    <a:pt x="625" y="9941"/>
                  </a:lnTo>
                  <a:lnTo>
                    <a:pt x="1" y="9653"/>
                  </a:lnTo>
                  <a:lnTo>
                    <a:pt x="1" y="9653"/>
                  </a:lnTo>
                  <a:lnTo>
                    <a:pt x="241" y="8308"/>
                  </a:lnTo>
                  <a:lnTo>
                    <a:pt x="529" y="6964"/>
                  </a:lnTo>
                  <a:lnTo>
                    <a:pt x="961" y="5379"/>
                  </a:lnTo>
                  <a:lnTo>
                    <a:pt x="1250" y="4562"/>
                  </a:lnTo>
                  <a:lnTo>
                    <a:pt x="1538" y="3746"/>
                  </a:lnTo>
                  <a:lnTo>
                    <a:pt x="1826" y="2978"/>
                  </a:lnTo>
                  <a:lnTo>
                    <a:pt x="2210" y="2209"/>
                  </a:lnTo>
                  <a:lnTo>
                    <a:pt x="2594" y="1585"/>
                  </a:lnTo>
                  <a:lnTo>
                    <a:pt x="2979" y="1009"/>
                  </a:lnTo>
                  <a:lnTo>
                    <a:pt x="3219" y="768"/>
                  </a:lnTo>
                  <a:lnTo>
                    <a:pt x="3459" y="576"/>
                  </a:lnTo>
                  <a:lnTo>
                    <a:pt x="3699" y="384"/>
                  </a:lnTo>
                  <a:lnTo>
                    <a:pt x="3939" y="288"/>
                  </a:lnTo>
                  <a:lnTo>
                    <a:pt x="3939" y="288"/>
                  </a:lnTo>
                  <a:lnTo>
                    <a:pt x="4419" y="144"/>
                  </a:lnTo>
                  <a:lnTo>
                    <a:pt x="5092" y="0"/>
                  </a:lnTo>
                  <a:lnTo>
                    <a:pt x="5860" y="0"/>
                  </a:lnTo>
                  <a:lnTo>
                    <a:pt x="6724" y="0"/>
                  </a:lnTo>
                  <a:lnTo>
                    <a:pt x="7589" y="96"/>
                  </a:lnTo>
                  <a:lnTo>
                    <a:pt x="8405" y="288"/>
                  </a:lnTo>
                  <a:lnTo>
                    <a:pt x="8790" y="384"/>
                  </a:lnTo>
                  <a:lnTo>
                    <a:pt x="9174" y="528"/>
                  </a:lnTo>
                  <a:lnTo>
                    <a:pt x="9462" y="720"/>
                  </a:lnTo>
                  <a:lnTo>
                    <a:pt x="9750" y="912"/>
                  </a:lnTo>
                  <a:lnTo>
                    <a:pt x="9750" y="912"/>
                  </a:lnTo>
                  <a:lnTo>
                    <a:pt x="9942" y="1105"/>
                  </a:lnTo>
                  <a:lnTo>
                    <a:pt x="10086" y="1297"/>
                  </a:lnTo>
                  <a:lnTo>
                    <a:pt x="10230" y="1537"/>
                  </a:lnTo>
                  <a:lnTo>
                    <a:pt x="10374" y="1825"/>
                  </a:lnTo>
                  <a:lnTo>
                    <a:pt x="10567" y="2497"/>
                  </a:lnTo>
                  <a:lnTo>
                    <a:pt x="10711" y="3266"/>
                  </a:lnTo>
                  <a:lnTo>
                    <a:pt x="10807" y="4082"/>
                  </a:lnTo>
                  <a:lnTo>
                    <a:pt x="10855" y="4947"/>
                  </a:lnTo>
                  <a:lnTo>
                    <a:pt x="10855" y="5859"/>
                  </a:lnTo>
                  <a:lnTo>
                    <a:pt x="10855" y="6772"/>
                  </a:lnTo>
                  <a:lnTo>
                    <a:pt x="10711" y="8452"/>
                  </a:lnTo>
                  <a:lnTo>
                    <a:pt x="10567" y="9941"/>
                  </a:lnTo>
                  <a:lnTo>
                    <a:pt x="10374" y="1133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75"/>
            <p:cNvSpPr/>
            <p:nvPr/>
          </p:nvSpPr>
          <p:spPr>
            <a:xfrm>
              <a:off x="5495675" y="4120550"/>
              <a:ext cx="112875" cy="56450"/>
            </a:xfrm>
            <a:custGeom>
              <a:avLst/>
              <a:gdLst/>
              <a:ahLst/>
              <a:cxnLst/>
              <a:rect l="l" t="t" r="r" b="b"/>
              <a:pathLst>
                <a:path w="4515" h="2258" extrusionOk="0">
                  <a:moveTo>
                    <a:pt x="577" y="0"/>
                  </a:moveTo>
                  <a:lnTo>
                    <a:pt x="96" y="48"/>
                  </a:lnTo>
                  <a:lnTo>
                    <a:pt x="48" y="288"/>
                  </a:lnTo>
                  <a:lnTo>
                    <a:pt x="0" y="480"/>
                  </a:lnTo>
                  <a:lnTo>
                    <a:pt x="48" y="816"/>
                  </a:lnTo>
                  <a:lnTo>
                    <a:pt x="193" y="1153"/>
                  </a:lnTo>
                  <a:lnTo>
                    <a:pt x="385" y="1489"/>
                  </a:lnTo>
                  <a:lnTo>
                    <a:pt x="625" y="1729"/>
                  </a:lnTo>
                  <a:lnTo>
                    <a:pt x="961" y="1969"/>
                  </a:lnTo>
                  <a:lnTo>
                    <a:pt x="1345" y="2113"/>
                  </a:lnTo>
                  <a:lnTo>
                    <a:pt x="1777" y="2257"/>
                  </a:lnTo>
                  <a:lnTo>
                    <a:pt x="2690" y="2257"/>
                  </a:lnTo>
                  <a:lnTo>
                    <a:pt x="3122" y="2161"/>
                  </a:lnTo>
                  <a:lnTo>
                    <a:pt x="3506" y="2017"/>
                  </a:lnTo>
                  <a:lnTo>
                    <a:pt x="3842" y="1777"/>
                  </a:lnTo>
                  <a:lnTo>
                    <a:pt x="4083" y="1537"/>
                  </a:lnTo>
                  <a:lnTo>
                    <a:pt x="4323" y="1249"/>
                  </a:lnTo>
                  <a:lnTo>
                    <a:pt x="4467" y="912"/>
                  </a:lnTo>
                  <a:lnTo>
                    <a:pt x="4515" y="576"/>
                  </a:lnTo>
                  <a:lnTo>
                    <a:pt x="4515" y="528"/>
                  </a:lnTo>
                  <a:lnTo>
                    <a:pt x="3986" y="336"/>
                  </a:lnTo>
                  <a:lnTo>
                    <a:pt x="3458" y="192"/>
                  </a:lnTo>
                  <a:lnTo>
                    <a:pt x="2882" y="96"/>
                  </a:lnTo>
                  <a:lnTo>
                    <a:pt x="23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75"/>
            <p:cNvSpPr/>
            <p:nvPr/>
          </p:nvSpPr>
          <p:spPr>
            <a:xfrm>
              <a:off x="5495675" y="4120550"/>
              <a:ext cx="112875" cy="56450"/>
            </a:xfrm>
            <a:custGeom>
              <a:avLst/>
              <a:gdLst/>
              <a:ahLst/>
              <a:cxnLst/>
              <a:rect l="l" t="t" r="r" b="b"/>
              <a:pathLst>
                <a:path w="4515" h="2258" fill="none" extrusionOk="0">
                  <a:moveTo>
                    <a:pt x="4515" y="576"/>
                  </a:moveTo>
                  <a:lnTo>
                    <a:pt x="4515" y="528"/>
                  </a:lnTo>
                  <a:lnTo>
                    <a:pt x="4515" y="528"/>
                  </a:lnTo>
                  <a:lnTo>
                    <a:pt x="3986" y="336"/>
                  </a:lnTo>
                  <a:lnTo>
                    <a:pt x="3458" y="192"/>
                  </a:lnTo>
                  <a:lnTo>
                    <a:pt x="2882" y="96"/>
                  </a:lnTo>
                  <a:lnTo>
                    <a:pt x="2306" y="0"/>
                  </a:lnTo>
                  <a:lnTo>
                    <a:pt x="1681" y="0"/>
                  </a:lnTo>
                  <a:lnTo>
                    <a:pt x="1105" y="0"/>
                  </a:lnTo>
                  <a:lnTo>
                    <a:pt x="577" y="0"/>
                  </a:lnTo>
                  <a:lnTo>
                    <a:pt x="96" y="48"/>
                  </a:lnTo>
                  <a:lnTo>
                    <a:pt x="96" y="48"/>
                  </a:lnTo>
                  <a:lnTo>
                    <a:pt x="48" y="288"/>
                  </a:lnTo>
                  <a:lnTo>
                    <a:pt x="0" y="480"/>
                  </a:lnTo>
                  <a:lnTo>
                    <a:pt x="0" y="480"/>
                  </a:lnTo>
                  <a:lnTo>
                    <a:pt x="48" y="816"/>
                  </a:lnTo>
                  <a:lnTo>
                    <a:pt x="193" y="1153"/>
                  </a:lnTo>
                  <a:lnTo>
                    <a:pt x="385" y="1489"/>
                  </a:lnTo>
                  <a:lnTo>
                    <a:pt x="625" y="1729"/>
                  </a:lnTo>
                  <a:lnTo>
                    <a:pt x="961" y="1969"/>
                  </a:lnTo>
                  <a:lnTo>
                    <a:pt x="1345" y="2113"/>
                  </a:lnTo>
                  <a:lnTo>
                    <a:pt x="1777" y="2257"/>
                  </a:lnTo>
                  <a:lnTo>
                    <a:pt x="2210" y="2257"/>
                  </a:lnTo>
                  <a:lnTo>
                    <a:pt x="2210" y="2257"/>
                  </a:lnTo>
                  <a:lnTo>
                    <a:pt x="2690" y="2257"/>
                  </a:lnTo>
                  <a:lnTo>
                    <a:pt x="3122" y="2161"/>
                  </a:lnTo>
                  <a:lnTo>
                    <a:pt x="3506" y="2017"/>
                  </a:lnTo>
                  <a:lnTo>
                    <a:pt x="3842" y="1777"/>
                  </a:lnTo>
                  <a:lnTo>
                    <a:pt x="4083" y="1537"/>
                  </a:lnTo>
                  <a:lnTo>
                    <a:pt x="4323" y="1249"/>
                  </a:lnTo>
                  <a:lnTo>
                    <a:pt x="4467" y="912"/>
                  </a:lnTo>
                  <a:lnTo>
                    <a:pt x="4515" y="5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75"/>
            <p:cNvSpPr/>
            <p:nvPr/>
          </p:nvSpPr>
          <p:spPr>
            <a:xfrm>
              <a:off x="5637350" y="4403875"/>
              <a:ext cx="1225" cy="25"/>
            </a:xfrm>
            <a:custGeom>
              <a:avLst/>
              <a:gdLst/>
              <a:ahLst/>
              <a:cxnLst/>
              <a:rect l="l" t="t" r="r" b="b"/>
              <a:pathLst>
                <a:path w="49" h="1" extrusionOk="0">
                  <a:moveTo>
                    <a:pt x="48" y="1"/>
                  </a:moveTo>
                  <a:lnTo>
                    <a:pt x="48" y="1"/>
                  </a:lnTo>
                  <a:lnTo>
                    <a:pt x="0" y="1"/>
                  </a:lnTo>
                  <a:lnTo>
                    <a:pt x="0" y="1"/>
                  </a:lnTo>
                  <a:lnTo>
                    <a:pt x="48" y="1"/>
                  </a:lnTo>
                  <a:close/>
                  <a:moveTo>
                    <a:pt x="48" y="1"/>
                  </a:moveTo>
                  <a:lnTo>
                    <a:pt x="48" y="1"/>
                  </a:lnTo>
                  <a:lnTo>
                    <a:pt x="48" y="1"/>
                  </a:lnTo>
                  <a:lnTo>
                    <a:pt x="48" y="1"/>
                  </a:lnTo>
                  <a:lnTo>
                    <a:pt x="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75"/>
            <p:cNvSpPr/>
            <p:nvPr/>
          </p:nvSpPr>
          <p:spPr>
            <a:xfrm>
              <a:off x="5637350" y="4403875"/>
              <a:ext cx="1225" cy="25"/>
            </a:xfrm>
            <a:custGeom>
              <a:avLst/>
              <a:gdLst/>
              <a:ahLst/>
              <a:cxnLst/>
              <a:rect l="l" t="t" r="r" b="b"/>
              <a:pathLst>
                <a:path w="49" h="1" fill="none" extrusionOk="0">
                  <a:moveTo>
                    <a:pt x="48" y="1"/>
                  </a:moveTo>
                  <a:lnTo>
                    <a:pt x="48" y="1"/>
                  </a:lnTo>
                  <a:lnTo>
                    <a:pt x="0" y="1"/>
                  </a:lnTo>
                  <a:lnTo>
                    <a:pt x="0" y="1"/>
                  </a:lnTo>
                  <a:lnTo>
                    <a:pt x="4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75"/>
            <p:cNvSpPr/>
            <p:nvPr/>
          </p:nvSpPr>
          <p:spPr>
            <a:xfrm>
              <a:off x="5638550" y="44038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75"/>
            <p:cNvSpPr/>
            <p:nvPr/>
          </p:nvSpPr>
          <p:spPr>
            <a:xfrm>
              <a:off x="5426025" y="4178175"/>
              <a:ext cx="214950" cy="226925"/>
            </a:xfrm>
            <a:custGeom>
              <a:avLst/>
              <a:gdLst/>
              <a:ahLst/>
              <a:cxnLst/>
              <a:rect l="l" t="t" r="r" b="b"/>
              <a:pathLst>
                <a:path w="8598" h="9077" extrusionOk="0">
                  <a:moveTo>
                    <a:pt x="913" y="0"/>
                  </a:moveTo>
                  <a:lnTo>
                    <a:pt x="97" y="336"/>
                  </a:lnTo>
                  <a:lnTo>
                    <a:pt x="1" y="625"/>
                  </a:lnTo>
                  <a:lnTo>
                    <a:pt x="49" y="1297"/>
                  </a:lnTo>
                  <a:lnTo>
                    <a:pt x="145" y="1777"/>
                  </a:lnTo>
                  <a:lnTo>
                    <a:pt x="289" y="2305"/>
                  </a:lnTo>
                  <a:lnTo>
                    <a:pt x="433" y="2930"/>
                  </a:lnTo>
                  <a:lnTo>
                    <a:pt x="673" y="3554"/>
                  </a:lnTo>
                  <a:lnTo>
                    <a:pt x="961" y="4226"/>
                  </a:lnTo>
                  <a:lnTo>
                    <a:pt x="1346" y="4899"/>
                  </a:lnTo>
                  <a:lnTo>
                    <a:pt x="1778" y="5571"/>
                  </a:lnTo>
                  <a:lnTo>
                    <a:pt x="2306" y="6243"/>
                  </a:lnTo>
                  <a:lnTo>
                    <a:pt x="2930" y="6868"/>
                  </a:lnTo>
                  <a:lnTo>
                    <a:pt x="3699" y="7444"/>
                  </a:lnTo>
                  <a:lnTo>
                    <a:pt x="4083" y="7732"/>
                  </a:lnTo>
                  <a:lnTo>
                    <a:pt x="4515" y="7972"/>
                  </a:lnTo>
                  <a:lnTo>
                    <a:pt x="4996" y="8213"/>
                  </a:lnTo>
                  <a:lnTo>
                    <a:pt x="5524" y="8405"/>
                  </a:lnTo>
                  <a:lnTo>
                    <a:pt x="6052" y="8597"/>
                  </a:lnTo>
                  <a:lnTo>
                    <a:pt x="6580" y="8789"/>
                  </a:lnTo>
                  <a:lnTo>
                    <a:pt x="7205" y="8933"/>
                  </a:lnTo>
                  <a:lnTo>
                    <a:pt x="7829" y="9077"/>
                  </a:lnTo>
                  <a:lnTo>
                    <a:pt x="8453" y="9029"/>
                  </a:lnTo>
                  <a:lnTo>
                    <a:pt x="8501" y="9029"/>
                  </a:lnTo>
                  <a:lnTo>
                    <a:pt x="8597" y="8309"/>
                  </a:lnTo>
                  <a:lnTo>
                    <a:pt x="7541" y="7972"/>
                  </a:lnTo>
                  <a:lnTo>
                    <a:pt x="6436" y="7540"/>
                  </a:lnTo>
                  <a:lnTo>
                    <a:pt x="5908" y="7300"/>
                  </a:lnTo>
                  <a:lnTo>
                    <a:pt x="5380" y="7012"/>
                  </a:lnTo>
                  <a:lnTo>
                    <a:pt x="4851" y="6676"/>
                  </a:lnTo>
                  <a:lnTo>
                    <a:pt x="4371" y="6292"/>
                  </a:lnTo>
                  <a:lnTo>
                    <a:pt x="3891" y="5907"/>
                  </a:lnTo>
                  <a:lnTo>
                    <a:pt x="3411" y="5475"/>
                  </a:lnTo>
                  <a:lnTo>
                    <a:pt x="2979" y="4995"/>
                  </a:lnTo>
                  <a:lnTo>
                    <a:pt x="2546" y="4515"/>
                  </a:lnTo>
                  <a:lnTo>
                    <a:pt x="2114" y="3938"/>
                  </a:lnTo>
                  <a:lnTo>
                    <a:pt x="1730" y="3362"/>
                  </a:lnTo>
                  <a:lnTo>
                    <a:pt x="1394" y="2738"/>
                  </a:lnTo>
                  <a:lnTo>
                    <a:pt x="1057" y="2017"/>
                  </a:lnTo>
                  <a:lnTo>
                    <a:pt x="3171" y="1441"/>
                  </a:lnTo>
                  <a:lnTo>
                    <a:pt x="9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75"/>
            <p:cNvSpPr/>
            <p:nvPr/>
          </p:nvSpPr>
          <p:spPr>
            <a:xfrm>
              <a:off x="5426025" y="4178175"/>
              <a:ext cx="214950" cy="226925"/>
            </a:xfrm>
            <a:custGeom>
              <a:avLst/>
              <a:gdLst/>
              <a:ahLst/>
              <a:cxnLst/>
              <a:rect l="l" t="t" r="r" b="b"/>
              <a:pathLst>
                <a:path w="8598" h="9077" fill="none" extrusionOk="0">
                  <a:moveTo>
                    <a:pt x="913" y="0"/>
                  </a:moveTo>
                  <a:lnTo>
                    <a:pt x="97" y="336"/>
                  </a:lnTo>
                  <a:lnTo>
                    <a:pt x="97" y="336"/>
                  </a:lnTo>
                  <a:lnTo>
                    <a:pt x="1" y="625"/>
                  </a:lnTo>
                  <a:lnTo>
                    <a:pt x="1" y="625"/>
                  </a:lnTo>
                  <a:lnTo>
                    <a:pt x="49" y="1297"/>
                  </a:lnTo>
                  <a:lnTo>
                    <a:pt x="145" y="1777"/>
                  </a:lnTo>
                  <a:lnTo>
                    <a:pt x="289" y="2305"/>
                  </a:lnTo>
                  <a:lnTo>
                    <a:pt x="433" y="2930"/>
                  </a:lnTo>
                  <a:lnTo>
                    <a:pt x="673" y="3554"/>
                  </a:lnTo>
                  <a:lnTo>
                    <a:pt x="961" y="4226"/>
                  </a:lnTo>
                  <a:lnTo>
                    <a:pt x="1346" y="4899"/>
                  </a:lnTo>
                  <a:lnTo>
                    <a:pt x="1778" y="5571"/>
                  </a:lnTo>
                  <a:lnTo>
                    <a:pt x="2306" y="6243"/>
                  </a:lnTo>
                  <a:lnTo>
                    <a:pt x="2930" y="6868"/>
                  </a:lnTo>
                  <a:lnTo>
                    <a:pt x="3699" y="7444"/>
                  </a:lnTo>
                  <a:lnTo>
                    <a:pt x="4083" y="7732"/>
                  </a:lnTo>
                  <a:lnTo>
                    <a:pt x="4515" y="7972"/>
                  </a:lnTo>
                  <a:lnTo>
                    <a:pt x="4996" y="8213"/>
                  </a:lnTo>
                  <a:lnTo>
                    <a:pt x="5524" y="8405"/>
                  </a:lnTo>
                  <a:lnTo>
                    <a:pt x="6052" y="8597"/>
                  </a:lnTo>
                  <a:lnTo>
                    <a:pt x="6580" y="8789"/>
                  </a:lnTo>
                  <a:lnTo>
                    <a:pt x="7205" y="8933"/>
                  </a:lnTo>
                  <a:lnTo>
                    <a:pt x="7829" y="9077"/>
                  </a:lnTo>
                  <a:lnTo>
                    <a:pt x="7829" y="9077"/>
                  </a:lnTo>
                  <a:lnTo>
                    <a:pt x="8453" y="9029"/>
                  </a:lnTo>
                  <a:lnTo>
                    <a:pt x="8453" y="9029"/>
                  </a:lnTo>
                  <a:lnTo>
                    <a:pt x="8501" y="9029"/>
                  </a:lnTo>
                  <a:lnTo>
                    <a:pt x="8501" y="9029"/>
                  </a:lnTo>
                  <a:lnTo>
                    <a:pt x="8501" y="9029"/>
                  </a:lnTo>
                  <a:lnTo>
                    <a:pt x="8501" y="9029"/>
                  </a:lnTo>
                  <a:lnTo>
                    <a:pt x="8501" y="9029"/>
                  </a:lnTo>
                  <a:lnTo>
                    <a:pt x="8501" y="9029"/>
                  </a:lnTo>
                  <a:lnTo>
                    <a:pt x="8501" y="9029"/>
                  </a:lnTo>
                  <a:lnTo>
                    <a:pt x="8597" y="8309"/>
                  </a:lnTo>
                  <a:lnTo>
                    <a:pt x="8597" y="8309"/>
                  </a:lnTo>
                  <a:lnTo>
                    <a:pt x="7541" y="7972"/>
                  </a:lnTo>
                  <a:lnTo>
                    <a:pt x="6436" y="7540"/>
                  </a:lnTo>
                  <a:lnTo>
                    <a:pt x="5908" y="7300"/>
                  </a:lnTo>
                  <a:lnTo>
                    <a:pt x="5380" y="7012"/>
                  </a:lnTo>
                  <a:lnTo>
                    <a:pt x="4851" y="6676"/>
                  </a:lnTo>
                  <a:lnTo>
                    <a:pt x="4371" y="6292"/>
                  </a:lnTo>
                  <a:lnTo>
                    <a:pt x="3891" y="5907"/>
                  </a:lnTo>
                  <a:lnTo>
                    <a:pt x="3411" y="5475"/>
                  </a:lnTo>
                  <a:lnTo>
                    <a:pt x="2979" y="4995"/>
                  </a:lnTo>
                  <a:lnTo>
                    <a:pt x="2546" y="4515"/>
                  </a:lnTo>
                  <a:lnTo>
                    <a:pt x="2114" y="3938"/>
                  </a:lnTo>
                  <a:lnTo>
                    <a:pt x="1730" y="3362"/>
                  </a:lnTo>
                  <a:lnTo>
                    <a:pt x="1394" y="2738"/>
                  </a:lnTo>
                  <a:lnTo>
                    <a:pt x="1057" y="2017"/>
                  </a:lnTo>
                  <a:lnTo>
                    <a:pt x="3171" y="1441"/>
                  </a:lnTo>
                  <a:lnTo>
                    <a:pt x="9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75"/>
            <p:cNvSpPr/>
            <p:nvPr/>
          </p:nvSpPr>
          <p:spPr>
            <a:xfrm>
              <a:off x="5511275" y="4127750"/>
              <a:ext cx="79275" cy="43250"/>
            </a:xfrm>
            <a:custGeom>
              <a:avLst/>
              <a:gdLst/>
              <a:ahLst/>
              <a:cxnLst/>
              <a:rect l="l" t="t" r="r" b="b"/>
              <a:pathLst>
                <a:path w="3171" h="1730" extrusionOk="0">
                  <a:moveTo>
                    <a:pt x="817" y="0"/>
                  </a:moveTo>
                  <a:lnTo>
                    <a:pt x="145" y="96"/>
                  </a:lnTo>
                  <a:lnTo>
                    <a:pt x="49" y="288"/>
                  </a:lnTo>
                  <a:lnTo>
                    <a:pt x="1" y="528"/>
                  </a:lnTo>
                  <a:lnTo>
                    <a:pt x="49" y="769"/>
                  </a:lnTo>
                  <a:lnTo>
                    <a:pt x="145" y="1009"/>
                  </a:lnTo>
                  <a:lnTo>
                    <a:pt x="241" y="1201"/>
                  </a:lnTo>
                  <a:lnTo>
                    <a:pt x="433" y="1345"/>
                  </a:lnTo>
                  <a:lnTo>
                    <a:pt x="673" y="1489"/>
                  </a:lnTo>
                  <a:lnTo>
                    <a:pt x="961" y="1633"/>
                  </a:lnTo>
                  <a:lnTo>
                    <a:pt x="1249" y="1681"/>
                  </a:lnTo>
                  <a:lnTo>
                    <a:pt x="1586" y="1729"/>
                  </a:lnTo>
                  <a:lnTo>
                    <a:pt x="1874" y="1681"/>
                  </a:lnTo>
                  <a:lnTo>
                    <a:pt x="2162" y="1633"/>
                  </a:lnTo>
                  <a:lnTo>
                    <a:pt x="2450" y="1537"/>
                  </a:lnTo>
                  <a:lnTo>
                    <a:pt x="2690" y="1393"/>
                  </a:lnTo>
                  <a:lnTo>
                    <a:pt x="2882" y="1249"/>
                  </a:lnTo>
                  <a:lnTo>
                    <a:pt x="3026" y="1057"/>
                  </a:lnTo>
                  <a:lnTo>
                    <a:pt x="3122" y="817"/>
                  </a:lnTo>
                  <a:lnTo>
                    <a:pt x="3170" y="576"/>
                  </a:lnTo>
                  <a:lnTo>
                    <a:pt x="3170" y="384"/>
                  </a:lnTo>
                  <a:lnTo>
                    <a:pt x="3122" y="240"/>
                  </a:lnTo>
                  <a:lnTo>
                    <a:pt x="2354" y="96"/>
                  </a:lnTo>
                  <a:lnTo>
                    <a:pt x="1586"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75"/>
            <p:cNvSpPr/>
            <p:nvPr/>
          </p:nvSpPr>
          <p:spPr>
            <a:xfrm>
              <a:off x="5511275" y="4127750"/>
              <a:ext cx="79275" cy="43250"/>
            </a:xfrm>
            <a:custGeom>
              <a:avLst/>
              <a:gdLst/>
              <a:ahLst/>
              <a:cxnLst/>
              <a:rect l="l" t="t" r="r" b="b"/>
              <a:pathLst>
                <a:path w="3171" h="1730" fill="none" extrusionOk="0">
                  <a:moveTo>
                    <a:pt x="1" y="528"/>
                  </a:moveTo>
                  <a:lnTo>
                    <a:pt x="1" y="528"/>
                  </a:lnTo>
                  <a:lnTo>
                    <a:pt x="49" y="288"/>
                  </a:lnTo>
                  <a:lnTo>
                    <a:pt x="145" y="96"/>
                  </a:lnTo>
                  <a:lnTo>
                    <a:pt x="145" y="96"/>
                  </a:lnTo>
                  <a:lnTo>
                    <a:pt x="817" y="0"/>
                  </a:lnTo>
                  <a:lnTo>
                    <a:pt x="1586" y="0"/>
                  </a:lnTo>
                  <a:lnTo>
                    <a:pt x="2354" y="96"/>
                  </a:lnTo>
                  <a:lnTo>
                    <a:pt x="3122" y="240"/>
                  </a:lnTo>
                  <a:lnTo>
                    <a:pt x="3122" y="240"/>
                  </a:lnTo>
                  <a:lnTo>
                    <a:pt x="3170" y="384"/>
                  </a:lnTo>
                  <a:lnTo>
                    <a:pt x="3170" y="576"/>
                  </a:lnTo>
                  <a:lnTo>
                    <a:pt x="3170" y="576"/>
                  </a:lnTo>
                  <a:lnTo>
                    <a:pt x="3122" y="817"/>
                  </a:lnTo>
                  <a:lnTo>
                    <a:pt x="3026" y="1057"/>
                  </a:lnTo>
                  <a:lnTo>
                    <a:pt x="2882" y="1249"/>
                  </a:lnTo>
                  <a:lnTo>
                    <a:pt x="2690" y="1393"/>
                  </a:lnTo>
                  <a:lnTo>
                    <a:pt x="2450" y="1537"/>
                  </a:lnTo>
                  <a:lnTo>
                    <a:pt x="2162" y="1633"/>
                  </a:lnTo>
                  <a:lnTo>
                    <a:pt x="1874" y="1681"/>
                  </a:lnTo>
                  <a:lnTo>
                    <a:pt x="1586" y="1729"/>
                  </a:lnTo>
                  <a:lnTo>
                    <a:pt x="1586" y="1729"/>
                  </a:lnTo>
                  <a:lnTo>
                    <a:pt x="1249" y="1681"/>
                  </a:lnTo>
                  <a:lnTo>
                    <a:pt x="961" y="1633"/>
                  </a:lnTo>
                  <a:lnTo>
                    <a:pt x="673" y="1489"/>
                  </a:lnTo>
                  <a:lnTo>
                    <a:pt x="433" y="1345"/>
                  </a:lnTo>
                  <a:lnTo>
                    <a:pt x="241" y="1201"/>
                  </a:lnTo>
                  <a:lnTo>
                    <a:pt x="145" y="1009"/>
                  </a:lnTo>
                  <a:lnTo>
                    <a:pt x="49" y="769"/>
                  </a:lnTo>
                  <a:lnTo>
                    <a:pt x="1" y="5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75"/>
            <p:cNvSpPr/>
            <p:nvPr/>
          </p:nvSpPr>
          <p:spPr>
            <a:xfrm>
              <a:off x="5532900" y="4103725"/>
              <a:ext cx="40850" cy="39650"/>
            </a:xfrm>
            <a:custGeom>
              <a:avLst/>
              <a:gdLst/>
              <a:ahLst/>
              <a:cxnLst/>
              <a:rect l="l" t="t" r="r" b="b"/>
              <a:pathLst>
                <a:path w="1634" h="1586" extrusionOk="0">
                  <a:moveTo>
                    <a:pt x="336" y="1"/>
                  </a:moveTo>
                  <a:lnTo>
                    <a:pt x="0" y="1489"/>
                  </a:lnTo>
                  <a:lnTo>
                    <a:pt x="1441" y="1585"/>
                  </a:lnTo>
                  <a:lnTo>
                    <a:pt x="1633" y="193"/>
                  </a:lnTo>
                  <a:lnTo>
                    <a:pt x="336"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75"/>
            <p:cNvSpPr/>
            <p:nvPr/>
          </p:nvSpPr>
          <p:spPr>
            <a:xfrm>
              <a:off x="5532900" y="4103725"/>
              <a:ext cx="40850" cy="39650"/>
            </a:xfrm>
            <a:custGeom>
              <a:avLst/>
              <a:gdLst/>
              <a:ahLst/>
              <a:cxnLst/>
              <a:rect l="l" t="t" r="r" b="b"/>
              <a:pathLst>
                <a:path w="1634" h="1586" fill="none" extrusionOk="0">
                  <a:moveTo>
                    <a:pt x="1633" y="193"/>
                  </a:moveTo>
                  <a:lnTo>
                    <a:pt x="1441" y="1585"/>
                  </a:lnTo>
                  <a:lnTo>
                    <a:pt x="0" y="1489"/>
                  </a:lnTo>
                  <a:lnTo>
                    <a:pt x="336" y="1"/>
                  </a:lnTo>
                  <a:lnTo>
                    <a:pt x="1633" y="1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75"/>
            <p:cNvSpPr/>
            <p:nvPr/>
          </p:nvSpPr>
          <p:spPr>
            <a:xfrm>
              <a:off x="5532900" y="4125350"/>
              <a:ext cx="38425" cy="18025"/>
            </a:xfrm>
            <a:custGeom>
              <a:avLst/>
              <a:gdLst/>
              <a:ahLst/>
              <a:cxnLst/>
              <a:rect l="l" t="t" r="r" b="b"/>
              <a:pathLst>
                <a:path w="1537" h="721" extrusionOk="0">
                  <a:moveTo>
                    <a:pt x="144" y="0"/>
                  </a:moveTo>
                  <a:lnTo>
                    <a:pt x="0" y="624"/>
                  </a:lnTo>
                  <a:lnTo>
                    <a:pt x="1441" y="720"/>
                  </a:lnTo>
                  <a:lnTo>
                    <a:pt x="1537" y="96"/>
                  </a:lnTo>
                  <a:lnTo>
                    <a:pt x="1105" y="96"/>
                  </a:lnTo>
                  <a:lnTo>
                    <a:pt x="625" y="48"/>
                  </a:lnTo>
                  <a:lnTo>
                    <a:pt x="144"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75"/>
            <p:cNvSpPr/>
            <p:nvPr/>
          </p:nvSpPr>
          <p:spPr>
            <a:xfrm>
              <a:off x="5532900" y="4125350"/>
              <a:ext cx="38425" cy="18025"/>
            </a:xfrm>
            <a:custGeom>
              <a:avLst/>
              <a:gdLst/>
              <a:ahLst/>
              <a:cxnLst/>
              <a:rect l="l" t="t" r="r" b="b"/>
              <a:pathLst>
                <a:path w="1537" h="721" fill="none" extrusionOk="0">
                  <a:moveTo>
                    <a:pt x="144" y="0"/>
                  </a:moveTo>
                  <a:lnTo>
                    <a:pt x="0" y="624"/>
                  </a:lnTo>
                  <a:lnTo>
                    <a:pt x="1441" y="720"/>
                  </a:lnTo>
                  <a:lnTo>
                    <a:pt x="1537" y="96"/>
                  </a:lnTo>
                  <a:lnTo>
                    <a:pt x="1537" y="96"/>
                  </a:lnTo>
                  <a:lnTo>
                    <a:pt x="1105" y="96"/>
                  </a:lnTo>
                  <a:lnTo>
                    <a:pt x="1105" y="96"/>
                  </a:lnTo>
                  <a:lnTo>
                    <a:pt x="625" y="48"/>
                  </a:lnTo>
                  <a:lnTo>
                    <a:pt x="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75"/>
            <p:cNvSpPr/>
            <p:nvPr/>
          </p:nvSpPr>
          <p:spPr>
            <a:xfrm>
              <a:off x="5725000" y="3860000"/>
              <a:ext cx="127275" cy="140500"/>
            </a:xfrm>
            <a:custGeom>
              <a:avLst/>
              <a:gdLst/>
              <a:ahLst/>
              <a:cxnLst/>
              <a:rect l="l" t="t" r="r" b="b"/>
              <a:pathLst>
                <a:path w="5091" h="5620" extrusionOk="0">
                  <a:moveTo>
                    <a:pt x="2305" y="1"/>
                  </a:moveTo>
                  <a:lnTo>
                    <a:pt x="2065" y="49"/>
                  </a:lnTo>
                  <a:lnTo>
                    <a:pt x="1777" y="145"/>
                  </a:lnTo>
                  <a:lnTo>
                    <a:pt x="1345" y="337"/>
                  </a:lnTo>
                  <a:lnTo>
                    <a:pt x="913" y="625"/>
                  </a:lnTo>
                  <a:lnTo>
                    <a:pt x="577" y="1009"/>
                  </a:lnTo>
                  <a:lnTo>
                    <a:pt x="288" y="1441"/>
                  </a:lnTo>
                  <a:lnTo>
                    <a:pt x="96" y="1922"/>
                  </a:lnTo>
                  <a:lnTo>
                    <a:pt x="0" y="2498"/>
                  </a:lnTo>
                  <a:lnTo>
                    <a:pt x="0" y="3026"/>
                  </a:lnTo>
                  <a:lnTo>
                    <a:pt x="96" y="3602"/>
                  </a:lnTo>
                  <a:lnTo>
                    <a:pt x="288" y="4131"/>
                  </a:lnTo>
                  <a:lnTo>
                    <a:pt x="577" y="4563"/>
                  </a:lnTo>
                  <a:lnTo>
                    <a:pt x="913" y="4947"/>
                  </a:lnTo>
                  <a:lnTo>
                    <a:pt x="1345" y="5235"/>
                  </a:lnTo>
                  <a:lnTo>
                    <a:pt x="1777" y="5475"/>
                  </a:lnTo>
                  <a:lnTo>
                    <a:pt x="2305" y="5571"/>
                  </a:lnTo>
                  <a:lnTo>
                    <a:pt x="2546" y="5619"/>
                  </a:lnTo>
                  <a:lnTo>
                    <a:pt x="2786" y="5619"/>
                  </a:lnTo>
                  <a:lnTo>
                    <a:pt x="3074" y="5571"/>
                  </a:lnTo>
                  <a:lnTo>
                    <a:pt x="3314" y="5475"/>
                  </a:lnTo>
                  <a:lnTo>
                    <a:pt x="3794" y="5283"/>
                  </a:lnTo>
                  <a:lnTo>
                    <a:pt x="4178" y="4995"/>
                  </a:lnTo>
                  <a:lnTo>
                    <a:pt x="4563" y="4611"/>
                  </a:lnTo>
                  <a:lnTo>
                    <a:pt x="4803" y="4179"/>
                  </a:lnTo>
                  <a:lnTo>
                    <a:pt x="4995" y="3698"/>
                  </a:lnTo>
                  <a:lnTo>
                    <a:pt x="5091" y="3170"/>
                  </a:lnTo>
                  <a:lnTo>
                    <a:pt x="5091" y="2594"/>
                  </a:lnTo>
                  <a:lnTo>
                    <a:pt x="4995" y="2018"/>
                  </a:lnTo>
                  <a:lnTo>
                    <a:pt x="4803" y="1489"/>
                  </a:lnTo>
                  <a:lnTo>
                    <a:pt x="4515" y="1057"/>
                  </a:lnTo>
                  <a:lnTo>
                    <a:pt x="4178" y="673"/>
                  </a:lnTo>
                  <a:lnTo>
                    <a:pt x="3794" y="385"/>
                  </a:lnTo>
                  <a:lnTo>
                    <a:pt x="3314" y="145"/>
                  </a:lnTo>
                  <a:lnTo>
                    <a:pt x="2834" y="49"/>
                  </a:lnTo>
                  <a:lnTo>
                    <a:pt x="2546"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75"/>
            <p:cNvSpPr/>
            <p:nvPr/>
          </p:nvSpPr>
          <p:spPr>
            <a:xfrm>
              <a:off x="5725000" y="3860000"/>
              <a:ext cx="127275" cy="140500"/>
            </a:xfrm>
            <a:custGeom>
              <a:avLst/>
              <a:gdLst/>
              <a:ahLst/>
              <a:cxnLst/>
              <a:rect l="l" t="t" r="r" b="b"/>
              <a:pathLst>
                <a:path w="5091" h="5620" fill="none" extrusionOk="0">
                  <a:moveTo>
                    <a:pt x="5091" y="2594"/>
                  </a:moveTo>
                  <a:lnTo>
                    <a:pt x="5091" y="2594"/>
                  </a:lnTo>
                  <a:lnTo>
                    <a:pt x="5091" y="3170"/>
                  </a:lnTo>
                  <a:lnTo>
                    <a:pt x="4995" y="3698"/>
                  </a:lnTo>
                  <a:lnTo>
                    <a:pt x="4803" y="4179"/>
                  </a:lnTo>
                  <a:lnTo>
                    <a:pt x="4563" y="4611"/>
                  </a:lnTo>
                  <a:lnTo>
                    <a:pt x="4178" y="4995"/>
                  </a:lnTo>
                  <a:lnTo>
                    <a:pt x="3794" y="5283"/>
                  </a:lnTo>
                  <a:lnTo>
                    <a:pt x="3314" y="5475"/>
                  </a:lnTo>
                  <a:lnTo>
                    <a:pt x="3074" y="5571"/>
                  </a:lnTo>
                  <a:lnTo>
                    <a:pt x="2786" y="5619"/>
                  </a:lnTo>
                  <a:lnTo>
                    <a:pt x="2786" y="5619"/>
                  </a:lnTo>
                  <a:lnTo>
                    <a:pt x="2546" y="5619"/>
                  </a:lnTo>
                  <a:lnTo>
                    <a:pt x="2305" y="5571"/>
                  </a:lnTo>
                  <a:lnTo>
                    <a:pt x="1777" y="5475"/>
                  </a:lnTo>
                  <a:lnTo>
                    <a:pt x="1345" y="5235"/>
                  </a:lnTo>
                  <a:lnTo>
                    <a:pt x="913" y="4947"/>
                  </a:lnTo>
                  <a:lnTo>
                    <a:pt x="577" y="4563"/>
                  </a:lnTo>
                  <a:lnTo>
                    <a:pt x="288" y="4131"/>
                  </a:lnTo>
                  <a:lnTo>
                    <a:pt x="96" y="3602"/>
                  </a:lnTo>
                  <a:lnTo>
                    <a:pt x="0" y="3026"/>
                  </a:lnTo>
                  <a:lnTo>
                    <a:pt x="0" y="3026"/>
                  </a:lnTo>
                  <a:lnTo>
                    <a:pt x="0" y="2498"/>
                  </a:lnTo>
                  <a:lnTo>
                    <a:pt x="96" y="1922"/>
                  </a:lnTo>
                  <a:lnTo>
                    <a:pt x="288" y="1441"/>
                  </a:lnTo>
                  <a:lnTo>
                    <a:pt x="577" y="1009"/>
                  </a:lnTo>
                  <a:lnTo>
                    <a:pt x="913" y="625"/>
                  </a:lnTo>
                  <a:lnTo>
                    <a:pt x="1345" y="337"/>
                  </a:lnTo>
                  <a:lnTo>
                    <a:pt x="1777" y="145"/>
                  </a:lnTo>
                  <a:lnTo>
                    <a:pt x="2065" y="49"/>
                  </a:lnTo>
                  <a:lnTo>
                    <a:pt x="2305" y="1"/>
                  </a:lnTo>
                  <a:lnTo>
                    <a:pt x="2305" y="1"/>
                  </a:lnTo>
                  <a:lnTo>
                    <a:pt x="2546" y="1"/>
                  </a:lnTo>
                  <a:lnTo>
                    <a:pt x="2834" y="49"/>
                  </a:lnTo>
                  <a:lnTo>
                    <a:pt x="3314" y="145"/>
                  </a:lnTo>
                  <a:lnTo>
                    <a:pt x="3794" y="385"/>
                  </a:lnTo>
                  <a:lnTo>
                    <a:pt x="4178" y="673"/>
                  </a:lnTo>
                  <a:lnTo>
                    <a:pt x="4515" y="1057"/>
                  </a:lnTo>
                  <a:lnTo>
                    <a:pt x="4803" y="1489"/>
                  </a:lnTo>
                  <a:lnTo>
                    <a:pt x="4995" y="2018"/>
                  </a:lnTo>
                  <a:lnTo>
                    <a:pt x="5091" y="25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75"/>
            <p:cNvSpPr/>
            <p:nvPr/>
          </p:nvSpPr>
          <p:spPr>
            <a:xfrm>
              <a:off x="5800625" y="3888825"/>
              <a:ext cx="36050" cy="81650"/>
            </a:xfrm>
            <a:custGeom>
              <a:avLst/>
              <a:gdLst/>
              <a:ahLst/>
              <a:cxnLst/>
              <a:rect l="l" t="t" r="r" b="b"/>
              <a:pathLst>
                <a:path w="1442" h="3266" extrusionOk="0">
                  <a:moveTo>
                    <a:pt x="1" y="0"/>
                  </a:moveTo>
                  <a:lnTo>
                    <a:pt x="97" y="672"/>
                  </a:lnTo>
                  <a:lnTo>
                    <a:pt x="193" y="1825"/>
                  </a:lnTo>
                  <a:lnTo>
                    <a:pt x="241" y="2545"/>
                  </a:lnTo>
                  <a:lnTo>
                    <a:pt x="193" y="3266"/>
                  </a:lnTo>
                  <a:lnTo>
                    <a:pt x="481" y="3170"/>
                  </a:lnTo>
                  <a:lnTo>
                    <a:pt x="721" y="3074"/>
                  </a:lnTo>
                  <a:lnTo>
                    <a:pt x="961" y="2882"/>
                  </a:lnTo>
                  <a:lnTo>
                    <a:pt x="1153" y="2642"/>
                  </a:lnTo>
                  <a:lnTo>
                    <a:pt x="1297" y="2401"/>
                  </a:lnTo>
                  <a:lnTo>
                    <a:pt x="1394" y="2113"/>
                  </a:lnTo>
                  <a:lnTo>
                    <a:pt x="1442" y="1825"/>
                  </a:lnTo>
                  <a:lnTo>
                    <a:pt x="1442" y="1489"/>
                  </a:lnTo>
                  <a:lnTo>
                    <a:pt x="1394" y="1249"/>
                  </a:lnTo>
                  <a:lnTo>
                    <a:pt x="1346" y="1009"/>
                  </a:lnTo>
                  <a:lnTo>
                    <a:pt x="1249" y="769"/>
                  </a:lnTo>
                  <a:lnTo>
                    <a:pt x="1105" y="576"/>
                  </a:lnTo>
                  <a:lnTo>
                    <a:pt x="913" y="384"/>
                  </a:lnTo>
                  <a:lnTo>
                    <a:pt x="769" y="240"/>
                  </a:lnTo>
                  <a:lnTo>
                    <a:pt x="577" y="144"/>
                  </a:lnTo>
                  <a:lnTo>
                    <a:pt x="337" y="48"/>
                  </a:lnTo>
                  <a:lnTo>
                    <a:pt x="193" y="961"/>
                  </a:lnTo>
                  <a:lnTo>
                    <a:pt x="145" y="672"/>
                  </a:lnTo>
                  <a:lnTo>
                    <a:pt x="1"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75"/>
            <p:cNvSpPr/>
            <p:nvPr/>
          </p:nvSpPr>
          <p:spPr>
            <a:xfrm>
              <a:off x="5800625" y="3888825"/>
              <a:ext cx="36050" cy="81650"/>
            </a:xfrm>
            <a:custGeom>
              <a:avLst/>
              <a:gdLst/>
              <a:ahLst/>
              <a:cxnLst/>
              <a:rect l="l" t="t" r="r" b="b"/>
              <a:pathLst>
                <a:path w="1442" h="3266" fill="none" extrusionOk="0">
                  <a:moveTo>
                    <a:pt x="1" y="0"/>
                  </a:moveTo>
                  <a:lnTo>
                    <a:pt x="1" y="0"/>
                  </a:lnTo>
                  <a:lnTo>
                    <a:pt x="97" y="672"/>
                  </a:lnTo>
                  <a:lnTo>
                    <a:pt x="193" y="1825"/>
                  </a:lnTo>
                  <a:lnTo>
                    <a:pt x="193" y="1825"/>
                  </a:lnTo>
                  <a:lnTo>
                    <a:pt x="241" y="2545"/>
                  </a:lnTo>
                  <a:lnTo>
                    <a:pt x="193" y="3266"/>
                  </a:lnTo>
                  <a:lnTo>
                    <a:pt x="193" y="3266"/>
                  </a:lnTo>
                  <a:lnTo>
                    <a:pt x="481" y="3170"/>
                  </a:lnTo>
                  <a:lnTo>
                    <a:pt x="721" y="3074"/>
                  </a:lnTo>
                  <a:lnTo>
                    <a:pt x="961" y="2882"/>
                  </a:lnTo>
                  <a:lnTo>
                    <a:pt x="1153" y="2642"/>
                  </a:lnTo>
                  <a:lnTo>
                    <a:pt x="1297" y="2401"/>
                  </a:lnTo>
                  <a:lnTo>
                    <a:pt x="1394" y="2113"/>
                  </a:lnTo>
                  <a:lnTo>
                    <a:pt x="1442" y="1825"/>
                  </a:lnTo>
                  <a:lnTo>
                    <a:pt x="1442" y="1489"/>
                  </a:lnTo>
                  <a:lnTo>
                    <a:pt x="1442" y="1489"/>
                  </a:lnTo>
                  <a:lnTo>
                    <a:pt x="1394" y="1249"/>
                  </a:lnTo>
                  <a:lnTo>
                    <a:pt x="1346" y="1009"/>
                  </a:lnTo>
                  <a:lnTo>
                    <a:pt x="1249" y="769"/>
                  </a:lnTo>
                  <a:lnTo>
                    <a:pt x="1105" y="576"/>
                  </a:lnTo>
                  <a:lnTo>
                    <a:pt x="913" y="384"/>
                  </a:lnTo>
                  <a:lnTo>
                    <a:pt x="769" y="240"/>
                  </a:lnTo>
                  <a:lnTo>
                    <a:pt x="577" y="144"/>
                  </a:lnTo>
                  <a:lnTo>
                    <a:pt x="337" y="48"/>
                  </a:lnTo>
                  <a:lnTo>
                    <a:pt x="337" y="48"/>
                  </a:lnTo>
                  <a:lnTo>
                    <a:pt x="193" y="961"/>
                  </a:lnTo>
                  <a:lnTo>
                    <a:pt x="193" y="961"/>
                  </a:lnTo>
                  <a:lnTo>
                    <a:pt x="145" y="672"/>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75"/>
            <p:cNvSpPr/>
            <p:nvPr/>
          </p:nvSpPr>
          <p:spPr>
            <a:xfrm>
              <a:off x="5388825" y="3732725"/>
              <a:ext cx="417825" cy="395050"/>
            </a:xfrm>
            <a:custGeom>
              <a:avLst/>
              <a:gdLst/>
              <a:ahLst/>
              <a:cxnLst/>
              <a:rect l="l" t="t" r="r" b="b"/>
              <a:pathLst>
                <a:path w="16713" h="15802" extrusionOk="0">
                  <a:moveTo>
                    <a:pt x="9845" y="1"/>
                  </a:moveTo>
                  <a:lnTo>
                    <a:pt x="9125" y="49"/>
                  </a:lnTo>
                  <a:lnTo>
                    <a:pt x="5571" y="577"/>
                  </a:lnTo>
                  <a:lnTo>
                    <a:pt x="4755" y="625"/>
                  </a:lnTo>
                  <a:lnTo>
                    <a:pt x="3986" y="769"/>
                  </a:lnTo>
                  <a:lnTo>
                    <a:pt x="3314" y="961"/>
                  </a:lnTo>
                  <a:lnTo>
                    <a:pt x="2690" y="1250"/>
                  </a:lnTo>
                  <a:lnTo>
                    <a:pt x="2161" y="1634"/>
                  </a:lnTo>
                  <a:lnTo>
                    <a:pt x="1681" y="2066"/>
                  </a:lnTo>
                  <a:lnTo>
                    <a:pt x="1297" y="2546"/>
                  </a:lnTo>
                  <a:lnTo>
                    <a:pt x="961" y="3074"/>
                  </a:lnTo>
                  <a:lnTo>
                    <a:pt x="673" y="3651"/>
                  </a:lnTo>
                  <a:lnTo>
                    <a:pt x="432" y="4275"/>
                  </a:lnTo>
                  <a:lnTo>
                    <a:pt x="240" y="4947"/>
                  </a:lnTo>
                  <a:lnTo>
                    <a:pt x="96" y="5620"/>
                  </a:lnTo>
                  <a:lnTo>
                    <a:pt x="0" y="6292"/>
                  </a:lnTo>
                  <a:lnTo>
                    <a:pt x="0" y="7013"/>
                  </a:lnTo>
                  <a:lnTo>
                    <a:pt x="0" y="7733"/>
                  </a:lnTo>
                  <a:lnTo>
                    <a:pt x="48" y="8453"/>
                  </a:lnTo>
                  <a:lnTo>
                    <a:pt x="144" y="9558"/>
                  </a:lnTo>
                  <a:lnTo>
                    <a:pt x="48" y="9942"/>
                  </a:lnTo>
                  <a:lnTo>
                    <a:pt x="0" y="10278"/>
                  </a:lnTo>
                  <a:lnTo>
                    <a:pt x="0" y="10662"/>
                  </a:lnTo>
                  <a:lnTo>
                    <a:pt x="48" y="10999"/>
                  </a:lnTo>
                  <a:lnTo>
                    <a:pt x="144" y="11623"/>
                  </a:lnTo>
                  <a:lnTo>
                    <a:pt x="384" y="12247"/>
                  </a:lnTo>
                  <a:lnTo>
                    <a:pt x="673" y="12824"/>
                  </a:lnTo>
                  <a:lnTo>
                    <a:pt x="1105" y="13352"/>
                  </a:lnTo>
                  <a:lnTo>
                    <a:pt x="1585" y="13832"/>
                  </a:lnTo>
                  <a:lnTo>
                    <a:pt x="2113" y="14264"/>
                  </a:lnTo>
                  <a:lnTo>
                    <a:pt x="2690" y="14649"/>
                  </a:lnTo>
                  <a:lnTo>
                    <a:pt x="3314" y="14985"/>
                  </a:lnTo>
                  <a:lnTo>
                    <a:pt x="3986" y="15273"/>
                  </a:lnTo>
                  <a:lnTo>
                    <a:pt x="4707" y="15513"/>
                  </a:lnTo>
                  <a:lnTo>
                    <a:pt x="5379" y="15657"/>
                  </a:lnTo>
                  <a:lnTo>
                    <a:pt x="6147" y="15753"/>
                  </a:lnTo>
                  <a:lnTo>
                    <a:pt x="6868" y="15801"/>
                  </a:lnTo>
                  <a:lnTo>
                    <a:pt x="7540" y="15753"/>
                  </a:lnTo>
                  <a:lnTo>
                    <a:pt x="10470" y="15513"/>
                  </a:lnTo>
                  <a:lnTo>
                    <a:pt x="11190" y="15417"/>
                  </a:lnTo>
                  <a:lnTo>
                    <a:pt x="11862" y="15225"/>
                  </a:lnTo>
                  <a:lnTo>
                    <a:pt x="12487" y="14985"/>
                  </a:lnTo>
                  <a:lnTo>
                    <a:pt x="13111" y="14697"/>
                  </a:lnTo>
                  <a:lnTo>
                    <a:pt x="13639" y="14360"/>
                  </a:lnTo>
                  <a:lnTo>
                    <a:pt x="14216" y="13976"/>
                  </a:lnTo>
                  <a:lnTo>
                    <a:pt x="14696" y="13544"/>
                  </a:lnTo>
                  <a:lnTo>
                    <a:pt x="15128" y="13064"/>
                  </a:lnTo>
                  <a:lnTo>
                    <a:pt x="15512" y="12535"/>
                  </a:lnTo>
                  <a:lnTo>
                    <a:pt x="15848" y="11959"/>
                  </a:lnTo>
                  <a:lnTo>
                    <a:pt x="16137" y="11383"/>
                  </a:lnTo>
                  <a:lnTo>
                    <a:pt x="16377" y="10759"/>
                  </a:lnTo>
                  <a:lnTo>
                    <a:pt x="16569" y="10134"/>
                  </a:lnTo>
                  <a:lnTo>
                    <a:pt x="16665" y="9462"/>
                  </a:lnTo>
                  <a:lnTo>
                    <a:pt x="16713" y="8741"/>
                  </a:lnTo>
                  <a:lnTo>
                    <a:pt x="16665" y="8069"/>
                  </a:lnTo>
                  <a:lnTo>
                    <a:pt x="16569" y="6916"/>
                  </a:lnTo>
                  <a:lnTo>
                    <a:pt x="16473" y="6244"/>
                  </a:lnTo>
                  <a:lnTo>
                    <a:pt x="16329" y="5524"/>
                  </a:lnTo>
                  <a:lnTo>
                    <a:pt x="16089" y="4851"/>
                  </a:lnTo>
                  <a:lnTo>
                    <a:pt x="15800" y="4227"/>
                  </a:lnTo>
                  <a:lnTo>
                    <a:pt x="15464" y="3603"/>
                  </a:lnTo>
                  <a:lnTo>
                    <a:pt x="15080" y="3026"/>
                  </a:lnTo>
                  <a:lnTo>
                    <a:pt x="14648" y="2450"/>
                  </a:lnTo>
                  <a:lnTo>
                    <a:pt x="14168" y="1922"/>
                  </a:lnTo>
                  <a:lnTo>
                    <a:pt x="13639" y="1490"/>
                  </a:lnTo>
                  <a:lnTo>
                    <a:pt x="13063" y="1057"/>
                  </a:lnTo>
                  <a:lnTo>
                    <a:pt x="12487" y="721"/>
                  </a:lnTo>
                  <a:lnTo>
                    <a:pt x="11862" y="433"/>
                  </a:lnTo>
                  <a:lnTo>
                    <a:pt x="11190" y="241"/>
                  </a:lnTo>
                  <a:lnTo>
                    <a:pt x="10518" y="97"/>
                  </a:lnTo>
                  <a:lnTo>
                    <a:pt x="9845"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75"/>
            <p:cNvSpPr/>
            <p:nvPr/>
          </p:nvSpPr>
          <p:spPr>
            <a:xfrm>
              <a:off x="5388825" y="3732725"/>
              <a:ext cx="417825" cy="395050"/>
            </a:xfrm>
            <a:custGeom>
              <a:avLst/>
              <a:gdLst/>
              <a:ahLst/>
              <a:cxnLst/>
              <a:rect l="l" t="t" r="r" b="b"/>
              <a:pathLst>
                <a:path w="16713" h="15802" fill="none" extrusionOk="0">
                  <a:moveTo>
                    <a:pt x="9125" y="49"/>
                  </a:moveTo>
                  <a:lnTo>
                    <a:pt x="5571" y="577"/>
                  </a:lnTo>
                  <a:lnTo>
                    <a:pt x="5571" y="577"/>
                  </a:lnTo>
                  <a:lnTo>
                    <a:pt x="4755" y="625"/>
                  </a:lnTo>
                  <a:lnTo>
                    <a:pt x="3986" y="769"/>
                  </a:lnTo>
                  <a:lnTo>
                    <a:pt x="3314" y="961"/>
                  </a:lnTo>
                  <a:lnTo>
                    <a:pt x="2690" y="1250"/>
                  </a:lnTo>
                  <a:lnTo>
                    <a:pt x="2161" y="1634"/>
                  </a:lnTo>
                  <a:lnTo>
                    <a:pt x="1681" y="2066"/>
                  </a:lnTo>
                  <a:lnTo>
                    <a:pt x="1297" y="2546"/>
                  </a:lnTo>
                  <a:lnTo>
                    <a:pt x="961" y="3074"/>
                  </a:lnTo>
                  <a:lnTo>
                    <a:pt x="673" y="3651"/>
                  </a:lnTo>
                  <a:lnTo>
                    <a:pt x="432" y="4275"/>
                  </a:lnTo>
                  <a:lnTo>
                    <a:pt x="240" y="4947"/>
                  </a:lnTo>
                  <a:lnTo>
                    <a:pt x="96" y="5620"/>
                  </a:lnTo>
                  <a:lnTo>
                    <a:pt x="0" y="6292"/>
                  </a:lnTo>
                  <a:lnTo>
                    <a:pt x="0" y="7013"/>
                  </a:lnTo>
                  <a:lnTo>
                    <a:pt x="0" y="7733"/>
                  </a:lnTo>
                  <a:lnTo>
                    <a:pt x="48" y="8453"/>
                  </a:lnTo>
                  <a:lnTo>
                    <a:pt x="144" y="9558"/>
                  </a:lnTo>
                  <a:lnTo>
                    <a:pt x="144" y="9558"/>
                  </a:lnTo>
                  <a:lnTo>
                    <a:pt x="48" y="9942"/>
                  </a:lnTo>
                  <a:lnTo>
                    <a:pt x="0" y="10278"/>
                  </a:lnTo>
                  <a:lnTo>
                    <a:pt x="0" y="10662"/>
                  </a:lnTo>
                  <a:lnTo>
                    <a:pt x="48" y="10999"/>
                  </a:lnTo>
                  <a:lnTo>
                    <a:pt x="144" y="11623"/>
                  </a:lnTo>
                  <a:lnTo>
                    <a:pt x="384" y="12247"/>
                  </a:lnTo>
                  <a:lnTo>
                    <a:pt x="673" y="12824"/>
                  </a:lnTo>
                  <a:lnTo>
                    <a:pt x="1105" y="13352"/>
                  </a:lnTo>
                  <a:lnTo>
                    <a:pt x="1585" y="13832"/>
                  </a:lnTo>
                  <a:lnTo>
                    <a:pt x="2113" y="14264"/>
                  </a:lnTo>
                  <a:lnTo>
                    <a:pt x="2690" y="14649"/>
                  </a:lnTo>
                  <a:lnTo>
                    <a:pt x="3314" y="14985"/>
                  </a:lnTo>
                  <a:lnTo>
                    <a:pt x="3986" y="15273"/>
                  </a:lnTo>
                  <a:lnTo>
                    <a:pt x="4707" y="15513"/>
                  </a:lnTo>
                  <a:lnTo>
                    <a:pt x="5379" y="15657"/>
                  </a:lnTo>
                  <a:lnTo>
                    <a:pt x="6147" y="15753"/>
                  </a:lnTo>
                  <a:lnTo>
                    <a:pt x="6868" y="15801"/>
                  </a:lnTo>
                  <a:lnTo>
                    <a:pt x="7540" y="15753"/>
                  </a:lnTo>
                  <a:lnTo>
                    <a:pt x="10470" y="15513"/>
                  </a:lnTo>
                  <a:lnTo>
                    <a:pt x="10470" y="15513"/>
                  </a:lnTo>
                  <a:lnTo>
                    <a:pt x="11190" y="15417"/>
                  </a:lnTo>
                  <a:lnTo>
                    <a:pt x="11862" y="15225"/>
                  </a:lnTo>
                  <a:lnTo>
                    <a:pt x="12487" y="14985"/>
                  </a:lnTo>
                  <a:lnTo>
                    <a:pt x="13111" y="14697"/>
                  </a:lnTo>
                  <a:lnTo>
                    <a:pt x="13639" y="14360"/>
                  </a:lnTo>
                  <a:lnTo>
                    <a:pt x="14216" y="13976"/>
                  </a:lnTo>
                  <a:lnTo>
                    <a:pt x="14696" y="13544"/>
                  </a:lnTo>
                  <a:lnTo>
                    <a:pt x="15128" y="13064"/>
                  </a:lnTo>
                  <a:lnTo>
                    <a:pt x="15512" y="12535"/>
                  </a:lnTo>
                  <a:lnTo>
                    <a:pt x="15848" y="11959"/>
                  </a:lnTo>
                  <a:lnTo>
                    <a:pt x="16137" y="11383"/>
                  </a:lnTo>
                  <a:lnTo>
                    <a:pt x="16377" y="10759"/>
                  </a:lnTo>
                  <a:lnTo>
                    <a:pt x="16569" y="10134"/>
                  </a:lnTo>
                  <a:lnTo>
                    <a:pt x="16665" y="9462"/>
                  </a:lnTo>
                  <a:lnTo>
                    <a:pt x="16713" y="8741"/>
                  </a:lnTo>
                  <a:lnTo>
                    <a:pt x="16665" y="8069"/>
                  </a:lnTo>
                  <a:lnTo>
                    <a:pt x="16569" y="6916"/>
                  </a:lnTo>
                  <a:lnTo>
                    <a:pt x="16569" y="6916"/>
                  </a:lnTo>
                  <a:lnTo>
                    <a:pt x="16473" y="6244"/>
                  </a:lnTo>
                  <a:lnTo>
                    <a:pt x="16329" y="5524"/>
                  </a:lnTo>
                  <a:lnTo>
                    <a:pt x="16089" y="4851"/>
                  </a:lnTo>
                  <a:lnTo>
                    <a:pt x="15800" y="4227"/>
                  </a:lnTo>
                  <a:lnTo>
                    <a:pt x="15464" y="3603"/>
                  </a:lnTo>
                  <a:lnTo>
                    <a:pt x="15080" y="3026"/>
                  </a:lnTo>
                  <a:lnTo>
                    <a:pt x="14648" y="2450"/>
                  </a:lnTo>
                  <a:lnTo>
                    <a:pt x="14168" y="1922"/>
                  </a:lnTo>
                  <a:lnTo>
                    <a:pt x="13639" y="1490"/>
                  </a:lnTo>
                  <a:lnTo>
                    <a:pt x="13063" y="1057"/>
                  </a:lnTo>
                  <a:lnTo>
                    <a:pt x="12487" y="721"/>
                  </a:lnTo>
                  <a:lnTo>
                    <a:pt x="11862" y="433"/>
                  </a:lnTo>
                  <a:lnTo>
                    <a:pt x="11190" y="241"/>
                  </a:lnTo>
                  <a:lnTo>
                    <a:pt x="10518" y="97"/>
                  </a:lnTo>
                  <a:lnTo>
                    <a:pt x="9845" y="1"/>
                  </a:lnTo>
                  <a:lnTo>
                    <a:pt x="9125" y="4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75"/>
            <p:cNvSpPr/>
            <p:nvPr/>
          </p:nvSpPr>
          <p:spPr>
            <a:xfrm>
              <a:off x="5550900" y="3957250"/>
              <a:ext cx="92475" cy="56450"/>
            </a:xfrm>
            <a:custGeom>
              <a:avLst/>
              <a:gdLst/>
              <a:ahLst/>
              <a:cxnLst/>
              <a:rect l="l" t="t" r="r" b="b"/>
              <a:pathLst>
                <a:path w="3699" h="2258" extrusionOk="0">
                  <a:moveTo>
                    <a:pt x="625" y="1"/>
                  </a:moveTo>
                  <a:lnTo>
                    <a:pt x="433" y="49"/>
                  </a:lnTo>
                  <a:lnTo>
                    <a:pt x="337" y="145"/>
                  </a:lnTo>
                  <a:lnTo>
                    <a:pt x="241" y="241"/>
                  </a:lnTo>
                  <a:lnTo>
                    <a:pt x="49" y="529"/>
                  </a:lnTo>
                  <a:lnTo>
                    <a:pt x="1" y="865"/>
                  </a:lnTo>
                  <a:lnTo>
                    <a:pt x="1" y="1057"/>
                  </a:lnTo>
                  <a:lnTo>
                    <a:pt x="49" y="1249"/>
                  </a:lnTo>
                  <a:lnTo>
                    <a:pt x="145" y="1441"/>
                  </a:lnTo>
                  <a:lnTo>
                    <a:pt x="241" y="1633"/>
                  </a:lnTo>
                  <a:lnTo>
                    <a:pt x="433" y="1778"/>
                  </a:lnTo>
                  <a:lnTo>
                    <a:pt x="625" y="1970"/>
                  </a:lnTo>
                  <a:lnTo>
                    <a:pt x="865" y="2066"/>
                  </a:lnTo>
                  <a:lnTo>
                    <a:pt x="1201" y="2162"/>
                  </a:lnTo>
                  <a:lnTo>
                    <a:pt x="1537" y="2258"/>
                  </a:lnTo>
                  <a:lnTo>
                    <a:pt x="2306" y="2258"/>
                  </a:lnTo>
                  <a:lnTo>
                    <a:pt x="2546" y="2210"/>
                  </a:lnTo>
                  <a:lnTo>
                    <a:pt x="2786" y="2114"/>
                  </a:lnTo>
                  <a:lnTo>
                    <a:pt x="3026" y="2018"/>
                  </a:lnTo>
                  <a:lnTo>
                    <a:pt x="3218" y="1874"/>
                  </a:lnTo>
                  <a:lnTo>
                    <a:pt x="3362" y="1729"/>
                  </a:lnTo>
                  <a:lnTo>
                    <a:pt x="3458" y="1585"/>
                  </a:lnTo>
                  <a:lnTo>
                    <a:pt x="3554" y="1393"/>
                  </a:lnTo>
                  <a:lnTo>
                    <a:pt x="3699" y="1057"/>
                  </a:lnTo>
                  <a:lnTo>
                    <a:pt x="3650" y="769"/>
                  </a:lnTo>
                  <a:lnTo>
                    <a:pt x="3650" y="625"/>
                  </a:lnTo>
                  <a:lnTo>
                    <a:pt x="3554" y="481"/>
                  </a:lnTo>
                  <a:lnTo>
                    <a:pt x="3458" y="385"/>
                  </a:lnTo>
                  <a:lnTo>
                    <a:pt x="3362" y="337"/>
                  </a:lnTo>
                  <a:lnTo>
                    <a:pt x="3074" y="241"/>
                  </a:lnTo>
                  <a:lnTo>
                    <a:pt x="2882" y="193"/>
                  </a:lnTo>
                  <a:lnTo>
                    <a:pt x="2786" y="241"/>
                  </a:lnTo>
                  <a:lnTo>
                    <a:pt x="2690" y="289"/>
                  </a:lnTo>
                  <a:lnTo>
                    <a:pt x="2402" y="433"/>
                  </a:lnTo>
                  <a:lnTo>
                    <a:pt x="2162" y="481"/>
                  </a:lnTo>
                  <a:lnTo>
                    <a:pt x="1826" y="529"/>
                  </a:lnTo>
                  <a:lnTo>
                    <a:pt x="1633" y="529"/>
                  </a:lnTo>
                  <a:lnTo>
                    <a:pt x="1441" y="433"/>
                  </a:lnTo>
                  <a:lnTo>
                    <a:pt x="1105" y="193"/>
                  </a:lnTo>
                  <a:lnTo>
                    <a:pt x="961" y="97"/>
                  </a:lnTo>
                  <a:lnTo>
                    <a:pt x="8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75"/>
            <p:cNvSpPr/>
            <p:nvPr/>
          </p:nvSpPr>
          <p:spPr>
            <a:xfrm>
              <a:off x="5465650" y="3866000"/>
              <a:ext cx="86475" cy="108075"/>
            </a:xfrm>
            <a:custGeom>
              <a:avLst/>
              <a:gdLst/>
              <a:ahLst/>
              <a:cxnLst/>
              <a:rect l="l" t="t" r="r" b="b"/>
              <a:pathLst>
                <a:path w="3459" h="4323" extrusionOk="0">
                  <a:moveTo>
                    <a:pt x="1394" y="1"/>
                  </a:moveTo>
                  <a:lnTo>
                    <a:pt x="1105" y="97"/>
                  </a:lnTo>
                  <a:lnTo>
                    <a:pt x="817" y="289"/>
                  </a:lnTo>
                  <a:lnTo>
                    <a:pt x="529" y="481"/>
                  </a:lnTo>
                  <a:lnTo>
                    <a:pt x="337" y="721"/>
                  </a:lnTo>
                  <a:lnTo>
                    <a:pt x="145" y="1009"/>
                  </a:lnTo>
                  <a:lnTo>
                    <a:pt x="49" y="1345"/>
                  </a:lnTo>
                  <a:lnTo>
                    <a:pt x="1" y="1682"/>
                  </a:lnTo>
                  <a:lnTo>
                    <a:pt x="1" y="2594"/>
                  </a:lnTo>
                  <a:lnTo>
                    <a:pt x="49" y="2930"/>
                  </a:lnTo>
                  <a:lnTo>
                    <a:pt x="145" y="3266"/>
                  </a:lnTo>
                  <a:lnTo>
                    <a:pt x="289" y="3555"/>
                  </a:lnTo>
                  <a:lnTo>
                    <a:pt x="481" y="3843"/>
                  </a:lnTo>
                  <a:lnTo>
                    <a:pt x="769" y="4035"/>
                  </a:lnTo>
                  <a:lnTo>
                    <a:pt x="1057" y="4179"/>
                  </a:lnTo>
                  <a:lnTo>
                    <a:pt x="1345" y="4323"/>
                  </a:lnTo>
                  <a:lnTo>
                    <a:pt x="2066" y="4323"/>
                  </a:lnTo>
                  <a:lnTo>
                    <a:pt x="2402" y="4227"/>
                  </a:lnTo>
                  <a:lnTo>
                    <a:pt x="2690" y="4035"/>
                  </a:lnTo>
                  <a:lnTo>
                    <a:pt x="2930" y="3843"/>
                  </a:lnTo>
                  <a:lnTo>
                    <a:pt x="3170" y="3603"/>
                  </a:lnTo>
                  <a:lnTo>
                    <a:pt x="3315" y="3314"/>
                  </a:lnTo>
                  <a:lnTo>
                    <a:pt x="3411" y="2978"/>
                  </a:lnTo>
                  <a:lnTo>
                    <a:pt x="3459" y="2642"/>
                  </a:lnTo>
                  <a:lnTo>
                    <a:pt x="3459" y="1730"/>
                  </a:lnTo>
                  <a:lnTo>
                    <a:pt x="3411" y="1393"/>
                  </a:lnTo>
                  <a:lnTo>
                    <a:pt x="3315" y="1057"/>
                  </a:lnTo>
                  <a:lnTo>
                    <a:pt x="3170" y="769"/>
                  </a:lnTo>
                  <a:lnTo>
                    <a:pt x="2978" y="529"/>
                  </a:lnTo>
                  <a:lnTo>
                    <a:pt x="2738" y="289"/>
                  </a:lnTo>
                  <a:lnTo>
                    <a:pt x="2450" y="145"/>
                  </a:lnTo>
                  <a:lnTo>
                    <a:pt x="2114" y="49"/>
                  </a:lnTo>
                  <a:lnTo>
                    <a:pt x="17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75"/>
            <p:cNvSpPr/>
            <p:nvPr/>
          </p:nvSpPr>
          <p:spPr>
            <a:xfrm>
              <a:off x="5488475" y="3874400"/>
              <a:ext cx="63650" cy="93675"/>
            </a:xfrm>
            <a:custGeom>
              <a:avLst/>
              <a:gdLst/>
              <a:ahLst/>
              <a:cxnLst/>
              <a:rect l="l" t="t" r="r" b="b"/>
              <a:pathLst>
                <a:path w="2546" h="3747" extrusionOk="0">
                  <a:moveTo>
                    <a:pt x="1537" y="1"/>
                  </a:moveTo>
                  <a:lnTo>
                    <a:pt x="1249" y="49"/>
                  </a:lnTo>
                  <a:lnTo>
                    <a:pt x="961" y="145"/>
                  </a:lnTo>
                  <a:lnTo>
                    <a:pt x="721" y="337"/>
                  </a:lnTo>
                  <a:lnTo>
                    <a:pt x="481" y="529"/>
                  </a:lnTo>
                  <a:lnTo>
                    <a:pt x="288" y="817"/>
                  </a:lnTo>
                  <a:lnTo>
                    <a:pt x="144" y="1153"/>
                  </a:lnTo>
                  <a:lnTo>
                    <a:pt x="48" y="1490"/>
                  </a:lnTo>
                  <a:lnTo>
                    <a:pt x="0" y="1874"/>
                  </a:lnTo>
                  <a:lnTo>
                    <a:pt x="48" y="2258"/>
                  </a:lnTo>
                  <a:lnTo>
                    <a:pt x="144" y="2594"/>
                  </a:lnTo>
                  <a:lnTo>
                    <a:pt x="240" y="2930"/>
                  </a:lnTo>
                  <a:lnTo>
                    <a:pt x="432" y="3219"/>
                  </a:lnTo>
                  <a:lnTo>
                    <a:pt x="673" y="3411"/>
                  </a:lnTo>
                  <a:lnTo>
                    <a:pt x="913" y="3603"/>
                  </a:lnTo>
                  <a:lnTo>
                    <a:pt x="1201" y="3699"/>
                  </a:lnTo>
                  <a:lnTo>
                    <a:pt x="1489" y="3747"/>
                  </a:lnTo>
                  <a:lnTo>
                    <a:pt x="1729" y="3747"/>
                  </a:lnTo>
                  <a:lnTo>
                    <a:pt x="2065" y="3459"/>
                  </a:lnTo>
                  <a:lnTo>
                    <a:pt x="2305" y="3122"/>
                  </a:lnTo>
                  <a:lnTo>
                    <a:pt x="2498" y="2738"/>
                  </a:lnTo>
                  <a:lnTo>
                    <a:pt x="2546" y="2546"/>
                  </a:lnTo>
                  <a:lnTo>
                    <a:pt x="2546" y="2306"/>
                  </a:lnTo>
                  <a:lnTo>
                    <a:pt x="2546" y="1394"/>
                  </a:lnTo>
                  <a:lnTo>
                    <a:pt x="2498" y="1009"/>
                  </a:lnTo>
                  <a:lnTo>
                    <a:pt x="2402" y="673"/>
                  </a:lnTo>
                  <a:lnTo>
                    <a:pt x="2209" y="337"/>
                  </a:lnTo>
                  <a:lnTo>
                    <a:pt x="1969" y="97"/>
                  </a:lnTo>
                  <a:lnTo>
                    <a:pt x="1777" y="49"/>
                  </a:lnTo>
                  <a:lnTo>
                    <a:pt x="15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75"/>
            <p:cNvSpPr/>
            <p:nvPr/>
          </p:nvSpPr>
          <p:spPr>
            <a:xfrm>
              <a:off x="5631350" y="3861200"/>
              <a:ext cx="86475" cy="109275"/>
            </a:xfrm>
            <a:custGeom>
              <a:avLst/>
              <a:gdLst/>
              <a:ahLst/>
              <a:cxnLst/>
              <a:rect l="l" t="t" r="r" b="b"/>
              <a:pathLst>
                <a:path w="3459" h="4371" extrusionOk="0">
                  <a:moveTo>
                    <a:pt x="1681" y="1"/>
                  </a:moveTo>
                  <a:lnTo>
                    <a:pt x="1297" y="49"/>
                  </a:lnTo>
                  <a:lnTo>
                    <a:pt x="1009" y="145"/>
                  </a:lnTo>
                  <a:lnTo>
                    <a:pt x="721" y="337"/>
                  </a:lnTo>
                  <a:lnTo>
                    <a:pt x="481" y="529"/>
                  </a:lnTo>
                  <a:lnTo>
                    <a:pt x="240" y="817"/>
                  </a:lnTo>
                  <a:lnTo>
                    <a:pt x="96" y="1105"/>
                  </a:lnTo>
                  <a:lnTo>
                    <a:pt x="48" y="1441"/>
                  </a:lnTo>
                  <a:lnTo>
                    <a:pt x="0" y="1777"/>
                  </a:lnTo>
                  <a:lnTo>
                    <a:pt x="48" y="2690"/>
                  </a:lnTo>
                  <a:lnTo>
                    <a:pt x="96" y="3026"/>
                  </a:lnTo>
                  <a:lnTo>
                    <a:pt x="192" y="3362"/>
                  </a:lnTo>
                  <a:lnTo>
                    <a:pt x="336" y="3650"/>
                  </a:lnTo>
                  <a:lnTo>
                    <a:pt x="577" y="3891"/>
                  </a:lnTo>
                  <a:lnTo>
                    <a:pt x="817" y="4083"/>
                  </a:lnTo>
                  <a:lnTo>
                    <a:pt x="1153" y="4227"/>
                  </a:lnTo>
                  <a:lnTo>
                    <a:pt x="1441" y="4323"/>
                  </a:lnTo>
                  <a:lnTo>
                    <a:pt x="1825" y="4371"/>
                  </a:lnTo>
                  <a:lnTo>
                    <a:pt x="2161" y="4323"/>
                  </a:lnTo>
                  <a:lnTo>
                    <a:pt x="2450" y="4179"/>
                  </a:lnTo>
                  <a:lnTo>
                    <a:pt x="2738" y="4035"/>
                  </a:lnTo>
                  <a:lnTo>
                    <a:pt x="3026" y="3795"/>
                  </a:lnTo>
                  <a:lnTo>
                    <a:pt x="3218" y="3554"/>
                  </a:lnTo>
                  <a:lnTo>
                    <a:pt x="3362" y="3266"/>
                  </a:lnTo>
                  <a:lnTo>
                    <a:pt x="3458" y="2930"/>
                  </a:lnTo>
                  <a:lnTo>
                    <a:pt x="3458" y="2594"/>
                  </a:lnTo>
                  <a:lnTo>
                    <a:pt x="3458" y="1681"/>
                  </a:lnTo>
                  <a:lnTo>
                    <a:pt x="3410" y="1297"/>
                  </a:lnTo>
                  <a:lnTo>
                    <a:pt x="3266" y="1009"/>
                  </a:lnTo>
                  <a:lnTo>
                    <a:pt x="3122" y="721"/>
                  </a:lnTo>
                  <a:lnTo>
                    <a:pt x="2882" y="481"/>
                  </a:lnTo>
                  <a:lnTo>
                    <a:pt x="2642" y="241"/>
                  </a:lnTo>
                  <a:lnTo>
                    <a:pt x="2353" y="97"/>
                  </a:lnTo>
                  <a:lnTo>
                    <a:pt x="20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75"/>
            <p:cNvSpPr/>
            <p:nvPr/>
          </p:nvSpPr>
          <p:spPr>
            <a:xfrm>
              <a:off x="5631350" y="3861200"/>
              <a:ext cx="86475" cy="109275"/>
            </a:xfrm>
            <a:custGeom>
              <a:avLst/>
              <a:gdLst/>
              <a:ahLst/>
              <a:cxnLst/>
              <a:rect l="l" t="t" r="r" b="b"/>
              <a:pathLst>
                <a:path w="3459" h="4371" fill="none" extrusionOk="0">
                  <a:moveTo>
                    <a:pt x="1825" y="4371"/>
                  </a:moveTo>
                  <a:lnTo>
                    <a:pt x="1825" y="4371"/>
                  </a:lnTo>
                  <a:lnTo>
                    <a:pt x="1825" y="4371"/>
                  </a:lnTo>
                  <a:lnTo>
                    <a:pt x="1441" y="4323"/>
                  </a:lnTo>
                  <a:lnTo>
                    <a:pt x="1153" y="4227"/>
                  </a:lnTo>
                  <a:lnTo>
                    <a:pt x="817" y="4083"/>
                  </a:lnTo>
                  <a:lnTo>
                    <a:pt x="577" y="3891"/>
                  </a:lnTo>
                  <a:lnTo>
                    <a:pt x="336" y="3650"/>
                  </a:lnTo>
                  <a:lnTo>
                    <a:pt x="192" y="3362"/>
                  </a:lnTo>
                  <a:lnTo>
                    <a:pt x="96" y="3026"/>
                  </a:lnTo>
                  <a:lnTo>
                    <a:pt x="48" y="2690"/>
                  </a:lnTo>
                  <a:lnTo>
                    <a:pt x="0" y="1777"/>
                  </a:lnTo>
                  <a:lnTo>
                    <a:pt x="0" y="1777"/>
                  </a:lnTo>
                  <a:lnTo>
                    <a:pt x="48" y="1441"/>
                  </a:lnTo>
                  <a:lnTo>
                    <a:pt x="96" y="1105"/>
                  </a:lnTo>
                  <a:lnTo>
                    <a:pt x="240" y="817"/>
                  </a:lnTo>
                  <a:lnTo>
                    <a:pt x="481" y="529"/>
                  </a:lnTo>
                  <a:lnTo>
                    <a:pt x="721" y="337"/>
                  </a:lnTo>
                  <a:lnTo>
                    <a:pt x="1009" y="145"/>
                  </a:lnTo>
                  <a:lnTo>
                    <a:pt x="1297" y="49"/>
                  </a:lnTo>
                  <a:lnTo>
                    <a:pt x="1681" y="1"/>
                  </a:lnTo>
                  <a:lnTo>
                    <a:pt x="1681" y="1"/>
                  </a:lnTo>
                  <a:lnTo>
                    <a:pt x="2017" y="1"/>
                  </a:lnTo>
                  <a:lnTo>
                    <a:pt x="2353" y="97"/>
                  </a:lnTo>
                  <a:lnTo>
                    <a:pt x="2642" y="241"/>
                  </a:lnTo>
                  <a:lnTo>
                    <a:pt x="2882" y="481"/>
                  </a:lnTo>
                  <a:lnTo>
                    <a:pt x="3122" y="721"/>
                  </a:lnTo>
                  <a:lnTo>
                    <a:pt x="3266" y="1009"/>
                  </a:lnTo>
                  <a:lnTo>
                    <a:pt x="3410" y="1297"/>
                  </a:lnTo>
                  <a:lnTo>
                    <a:pt x="3458" y="1681"/>
                  </a:lnTo>
                  <a:lnTo>
                    <a:pt x="3458" y="2594"/>
                  </a:lnTo>
                  <a:lnTo>
                    <a:pt x="3458" y="2594"/>
                  </a:lnTo>
                  <a:lnTo>
                    <a:pt x="3458" y="2930"/>
                  </a:lnTo>
                  <a:lnTo>
                    <a:pt x="3362" y="3266"/>
                  </a:lnTo>
                  <a:lnTo>
                    <a:pt x="3218" y="3554"/>
                  </a:lnTo>
                  <a:lnTo>
                    <a:pt x="3026" y="3795"/>
                  </a:lnTo>
                  <a:lnTo>
                    <a:pt x="2738" y="4035"/>
                  </a:lnTo>
                  <a:lnTo>
                    <a:pt x="2450" y="4179"/>
                  </a:lnTo>
                  <a:lnTo>
                    <a:pt x="2161" y="4323"/>
                  </a:lnTo>
                  <a:lnTo>
                    <a:pt x="1825" y="43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75"/>
            <p:cNvSpPr/>
            <p:nvPr/>
          </p:nvSpPr>
          <p:spPr>
            <a:xfrm>
              <a:off x="5654150" y="3869600"/>
              <a:ext cx="63675" cy="93675"/>
            </a:xfrm>
            <a:custGeom>
              <a:avLst/>
              <a:gdLst/>
              <a:ahLst/>
              <a:cxnLst/>
              <a:rect l="l" t="t" r="r" b="b"/>
              <a:pathLst>
                <a:path w="2547" h="3747" extrusionOk="0">
                  <a:moveTo>
                    <a:pt x="1490" y="1"/>
                  </a:moveTo>
                  <a:lnTo>
                    <a:pt x="1153" y="49"/>
                  </a:lnTo>
                  <a:lnTo>
                    <a:pt x="865" y="145"/>
                  </a:lnTo>
                  <a:lnTo>
                    <a:pt x="625" y="337"/>
                  </a:lnTo>
                  <a:lnTo>
                    <a:pt x="433" y="577"/>
                  </a:lnTo>
                  <a:lnTo>
                    <a:pt x="241" y="865"/>
                  </a:lnTo>
                  <a:lnTo>
                    <a:pt x="97" y="1201"/>
                  </a:lnTo>
                  <a:lnTo>
                    <a:pt x="49" y="1538"/>
                  </a:lnTo>
                  <a:lnTo>
                    <a:pt x="1" y="1922"/>
                  </a:lnTo>
                  <a:lnTo>
                    <a:pt x="49" y="2306"/>
                  </a:lnTo>
                  <a:lnTo>
                    <a:pt x="145" y="2642"/>
                  </a:lnTo>
                  <a:lnTo>
                    <a:pt x="289" y="2930"/>
                  </a:lnTo>
                  <a:lnTo>
                    <a:pt x="481" y="3218"/>
                  </a:lnTo>
                  <a:lnTo>
                    <a:pt x="721" y="3459"/>
                  </a:lnTo>
                  <a:lnTo>
                    <a:pt x="1009" y="3603"/>
                  </a:lnTo>
                  <a:lnTo>
                    <a:pt x="1297" y="3699"/>
                  </a:lnTo>
                  <a:lnTo>
                    <a:pt x="1586" y="3747"/>
                  </a:lnTo>
                  <a:lnTo>
                    <a:pt x="1826" y="3699"/>
                  </a:lnTo>
                  <a:lnTo>
                    <a:pt x="2114" y="3411"/>
                  </a:lnTo>
                  <a:lnTo>
                    <a:pt x="2354" y="3074"/>
                  </a:lnTo>
                  <a:lnTo>
                    <a:pt x="2498" y="2690"/>
                  </a:lnTo>
                  <a:lnTo>
                    <a:pt x="2546" y="2450"/>
                  </a:lnTo>
                  <a:lnTo>
                    <a:pt x="2546" y="2258"/>
                  </a:lnTo>
                  <a:lnTo>
                    <a:pt x="2546" y="1345"/>
                  </a:lnTo>
                  <a:lnTo>
                    <a:pt x="2498" y="961"/>
                  </a:lnTo>
                  <a:lnTo>
                    <a:pt x="2354" y="625"/>
                  </a:lnTo>
                  <a:lnTo>
                    <a:pt x="2162" y="289"/>
                  </a:lnTo>
                  <a:lnTo>
                    <a:pt x="1922" y="49"/>
                  </a:lnTo>
                  <a:lnTo>
                    <a:pt x="16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75"/>
            <p:cNvSpPr/>
            <p:nvPr/>
          </p:nvSpPr>
          <p:spPr>
            <a:xfrm>
              <a:off x="5320375" y="3882825"/>
              <a:ext cx="128500" cy="140475"/>
            </a:xfrm>
            <a:custGeom>
              <a:avLst/>
              <a:gdLst/>
              <a:ahLst/>
              <a:cxnLst/>
              <a:rect l="l" t="t" r="r" b="b"/>
              <a:pathLst>
                <a:path w="5140" h="5619" extrusionOk="0">
                  <a:moveTo>
                    <a:pt x="2306" y="0"/>
                  </a:moveTo>
                  <a:lnTo>
                    <a:pt x="2066" y="48"/>
                  </a:lnTo>
                  <a:lnTo>
                    <a:pt x="1826" y="144"/>
                  </a:lnTo>
                  <a:lnTo>
                    <a:pt x="1345" y="336"/>
                  </a:lnTo>
                  <a:lnTo>
                    <a:pt x="913" y="624"/>
                  </a:lnTo>
                  <a:lnTo>
                    <a:pt x="577" y="1009"/>
                  </a:lnTo>
                  <a:lnTo>
                    <a:pt x="289" y="1441"/>
                  </a:lnTo>
                  <a:lnTo>
                    <a:pt x="97" y="1921"/>
                  </a:lnTo>
                  <a:lnTo>
                    <a:pt x="1" y="2497"/>
                  </a:lnTo>
                  <a:lnTo>
                    <a:pt x="1" y="3026"/>
                  </a:lnTo>
                  <a:lnTo>
                    <a:pt x="97" y="3602"/>
                  </a:lnTo>
                  <a:lnTo>
                    <a:pt x="337" y="4130"/>
                  </a:lnTo>
                  <a:lnTo>
                    <a:pt x="577" y="4562"/>
                  </a:lnTo>
                  <a:lnTo>
                    <a:pt x="961" y="4947"/>
                  </a:lnTo>
                  <a:lnTo>
                    <a:pt x="1345" y="5235"/>
                  </a:lnTo>
                  <a:lnTo>
                    <a:pt x="1826" y="5475"/>
                  </a:lnTo>
                  <a:lnTo>
                    <a:pt x="2306" y="5571"/>
                  </a:lnTo>
                  <a:lnTo>
                    <a:pt x="2546" y="5619"/>
                  </a:lnTo>
                  <a:lnTo>
                    <a:pt x="2834" y="5619"/>
                  </a:lnTo>
                  <a:lnTo>
                    <a:pt x="3074" y="5571"/>
                  </a:lnTo>
                  <a:lnTo>
                    <a:pt x="3314" y="5523"/>
                  </a:lnTo>
                  <a:lnTo>
                    <a:pt x="3795" y="5283"/>
                  </a:lnTo>
                  <a:lnTo>
                    <a:pt x="4227" y="4995"/>
                  </a:lnTo>
                  <a:lnTo>
                    <a:pt x="4563" y="4610"/>
                  </a:lnTo>
                  <a:lnTo>
                    <a:pt x="4851" y="4178"/>
                  </a:lnTo>
                  <a:lnTo>
                    <a:pt x="5043" y="3698"/>
                  </a:lnTo>
                  <a:lnTo>
                    <a:pt x="5139" y="3170"/>
                  </a:lnTo>
                  <a:lnTo>
                    <a:pt x="5139" y="2593"/>
                  </a:lnTo>
                  <a:lnTo>
                    <a:pt x="5043" y="2017"/>
                  </a:lnTo>
                  <a:lnTo>
                    <a:pt x="4851" y="1537"/>
                  </a:lnTo>
                  <a:lnTo>
                    <a:pt x="4563" y="1057"/>
                  </a:lnTo>
                  <a:lnTo>
                    <a:pt x="4227" y="672"/>
                  </a:lnTo>
                  <a:lnTo>
                    <a:pt x="3795" y="384"/>
                  </a:lnTo>
                  <a:lnTo>
                    <a:pt x="3314" y="144"/>
                  </a:lnTo>
                  <a:lnTo>
                    <a:pt x="2834" y="48"/>
                  </a:lnTo>
                  <a:lnTo>
                    <a:pt x="2594"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75"/>
            <p:cNvSpPr/>
            <p:nvPr/>
          </p:nvSpPr>
          <p:spPr>
            <a:xfrm>
              <a:off x="5320375" y="3882825"/>
              <a:ext cx="128500" cy="140475"/>
            </a:xfrm>
            <a:custGeom>
              <a:avLst/>
              <a:gdLst/>
              <a:ahLst/>
              <a:cxnLst/>
              <a:rect l="l" t="t" r="r" b="b"/>
              <a:pathLst>
                <a:path w="5140" h="5619" fill="none" extrusionOk="0">
                  <a:moveTo>
                    <a:pt x="5139" y="2593"/>
                  </a:moveTo>
                  <a:lnTo>
                    <a:pt x="5139" y="2593"/>
                  </a:lnTo>
                  <a:lnTo>
                    <a:pt x="5139" y="3170"/>
                  </a:lnTo>
                  <a:lnTo>
                    <a:pt x="5043" y="3698"/>
                  </a:lnTo>
                  <a:lnTo>
                    <a:pt x="4851" y="4178"/>
                  </a:lnTo>
                  <a:lnTo>
                    <a:pt x="4563" y="4610"/>
                  </a:lnTo>
                  <a:lnTo>
                    <a:pt x="4227" y="4995"/>
                  </a:lnTo>
                  <a:lnTo>
                    <a:pt x="3795" y="5283"/>
                  </a:lnTo>
                  <a:lnTo>
                    <a:pt x="3314" y="5523"/>
                  </a:lnTo>
                  <a:lnTo>
                    <a:pt x="3074" y="5571"/>
                  </a:lnTo>
                  <a:lnTo>
                    <a:pt x="2834" y="5619"/>
                  </a:lnTo>
                  <a:lnTo>
                    <a:pt x="2834" y="5619"/>
                  </a:lnTo>
                  <a:lnTo>
                    <a:pt x="2546" y="5619"/>
                  </a:lnTo>
                  <a:lnTo>
                    <a:pt x="2306" y="5571"/>
                  </a:lnTo>
                  <a:lnTo>
                    <a:pt x="1826" y="5475"/>
                  </a:lnTo>
                  <a:lnTo>
                    <a:pt x="1345" y="5235"/>
                  </a:lnTo>
                  <a:lnTo>
                    <a:pt x="961" y="4947"/>
                  </a:lnTo>
                  <a:lnTo>
                    <a:pt x="577" y="4562"/>
                  </a:lnTo>
                  <a:lnTo>
                    <a:pt x="337" y="4130"/>
                  </a:lnTo>
                  <a:lnTo>
                    <a:pt x="97" y="3602"/>
                  </a:lnTo>
                  <a:lnTo>
                    <a:pt x="1" y="3026"/>
                  </a:lnTo>
                  <a:lnTo>
                    <a:pt x="1" y="3026"/>
                  </a:lnTo>
                  <a:lnTo>
                    <a:pt x="1" y="2497"/>
                  </a:lnTo>
                  <a:lnTo>
                    <a:pt x="97" y="1921"/>
                  </a:lnTo>
                  <a:lnTo>
                    <a:pt x="289" y="1441"/>
                  </a:lnTo>
                  <a:lnTo>
                    <a:pt x="577" y="1009"/>
                  </a:lnTo>
                  <a:lnTo>
                    <a:pt x="913" y="624"/>
                  </a:lnTo>
                  <a:lnTo>
                    <a:pt x="1345" y="336"/>
                  </a:lnTo>
                  <a:lnTo>
                    <a:pt x="1826" y="144"/>
                  </a:lnTo>
                  <a:lnTo>
                    <a:pt x="2066" y="48"/>
                  </a:lnTo>
                  <a:lnTo>
                    <a:pt x="2306" y="0"/>
                  </a:lnTo>
                  <a:lnTo>
                    <a:pt x="2306" y="0"/>
                  </a:lnTo>
                  <a:lnTo>
                    <a:pt x="2594" y="0"/>
                  </a:lnTo>
                  <a:lnTo>
                    <a:pt x="2834" y="48"/>
                  </a:lnTo>
                  <a:lnTo>
                    <a:pt x="3314" y="144"/>
                  </a:lnTo>
                  <a:lnTo>
                    <a:pt x="3795" y="384"/>
                  </a:lnTo>
                  <a:lnTo>
                    <a:pt x="4227" y="672"/>
                  </a:lnTo>
                  <a:lnTo>
                    <a:pt x="4563" y="1057"/>
                  </a:lnTo>
                  <a:lnTo>
                    <a:pt x="4851" y="1537"/>
                  </a:lnTo>
                  <a:lnTo>
                    <a:pt x="5043" y="2017"/>
                  </a:lnTo>
                  <a:lnTo>
                    <a:pt x="5139" y="25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75"/>
            <p:cNvSpPr/>
            <p:nvPr/>
          </p:nvSpPr>
          <p:spPr>
            <a:xfrm>
              <a:off x="5344400" y="3911625"/>
              <a:ext cx="74450" cy="82875"/>
            </a:xfrm>
            <a:custGeom>
              <a:avLst/>
              <a:gdLst/>
              <a:ahLst/>
              <a:cxnLst/>
              <a:rect l="l" t="t" r="r" b="b"/>
              <a:pathLst>
                <a:path w="2978" h="3315" extrusionOk="0">
                  <a:moveTo>
                    <a:pt x="1345" y="1"/>
                  </a:moveTo>
                  <a:lnTo>
                    <a:pt x="1057" y="49"/>
                  </a:lnTo>
                  <a:lnTo>
                    <a:pt x="769" y="193"/>
                  </a:lnTo>
                  <a:lnTo>
                    <a:pt x="529" y="385"/>
                  </a:lnTo>
                  <a:lnTo>
                    <a:pt x="336" y="577"/>
                  </a:lnTo>
                  <a:lnTo>
                    <a:pt x="144" y="865"/>
                  </a:lnTo>
                  <a:lnTo>
                    <a:pt x="48" y="1153"/>
                  </a:lnTo>
                  <a:lnTo>
                    <a:pt x="0" y="1441"/>
                  </a:lnTo>
                  <a:lnTo>
                    <a:pt x="0" y="1778"/>
                  </a:lnTo>
                  <a:lnTo>
                    <a:pt x="48" y="2114"/>
                  </a:lnTo>
                  <a:lnTo>
                    <a:pt x="144" y="2402"/>
                  </a:lnTo>
                  <a:lnTo>
                    <a:pt x="288" y="2642"/>
                  </a:lnTo>
                  <a:lnTo>
                    <a:pt x="480" y="2882"/>
                  </a:lnTo>
                  <a:lnTo>
                    <a:pt x="721" y="3074"/>
                  </a:lnTo>
                  <a:lnTo>
                    <a:pt x="961" y="3170"/>
                  </a:lnTo>
                  <a:lnTo>
                    <a:pt x="1201" y="3266"/>
                  </a:lnTo>
                  <a:lnTo>
                    <a:pt x="1489" y="3314"/>
                  </a:lnTo>
                  <a:lnTo>
                    <a:pt x="1633" y="3314"/>
                  </a:lnTo>
                  <a:lnTo>
                    <a:pt x="1921" y="3218"/>
                  </a:lnTo>
                  <a:lnTo>
                    <a:pt x="2209" y="3122"/>
                  </a:lnTo>
                  <a:lnTo>
                    <a:pt x="2450" y="2930"/>
                  </a:lnTo>
                  <a:lnTo>
                    <a:pt x="2642" y="2738"/>
                  </a:lnTo>
                  <a:lnTo>
                    <a:pt x="2834" y="2450"/>
                  </a:lnTo>
                  <a:lnTo>
                    <a:pt x="2930" y="2162"/>
                  </a:lnTo>
                  <a:lnTo>
                    <a:pt x="2978" y="1874"/>
                  </a:lnTo>
                  <a:lnTo>
                    <a:pt x="2978" y="1537"/>
                  </a:lnTo>
                  <a:lnTo>
                    <a:pt x="2930" y="1201"/>
                  </a:lnTo>
                  <a:lnTo>
                    <a:pt x="2834" y="913"/>
                  </a:lnTo>
                  <a:lnTo>
                    <a:pt x="2690" y="673"/>
                  </a:lnTo>
                  <a:lnTo>
                    <a:pt x="2498" y="433"/>
                  </a:lnTo>
                  <a:lnTo>
                    <a:pt x="2257" y="241"/>
                  </a:lnTo>
                  <a:lnTo>
                    <a:pt x="2017" y="97"/>
                  </a:lnTo>
                  <a:lnTo>
                    <a:pt x="1777" y="49"/>
                  </a:lnTo>
                  <a:lnTo>
                    <a:pt x="1489"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75"/>
            <p:cNvSpPr/>
            <p:nvPr/>
          </p:nvSpPr>
          <p:spPr>
            <a:xfrm>
              <a:off x="5344400" y="3911625"/>
              <a:ext cx="74450" cy="82875"/>
            </a:xfrm>
            <a:custGeom>
              <a:avLst/>
              <a:gdLst/>
              <a:ahLst/>
              <a:cxnLst/>
              <a:rect l="l" t="t" r="r" b="b"/>
              <a:pathLst>
                <a:path w="2978" h="3315" fill="none" extrusionOk="0">
                  <a:moveTo>
                    <a:pt x="1489" y="1"/>
                  </a:moveTo>
                  <a:lnTo>
                    <a:pt x="1489" y="1"/>
                  </a:lnTo>
                  <a:lnTo>
                    <a:pt x="1345" y="1"/>
                  </a:lnTo>
                  <a:lnTo>
                    <a:pt x="1345" y="1"/>
                  </a:lnTo>
                  <a:lnTo>
                    <a:pt x="1057" y="49"/>
                  </a:lnTo>
                  <a:lnTo>
                    <a:pt x="769" y="193"/>
                  </a:lnTo>
                  <a:lnTo>
                    <a:pt x="529" y="385"/>
                  </a:lnTo>
                  <a:lnTo>
                    <a:pt x="336" y="577"/>
                  </a:lnTo>
                  <a:lnTo>
                    <a:pt x="144" y="865"/>
                  </a:lnTo>
                  <a:lnTo>
                    <a:pt x="48" y="1153"/>
                  </a:lnTo>
                  <a:lnTo>
                    <a:pt x="0" y="1441"/>
                  </a:lnTo>
                  <a:lnTo>
                    <a:pt x="0" y="1778"/>
                  </a:lnTo>
                  <a:lnTo>
                    <a:pt x="0" y="1778"/>
                  </a:lnTo>
                  <a:lnTo>
                    <a:pt x="48" y="2114"/>
                  </a:lnTo>
                  <a:lnTo>
                    <a:pt x="144" y="2402"/>
                  </a:lnTo>
                  <a:lnTo>
                    <a:pt x="288" y="2642"/>
                  </a:lnTo>
                  <a:lnTo>
                    <a:pt x="480" y="2882"/>
                  </a:lnTo>
                  <a:lnTo>
                    <a:pt x="721" y="3074"/>
                  </a:lnTo>
                  <a:lnTo>
                    <a:pt x="961" y="3170"/>
                  </a:lnTo>
                  <a:lnTo>
                    <a:pt x="1201" y="3266"/>
                  </a:lnTo>
                  <a:lnTo>
                    <a:pt x="1489" y="3314"/>
                  </a:lnTo>
                  <a:lnTo>
                    <a:pt x="1489" y="3314"/>
                  </a:lnTo>
                  <a:lnTo>
                    <a:pt x="1633" y="3314"/>
                  </a:lnTo>
                  <a:lnTo>
                    <a:pt x="1633" y="3314"/>
                  </a:lnTo>
                  <a:lnTo>
                    <a:pt x="1921" y="3218"/>
                  </a:lnTo>
                  <a:lnTo>
                    <a:pt x="2209" y="3122"/>
                  </a:lnTo>
                  <a:lnTo>
                    <a:pt x="2450" y="2930"/>
                  </a:lnTo>
                  <a:lnTo>
                    <a:pt x="2642" y="2738"/>
                  </a:lnTo>
                  <a:lnTo>
                    <a:pt x="2834" y="2450"/>
                  </a:lnTo>
                  <a:lnTo>
                    <a:pt x="2930" y="2162"/>
                  </a:lnTo>
                  <a:lnTo>
                    <a:pt x="2978" y="1874"/>
                  </a:lnTo>
                  <a:lnTo>
                    <a:pt x="2978" y="1537"/>
                  </a:lnTo>
                  <a:lnTo>
                    <a:pt x="2978" y="1537"/>
                  </a:lnTo>
                  <a:lnTo>
                    <a:pt x="2930" y="1201"/>
                  </a:lnTo>
                  <a:lnTo>
                    <a:pt x="2834" y="913"/>
                  </a:lnTo>
                  <a:lnTo>
                    <a:pt x="2690" y="673"/>
                  </a:lnTo>
                  <a:lnTo>
                    <a:pt x="2498" y="433"/>
                  </a:lnTo>
                  <a:lnTo>
                    <a:pt x="2257" y="241"/>
                  </a:lnTo>
                  <a:lnTo>
                    <a:pt x="2017" y="97"/>
                  </a:lnTo>
                  <a:lnTo>
                    <a:pt x="1777" y="49"/>
                  </a:lnTo>
                  <a:lnTo>
                    <a:pt x="14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75"/>
            <p:cNvSpPr/>
            <p:nvPr/>
          </p:nvSpPr>
          <p:spPr>
            <a:xfrm>
              <a:off x="5289175" y="3562250"/>
              <a:ext cx="543900" cy="393825"/>
            </a:xfrm>
            <a:custGeom>
              <a:avLst/>
              <a:gdLst/>
              <a:ahLst/>
              <a:cxnLst/>
              <a:rect l="l" t="t" r="r" b="b"/>
              <a:pathLst>
                <a:path w="21756" h="15753" extrusionOk="0">
                  <a:moveTo>
                    <a:pt x="6195" y="0"/>
                  </a:moveTo>
                  <a:lnTo>
                    <a:pt x="5379" y="48"/>
                  </a:lnTo>
                  <a:lnTo>
                    <a:pt x="4659" y="144"/>
                  </a:lnTo>
                  <a:lnTo>
                    <a:pt x="4178" y="240"/>
                  </a:lnTo>
                  <a:lnTo>
                    <a:pt x="3986" y="336"/>
                  </a:lnTo>
                  <a:lnTo>
                    <a:pt x="3890" y="384"/>
                  </a:lnTo>
                  <a:lnTo>
                    <a:pt x="3794" y="481"/>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353" y="2402"/>
                  </a:lnTo>
                  <a:lnTo>
                    <a:pt x="2689" y="2882"/>
                  </a:lnTo>
                  <a:lnTo>
                    <a:pt x="3122" y="3362"/>
                  </a:lnTo>
                  <a:lnTo>
                    <a:pt x="2689" y="3506"/>
                  </a:lnTo>
                  <a:lnTo>
                    <a:pt x="1873" y="3890"/>
                  </a:lnTo>
                  <a:lnTo>
                    <a:pt x="1441" y="4130"/>
                  </a:lnTo>
                  <a:lnTo>
                    <a:pt x="1105" y="4371"/>
                  </a:lnTo>
                  <a:lnTo>
                    <a:pt x="961" y="4515"/>
                  </a:lnTo>
                  <a:lnTo>
                    <a:pt x="913" y="4611"/>
                  </a:lnTo>
                  <a:lnTo>
                    <a:pt x="865" y="4707"/>
                  </a:lnTo>
                  <a:lnTo>
                    <a:pt x="913" y="4803"/>
                  </a:lnTo>
                  <a:lnTo>
                    <a:pt x="1009" y="4947"/>
                  </a:lnTo>
                  <a:lnTo>
                    <a:pt x="1201" y="509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176"/>
                  </a:lnTo>
                  <a:lnTo>
                    <a:pt x="1345" y="14888"/>
                  </a:lnTo>
                  <a:lnTo>
                    <a:pt x="1441" y="14600"/>
                  </a:lnTo>
                  <a:lnTo>
                    <a:pt x="1585" y="14360"/>
                  </a:lnTo>
                  <a:lnTo>
                    <a:pt x="1825" y="14120"/>
                  </a:lnTo>
                  <a:lnTo>
                    <a:pt x="1969" y="14024"/>
                  </a:lnTo>
                  <a:lnTo>
                    <a:pt x="2545" y="13784"/>
                  </a:lnTo>
                  <a:lnTo>
                    <a:pt x="3074" y="13687"/>
                  </a:lnTo>
                  <a:lnTo>
                    <a:pt x="3506" y="13687"/>
                  </a:lnTo>
                  <a:lnTo>
                    <a:pt x="3890" y="13784"/>
                  </a:lnTo>
                  <a:lnTo>
                    <a:pt x="4226" y="13976"/>
                  </a:lnTo>
                  <a:lnTo>
                    <a:pt x="4514" y="14168"/>
                  </a:lnTo>
                  <a:lnTo>
                    <a:pt x="4755" y="14456"/>
                  </a:lnTo>
                  <a:lnTo>
                    <a:pt x="4995" y="14696"/>
                  </a:lnTo>
                  <a:lnTo>
                    <a:pt x="5235" y="15080"/>
                  </a:lnTo>
                  <a:lnTo>
                    <a:pt x="5379" y="15416"/>
                  </a:lnTo>
                  <a:lnTo>
                    <a:pt x="5523" y="15657"/>
                  </a:lnTo>
                  <a:lnTo>
                    <a:pt x="5619" y="15705"/>
                  </a:lnTo>
                  <a:lnTo>
                    <a:pt x="5667" y="15753"/>
                  </a:lnTo>
                  <a:lnTo>
                    <a:pt x="5715" y="15705"/>
                  </a:lnTo>
                  <a:lnTo>
                    <a:pt x="5763" y="15608"/>
                  </a:lnTo>
                  <a:lnTo>
                    <a:pt x="5763" y="15224"/>
                  </a:lnTo>
                  <a:lnTo>
                    <a:pt x="5667" y="14696"/>
                  </a:lnTo>
                  <a:lnTo>
                    <a:pt x="5571" y="14120"/>
                  </a:lnTo>
                  <a:lnTo>
                    <a:pt x="5283" y="13063"/>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628" y="10806"/>
                  </a:lnTo>
                  <a:lnTo>
                    <a:pt x="7156" y="10470"/>
                  </a:lnTo>
                  <a:lnTo>
                    <a:pt x="8693" y="9317"/>
                  </a:lnTo>
                  <a:lnTo>
                    <a:pt x="10229" y="8020"/>
                  </a:lnTo>
                  <a:lnTo>
                    <a:pt x="10806" y="7492"/>
                  </a:lnTo>
                  <a:lnTo>
                    <a:pt x="11094" y="7108"/>
                  </a:lnTo>
                  <a:lnTo>
                    <a:pt x="10710" y="7732"/>
                  </a:lnTo>
                  <a:lnTo>
                    <a:pt x="9749" y="9077"/>
                  </a:lnTo>
                  <a:lnTo>
                    <a:pt x="9317" y="9749"/>
                  </a:lnTo>
                  <a:lnTo>
                    <a:pt x="8933" y="10374"/>
                  </a:lnTo>
                  <a:lnTo>
                    <a:pt x="8693" y="10854"/>
                  </a:lnTo>
                  <a:lnTo>
                    <a:pt x="8693" y="10950"/>
                  </a:lnTo>
                  <a:lnTo>
                    <a:pt x="8693" y="11046"/>
                  </a:lnTo>
                  <a:lnTo>
                    <a:pt x="9413" y="11046"/>
                  </a:lnTo>
                  <a:lnTo>
                    <a:pt x="10662" y="10950"/>
                  </a:lnTo>
                  <a:lnTo>
                    <a:pt x="11334" y="10854"/>
                  </a:lnTo>
                  <a:lnTo>
                    <a:pt x="11958" y="10710"/>
                  </a:lnTo>
                  <a:lnTo>
                    <a:pt x="12535" y="10518"/>
                  </a:lnTo>
                  <a:lnTo>
                    <a:pt x="12727" y="10422"/>
                  </a:lnTo>
                  <a:lnTo>
                    <a:pt x="12919" y="10278"/>
                  </a:lnTo>
                  <a:lnTo>
                    <a:pt x="13207" y="9990"/>
                  </a:lnTo>
                  <a:lnTo>
                    <a:pt x="13495" y="9605"/>
                  </a:lnTo>
                  <a:lnTo>
                    <a:pt x="14023" y="8741"/>
                  </a:lnTo>
                  <a:lnTo>
                    <a:pt x="14408" y="8020"/>
                  </a:lnTo>
                  <a:lnTo>
                    <a:pt x="14552" y="7732"/>
                  </a:lnTo>
                  <a:lnTo>
                    <a:pt x="14456" y="8165"/>
                  </a:lnTo>
                  <a:lnTo>
                    <a:pt x="14119" y="9221"/>
                  </a:lnTo>
                  <a:lnTo>
                    <a:pt x="13927" y="9797"/>
                  </a:lnTo>
                  <a:lnTo>
                    <a:pt x="13687" y="10326"/>
                  </a:lnTo>
                  <a:lnTo>
                    <a:pt x="13447" y="10758"/>
                  </a:lnTo>
                  <a:lnTo>
                    <a:pt x="13303" y="10902"/>
                  </a:lnTo>
                  <a:lnTo>
                    <a:pt x="13159" y="11046"/>
                  </a:lnTo>
                  <a:lnTo>
                    <a:pt x="13543" y="10902"/>
                  </a:lnTo>
                  <a:lnTo>
                    <a:pt x="14504" y="10566"/>
                  </a:lnTo>
                  <a:lnTo>
                    <a:pt x="15032" y="10374"/>
                  </a:lnTo>
                  <a:lnTo>
                    <a:pt x="15512" y="10134"/>
                  </a:lnTo>
                  <a:lnTo>
                    <a:pt x="15944" y="9845"/>
                  </a:lnTo>
                  <a:lnTo>
                    <a:pt x="16233" y="9605"/>
                  </a:lnTo>
                  <a:lnTo>
                    <a:pt x="16377" y="9317"/>
                  </a:lnTo>
                  <a:lnTo>
                    <a:pt x="16569" y="8981"/>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795" y="13159"/>
                  </a:lnTo>
                  <a:lnTo>
                    <a:pt x="20891" y="12295"/>
                  </a:lnTo>
                  <a:lnTo>
                    <a:pt x="20939" y="11430"/>
                  </a:lnTo>
                  <a:lnTo>
                    <a:pt x="20939" y="10566"/>
                  </a:lnTo>
                  <a:lnTo>
                    <a:pt x="20891" y="9845"/>
                  </a:lnTo>
                  <a:lnTo>
                    <a:pt x="20843" y="9173"/>
                  </a:lnTo>
                  <a:lnTo>
                    <a:pt x="20747" y="8501"/>
                  </a:lnTo>
                  <a:lnTo>
                    <a:pt x="20603" y="7876"/>
                  </a:lnTo>
                  <a:lnTo>
                    <a:pt x="20891" y="8069"/>
                  </a:lnTo>
                  <a:lnTo>
                    <a:pt x="21083" y="8213"/>
                  </a:lnTo>
                  <a:lnTo>
                    <a:pt x="21323" y="8213"/>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lnTo>
                    <a:pt x="20843" y="4707"/>
                  </a:lnTo>
                  <a:lnTo>
                    <a:pt x="20411" y="4467"/>
                  </a:lnTo>
                  <a:lnTo>
                    <a:pt x="19594" y="4082"/>
                  </a:lnTo>
                  <a:lnTo>
                    <a:pt x="18922" y="3842"/>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608" y="625"/>
                  </a:lnTo>
                  <a:lnTo>
                    <a:pt x="14984" y="481"/>
                  </a:lnTo>
                  <a:lnTo>
                    <a:pt x="13399" y="288"/>
                  </a:lnTo>
                  <a:lnTo>
                    <a:pt x="11382" y="96"/>
                  </a:lnTo>
                  <a:lnTo>
                    <a:pt x="91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75"/>
            <p:cNvSpPr/>
            <p:nvPr/>
          </p:nvSpPr>
          <p:spPr>
            <a:xfrm>
              <a:off x="5289175" y="3562250"/>
              <a:ext cx="543900" cy="393825"/>
            </a:xfrm>
            <a:custGeom>
              <a:avLst/>
              <a:gdLst/>
              <a:ahLst/>
              <a:cxnLst/>
              <a:rect l="l" t="t" r="r" b="b"/>
              <a:pathLst>
                <a:path w="21756" h="15753" fill="none" extrusionOk="0">
                  <a:moveTo>
                    <a:pt x="21227" y="4947"/>
                  </a:moveTo>
                  <a:lnTo>
                    <a:pt x="21227" y="4947"/>
                  </a:lnTo>
                  <a:lnTo>
                    <a:pt x="20843" y="4707"/>
                  </a:lnTo>
                  <a:lnTo>
                    <a:pt x="20411" y="4467"/>
                  </a:lnTo>
                  <a:lnTo>
                    <a:pt x="19594" y="4082"/>
                  </a:lnTo>
                  <a:lnTo>
                    <a:pt x="18922" y="3842"/>
                  </a:lnTo>
                  <a:lnTo>
                    <a:pt x="18634" y="3746"/>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992" y="721"/>
                  </a:lnTo>
                  <a:lnTo>
                    <a:pt x="15608" y="625"/>
                  </a:lnTo>
                  <a:lnTo>
                    <a:pt x="14984" y="481"/>
                  </a:lnTo>
                  <a:lnTo>
                    <a:pt x="13399" y="288"/>
                  </a:lnTo>
                  <a:lnTo>
                    <a:pt x="11382" y="96"/>
                  </a:lnTo>
                  <a:lnTo>
                    <a:pt x="9173" y="0"/>
                  </a:lnTo>
                  <a:lnTo>
                    <a:pt x="7108" y="0"/>
                  </a:lnTo>
                  <a:lnTo>
                    <a:pt x="6195" y="0"/>
                  </a:lnTo>
                  <a:lnTo>
                    <a:pt x="5379" y="48"/>
                  </a:lnTo>
                  <a:lnTo>
                    <a:pt x="4659" y="144"/>
                  </a:lnTo>
                  <a:lnTo>
                    <a:pt x="4178" y="240"/>
                  </a:lnTo>
                  <a:lnTo>
                    <a:pt x="3986" y="336"/>
                  </a:lnTo>
                  <a:lnTo>
                    <a:pt x="3890" y="384"/>
                  </a:lnTo>
                  <a:lnTo>
                    <a:pt x="3794" y="481"/>
                  </a:lnTo>
                  <a:lnTo>
                    <a:pt x="3794" y="577"/>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065" y="1825"/>
                  </a:lnTo>
                  <a:lnTo>
                    <a:pt x="2353" y="2402"/>
                  </a:lnTo>
                  <a:lnTo>
                    <a:pt x="2689" y="2882"/>
                  </a:lnTo>
                  <a:lnTo>
                    <a:pt x="3122" y="3362"/>
                  </a:lnTo>
                  <a:lnTo>
                    <a:pt x="3122" y="3362"/>
                  </a:lnTo>
                  <a:lnTo>
                    <a:pt x="2689" y="3506"/>
                  </a:lnTo>
                  <a:lnTo>
                    <a:pt x="1873" y="3890"/>
                  </a:lnTo>
                  <a:lnTo>
                    <a:pt x="1441" y="4130"/>
                  </a:lnTo>
                  <a:lnTo>
                    <a:pt x="1105" y="4371"/>
                  </a:lnTo>
                  <a:lnTo>
                    <a:pt x="961" y="4515"/>
                  </a:lnTo>
                  <a:lnTo>
                    <a:pt x="913" y="4611"/>
                  </a:lnTo>
                  <a:lnTo>
                    <a:pt x="865" y="4707"/>
                  </a:lnTo>
                  <a:lnTo>
                    <a:pt x="913" y="4803"/>
                  </a:lnTo>
                  <a:lnTo>
                    <a:pt x="913" y="4803"/>
                  </a:lnTo>
                  <a:lnTo>
                    <a:pt x="1009" y="4947"/>
                  </a:lnTo>
                  <a:lnTo>
                    <a:pt x="1201" y="5091"/>
                  </a:lnTo>
                  <a:lnTo>
                    <a:pt x="1633" y="533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560"/>
                  </a:lnTo>
                  <a:lnTo>
                    <a:pt x="1249" y="15176"/>
                  </a:lnTo>
                  <a:lnTo>
                    <a:pt x="1345" y="14888"/>
                  </a:lnTo>
                  <a:lnTo>
                    <a:pt x="1441" y="14600"/>
                  </a:lnTo>
                  <a:lnTo>
                    <a:pt x="1585" y="14360"/>
                  </a:lnTo>
                  <a:lnTo>
                    <a:pt x="1825" y="14120"/>
                  </a:lnTo>
                  <a:lnTo>
                    <a:pt x="1969" y="14024"/>
                  </a:lnTo>
                  <a:lnTo>
                    <a:pt x="1969" y="14024"/>
                  </a:lnTo>
                  <a:lnTo>
                    <a:pt x="2545" y="13784"/>
                  </a:lnTo>
                  <a:lnTo>
                    <a:pt x="3074" y="13687"/>
                  </a:lnTo>
                  <a:lnTo>
                    <a:pt x="3506" y="13687"/>
                  </a:lnTo>
                  <a:lnTo>
                    <a:pt x="3890" y="13784"/>
                  </a:lnTo>
                  <a:lnTo>
                    <a:pt x="4226" y="13976"/>
                  </a:lnTo>
                  <a:lnTo>
                    <a:pt x="4514" y="14168"/>
                  </a:lnTo>
                  <a:lnTo>
                    <a:pt x="4755" y="14456"/>
                  </a:lnTo>
                  <a:lnTo>
                    <a:pt x="4995" y="14696"/>
                  </a:lnTo>
                  <a:lnTo>
                    <a:pt x="4995" y="14696"/>
                  </a:lnTo>
                  <a:lnTo>
                    <a:pt x="5235" y="15080"/>
                  </a:lnTo>
                  <a:lnTo>
                    <a:pt x="5379" y="15416"/>
                  </a:lnTo>
                  <a:lnTo>
                    <a:pt x="5523" y="15657"/>
                  </a:lnTo>
                  <a:lnTo>
                    <a:pt x="5619" y="15705"/>
                  </a:lnTo>
                  <a:lnTo>
                    <a:pt x="5667" y="15753"/>
                  </a:lnTo>
                  <a:lnTo>
                    <a:pt x="5667" y="15753"/>
                  </a:lnTo>
                  <a:lnTo>
                    <a:pt x="5715" y="15705"/>
                  </a:lnTo>
                  <a:lnTo>
                    <a:pt x="5763" y="15608"/>
                  </a:lnTo>
                  <a:lnTo>
                    <a:pt x="5763" y="15224"/>
                  </a:lnTo>
                  <a:lnTo>
                    <a:pt x="5667" y="14696"/>
                  </a:lnTo>
                  <a:lnTo>
                    <a:pt x="5571" y="14120"/>
                  </a:lnTo>
                  <a:lnTo>
                    <a:pt x="5283" y="13063"/>
                  </a:lnTo>
                  <a:lnTo>
                    <a:pt x="5139" y="12535"/>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339" y="10950"/>
                  </a:lnTo>
                  <a:lnTo>
                    <a:pt x="6628" y="10806"/>
                  </a:lnTo>
                  <a:lnTo>
                    <a:pt x="7156" y="10470"/>
                  </a:lnTo>
                  <a:lnTo>
                    <a:pt x="8693" y="9317"/>
                  </a:lnTo>
                  <a:lnTo>
                    <a:pt x="10229" y="8020"/>
                  </a:lnTo>
                  <a:lnTo>
                    <a:pt x="10806" y="7492"/>
                  </a:lnTo>
                  <a:lnTo>
                    <a:pt x="11094" y="7108"/>
                  </a:lnTo>
                  <a:lnTo>
                    <a:pt x="11094" y="7108"/>
                  </a:lnTo>
                  <a:lnTo>
                    <a:pt x="10710" y="7732"/>
                  </a:lnTo>
                  <a:lnTo>
                    <a:pt x="9749" y="9077"/>
                  </a:lnTo>
                  <a:lnTo>
                    <a:pt x="9317" y="9749"/>
                  </a:lnTo>
                  <a:lnTo>
                    <a:pt x="8933" y="10374"/>
                  </a:lnTo>
                  <a:lnTo>
                    <a:pt x="8693" y="10854"/>
                  </a:lnTo>
                  <a:lnTo>
                    <a:pt x="8693" y="10950"/>
                  </a:lnTo>
                  <a:lnTo>
                    <a:pt x="8693" y="11046"/>
                  </a:lnTo>
                  <a:lnTo>
                    <a:pt x="8693" y="11046"/>
                  </a:lnTo>
                  <a:lnTo>
                    <a:pt x="9413" y="11046"/>
                  </a:lnTo>
                  <a:lnTo>
                    <a:pt x="10662" y="10950"/>
                  </a:lnTo>
                  <a:lnTo>
                    <a:pt x="11334" y="10854"/>
                  </a:lnTo>
                  <a:lnTo>
                    <a:pt x="11958" y="10710"/>
                  </a:lnTo>
                  <a:lnTo>
                    <a:pt x="12535" y="10518"/>
                  </a:lnTo>
                  <a:lnTo>
                    <a:pt x="12727" y="10422"/>
                  </a:lnTo>
                  <a:lnTo>
                    <a:pt x="12919" y="10278"/>
                  </a:lnTo>
                  <a:lnTo>
                    <a:pt x="12919" y="10278"/>
                  </a:lnTo>
                  <a:lnTo>
                    <a:pt x="13207" y="9990"/>
                  </a:lnTo>
                  <a:lnTo>
                    <a:pt x="13495" y="9605"/>
                  </a:lnTo>
                  <a:lnTo>
                    <a:pt x="14023" y="8741"/>
                  </a:lnTo>
                  <a:lnTo>
                    <a:pt x="14408" y="8020"/>
                  </a:lnTo>
                  <a:lnTo>
                    <a:pt x="14552" y="7732"/>
                  </a:lnTo>
                  <a:lnTo>
                    <a:pt x="14552" y="7732"/>
                  </a:lnTo>
                  <a:lnTo>
                    <a:pt x="14456" y="8165"/>
                  </a:lnTo>
                  <a:lnTo>
                    <a:pt x="14119" y="9221"/>
                  </a:lnTo>
                  <a:lnTo>
                    <a:pt x="13927" y="9797"/>
                  </a:lnTo>
                  <a:lnTo>
                    <a:pt x="13687" y="10326"/>
                  </a:lnTo>
                  <a:lnTo>
                    <a:pt x="13447" y="10758"/>
                  </a:lnTo>
                  <a:lnTo>
                    <a:pt x="13303" y="10902"/>
                  </a:lnTo>
                  <a:lnTo>
                    <a:pt x="13159" y="11046"/>
                  </a:lnTo>
                  <a:lnTo>
                    <a:pt x="13159" y="11046"/>
                  </a:lnTo>
                  <a:lnTo>
                    <a:pt x="13543" y="10902"/>
                  </a:lnTo>
                  <a:lnTo>
                    <a:pt x="14504" y="10566"/>
                  </a:lnTo>
                  <a:lnTo>
                    <a:pt x="15032" y="10374"/>
                  </a:lnTo>
                  <a:lnTo>
                    <a:pt x="15512" y="10134"/>
                  </a:lnTo>
                  <a:lnTo>
                    <a:pt x="15944" y="9845"/>
                  </a:lnTo>
                  <a:lnTo>
                    <a:pt x="16233" y="9605"/>
                  </a:lnTo>
                  <a:lnTo>
                    <a:pt x="16233" y="9605"/>
                  </a:lnTo>
                  <a:lnTo>
                    <a:pt x="16377" y="9317"/>
                  </a:lnTo>
                  <a:lnTo>
                    <a:pt x="16569" y="8981"/>
                  </a:lnTo>
                  <a:lnTo>
                    <a:pt x="16905" y="8069"/>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651" y="14024"/>
                  </a:lnTo>
                  <a:lnTo>
                    <a:pt x="20795" y="13159"/>
                  </a:lnTo>
                  <a:lnTo>
                    <a:pt x="20891" y="12295"/>
                  </a:lnTo>
                  <a:lnTo>
                    <a:pt x="20939" y="11430"/>
                  </a:lnTo>
                  <a:lnTo>
                    <a:pt x="20939" y="10566"/>
                  </a:lnTo>
                  <a:lnTo>
                    <a:pt x="20939" y="10566"/>
                  </a:lnTo>
                  <a:lnTo>
                    <a:pt x="20891" y="9845"/>
                  </a:lnTo>
                  <a:lnTo>
                    <a:pt x="20843" y="9173"/>
                  </a:lnTo>
                  <a:lnTo>
                    <a:pt x="20747" y="8501"/>
                  </a:lnTo>
                  <a:lnTo>
                    <a:pt x="20603" y="7876"/>
                  </a:lnTo>
                  <a:lnTo>
                    <a:pt x="20603" y="7876"/>
                  </a:lnTo>
                  <a:lnTo>
                    <a:pt x="20891" y="8069"/>
                  </a:lnTo>
                  <a:lnTo>
                    <a:pt x="21083" y="8213"/>
                  </a:lnTo>
                  <a:lnTo>
                    <a:pt x="21275" y="8213"/>
                  </a:lnTo>
                  <a:lnTo>
                    <a:pt x="21323" y="8213"/>
                  </a:lnTo>
                  <a:lnTo>
                    <a:pt x="21371" y="8165"/>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75"/>
            <p:cNvSpPr/>
            <p:nvPr/>
          </p:nvSpPr>
          <p:spPr>
            <a:xfrm>
              <a:off x="5289175" y="3562250"/>
              <a:ext cx="543900" cy="393825"/>
            </a:xfrm>
            <a:custGeom>
              <a:avLst/>
              <a:gdLst/>
              <a:ahLst/>
              <a:cxnLst/>
              <a:rect l="l" t="t" r="r" b="b"/>
              <a:pathLst>
                <a:path w="21756" h="15753" extrusionOk="0">
                  <a:moveTo>
                    <a:pt x="6195" y="0"/>
                  </a:moveTo>
                  <a:lnTo>
                    <a:pt x="5379" y="48"/>
                  </a:lnTo>
                  <a:lnTo>
                    <a:pt x="4659" y="144"/>
                  </a:lnTo>
                  <a:lnTo>
                    <a:pt x="4178" y="240"/>
                  </a:lnTo>
                  <a:lnTo>
                    <a:pt x="3986" y="336"/>
                  </a:lnTo>
                  <a:lnTo>
                    <a:pt x="3890" y="384"/>
                  </a:lnTo>
                  <a:lnTo>
                    <a:pt x="3794" y="481"/>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353" y="2402"/>
                  </a:lnTo>
                  <a:lnTo>
                    <a:pt x="2689" y="2882"/>
                  </a:lnTo>
                  <a:lnTo>
                    <a:pt x="3122" y="3362"/>
                  </a:lnTo>
                  <a:lnTo>
                    <a:pt x="2689" y="3506"/>
                  </a:lnTo>
                  <a:lnTo>
                    <a:pt x="1873" y="3890"/>
                  </a:lnTo>
                  <a:lnTo>
                    <a:pt x="1441" y="4130"/>
                  </a:lnTo>
                  <a:lnTo>
                    <a:pt x="1105" y="4371"/>
                  </a:lnTo>
                  <a:lnTo>
                    <a:pt x="961" y="4515"/>
                  </a:lnTo>
                  <a:lnTo>
                    <a:pt x="913" y="4611"/>
                  </a:lnTo>
                  <a:lnTo>
                    <a:pt x="865" y="4707"/>
                  </a:lnTo>
                  <a:lnTo>
                    <a:pt x="913" y="4803"/>
                  </a:lnTo>
                  <a:lnTo>
                    <a:pt x="1009" y="4947"/>
                  </a:lnTo>
                  <a:lnTo>
                    <a:pt x="1201" y="509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176"/>
                  </a:lnTo>
                  <a:lnTo>
                    <a:pt x="1345" y="14888"/>
                  </a:lnTo>
                  <a:lnTo>
                    <a:pt x="1441" y="14600"/>
                  </a:lnTo>
                  <a:lnTo>
                    <a:pt x="1585" y="14360"/>
                  </a:lnTo>
                  <a:lnTo>
                    <a:pt x="1825" y="14120"/>
                  </a:lnTo>
                  <a:lnTo>
                    <a:pt x="1969" y="14024"/>
                  </a:lnTo>
                  <a:lnTo>
                    <a:pt x="2545" y="13784"/>
                  </a:lnTo>
                  <a:lnTo>
                    <a:pt x="3074" y="13687"/>
                  </a:lnTo>
                  <a:lnTo>
                    <a:pt x="3506" y="13687"/>
                  </a:lnTo>
                  <a:lnTo>
                    <a:pt x="3890" y="13784"/>
                  </a:lnTo>
                  <a:lnTo>
                    <a:pt x="4226" y="13976"/>
                  </a:lnTo>
                  <a:lnTo>
                    <a:pt x="4514" y="14168"/>
                  </a:lnTo>
                  <a:lnTo>
                    <a:pt x="4755" y="14456"/>
                  </a:lnTo>
                  <a:lnTo>
                    <a:pt x="4995" y="14696"/>
                  </a:lnTo>
                  <a:lnTo>
                    <a:pt x="5235" y="15080"/>
                  </a:lnTo>
                  <a:lnTo>
                    <a:pt x="5379" y="15416"/>
                  </a:lnTo>
                  <a:lnTo>
                    <a:pt x="5523" y="15657"/>
                  </a:lnTo>
                  <a:lnTo>
                    <a:pt x="5619" y="15705"/>
                  </a:lnTo>
                  <a:lnTo>
                    <a:pt x="5667" y="15753"/>
                  </a:lnTo>
                  <a:lnTo>
                    <a:pt x="5715" y="15705"/>
                  </a:lnTo>
                  <a:lnTo>
                    <a:pt x="5763" y="15608"/>
                  </a:lnTo>
                  <a:lnTo>
                    <a:pt x="5763" y="15224"/>
                  </a:lnTo>
                  <a:lnTo>
                    <a:pt x="5667" y="14696"/>
                  </a:lnTo>
                  <a:lnTo>
                    <a:pt x="5571" y="14120"/>
                  </a:lnTo>
                  <a:lnTo>
                    <a:pt x="5283" y="13063"/>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628" y="10806"/>
                  </a:lnTo>
                  <a:lnTo>
                    <a:pt x="7156" y="10470"/>
                  </a:lnTo>
                  <a:lnTo>
                    <a:pt x="8693" y="9317"/>
                  </a:lnTo>
                  <a:lnTo>
                    <a:pt x="10229" y="8020"/>
                  </a:lnTo>
                  <a:lnTo>
                    <a:pt x="10806" y="7492"/>
                  </a:lnTo>
                  <a:lnTo>
                    <a:pt x="11094" y="7108"/>
                  </a:lnTo>
                  <a:lnTo>
                    <a:pt x="10710" y="7732"/>
                  </a:lnTo>
                  <a:lnTo>
                    <a:pt x="9749" y="9077"/>
                  </a:lnTo>
                  <a:lnTo>
                    <a:pt x="9317" y="9749"/>
                  </a:lnTo>
                  <a:lnTo>
                    <a:pt x="8933" y="10374"/>
                  </a:lnTo>
                  <a:lnTo>
                    <a:pt x="8693" y="10854"/>
                  </a:lnTo>
                  <a:lnTo>
                    <a:pt x="8693" y="10950"/>
                  </a:lnTo>
                  <a:lnTo>
                    <a:pt x="8693" y="11046"/>
                  </a:lnTo>
                  <a:lnTo>
                    <a:pt x="9413" y="11046"/>
                  </a:lnTo>
                  <a:lnTo>
                    <a:pt x="10662" y="10950"/>
                  </a:lnTo>
                  <a:lnTo>
                    <a:pt x="11334" y="10854"/>
                  </a:lnTo>
                  <a:lnTo>
                    <a:pt x="11958" y="10710"/>
                  </a:lnTo>
                  <a:lnTo>
                    <a:pt x="12535" y="10518"/>
                  </a:lnTo>
                  <a:lnTo>
                    <a:pt x="12727" y="10422"/>
                  </a:lnTo>
                  <a:lnTo>
                    <a:pt x="12919" y="10278"/>
                  </a:lnTo>
                  <a:lnTo>
                    <a:pt x="13207" y="9990"/>
                  </a:lnTo>
                  <a:lnTo>
                    <a:pt x="13495" y="9605"/>
                  </a:lnTo>
                  <a:lnTo>
                    <a:pt x="14023" y="8741"/>
                  </a:lnTo>
                  <a:lnTo>
                    <a:pt x="14408" y="8020"/>
                  </a:lnTo>
                  <a:lnTo>
                    <a:pt x="14552" y="7732"/>
                  </a:lnTo>
                  <a:lnTo>
                    <a:pt x="14456" y="8165"/>
                  </a:lnTo>
                  <a:lnTo>
                    <a:pt x="14119" y="9221"/>
                  </a:lnTo>
                  <a:lnTo>
                    <a:pt x="13927" y="9797"/>
                  </a:lnTo>
                  <a:lnTo>
                    <a:pt x="13687" y="10326"/>
                  </a:lnTo>
                  <a:lnTo>
                    <a:pt x="13447" y="10758"/>
                  </a:lnTo>
                  <a:lnTo>
                    <a:pt x="13303" y="10902"/>
                  </a:lnTo>
                  <a:lnTo>
                    <a:pt x="13159" y="11046"/>
                  </a:lnTo>
                  <a:lnTo>
                    <a:pt x="13543" y="10902"/>
                  </a:lnTo>
                  <a:lnTo>
                    <a:pt x="14504" y="10566"/>
                  </a:lnTo>
                  <a:lnTo>
                    <a:pt x="15032" y="10374"/>
                  </a:lnTo>
                  <a:lnTo>
                    <a:pt x="15512" y="10134"/>
                  </a:lnTo>
                  <a:lnTo>
                    <a:pt x="15944" y="9845"/>
                  </a:lnTo>
                  <a:lnTo>
                    <a:pt x="16233" y="9605"/>
                  </a:lnTo>
                  <a:lnTo>
                    <a:pt x="16377" y="9317"/>
                  </a:lnTo>
                  <a:lnTo>
                    <a:pt x="16569" y="8981"/>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795" y="13159"/>
                  </a:lnTo>
                  <a:lnTo>
                    <a:pt x="20891" y="12295"/>
                  </a:lnTo>
                  <a:lnTo>
                    <a:pt x="20939" y="11430"/>
                  </a:lnTo>
                  <a:lnTo>
                    <a:pt x="20939" y="10566"/>
                  </a:lnTo>
                  <a:lnTo>
                    <a:pt x="20891" y="9845"/>
                  </a:lnTo>
                  <a:lnTo>
                    <a:pt x="20843" y="9173"/>
                  </a:lnTo>
                  <a:lnTo>
                    <a:pt x="20747" y="8501"/>
                  </a:lnTo>
                  <a:lnTo>
                    <a:pt x="20603" y="7876"/>
                  </a:lnTo>
                  <a:lnTo>
                    <a:pt x="20891" y="8069"/>
                  </a:lnTo>
                  <a:lnTo>
                    <a:pt x="21083" y="8213"/>
                  </a:lnTo>
                  <a:lnTo>
                    <a:pt x="21323" y="8213"/>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lnTo>
                    <a:pt x="20843" y="4707"/>
                  </a:lnTo>
                  <a:lnTo>
                    <a:pt x="20411" y="4467"/>
                  </a:lnTo>
                  <a:lnTo>
                    <a:pt x="19594" y="4082"/>
                  </a:lnTo>
                  <a:lnTo>
                    <a:pt x="18922" y="3842"/>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608" y="625"/>
                  </a:lnTo>
                  <a:lnTo>
                    <a:pt x="14984" y="481"/>
                  </a:lnTo>
                  <a:lnTo>
                    <a:pt x="13399" y="288"/>
                  </a:lnTo>
                  <a:lnTo>
                    <a:pt x="11382" y="96"/>
                  </a:lnTo>
                  <a:lnTo>
                    <a:pt x="91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75"/>
            <p:cNvSpPr/>
            <p:nvPr/>
          </p:nvSpPr>
          <p:spPr>
            <a:xfrm>
              <a:off x="5289175" y="3562250"/>
              <a:ext cx="543900" cy="393825"/>
            </a:xfrm>
            <a:custGeom>
              <a:avLst/>
              <a:gdLst/>
              <a:ahLst/>
              <a:cxnLst/>
              <a:rect l="l" t="t" r="r" b="b"/>
              <a:pathLst>
                <a:path w="21756" h="15753" fill="none" extrusionOk="0">
                  <a:moveTo>
                    <a:pt x="21227" y="4947"/>
                  </a:moveTo>
                  <a:lnTo>
                    <a:pt x="21227" y="4947"/>
                  </a:lnTo>
                  <a:lnTo>
                    <a:pt x="20843" y="4707"/>
                  </a:lnTo>
                  <a:lnTo>
                    <a:pt x="20411" y="4467"/>
                  </a:lnTo>
                  <a:lnTo>
                    <a:pt x="19594" y="4082"/>
                  </a:lnTo>
                  <a:lnTo>
                    <a:pt x="18922" y="3842"/>
                  </a:lnTo>
                  <a:lnTo>
                    <a:pt x="18634" y="3746"/>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992" y="721"/>
                  </a:lnTo>
                  <a:lnTo>
                    <a:pt x="15608" y="625"/>
                  </a:lnTo>
                  <a:lnTo>
                    <a:pt x="14984" y="481"/>
                  </a:lnTo>
                  <a:lnTo>
                    <a:pt x="13399" y="288"/>
                  </a:lnTo>
                  <a:lnTo>
                    <a:pt x="11382" y="96"/>
                  </a:lnTo>
                  <a:lnTo>
                    <a:pt x="9173" y="0"/>
                  </a:lnTo>
                  <a:lnTo>
                    <a:pt x="7108" y="0"/>
                  </a:lnTo>
                  <a:lnTo>
                    <a:pt x="6195" y="0"/>
                  </a:lnTo>
                  <a:lnTo>
                    <a:pt x="5379" y="48"/>
                  </a:lnTo>
                  <a:lnTo>
                    <a:pt x="4659" y="144"/>
                  </a:lnTo>
                  <a:lnTo>
                    <a:pt x="4178" y="240"/>
                  </a:lnTo>
                  <a:lnTo>
                    <a:pt x="3986" y="336"/>
                  </a:lnTo>
                  <a:lnTo>
                    <a:pt x="3890" y="384"/>
                  </a:lnTo>
                  <a:lnTo>
                    <a:pt x="3794" y="481"/>
                  </a:lnTo>
                  <a:lnTo>
                    <a:pt x="3794" y="577"/>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065" y="1825"/>
                  </a:lnTo>
                  <a:lnTo>
                    <a:pt x="2353" y="2402"/>
                  </a:lnTo>
                  <a:lnTo>
                    <a:pt x="2689" y="2882"/>
                  </a:lnTo>
                  <a:lnTo>
                    <a:pt x="3122" y="3362"/>
                  </a:lnTo>
                  <a:lnTo>
                    <a:pt x="3122" y="3362"/>
                  </a:lnTo>
                  <a:lnTo>
                    <a:pt x="2689" y="3506"/>
                  </a:lnTo>
                  <a:lnTo>
                    <a:pt x="1873" y="3890"/>
                  </a:lnTo>
                  <a:lnTo>
                    <a:pt x="1441" y="4130"/>
                  </a:lnTo>
                  <a:lnTo>
                    <a:pt x="1105" y="4371"/>
                  </a:lnTo>
                  <a:lnTo>
                    <a:pt x="961" y="4515"/>
                  </a:lnTo>
                  <a:lnTo>
                    <a:pt x="913" y="4611"/>
                  </a:lnTo>
                  <a:lnTo>
                    <a:pt x="865" y="4707"/>
                  </a:lnTo>
                  <a:lnTo>
                    <a:pt x="913" y="4803"/>
                  </a:lnTo>
                  <a:lnTo>
                    <a:pt x="913" y="4803"/>
                  </a:lnTo>
                  <a:lnTo>
                    <a:pt x="1009" y="4947"/>
                  </a:lnTo>
                  <a:lnTo>
                    <a:pt x="1201" y="5091"/>
                  </a:lnTo>
                  <a:lnTo>
                    <a:pt x="1633" y="533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560"/>
                  </a:lnTo>
                  <a:lnTo>
                    <a:pt x="1249" y="15176"/>
                  </a:lnTo>
                  <a:lnTo>
                    <a:pt x="1345" y="14888"/>
                  </a:lnTo>
                  <a:lnTo>
                    <a:pt x="1441" y="14600"/>
                  </a:lnTo>
                  <a:lnTo>
                    <a:pt x="1585" y="14360"/>
                  </a:lnTo>
                  <a:lnTo>
                    <a:pt x="1825" y="14120"/>
                  </a:lnTo>
                  <a:lnTo>
                    <a:pt x="1969" y="14024"/>
                  </a:lnTo>
                  <a:lnTo>
                    <a:pt x="1969" y="14024"/>
                  </a:lnTo>
                  <a:lnTo>
                    <a:pt x="2545" y="13784"/>
                  </a:lnTo>
                  <a:lnTo>
                    <a:pt x="3074" y="13687"/>
                  </a:lnTo>
                  <a:lnTo>
                    <a:pt x="3506" y="13687"/>
                  </a:lnTo>
                  <a:lnTo>
                    <a:pt x="3890" y="13784"/>
                  </a:lnTo>
                  <a:lnTo>
                    <a:pt x="4226" y="13976"/>
                  </a:lnTo>
                  <a:lnTo>
                    <a:pt x="4514" y="14168"/>
                  </a:lnTo>
                  <a:lnTo>
                    <a:pt x="4755" y="14456"/>
                  </a:lnTo>
                  <a:lnTo>
                    <a:pt x="4995" y="14696"/>
                  </a:lnTo>
                  <a:lnTo>
                    <a:pt x="4995" y="14696"/>
                  </a:lnTo>
                  <a:lnTo>
                    <a:pt x="5235" y="15080"/>
                  </a:lnTo>
                  <a:lnTo>
                    <a:pt x="5379" y="15416"/>
                  </a:lnTo>
                  <a:lnTo>
                    <a:pt x="5523" y="15657"/>
                  </a:lnTo>
                  <a:lnTo>
                    <a:pt x="5619" y="15705"/>
                  </a:lnTo>
                  <a:lnTo>
                    <a:pt x="5667" y="15753"/>
                  </a:lnTo>
                  <a:lnTo>
                    <a:pt x="5667" y="15753"/>
                  </a:lnTo>
                  <a:lnTo>
                    <a:pt x="5715" y="15705"/>
                  </a:lnTo>
                  <a:lnTo>
                    <a:pt x="5763" y="15608"/>
                  </a:lnTo>
                  <a:lnTo>
                    <a:pt x="5763" y="15224"/>
                  </a:lnTo>
                  <a:lnTo>
                    <a:pt x="5667" y="14696"/>
                  </a:lnTo>
                  <a:lnTo>
                    <a:pt x="5571" y="14120"/>
                  </a:lnTo>
                  <a:lnTo>
                    <a:pt x="5283" y="13063"/>
                  </a:lnTo>
                  <a:lnTo>
                    <a:pt x="5139" y="12535"/>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339" y="10950"/>
                  </a:lnTo>
                  <a:lnTo>
                    <a:pt x="6628" y="10806"/>
                  </a:lnTo>
                  <a:lnTo>
                    <a:pt x="7156" y="10470"/>
                  </a:lnTo>
                  <a:lnTo>
                    <a:pt x="8693" y="9317"/>
                  </a:lnTo>
                  <a:lnTo>
                    <a:pt x="10229" y="8020"/>
                  </a:lnTo>
                  <a:lnTo>
                    <a:pt x="10806" y="7492"/>
                  </a:lnTo>
                  <a:lnTo>
                    <a:pt x="11094" y="7108"/>
                  </a:lnTo>
                  <a:lnTo>
                    <a:pt x="11094" y="7108"/>
                  </a:lnTo>
                  <a:lnTo>
                    <a:pt x="10710" y="7732"/>
                  </a:lnTo>
                  <a:lnTo>
                    <a:pt x="9749" y="9077"/>
                  </a:lnTo>
                  <a:lnTo>
                    <a:pt x="9317" y="9749"/>
                  </a:lnTo>
                  <a:lnTo>
                    <a:pt x="8933" y="10374"/>
                  </a:lnTo>
                  <a:lnTo>
                    <a:pt x="8693" y="10854"/>
                  </a:lnTo>
                  <a:lnTo>
                    <a:pt x="8693" y="10950"/>
                  </a:lnTo>
                  <a:lnTo>
                    <a:pt x="8693" y="11046"/>
                  </a:lnTo>
                  <a:lnTo>
                    <a:pt x="8693" y="11046"/>
                  </a:lnTo>
                  <a:lnTo>
                    <a:pt x="9413" y="11046"/>
                  </a:lnTo>
                  <a:lnTo>
                    <a:pt x="10662" y="10950"/>
                  </a:lnTo>
                  <a:lnTo>
                    <a:pt x="11334" y="10854"/>
                  </a:lnTo>
                  <a:lnTo>
                    <a:pt x="11958" y="10710"/>
                  </a:lnTo>
                  <a:lnTo>
                    <a:pt x="12535" y="10518"/>
                  </a:lnTo>
                  <a:lnTo>
                    <a:pt x="12727" y="10422"/>
                  </a:lnTo>
                  <a:lnTo>
                    <a:pt x="12919" y="10278"/>
                  </a:lnTo>
                  <a:lnTo>
                    <a:pt x="12919" y="10278"/>
                  </a:lnTo>
                  <a:lnTo>
                    <a:pt x="13207" y="9990"/>
                  </a:lnTo>
                  <a:lnTo>
                    <a:pt x="13495" y="9605"/>
                  </a:lnTo>
                  <a:lnTo>
                    <a:pt x="14023" y="8741"/>
                  </a:lnTo>
                  <a:lnTo>
                    <a:pt x="14408" y="8020"/>
                  </a:lnTo>
                  <a:lnTo>
                    <a:pt x="14552" y="7732"/>
                  </a:lnTo>
                  <a:lnTo>
                    <a:pt x="14552" y="7732"/>
                  </a:lnTo>
                  <a:lnTo>
                    <a:pt x="14456" y="8165"/>
                  </a:lnTo>
                  <a:lnTo>
                    <a:pt x="14119" y="9221"/>
                  </a:lnTo>
                  <a:lnTo>
                    <a:pt x="13927" y="9797"/>
                  </a:lnTo>
                  <a:lnTo>
                    <a:pt x="13687" y="10326"/>
                  </a:lnTo>
                  <a:lnTo>
                    <a:pt x="13447" y="10758"/>
                  </a:lnTo>
                  <a:lnTo>
                    <a:pt x="13303" y="10902"/>
                  </a:lnTo>
                  <a:lnTo>
                    <a:pt x="13159" y="11046"/>
                  </a:lnTo>
                  <a:lnTo>
                    <a:pt x="13159" y="11046"/>
                  </a:lnTo>
                  <a:lnTo>
                    <a:pt x="13543" y="10902"/>
                  </a:lnTo>
                  <a:lnTo>
                    <a:pt x="14504" y="10566"/>
                  </a:lnTo>
                  <a:lnTo>
                    <a:pt x="15032" y="10374"/>
                  </a:lnTo>
                  <a:lnTo>
                    <a:pt x="15512" y="10134"/>
                  </a:lnTo>
                  <a:lnTo>
                    <a:pt x="15944" y="9845"/>
                  </a:lnTo>
                  <a:lnTo>
                    <a:pt x="16233" y="9605"/>
                  </a:lnTo>
                  <a:lnTo>
                    <a:pt x="16233" y="9605"/>
                  </a:lnTo>
                  <a:lnTo>
                    <a:pt x="16377" y="9317"/>
                  </a:lnTo>
                  <a:lnTo>
                    <a:pt x="16569" y="8981"/>
                  </a:lnTo>
                  <a:lnTo>
                    <a:pt x="16905" y="8069"/>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651" y="14024"/>
                  </a:lnTo>
                  <a:lnTo>
                    <a:pt x="20795" y="13159"/>
                  </a:lnTo>
                  <a:lnTo>
                    <a:pt x="20891" y="12295"/>
                  </a:lnTo>
                  <a:lnTo>
                    <a:pt x="20939" y="11430"/>
                  </a:lnTo>
                  <a:lnTo>
                    <a:pt x="20939" y="10566"/>
                  </a:lnTo>
                  <a:lnTo>
                    <a:pt x="20939" y="10566"/>
                  </a:lnTo>
                  <a:lnTo>
                    <a:pt x="20891" y="9845"/>
                  </a:lnTo>
                  <a:lnTo>
                    <a:pt x="20843" y="9173"/>
                  </a:lnTo>
                  <a:lnTo>
                    <a:pt x="20747" y="8501"/>
                  </a:lnTo>
                  <a:lnTo>
                    <a:pt x="20603" y="7876"/>
                  </a:lnTo>
                  <a:lnTo>
                    <a:pt x="20603" y="7876"/>
                  </a:lnTo>
                  <a:lnTo>
                    <a:pt x="20891" y="8069"/>
                  </a:lnTo>
                  <a:lnTo>
                    <a:pt x="21083" y="8213"/>
                  </a:lnTo>
                  <a:lnTo>
                    <a:pt x="21275" y="8213"/>
                  </a:lnTo>
                  <a:lnTo>
                    <a:pt x="21323" y="8213"/>
                  </a:lnTo>
                  <a:lnTo>
                    <a:pt x="21371" y="8165"/>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75"/>
            <p:cNvSpPr/>
            <p:nvPr/>
          </p:nvSpPr>
          <p:spPr>
            <a:xfrm>
              <a:off x="5662550" y="3600675"/>
              <a:ext cx="70875" cy="55250"/>
            </a:xfrm>
            <a:custGeom>
              <a:avLst/>
              <a:gdLst/>
              <a:ahLst/>
              <a:cxnLst/>
              <a:rect l="l" t="t" r="r" b="b"/>
              <a:pathLst>
                <a:path w="2835" h="2210" extrusionOk="0">
                  <a:moveTo>
                    <a:pt x="193" y="0"/>
                  </a:moveTo>
                  <a:lnTo>
                    <a:pt x="97" y="48"/>
                  </a:lnTo>
                  <a:lnTo>
                    <a:pt x="49" y="144"/>
                  </a:lnTo>
                  <a:lnTo>
                    <a:pt x="1" y="288"/>
                  </a:lnTo>
                  <a:lnTo>
                    <a:pt x="49" y="384"/>
                  </a:lnTo>
                  <a:lnTo>
                    <a:pt x="97" y="576"/>
                  </a:lnTo>
                  <a:lnTo>
                    <a:pt x="289" y="913"/>
                  </a:lnTo>
                  <a:lnTo>
                    <a:pt x="625" y="1297"/>
                  </a:lnTo>
                  <a:lnTo>
                    <a:pt x="1009" y="1633"/>
                  </a:lnTo>
                  <a:lnTo>
                    <a:pt x="1442" y="1921"/>
                  </a:lnTo>
                  <a:lnTo>
                    <a:pt x="1922" y="2113"/>
                  </a:lnTo>
                  <a:lnTo>
                    <a:pt x="2114" y="2161"/>
                  </a:lnTo>
                  <a:lnTo>
                    <a:pt x="2306" y="2209"/>
                  </a:lnTo>
                  <a:lnTo>
                    <a:pt x="2498" y="2161"/>
                  </a:lnTo>
                  <a:lnTo>
                    <a:pt x="2642" y="2113"/>
                  </a:lnTo>
                  <a:lnTo>
                    <a:pt x="2786" y="2017"/>
                  </a:lnTo>
                  <a:lnTo>
                    <a:pt x="2834" y="1921"/>
                  </a:lnTo>
                  <a:lnTo>
                    <a:pt x="2834" y="1777"/>
                  </a:lnTo>
                  <a:lnTo>
                    <a:pt x="2786" y="1633"/>
                  </a:lnTo>
                  <a:lnTo>
                    <a:pt x="2690" y="1441"/>
                  </a:lnTo>
                  <a:lnTo>
                    <a:pt x="2546" y="1297"/>
                  </a:lnTo>
                  <a:lnTo>
                    <a:pt x="2162" y="913"/>
                  </a:lnTo>
                  <a:lnTo>
                    <a:pt x="1682" y="576"/>
                  </a:lnTo>
                  <a:lnTo>
                    <a:pt x="1202" y="288"/>
                  </a:lnTo>
                  <a:lnTo>
                    <a:pt x="721" y="48"/>
                  </a:lnTo>
                  <a:lnTo>
                    <a:pt x="529"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75"/>
            <p:cNvSpPr/>
            <p:nvPr/>
          </p:nvSpPr>
          <p:spPr>
            <a:xfrm>
              <a:off x="5662550" y="3600675"/>
              <a:ext cx="70875" cy="55250"/>
            </a:xfrm>
            <a:custGeom>
              <a:avLst/>
              <a:gdLst/>
              <a:ahLst/>
              <a:cxnLst/>
              <a:rect l="l" t="t" r="r" b="b"/>
              <a:pathLst>
                <a:path w="2835" h="2210" fill="none" extrusionOk="0">
                  <a:moveTo>
                    <a:pt x="337" y="0"/>
                  </a:moveTo>
                  <a:lnTo>
                    <a:pt x="337" y="0"/>
                  </a:lnTo>
                  <a:lnTo>
                    <a:pt x="193" y="0"/>
                  </a:lnTo>
                  <a:lnTo>
                    <a:pt x="97" y="48"/>
                  </a:lnTo>
                  <a:lnTo>
                    <a:pt x="97" y="48"/>
                  </a:lnTo>
                  <a:lnTo>
                    <a:pt x="49" y="144"/>
                  </a:lnTo>
                  <a:lnTo>
                    <a:pt x="1" y="288"/>
                  </a:lnTo>
                  <a:lnTo>
                    <a:pt x="49" y="384"/>
                  </a:lnTo>
                  <a:lnTo>
                    <a:pt x="97" y="576"/>
                  </a:lnTo>
                  <a:lnTo>
                    <a:pt x="289" y="913"/>
                  </a:lnTo>
                  <a:lnTo>
                    <a:pt x="625" y="1297"/>
                  </a:lnTo>
                  <a:lnTo>
                    <a:pt x="1009" y="1633"/>
                  </a:lnTo>
                  <a:lnTo>
                    <a:pt x="1442" y="1921"/>
                  </a:lnTo>
                  <a:lnTo>
                    <a:pt x="1922" y="2113"/>
                  </a:lnTo>
                  <a:lnTo>
                    <a:pt x="2114" y="2161"/>
                  </a:lnTo>
                  <a:lnTo>
                    <a:pt x="2306" y="2209"/>
                  </a:lnTo>
                  <a:lnTo>
                    <a:pt x="2306" y="2209"/>
                  </a:lnTo>
                  <a:lnTo>
                    <a:pt x="2498" y="2161"/>
                  </a:lnTo>
                  <a:lnTo>
                    <a:pt x="2642" y="2113"/>
                  </a:lnTo>
                  <a:lnTo>
                    <a:pt x="2642" y="2113"/>
                  </a:lnTo>
                  <a:lnTo>
                    <a:pt x="2786" y="2017"/>
                  </a:lnTo>
                  <a:lnTo>
                    <a:pt x="2834" y="1921"/>
                  </a:lnTo>
                  <a:lnTo>
                    <a:pt x="2834" y="1777"/>
                  </a:lnTo>
                  <a:lnTo>
                    <a:pt x="2786" y="1633"/>
                  </a:lnTo>
                  <a:lnTo>
                    <a:pt x="2690" y="1441"/>
                  </a:lnTo>
                  <a:lnTo>
                    <a:pt x="2546" y="1297"/>
                  </a:lnTo>
                  <a:lnTo>
                    <a:pt x="2162" y="913"/>
                  </a:lnTo>
                  <a:lnTo>
                    <a:pt x="1682" y="576"/>
                  </a:lnTo>
                  <a:lnTo>
                    <a:pt x="1202" y="288"/>
                  </a:lnTo>
                  <a:lnTo>
                    <a:pt x="721" y="48"/>
                  </a:lnTo>
                  <a:lnTo>
                    <a:pt x="529" y="0"/>
                  </a:lnTo>
                  <a:lnTo>
                    <a:pt x="3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75"/>
            <p:cNvSpPr/>
            <p:nvPr/>
          </p:nvSpPr>
          <p:spPr>
            <a:xfrm>
              <a:off x="5649350" y="3648700"/>
              <a:ext cx="43250" cy="33625"/>
            </a:xfrm>
            <a:custGeom>
              <a:avLst/>
              <a:gdLst/>
              <a:ahLst/>
              <a:cxnLst/>
              <a:rect l="l" t="t" r="r" b="b"/>
              <a:pathLst>
                <a:path w="1730" h="1345" extrusionOk="0">
                  <a:moveTo>
                    <a:pt x="241" y="0"/>
                  </a:moveTo>
                  <a:lnTo>
                    <a:pt x="145" y="48"/>
                  </a:lnTo>
                  <a:lnTo>
                    <a:pt x="49" y="144"/>
                  </a:lnTo>
                  <a:lnTo>
                    <a:pt x="1" y="192"/>
                  </a:lnTo>
                  <a:lnTo>
                    <a:pt x="1" y="384"/>
                  </a:lnTo>
                  <a:lnTo>
                    <a:pt x="97" y="624"/>
                  </a:lnTo>
                  <a:lnTo>
                    <a:pt x="241" y="817"/>
                  </a:lnTo>
                  <a:lnTo>
                    <a:pt x="481" y="1057"/>
                  </a:lnTo>
                  <a:lnTo>
                    <a:pt x="721" y="1201"/>
                  </a:lnTo>
                  <a:lnTo>
                    <a:pt x="1009" y="1297"/>
                  </a:lnTo>
                  <a:lnTo>
                    <a:pt x="1297" y="1345"/>
                  </a:lnTo>
                  <a:lnTo>
                    <a:pt x="1489" y="1345"/>
                  </a:lnTo>
                  <a:lnTo>
                    <a:pt x="1585" y="1297"/>
                  </a:lnTo>
                  <a:lnTo>
                    <a:pt x="1682" y="1201"/>
                  </a:lnTo>
                  <a:lnTo>
                    <a:pt x="1730" y="1153"/>
                  </a:lnTo>
                  <a:lnTo>
                    <a:pt x="1730" y="1057"/>
                  </a:lnTo>
                  <a:lnTo>
                    <a:pt x="1633" y="817"/>
                  </a:lnTo>
                  <a:lnTo>
                    <a:pt x="1441" y="576"/>
                  </a:lnTo>
                  <a:lnTo>
                    <a:pt x="1201" y="384"/>
                  </a:lnTo>
                  <a:lnTo>
                    <a:pt x="913" y="144"/>
                  </a:lnTo>
                  <a:lnTo>
                    <a:pt x="625" y="48"/>
                  </a:lnTo>
                  <a:lnTo>
                    <a:pt x="385"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75"/>
            <p:cNvSpPr/>
            <p:nvPr/>
          </p:nvSpPr>
          <p:spPr>
            <a:xfrm>
              <a:off x="5649350" y="3648700"/>
              <a:ext cx="43250" cy="33625"/>
            </a:xfrm>
            <a:custGeom>
              <a:avLst/>
              <a:gdLst/>
              <a:ahLst/>
              <a:cxnLst/>
              <a:rect l="l" t="t" r="r" b="b"/>
              <a:pathLst>
                <a:path w="1730" h="1345" fill="none" extrusionOk="0">
                  <a:moveTo>
                    <a:pt x="385" y="0"/>
                  </a:moveTo>
                  <a:lnTo>
                    <a:pt x="385" y="0"/>
                  </a:lnTo>
                  <a:lnTo>
                    <a:pt x="241" y="0"/>
                  </a:lnTo>
                  <a:lnTo>
                    <a:pt x="145" y="48"/>
                  </a:lnTo>
                  <a:lnTo>
                    <a:pt x="145" y="48"/>
                  </a:lnTo>
                  <a:lnTo>
                    <a:pt x="49" y="144"/>
                  </a:lnTo>
                  <a:lnTo>
                    <a:pt x="1" y="192"/>
                  </a:lnTo>
                  <a:lnTo>
                    <a:pt x="1" y="384"/>
                  </a:lnTo>
                  <a:lnTo>
                    <a:pt x="97" y="624"/>
                  </a:lnTo>
                  <a:lnTo>
                    <a:pt x="241" y="817"/>
                  </a:lnTo>
                  <a:lnTo>
                    <a:pt x="481" y="1057"/>
                  </a:lnTo>
                  <a:lnTo>
                    <a:pt x="721" y="1201"/>
                  </a:lnTo>
                  <a:lnTo>
                    <a:pt x="1009" y="1297"/>
                  </a:lnTo>
                  <a:lnTo>
                    <a:pt x="1297" y="1345"/>
                  </a:lnTo>
                  <a:lnTo>
                    <a:pt x="1297" y="1345"/>
                  </a:lnTo>
                  <a:lnTo>
                    <a:pt x="1489" y="1345"/>
                  </a:lnTo>
                  <a:lnTo>
                    <a:pt x="1489" y="1345"/>
                  </a:lnTo>
                  <a:lnTo>
                    <a:pt x="1585" y="1297"/>
                  </a:lnTo>
                  <a:lnTo>
                    <a:pt x="1682" y="1201"/>
                  </a:lnTo>
                  <a:lnTo>
                    <a:pt x="1730" y="1153"/>
                  </a:lnTo>
                  <a:lnTo>
                    <a:pt x="1730" y="1057"/>
                  </a:lnTo>
                  <a:lnTo>
                    <a:pt x="1633" y="817"/>
                  </a:lnTo>
                  <a:lnTo>
                    <a:pt x="1441" y="576"/>
                  </a:lnTo>
                  <a:lnTo>
                    <a:pt x="1201" y="384"/>
                  </a:lnTo>
                  <a:lnTo>
                    <a:pt x="913" y="144"/>
                  </a:lnTo>
                  <a:lnTo>
                    <a:pt x="625" y="48"/>
                  </a:lnTo>
                  <a:lnTo>
                    <a:pt x="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75"/>
            <p:cNvSpPr/>
            <p:nvPr/>
          </p:nvSpPr>
          <p:spPr>
            <a:xfrm>
              <a:off x="5342000" y="3689500"/>
              <a:ext cx="38425" cy="50475"/>
            </a:xfrm>
            <a:custGeom>
              <a:avLst/>
              <a:gdLst/>
              <a:ahLst/>
              <a:cxnLst/>
              <a:rect l="l" t="t" r="r" b="b"/>
              <a:pathLst>
                <a:path w="1537" h="2019" extrusionOk="0">
                  <a:moveTo>
                    <a:pt x="1153" y="1"/>
                  </a:moveTo>
                  <a:lnTo>
                    <a:pt x="1009" y="49"/>
                  </a:lnTo>
                  <a:lnTo>
                    <a:pt x="865" y="97"/>
                  </a:lnTo>
                  <a:lnTo>
                    <a:pt x="576" y="337"/>
                  </a:lnTo>
                  <a:lnTo>
                    <a:pt x="288" y="625"/>
                  </a:lnTo>
                  <a:lnTo>
                    <a:pt x="96" y="961"/>
                  </a:lnTo>
                  <a:lnTo>
                    <a:pt x="0" y="1298"/>
                  </a:lnTo>
                  <a:lnTo>
                    <a:pt x="0" y="1442"/>
                  </a:lnTo>
                  <a:lnTo>
                    <a:pt x="0" y="1586"/>
                  </a:lnTo>
                  <a:lnTo>
                    <a:pt x="48" y="1730"/>
                  </a:lnTo>
                  <a:lnTo>
                    <a:pt x="96" y="1874"/>
                  </a:lnTo>
                  <a:lnTo>
                    <a:pt x="192" y="1970"/>
                  </a:lnTo>
                  <a:lnTo>
                    <a:pt x="384" y="2018"/>
                  </a:lnTo>
                  <a:lnTo>
                    <a:pt x="673" y="2018"/>
                  </a:lnTo>
                  <a:lnTo>
                    <a:pt x="817" y="1922"/>
                  </a:lnTo>
                  <a:lnTo>
                    <a:pt x="913" y="1826"/>
                  </a:lnTo>
                  <a:lnTo>
                    <a:pt x="1057" y="1730"/>
                  </a:lnTo>
                  <a:lnTo>
                    <a:pt x="1297" y="1394"/>
                  </a:lnTo>
                  <a:lnTo>
                    <a:pt x="1441" y="1009"/>
                  </a:lnTo>
                  <a:lnTo>
                    <a:pt x="1537" y="625"/>
                  </a:lnTo>
                  <a:lnTo>
                    <a:pt x="1537" y="289"/>
                  </a:lnTo>
                  <a:lnTo>
                    <a:pt x="1489" y="145"/>
                  </a:lnTo>
                  <a:lnTo>
                    <a:pt x="1441" y="49"/>
                  </a:lnTo>
                  <a:lnTo>
                    <a:pt x="1345"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75"/>
            <p:cNvSpPr/>
            <p:nvPr/>
          </p:nvSpPr>
          <p:spPr>
            <a:xfrm>
              <a:off x="5342000" y="3689500"/>
              <a:ext cx="38425" cy="50475"/>
            </a:xfrm>
            <a:custGeom>
              <a:avLst/>
              <a:gdLst/>
              <a:ahLst/>
              <a:cxnLst/>
              <a:rect l="l" t="t" r="r" b="b"/>
              <a:pathLst>
                <a:path w="1537" h="2019" fill="none" extrusionOk="0">
                  <a:moveTo>
                    <a:pt x="1249" y="1"/>
                  </a:moveTo>
                  <a:lnTo>
                    <a:pt x="1249" y="1"/>
                  </a:lnTo>
                  <a:lnTo>
                    <a:pt x="1153" y="1"/>
                  </a:lnTo>
                  <a:lnTo>
                    <a:pt x="1153" y="1"/>
                  </a:lnTo>
                  <a:lnTo>
                    <a:pt x="1009" y="49"/>
                  </a:lnTo>
                  <a:lnTo>
                    <a:pt x="865" y="97"/>
                  </a:lnTo>
                  <a:lnTo>
                    <a:pt x="576" y="337"/>
                  </a:lnTo>
                  <a:lnTo>
                    <a:pt x="288" y="625"/>
                  </a:lnTo>
                  <a:lnTo>
                    <a:pt x="96" y="961"/>
                  </a:lnTo>
                  <a:lnTo>
                    <a:pt x="0" y="1298"/>
                  </a:lnTo>
                  <a:lnTo>
                    <a:pt x="0" y="1442"/>
                  </a:lnTo>
                  <a:lnTo>
                    <a:pt x="0" y="1586"/>
                  </a:lnTo>
                  <a:lnTo>
                    <a:pt x="48" y="1730"/>
                  </a:lnTo>
                  <a:lnTo>
                    <a:pt x="96" y="1874"/>
                  </a:lnTo>
                  <a:lnTo>
                    <a:pt x="192" y="1970"/>
                  </a:lnTo>
                  <a:lnTo>
                    <a:pt x="384" y="2018"/>
                  </a:lnTo>
                  <a:lnTo>
                    <a:pt x="384" y="2018"/>
                  </a:lnTo>
                  <a:lnTo>
                    <a:pt x="480" y="2018"/>
                  </a:lnTo>
                  <a:lnTo>
                    <a:pt x="480" y="2018"/>
                  </a:lnTo>
                  <a:lnTo>
                    <a:pt x="673" y="2018"/>
                  </a:lnTo>
                  <a:lnTo>
                    <a:pt x="817" y="1922"/>
                  </a:lnTo>
                  <a:lnTo>
                    <a:pt x="913" y="1826"/>
                  </a:lnTo>
                  <a:lnTo>
                    <a:pt x="1057" y="1730"/>
                  </a:lnTo>
                  <a:lnTo>
                    <a:pt x="1297" y="1394"/>
                  </a:lnTo>
                  <a:lnTo>
                    <a:pt x="1441" y="1009"/>
                  </a:lnTo>
                  <a:lnTo>
                    <a:pt x="1441" y="1009"/>
                  </a:lnTo>
                  <a:lnTo>
                    <a:pt x="1537" y="625"/>
                  </a:lnTo>
                  <a:lnTo>
                    <a:pt x="1537" y="289"/>
                  </a:lnTo>
                  <a:lnTo>
                    <a:pt x="1489" y="145"/>
                  </a:lnTo>
                  <a:lnTo>
                    <a:pt x="1441" y="49"/>
                  </a:lnTo>
                  <a:lnTo>
                    <a:pt x="1345" y="1"/>
                  </a:lnTo>
                  <a:lnTo>
                    <a:pt x="12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75"/>
            <p:cNvSpPr/>
            <p:nvPr/>
          </p:nvSpPr>
          <p:spPr>
            <a:xfrm>
              <a:off x="5384025" y="3711125"/>
              <a:ext cx="26425" cy="36050"/>
            </a:xfrm>
            <a:custGeom>
              <a:avLst/>
              <a:gdLst/>
              <a:ahLst/>
              <a:cxnLst/>
              <a:rect l="l" t="t" r="r" b="b"/>
              <a:pathLst>
                <a:path w="1057" h="1442" extrusionOk="0">
                  <a:moveTo>
                    <a:pt x="816" y="0"/>
                  </a:moveTo>
                  <a:lnTo>
                    <a:pt x="576" y="96"/>
                  </a:lnTo>
                  <a:lnTo>
                    <a:pt x="384" y="241"/>
                  </a:lnTo>
                  <a:lnTo>
                    <a:pt x="192" y="433"/>
                  </a:lnTo>
                  <a:lnTo>
                    <a:pt x="48" y="673"/>
                  </a:lnTo>
                  <a:lnTo>
                    <a:pt x="0" y="913"/>
                  </a:lnTo>
                  <a:lnTo>
                    <a:pt x="0" y="1153"/>
                  </a:lnTo>
                  <a:lnTo>
                    <a:pt x="48" y="1297"/>
                  </a:lnTo>
                  <a:lnTo>
                    <a:pt x="144" y="1393"/>
                  </a:lnTo>
                  <a:lnTo>
                    <a:pt x="240" y="1441"/>
                  </a:lnTo>
                  <a:lnTo>
                    <a:pt x="432" y="1441"/>
                  </a:lnTo>
                  <a:lnTo>
                    <a:pt x="528" y="1393"/>
                  </a:lnTo>
                  <a:lnTo>
                    <a:pt x="720" y="1201"/>
                  </a:lnTo>
                  <a:lnTo>
                    <a:pt x="865" y="1009"/>
                  </a:lnTo>
                  <a:lnTo>
                    <a:pt x="1009" y="721"/>
                  </a:lnTo>
                  <a:lnTo>
                    <a:pt x="1057" y="481"/>
                  </a:lnTo>
                  <a:lnTo>
                    <a:pt x="1057" y="241"/>
                  </a:lnTo>
                  <a:lnTo>
                    <a:pt x="1009" y="48"/>
                  </a:lnTo>
                  <a:lnTo>
                    <a:pt x="913"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75"/>
            <p:cNvSpPr/>
            <p:nvPr/>
          </p:nvSpPr>
          <p:spPr>
            <a:xfrm>
              <a:off x="5384025" y="3711125"/>
              <a:ext cx="26425" cy="36050"/>
            </a:xfrm>
            <a:custGeom>
              <a:avLst/>
              <a:gdLst/>
              <a:ahLst/>
              <a:cxnLst/>
              <a:rect l="l" t="t" r="r" b="b"/>
              <a:pathLst>
                <a:path w="1057" h="1442" fill="none" extrusionOk="0">
                  <a:moveTo>
                    <a:pt x="865" y="0"/>
                  </a:moveTo>
                  <a:lnTo>
                    <a:pt x="865" y="0"/>
                  </a:lnTo>
                  <a:lnTo>
                    <a:pt x="816" y="0"/>
                  </a:lnTo>
                  <a:lnTo>
                    <a:pt x="816" y="0"/>
                  </a:lnTo>
                  <a:lnTo>
                    <a:pt x="576" y="96"/>
                  </a:lnTo>
                  <a:lnTo>
                    <a:pt x="384" y="241"/>
                  </a:lnTo>
                  <a:lnTo>
                    <a:pt x="192" y="433"/>
                  </a:lnTo>
                  <a:lnTo>
                    <a:pt x="48" y="673"/>
                  </a:lnTo>
                  <a:lnTo>
                    <a:pt x="0" y="913"/>
                  </a:lnTo>
                  <a:lnTo>
                    <a:pt x="0" y="1153"/>
                  </a:lnTo>
                  <a:lnTo>
                    <a:pt x="48" y="1297"/>
                  </a:lnTo>
                  <a:lnTo>
                    <a:pt x="144" y="1393"/>
                  </a:lnTo>
                  <a:lnTo>
                    <a:pt x="240" y="1441"/>
                  </a:lnTo>
                  <a:lnTo>
                    <a:pt x="240" y="1441"/>
                  </a:lnTo>
                  <a:lnTo>
                    <a:pt x="336" y="1441"/>
                  </a:lnTo>
                  <a:lnTo>
                    <a:pt x="336" y="1441"/>
                  </a:lnTo>
                  <a:lnTo>
                    <a:pt x="432" y="1441"/>
                  </a:lnTo>
                  <a:lnTo>
                    <a:pt x="528" y="1393"/>
                  </a:lnTo>
                  <a:lnTo>
                    <a:pt x="720" y="1201"/>
                  </a:lnTo>
                  <a:lnTo>
                    <a:pt x="865" y="1009"/>
                  </a:lnTo>
                  <a:lnTo>
                    <a:pt x="1009" y="721"/>
                  </a:lnTo>
                  <a:lnTo>
                    <a:pt x="1009" y="721"/>
                  </a:lnTo>
                  <a:lnTo>
                    <a:pt x="1057" y="481"/>
                  </a:lnTo>
                  <a:lnTo>
                    <a:pt x="1057" y="241"/>
                  </a:lnTo>
                  <a:lnTo>
                    <a:pt x="1009" y="48"/>
                  </a:lnTo>
                  <a:lnTo>
                    <a:pt x="913" y="0"/>
                  </a:lnTo>
                  <a:lnTo>
                    <a:pt x="8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75"/>
            <p:cNvSpPr/>
            <p:nvPr/>
          </p:nvSpPr>
          <p:spPr>
            <a:xfrm>
              <a:off x="5329975" y="3947650"/>
              <a:ext cx="25" cy="25"/>
            </a:xfrm>
            <a:custGeom>
              <a:avLst/>
              <a:gdLst/>
              <a:ahLst/>
              <a:cxnLst/>
              <a:rect l="l" t="t" r="r" b="b"/>
              <a:pathLst>
                <a:path w="1" h="1" extrusionOk="0">
                  <a:moveTo>
                    <a:pt x="1" y="0"/>
                  </a:move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75"/>
            <p:cNvSpPr/>
            <p:nvPr/>
          </p:nvSpPr>
          <p:spPr>
            <a:xfrm>
              <a:off x="5322775" y="3938050"/>
              <a:ext cx="25" cy="1225"/>
            </a:xfrm>
            <a:custGeom>
              <a:avLst/>
              <a:gdLst/>
              <a:ahLst/>
              <a:cxnLst/>
              <a:rect l="l" t="t" r="r" b="b"/>
              <a:pathLst>
                <a:path w="1" h="49" extrusionOk="0">
                  <a:moveTo>
                    <a:pt x="1" y="48"/>
                  </a:moveTo>
                  <a:lnTo>
                    <a:pt x="1" y="0"/>
                  </a:lnTo>
                  <a:lnTo>
                    <a:pt x="1" y="4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75"/>
            <p:cNvSpPr/>
            <p:nvPr/>
          </p:nvSpPr>
          <p:spPr>
            <a:xfrm>
              <a:off x="5441650" y="3988475"/>
              <a:ext cx="76850" cy="58850"/>
            </a:xfrm>
            <a:custGeom>
              <a:avLst/>
              <a:gdLst/>
              <a:ahLst/>
              <a:cxnLst/>
              <a:rect l="l" t="t" r="r" b="b"/>
              <a:pathLst>
                <a:path w="3074" h="2354" extrusionOk="0">
                  <a:moveTo>
                    <a:pt x="1441" y="0"/>
                  </a:moveTo>
                  <a:lnTo>
                    <a:pt x="1105" y="48"/>
                  </a:lnTo>
                  <a:lnTo>
                    <a:pt x="817" y="144"/>
                  </a:lnTo>
                  <a:lnTo>
                    <a:pt x="577" y="288"/>
                  </a:lnTo>
                  <a:lnTo>
                    <a:pt x="384" y="432"/>
                  </a:lnTo>
                  <a:lnTo>
                    <a:pt x="192" y="625"/>
                  </a:lnTo>
                  <a:lnTo>
                    <a:pt x="96" y="865"/>
                  </a:lnTo>
                  <a:lnTo>
                    <a:pt x="0" y="1057"/>
                  </a:lnTo>
                  <a:lnTo>
                    <a:pt x="0" y="1297"/>
                  </a:lnTo>
                  <a:lnTo>
                    <a:pt x="48" y="1537"/>
                  </a:lnTo>
                  <a:lnTo>
                    <a:pt x="144" y="1729"/>
                  </a:lnTo>
                  <a:lnTo>
                    <a:pt x="288" y="1921"/>
                  </a:lnTo>
                  <a:lnTo>
                    <a:pt x="481" y="2065"/>
                  </a:lnTo>
                  <a:lnTo>
                    <a:pt x="673" y="2209"/>
                  </a:lnTo>
                  <a:lnTo>
                    <a:pt x="913" y="2257"/>
                  </a:lnTo>
                  <a:lnTo>
                    <a:pt x="1153" y="2353"/>
                  </a:lnTo>
                  <a:lnTo>
                    <a:pt x="1633" y="2353"/>
                  </a:lnTo>
                  <a:lnTo>
                    <a:pt x="1969" y="2305"/>
                  </a:lnTo>
                  <a:lnTo>
                    <a:pt x="2209" y="2209"/>
                  </a:lnTo>
                  <a:lnTo>
                    <a:pt x="2498" y="2065"/>
                  </a:lnTo>
                  <a:lnTo>
                    <a:pt x="2690" y="1921"/>
                  </a:lnTo>
                  <a:lnTo>
                    <a:pt x="2882" y="1729"/>
                  </a:lnTo>
                  <a:lnTo>
                    <a:pt x="2978" y="1489"/>
                  </a:lnTo>
                  <a:lnTo>
                    <a:pt x="3074" y="1297"/>
                  </a:lnTo>
                  <a:lnTo>
                    <a:pt x="3074" y="1057"/>
                  </a:lnTo>
                  <a:lnTo>
                    <a:pt x="3026" y="817"/>
                  </a:lnTo>
                  <a:lnTo>
                    <a:pt x="2930" y="625"/>
                  </a:lnTo>
                  <a:lnTo>
                    <a:pt x="2786" y="432"/>
                  </a:lnTo>
                  <a:lnTo>
                    <a:pt x="2594" y="288"/>
                  </a:lnTo>
                  <a:lnTo>
                    <a:pt x="2402" y="192"/>
                  </a:lnTo>
                  <a:lnTo>
                    <a:pt x="2161" y="96"/>
                  </a:lnTo>
                  <a:lnTo>
                    <a:pt x="1873"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75"/>
            <p:cNvSpPr/>
            <p:nvPr/>
          </p:nvSpPr>
          <p:spPr>
            <a:xfrm>
              <a:off x="5441650" y="3988475"/>
              <a:ext cx="76850" cy="58850"/>
            </a:xfrm>
            <a:custGeom>
              <a:avLst/>
              <a:gdLst/>
              <a:ahLst/>
              <a:cxnLst/>
              <a:rect l="l" t="t" r="r" b="b"/>
              <a:pathLst>
                <a:path w="3074" h="2354" fill="none" extrusionOk="0">
                  <a:moveTo>
                    <a:pt x="1633" y="0"/>
                  </a:moveTo>
                  <a:lnTo>
                    <a:pt x="1633" y="0"/>
                  </a:lnTo>
                  <a:lnTo>
                    <a:pt x="1441" y="0"/>
                  </a:lnTo>
                  <a:lnTo>
                    <a:pt x="1441" y="0"/>
                  </a:lnTo>
                  <a:lnTo>
                    <a:pt x="1105" y="48"/>
                  </a:lnTo>
                  <a:lnTo>
                    <a:pt x="817" y="144"/>
                  </a:lnTo>
                  <a:lnTo>
                    <a:pt x="577" y="288"/>
                  </a:lnTo>
                  <a:lnTo>
                    <a:pt x="384" y="432"/>
                  </a:lnTo>
                  <a:lnTo>
                    <a:pt x="192" y="625"/>
                  </a:lnTo>
                  <a:lnTo>
                    <a:pt x="96" y="865"/>
                  </a:lnTo>
                  <a:lnTo>
                    <a:pt x="0" y="1057"/>
                  </a:lnTo>
                  <a:lnTo>
                    <a:pt x="0" y="1297"/>
                  </a:lnTo>
                  <a:lnTo>
                    <a:pt x="0" y="1297"/>
                  </a:lnTo>
                  <a:lnTo>
                    <a:pt x="48" y="1537"/>
                  </a:lnTo>
                  <a:lnTo>
                    <a:pt x="144" y="1729"/>
                  </a:lnTo>
                  <a:lnTo>
                    <a:pt x="288" y="1921"/>
                  </a:lnTo>
                  <a:lnTo>
                    <a:pt x="481" y="2065"/>
                  </a:lnTo>
                  <a:lnTo>
                    <a:pt x="673" y="2209"/>
                  </a:lnTo>
                  <a:lnTo>
                    <a:pt x="913" y="2257"/>
                  </a:lnTo>
                  <a:lnTo>
                    <a:pt x="1153" y="2353"/>
                  </a:lnTo>
                  <a:lnTo>
                    <a:pt x="1441" y="2353"/>
                  </a:lnTo>
                  <a:lnTo>
                    <a:pt x="1441" y="2353"/>
                  </a:lnTo>
                  <a:lnTo>
                    <a:pt x="1633" y="2353"/>
                  </a:lnTo>
                  <a:lnTo>
                    <a:pt x="1633" y="2353"/>
                  </a:lnTo>
                  <a:lnTo>
                    <a:pt x="1969" y="2305"/>
                  </a:lnTo>
                  <a:lnTo>
                    <a:pt x="2209" y="2209"/>
                  </a:lnTo>
                  <a:lnTo>
                    <a:pt x="2498" y="2065"/>
                  </a:lnTo>
                  <a:lnTo>
                    <a:pt x="2690" y="1921"/>
                  </a:lnTo>
                  <a:lnTo>
                    <a:pt x="2882" y="1729"/>
                  </a:lnTo>
                  <a:lnTo>
                    <a:pt x="2978" y="1489"/>
                  </a:lnTo>
                  <a:lnTo>
                    <a:pt x="3074" y="1297"/>
                  </a:lnTo>
                  <a:lnTo>
                    <a:pt x="3074" y="1057"/>
                  </a:lnTo>
                  <a:lnTo>
                    <a:pt x="3074" y="1057"/>
                  </a:lnTo>
                  <a:lnTo>
                    <a:pt x="3026" y="817"/>
                  </a:lnTo>
                  <a:lnTo>
                    <a:pt x="2930" y="625"/>
                  </a:lnTo>
                  <a:lnTo>
                    <a:pt x="2786" y="432"/>
                  </a:lnTo>
                  <a:lnTo>
                    <a:pt x="2594" y="288"/>
                  </a:lnTo>
                  <a:lnTo>
                    <a:pt x="2402" y="192"/>
                  </a:lnTo>
                  <a:lnTo>
                    <a:pt x="2161" y="96"/>
                  </a:lnTo>
                  <a:lnTo>
                    <a:pt x="1873" y="0"/>
                  </a:lnTo>
                  <a:lnTo>
                    <a:pt x="16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75"/>
            <p:cNvSpPr/>
            <p:nvPr/>
          </p:nvSpPr>
          <p:spPr>
            <a:xfrm>
              <a:off x="5648150" y="3825175"/>
              <a:ext cx="72075" cy="37250"/>
            </a:xfrm>
            <a:custGeom>
              <a:avLst/>
              <a:gdLst/>
              <a:ahLst/>
              <a:cxnLst/>
              <a:rect l="l" t="t" r="r" b="b"/>
              <a:pathLst>
                <a:path w="2883" h="1490" extrusionOk="0">
                  <a:moveTo>
                    <a:pt x="1249" y="1"/>
                  </a:moveTo>
                  <a:lnTo>
                    <a:pt x="1057" y="49"/>
                  </a:lnTo>
                  <a:lnTo>
                    <a:pt x="817" y="97"/>
                  </a:lnTo>
                  <a:lnTo>
                    <a:pt x="577" y="193"/>
                  </a:lnTo>
                  <a:lnTo>
                    <a:pt x="385" y="337"/>
                  </a:lnTo>
                  <a:lnTo>
                    <a:pt x="193" y="481"/>
                  </a:lnTo>
                  <a:lnTo>
                    <a:pt x="49" y="721"/>
                  </a:lnTo>
                  <a:lnTo>
                    <a:pt x="1" y="769"/>
                  </a:lnTo>
                  <a:lnTo>
                    <a:pt x="49" y="817"/>
                  </a:lnTo>
                  <a:lnTo>
                    <a:pt x="145" y="865"/>
                  </a:lnTo>
                  <a:lnTo>
                    <a:pt x="241" y="817"/>
                  </a:lnTo>
                  <a:lnTo>
                    <a:pt x="385" y="625"/>
                  </a:lnTo>
                  <a:lnTo>
                    <a:pt x="529" y="481"/>
                  </a:lnTo>
                  <a:lnTo>
                    <a:pt x="721" y="385"/>
                  </a:lnTo>
                  <a:lnTo>
                    <a:pt x="913" y="289"/>
                  </a:lnTo>
                  <a:lnTo>
                    <a:pt x="1105" y="241"/>
                  </a:lnTo>
                  <a:lnTo>
                    <a:pt x="1297" y="241"/>
                  </a:lnTo>
                  <a:lnTo>
                    <a:pt x="1633" y="337"/>
                  </a:lnTo>
                  <a:lnTo>
                    <a:pt x="2018" y="481"/>
                  </a:lnTo>
                  <a:lnTo>
                    <a:pt x="2306" y="721"/>
                  </a:lnTo>
                  <a:lnTo>
                    <a:pt x="2546" y="1057"/>
                  </a:lnTo>
                  <a:lnTo>
                    <a:pt x="2690" y="1442"/>
                  </a:lnTo>
                  <a:lnTo>
                    <a:pt x="2738" y="1490"/>
                  </a:lnTo>
                  <a:lnTo>
                    <a:pt x="2834" y="1490"/>
                  </a:lnTo>
                  <a:lnTo>
                    <a:pt x="2882" y="1442"/>
                  </a:lnTo>
                  <a:lnTo>
                    <a:pt x="2882" y="1346"/>
                  </a:lnTo>
                  <a:lnTo>
                    <a:pt x="2834" y="1153"/>
                  </a:lnTo>
                  <a:lnTo>
                    <a:pt x="2738" y="913"/>
                  </a:lnTo>
                  <a:lnTo>
                    <a:pt x="2594" y="721"/>
                  </a:lnTo>
                  <a:lnTo>
                    <a:pt x="2450" y="529"/>
                  </a:lnTo>
                  <a:lnTo>
                    <a:pt x="2306" y="385"/>
                  </a:lnTo>
                  <a:lnTo>
                    <a:pt x="2114" y="241"/>
                  </a:lnTo>
                  <a:lnTo>
                    <a:pt x="1922" y="145"/>
                  </a:lnTo>
                  <a:lnTo>
                    <a:pt x="1681" y="49"/>
                  </a:lnTo>
                  <a:lnTo>
                    <a:pt x="1489"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75"/>
            <p:cNvSpPr/>
            <p:nvPr/>
          </p:nvSpPr>
          <p:spPr>
            <a:xfrm>
              <a:off x="5466850" y="3820375"/>
              <a:ext cx="72075" cy="31250"/>
            </a:xfrm>
            <a:custGeom>
              <a:avLst/>
              <a:gdLst/>
              <a:ahLst/>
              <a:cxnLst/>
              <a:rect l="l" t="t" r="r" b="b"/>
              <a:pathLst>
                <a:path w="2883" h="1250" extrusionOk="0">
                  <a:moveTo>
                    <a:pt x="1249" y="1"/>
                  </a:moveTo>
                  <a:lnTo>
                    <a:pt x="817" y="193"/>
                  </a:lnTo>
                  <a:lnTo>
                    <a:pt x="481" y="433"/>
                  </a:lnTo>
                  <a:lnTo>
                    <a:pt x="337" y="577"/>
                  </a:lnTo>
                  <a:lnTo>
                    <a:pt x="193" y="721"/>
                  </a:lnTo>
                  <a:lnTo>
                    <a:pt x="97" y="913"/>
                  </a:lnTo>
                  <a:lnTo>
                    <a:pt x="1" y="1153"/>
                  </a:lnTo>
                  <a:lnTo>
                    <a:pt x="1" y="1201"/>
                  </a:lnTo>
                  <a:lnTo>
                    <a:pt x="49" y="1249"/>
                  </a:lnTo>
                  <a:lnTo>
                    <a:pt x="145" y="1249"/>
                  </a:lnTo>
                  <a:lnTo>
                    <a:pt x="193" y="1201"/>
                  </a:lnTo>
                  <a:lnTo>
                    <a:pt x="241" y="1009"/>
                  </a:lnTo>
                  <a:lnTo>
                    <a:pt x="337" y="865"/>
                  </a:lnTo>
                  <a:lnTo>
                    <a:pt x="625" y="625"/>
                  </a:lnTo>
                  <a:lnTo>
                    <a:pt x="961" y="433"/>
                  </a:lnTo>
                  <a:lnTo>
                    <a:pt x="1297" y="289"/>
                  </a:lnTo>
                  <a:lnTo>
                    <a:pt x="1634" y="241"/>
                  </a:lnTo>
                  <a:lnTo>
                    <a:pt x="2018" y="241"/>
                  </a:lnTo>
                  <a:lnTo>
                    <a:pt x="2210" y="289"/>
                  </a:lnTo>
                  <a:lnTo>
                    <a:pt x="2402" y="385"/>
                  </a:lnTo>
                  <a:lnTo>
                    <a:pt x="2546" y="529"/>
                  </a:lnTo>
                  <a:lnTo>
                    <a:pt x="2690" y="673"/>
                  </a:lnTo>
                  <a:lnTo>
                    <a:pt x="2738" y="721"/>
                  </a:lnTo>
                  <a:lnTo>
                    <a:pt x="2834" y="721"/>
                  </a:lnTo>
                  <a:lnTo>
                    <a:pt x="2882" y="673"/>
                  </a:lnTo>
                  <a:lnTo>
                    <a:pt x="2882" y="577"/>
                  </a:lnTo>
                  <a:lnTo>
                    <a:pt x="2738" y="385"/>
                  </a:lnTo>
                  <a:lnTo>
                    <a:pt x="2546" y="241"/>
                  </a:lnTo>
                  <a:lnTo>
                    <a:pt x="2354" y="145"/>
                  </a:lnTo>
                  <a:lnTo>
                    <a:pt x="2114" y="49"/>
                  </a:lnTo>
                  <a:lnTo>
                    <a:pt x="1682"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75"/>
            <p:cNvSpPr/>
            <p:nvPr/>
          </p:nvSpPr>
          <p:spPr>
            <a:xfrm>
              <a:off x="5679375" y="3966850"/>
              <a:ext cx="76850" cy="58850"/>
            </a:xfrm>
            <a:custGeom>
              <a:avLst/>
              <a:gdLst/>
              <a:ahLst/>
              <a:cxnLst/>
              <a:rect l="l" t="t" r="r" b="b"/>
              <a:pathLst>
                <a:path w="3074" h="2354" extrusionOk="0">
                  <a:moveTo>
                    <a:pt x="1441" y="1"/>
                  </a:moveTo>
                  <a:lnTo>
                    <a:pt x="1153" y="49"/>
                  </a:lnTo>
                  <a:lnTo>
                    <a:pt x="865" y="145"/>
                  </a:lnTo>
                  <a:lnTo>
                    <a:pt x="625" y="289"/>
                  </a:lnTo>
                  <a:lnTo>
                    <a:pt x="384" y="433"/>
                  </a:lnTo>
                  <a:lnTo>
                    <a:pt x="240" y="625"/>
                  </a:lnTo>
                  <a:lnTo>
                    <a:pt x="96" y="865"/>
                  </a:lnTo>
                  <a:lnTo>
                    <a:pt x="48" y="1057"/>
                  </a:lnTo>
                  <a:lnTo>
                    <a:pt x="0" y="1297"/>
                  </a:lnTo>
                  <a:lnTo>
                    <a:pt x="48" y="1538"/>
                  </a:lnTo>
                  <a:lnTo>
                    <a:pt x="144" y="1730"/>
                  </a:lnTo>
                  <a:lnTo>
                    <a:pt x="288" y="1922"/>
                  </a:lnTo>
                  <a:lnTo>
                    <a:pt x="481" y="2066"/>
                  </a:lnTo>
                  <a:lnTo>
                    <a:pt x="673" y="2162"/>
                  </a:lnTo>
                  <a:lnTo>
                    <a:pt x="913" y="2258"/>
                  </a:lnTo>
                  <a:lnTo>
                    <a:pt x="1201" y="2306"/>
                  </a:lnTo>
                  <a:lnTo>
                    <a:pt x="1489" y="2354"/>
                  </a:lnTo>
                  <a:lnTo>
                    <a:pt x="1681" y="2354"/>
                  </a:lnTo>
                  <a:lnTo>
                    <a:pt x="1969" y="2306"/>
                  </a:lnTo>
                  <a:lnTo>
                    <a:pt x="2257" y="2210"/>
                  </a:lnTo>
                  <a:lnTo>
                    <a:pt x="2498" y="2066"/>
                  </a:lnTo>
                  <a:lnTo>
                    <a:pt x="2738" y="1922"/>
                  </a:lnTo>
                  <a:lnTo>
                    <a:pt x="2882" y="1730"/>
                  </a:lnTo>
                  <a:lnTo>
                    <a:pt x="3026" y="1490"/>
                  </a:lnTo>
                  <a:lnTo>
                    <a:pt x="3074" y="1249"/>
                  </a:lnTo>
                  <a:lnTo>
                    <a:pt x="3074" y="1057"/>
                  </a:lnTo>
                  <a:lnTo>
                    <a:pt x="3026" y="817"/>
                  </a:lnTo>
                  <a:lnTo>
                    <a:pt x="2930" y="625"/>
                  </a:lnTo>
                  <a:lnTo>
                    <a:pt x="2834" y="433"/>
                  </a:lnTo>
                  <a:lnTo>
                    <a:pt x="2642" y="289"/>
                  </a:lnTo>
                  <a:lnTo>
                    <a:pt x="2402" y="145"/>
                  </a:lnTo>
                  <a:lnTo>
                    <a:pt x="2161" y="97"/>
                  </a:lnTo>
                  <a:lnTo>
                    <a:pt x="1921"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75"/>
            <p:cNvSpPr/>
            <p:nvPr/>
          </p:nvSpPr>
          <p:spPr>
            <a:xfrm>
              <a:off x="5679375" y="3966850"/>
              <a:ext cx="76850" cy="58850"/>
            </a:xfrm>
            <a:custGeom>
              <a:avLst/>
              <a:gdLst/>
              <a:ahLst/>
              <a:cxnLst/>
              <a:rect l="l" t="t" r="r" b="b"/>
              <a:pathLst>
                <a:path w="3074" h="2354" fill="none" extrusionOk="0">
                  <a:moveTo>
                    <a:pt x="1633" y="1"/>
                  </a:moveTo>
                  <a:lnTo>
                    <a:pt x="1633" y="1"/>
                  </a:lnTo>
                  <a:lnTo>
                    <a:pt x="1441" y="1"/>
                  </a:lnTo>
                  <a:lnTo>
                    <a:pt x="1441" y="1"/>
                  </a:lnTo>
                  <a:lnTo>
                    <a:pt x="1153" y="49"/>
                  </a:lnTo>
                  <a:lnTo>
                    <a:pt x="865" y="145"/>
                  </a:lnTo>
                  <a:lnTo>
                    <a:pt x="625" y="289"/>
                  </a:lnTo>
                  <a:lnTo>
                    <a:pt x="384" y="433"/>
                  </a:lnTo>
                  <a:lnTo>
                    <a:pt x="240" y="625"/>
                  </a:lnTo>
                  <a:lnTo>
                    <a:pt x="96" y="865"/>
                  </a:lnTo>
                  <a:lnTo>
                    <a:pt x="48" y="1057"/>
                  </a:lnTo>
                  <a:lnTo>
                    <a:pt x="0" y="1297"/>
                  </a:lnTo>
                  <a:lnTo>
                    <a:pt x="0" y="1297"/>
                  </a:lnTo>
                  <a:lnTo>
                    <a:pt x="48" y="1538"/>
                  </a:lnTo>
                  <a:lnTo>
                    <a:pt x="144" y="1730"/>
                  </a:lnTo>
                  <a:lnTo>
                    <a:pt x="288" y="1922"/>
                  </a:lnTo>
                  <a:lnTo>
                    <a:pt x="481" y="2066"/>
                  </a:lnTo>
                  <a:lnTo>
                    <a:pt x="673" y="2162"/>
                  </a:lnTo>
                  <a:lnTo>
                    <a:pt x="913" y="2258"/>
                  </a:lnTo>
                  <a:lnTo>
                    <a:pt x="1201" y="2306"/>
                  </a:lnTo>
                  <a:lnTo>
                    <a:pt x="1489" y="2354"/>
                  </a:lnTo>
                  <a:lnTo>
                    <a:pt x="1489" y="2354"/>
                  </a:lnTo>
                  <a:lnTo>
                    <a:pt x="1681" y="2354"/>
                  </a:lnTo>
                  <a:lnTo>
                    <a:pt x="1681" y="2354"/>
                  </a:lnTo>
                  <a:lnTo>
                    <a:pt x="1969" y="2306"/>
                  </a:lnTo>
                  <a:lnTo>
                    <a:pt x="2257" y="2210"/>
                  </a:lnTo>
                  <a:lnTo>
                    <a:pt x="2498" y="2066"/>
                  </a:lnTo>
                  <a:lnTo>
                    <a:pt x="2738" y="1922"/>
                  </a:lnTo>
                  <a:lnTo>
                    <a:pt x="2882" y="1730"/>
                  </a:lnTo>
                  <a:lnTo>
                    <a:pt x="3026" y="1490"/>
                  </a:lnTo>
                  <a:lnTo>
                    <a:pt x="3074" y="1249"/>
                  </a:lnTo>
                  <a:lnTo>
                    <a:pt x="3074" y="1057"/>
                  </a:lnTo>
                  <a:lnTo>
                    <a:pt x="3074" y="1057"/>
                  </a:lnTo>
                  <a:lnTo>
                    <a:pt x="3026" y="817"/>
                  </a:lnTo>
                  <a:lnTo>
                    <a:pt x="2930" y="625"/>
                  </a:lnTo>
                  <a:lnTo>
                    <a:pt x="2834" y="433"/>
                  </a:lnTo>
                  <a:lnTo>
                    <a:pt x="2642" y="289"/>
                  </a:lnTo>
                  <a:lnTo>
                    <a:pt x="2402" y="145"/>
                  </a:lnTo>
                  <a:lnTo>
                    <a:pt x="2161" y="97"/>
                  </a:lnTo>
                  <a:lnTo>
                    <a:pt x="1921" y="1"/>
                  </a:lnTo>
                  <a:lnTo>
                    <a:pt x="16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75"/>
            <p:cNvSpPr/>
            <p:nvPr/>
          </p:nvSpPr>
          <p:spPr>
            <a:xfrm>
              <a:off x="5591725" y="3923625"/>
              <a:ext cx="19225" cy="20450"/>
            </a:xfrm>
            <a:custGeom>
              <a:avLst/>
              <a:gdLst/>
              <a:ahLst/>
              <a:cxnLst/>
              <a:rect l="l" t="t" r="r" b="b"/>
              <a:pathLst>
                <a:path w="769" h="818" extrusionOk="0">
                  <a:moveTo>
                    <a:pt x="48" y="1"/>
                  </a:moveTo>
                  <a:lnTo>
                    <a:pt x="0" y="49"/>
                  </a:lnTo>
                  <a:lnTo>
                    <a:pt x="0" y="145"/>
                  </a:lnTo>
                  <a:lnTo>
                    <a:pt x="144" y="577"/>
                  </a:lnTo>
                  <a:lnTo>
                    <a:pt x="241" y="625"/>
                  </a:lnTo>
                  <a:lnTo>
                    <a:pt x="337" y="577"/>
                  </a:lnTo>
                  <a:lnTo>
                    <a:pt x="481" y="385"/>
                  </a:lnTo>
                  <a:lnTo>
                    <a:pt x="577" y="241"/>
                  </a:lnTo>
                  <a:lnTo>
                    <a:pt x="577" y="289"/>
                  </a:lnTo>
                  <a:lnTo>
                    <a:pt x="577" y="433"/>
                  </a:lnTo>
                  <a:lnTo>
                    <a:pt x="577" y="577"/>
                  </a:lnTo>
                  <a:lnTo>
                    <a:pt x="529" y="673"/>
                  </a:lnTo>
                  <a:lnTo>
                    <a:pt x="577" y="769"/>
                  </a:lnTo>
                  <a:lnTo>
                    <a:pt x="625" y="817"/>
                  </a:lnTo>
                  <a:lnTo>
                    <a:pt x="721" y="769"/>
                  </a:lnTo>
                  <a:lnTo>
                    <a:pt x="721" y="673"/>
                  </a:lnTo>
                  <a:lnTo>
                    <a:pt x="721" y="577"/>
                  </a:lnTo>
                  <a:lnTo>
                    <a:pt x="769" y="433"/>
                  </a:lnTo>
                  <a:lnTo>
                    <a:pt x="721" y="97"/>
                  </a:lnTo>
                  <a:lnTo>
                    <a:pt x="721" y="49"/>
                  </a:lnTo>
                  <a:lnTo>
                    <a:pt x="625" y="49"/>
                  </a:lnTo>
                  <a:lnTo>
                    <a:pt x="529" y="145"/>
                  </a:lnTo>
                  <a:lnTo>
                    <a:pt x="385" y="241"/>
                  </a:lnTo>
                  <a:lnTo>
                    <a:pt x="281" y="370"/>
                  </a:lnTo>
                  <a:lnTo>
                    <a:pt x="144" y="97"/>
                  </a:lnTo>
                  <a:lnTo>
                    <a:pt x="96"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75"/>
            <p:cNvSpPr/>
            <p:nvPr/>
          </p:nvSpPr>
          <p:spPr>
            <a:xfrm>
              <a:off x="5452450" y="4203375"/>
              <a:ext cx="374625" cy="195725"/>
            </a:xfrm>
            <a:custGeom>
              <a:avLst/>
              <a:gdLst/>
              <a:ahLst/>
              <a:cxnLst/>
              <a:rect l="l" t="t" r="r" b="b"/>
              <a:pathLst>
                <a:path w="14985" h="7829" extrusionOk="0">
                  <a:moveTo>
                    <a:pt x="3602" y="1"/>
                  </a:moveTo>
                  <a:lnTo>
                    <a:pt x="0" y="1009"/>
                  </a:lnTo>
                  <a:lnTo>
                    <a:pt x="385" y="1826"/>
                  </a:lnTo>
                  <a:lnTo>
                    <a:pt x="817" y="2546"/>
                  </a:lnTo>
                  <a:lnTo>
                    <a:pt x="1249" y="3170"/>
                  </a:lnTo>
                  <a:lnTo>
                    <a:pt x="1729" y="3795"/>
                  </a:lnTo>
                  <a:lnTo>
                    <a:pt x="2210" y="4371"/>
                  </a:lnTo>
                  <a:lnTo>
                    <a:pt x="2786" y="4851"/>
                  </a:lnTo>
                  <a:lnTo>
                    <a:pt x="3314" y="5284"/>
                  </a:lnTo>
                  <a:lnTo>
                    <a:pt x="3891" y="5716"/>
                  </a:lnTo>
                  <a:lnTo>
                    <a:pt x="4467" y="6052"/>
                  </a:lnTo>
                  <a:lnTo>
                    <a:pt x="5091" y="6388"/>
                  </a:lnTo>
                  <a:lnTo>
                    <a:pt x="5715" y="6676"/>
                  </a:lnTo>
                  <a:lnTo>
                    <a:pt x="6340" y="6916"/>
                  </a:lnTo>
                  <a:lnTo>
                    <a:pt x="6964" y="7108"/>
                  </a:lnTo>
                  <a:lnTo>
                    <a:pt x="7588" y="7301"/>
                  </a:lnTo>
                  <a:lnTo>
                    <a:pt x="8789" y="7589"/>
                  </a:lnTo>
                  <a:lnTo>
                    <a:pt x="9990" y="7733"/>
                  </a:lnTo>
                  <a:lnTo>
                    <a:pt x="11094" y="7829"/>
                  </a:lnTo>
                  <a:lnTo>
                    <a:pt x="12103" y="7829"/>
                  </a:lnTo>
                  <a:lnTo>
                    <a:pt x="13015" y="7781"/>
                  </a:lnTo>
                  <a:lnTo>
                    <a:pt x="13736" y="7733"/>
                  </a:lnTo>
                  <a:lnTo>
                    <a:pt x="14312" y="7685"/>
                  </a:lnTo>
                  <a:lnTo>
                    <a:pt x="14792" y="7589"/>
                  </a:lnTo>
                  <a:lnTo>
                    <a:pt x="14984" y="5476"/>
                  </a:lnTo>
                  <a:lnTo>
                    <a:pt x="12871" y="5091"/>
                  </a:lnTo>
                  <a:lnTo>
                    <a:pt x="11046" y="4707"/>
                  </a:lnTo>
                  <a:lnTo>
                    <a:pt x="9461" y="4275"/>
                  </a:lnTo>
                  <a:lnTo>
                    <a:pt x="8117" y="3795"/>
                  </a:lnTo>
                  <a:lnTo>
                    <a:pt x="7012" y="3363"/>
                  </a:lnTo>
                  <a:lnTo>
                    <a:pt x="6100" y="2882"/>
                  </a:lnTo>
                  <a:lnTo>
                    <a:pt x="5331" y="2450"/>
                  </a:lnTo>
                  <a:lnTo>
                    <a:pt x="4755" y="2018"/>
                  </a:lnTo>
                  <a:lnTo>
                    <a:pt x="4323" y="1634"/>
                  </a:lnTo>
                  <a:lnTo>
                    <a:pt x="4035" y="1249"/>
                  </a:lnTo>
                  <a:lnTo>
                    <a:pt x="3843" y="913"/>
                  </a:lnTo>
                  <a:lnTo>
                    <a:pt x="3698" y="577"/>
                  </a:lnTo>
                  <a:lnTo>
                    <a:pt x="3650" y="337"/>
                  </a:lnTo>
                  <a:lnTo>
                    <a:pt x="3602" y="193"/>
                  </a:lnTo>
                  <a:lnTo>
                    <a:pt x="3602"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75"/>
            <p:cNvSpPr/>
            <p:nvPr/>
          </p:nvSpPr>
          <p:spPr>
            <a:xfrm>
              <a:off x="5452450" y="4203375"/>
              <a:ext cx="374625" cy="195725"/>
            </a:xfrm>
            <a:custGeom>
              <a:avLst/>
              <a:gdLst/>
              <a:ahLst/>
              <a:cxnLst/>
              <a:rect l="l" t="t" r="r" b="b"/>
              <a:pathLst>
                <a:path w="14985" h="7829" fill="none" extrusionOk="0">
                  <a:moveTo>
                    <a:pt x="3602" y="1"/>
                  </a:moveTo>
                  <a:lnTo>
                    <a:pt x="3602" y="1"/>
                  </a:lnTo>
                  <a:lnTo>
                    <a:pt x="3602" y="193"/>
                  </a:lnTo>
                  <a:lnTo>
                    <a:pt x="3650" y="337"/>
                  </a:lnTo>
                  <a:lnTo>
                    <a:pt x="3698" y="577"/>
                  </a:lnTo>
                  <a:lnTo>
                    <a:pt x="3843" y="913"/>
                  </a:lnTo>
                  <a:lnTo>
                    <a:pt x="4035" y="1249"/>
                  </a:lnTo>
                  <a:lnTo>
                    <a:pt x="4323" y="1634"/>
                  </a:lnTo>
                  <a:lnTo>
                    <a:pt x="4755" y="2018"/>
                  </a:lnTo>
                  <a:lnTo>
                    <a:pt x="5331" y="2450"/>
                  </a:lnTo>
                  <a:lnTo>
                    <a:pt x="6100" y="2882"/>
                  </a:lnTo>
                  <a:lnTo>
                    <a:pt x="7012" y="3363"/>
                  </a:lnTo>
                  <a:lnTo>
                    <a:pt x="8117" y="3795"/>
                  </a:lnTo>
                  <a:lnTo>
                    <a:pt x="9461" y="4275"/>
                  </a:lnTo>
                  <a:lnTo>
                    <a:pt x="11046" y="4707"/>
                  </a:lnTo>
                  <a:lnTo>
                    <a:pt x="12871" y="5091"/>
                  </a:lnTo>
                  <a:lnTo>
                    <a:pt x="14984" y="5476"/>
                  </a:lnTo>
                  <a:lnTo>
                    <a:pt x="14792" y="7589"/>
                  </a:lnTo>
                  <a:lnTo>
                    <a:pt x="14792" y="7589"/>
                  </a:lnTo>
                  <a:lnTo>
                    <a:pt x="14312" y="7685"/>
                  </a:lnTo>
                  <a:lnTo>
                    <a:pt x="13736" y="7733"/>
                  </a:lnTo>
                  <a:lnTo>
                    <a:pt x="13015" y="7781"/>
                  </a:lnTo>
                  <a:lnTo>
                    <a:pt x="12103" y="7829"/>
                  </a:lnTo>
                  <a:lnTo>
                    <a:pt x="11094" y="7829"/>
                  </a:lnTo>
                  <a:lnTo>
                    <a:pt x="9990" y="7733"/>
                  </a:lnTo>
                  <a:lnTo>
                    <a:pt x="8789" y="7589"/>
                  </a:lnTo>
                  <a:lnTo>
                    <a:pt x="7588" y="7301"/>
                  </a:lnTo>
                  <a:lnTo>
                    <a:pt x="6964" y="7108"/>
                  </a:lnTo>
                  <a:lnTo>
                    <a:pt x="6340" y="6916"/>
                  </a:lnTo>
                  <a:lnTo>
                    <a:pt x="5715" y="6676"/>
                  </a:lnTo>
                  <a:lnTo>
                    <a:pt x="5091" y="6388"/>
                  </a:lnTo>
                  <a:lnTo>
                    <a:pt x="4467" y="6052"/>
                  </a:lnTo>
                  <a:lnTo>
                    <a:pt x="3891" y="5716"/>
                  </a:lnTo>
                  <a:lnTo>
                    <a:pt x="3314" y="5284"/>
                  </a:lnTo>
                  <a:lnTo>
                    <a:pt x="2786" y="4851"/>
                  </a:lnTo>
                  <a:lnTo>
                    <a:pt x="2210" y="4371"/>
                  </a:lnTo>
                  <a:lnTo>
                    <a:pt x="1729" y="3795"/>
                  </a:lnTo>
                  <a:lnTo>
                    <a:pt x="1249" y="3170"/>
                  </a:lnTo>
                  <a:lnTo>
                    <a:pt x="817" y="2546"/>
                  </a:lnTo>
                  <a:lnTo>
                    <a:pt x="385" y="1826"/>
                  </a:lnTo>
                  <a:lnTo>
                    <a:pt x="0" y="1009"/>
                  </a:lnTo>
                  <a:lnTo>
                    <a:pt x="360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75"/>
            <p:cNvSpPr/>
            <p:nvPr/>
          </p:nvSpPr>
          <p:spPr>
            <a:xfrm>
              <a:off x="5546100" y="4221400"/>
              <a:ext cx="42050" cy="44450"/>
            </a:xfrm>
            <a:custGeom>
              <a:avLst/>
              <a:gdLst/>
              <a:ahLst/>
              <a:cxnLst/>
              <a:rect l="l" t="t" r="r" b="b"/>
              <a:pathLst>
                <a:path w="1682" h="1778" extrusionOk="0">
                  <a:moveTo>
                    <a:pt x="0" y="0"/>
                  </a:moveTo>
                  <a:lnTo>
                    <a:pt x="0" y="0"/>
                  </a:lnTo>
                  <a:lnTo>
                    <a:pt x="0" y="0"/>
                  </a:lnTo>
                  <a:lnTo>
                    <a:pt x="193" y="384"/>
                  </a:lnTo>
                  <a:lnTo>
                    <a:pt x="529" y="817"/>
                  </a:lnTo>
                  <a:lnTo>
                    <a:pt x="1009" y="1297"/>
                  </a:lnTo>
                  <a:lnTo>
                    <a:pt x="1681" y="1777"/>
                  </a:lnTo>
                  <a:lnTo>
                    <a:pt x="1681" y="1777"/>
                  </a:lnTo>
                  <a:lnTo>
                    <a:pt x="1681" y="1777"/>
                  </a:lnTo>
                  <a:lnTo>
                    <a:pt x="1009" y="1297"/>
                  </a:lnTo>
                  <a:lnTo>
                    <a:pt x="529" y="817"/>
                  </a:lnTo>
                  <a:lnTo>
                    <a:pt x="193" y="384"/>
                  </a:lnTo>
                  <a:lnTo>
                    <a:pt x="0" y="0"/>
                  </a:lnTo>
                  <a:close/>
                </a:path>
              </a:pathLst>
            </a:custGeom>
            <a:solidFill>
              <a:srgbClr val="FFC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75"/>
            <p:cNvSpPr/>
            <p:nvPr/>
          </p:nvSpPr>
          <p:spPr>
            <a:xfrm>
              <a:off x="5546100" y="4221400"/>
              <a:ext cx="42050" cy="44450"/>
            </a:xfrm>
            <a:custGeom>
              <a:avLst/>
              <a:gdLst/>
              <a:ahLst/>
              <a:cxnLst/>
              <a:rect l="l" t="t" r="r" b="b"/>
              <a:pathLst>
                <a:path w="1682" h="1778" fill="none" extrusionOk="0">
                  <a:moveTo>
                    <a:pt x="0" y="0"/>
                  </a:moveTo>
                  <a:lnTo>
                    <a:pt x="0" y="0"/>
                  </a:lnTo>
                  <a:lnTo>
                    <a:pt x="0" y="0"/>
                  </a:lnTo>
                  <a:lnTo>
                    <a:pt x="193" y="384"/>
                  </a:lnTo>
                  <a:lnTo>
                    <a:pt x="529" y="817"/>
                  </a:lnTo>
                  <a:lnTo>
                    <a:pt x="1009" y="1297"/>
                  </a:lnTo>
                  <a:lnTo>
                    <a:pt x="1681" y="1777"/>
                  </a:lnTo>
                  <a:lnTo>
                    <a:pt x="1681" y="1777"/>
                  </a:lnTo>
                  <a:lnTo>
                    <a:pt x="1681" y="1777"/>
                  </a:lnTo>
                  <a:lnTo>
                    <a:pt x="1009" y="1297"/>
                  </a:lnTo>
                  <a:lnTo>
                    <a:pt x="529" y="817"/>
                  </a:lnTo>
                  <a:lnTo>
                    <a:pt x="193" y="38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75"/>
            <p:cNvSpPr/>
            <p:nvPr/>
          </p:nvSpPr>
          <p:spPr>
            <a:xfrm>
              <a:off x="5470450" y="4221400"/>
              <a:ext cx="117700" cy="105675"/>
            </a:xfrm>
            <a:custGeom>
              <a:avLst/>
              <a:gdLst/>
              <a:ahLst/>
              <a:cxnLst/>
              <a:rect l="l" t="t" r="r" b="b"/>
              <a:pathLst>
                <a:path w="4708" h="4227" extrusionOk="0">
                  <a:moveTo>
                    <a:pt x="3026" y="0"/>
                  </a:moveTo>
                  <a:lnTo>
                    <a:pt x="1" y="1681"/>
                  </a:lnTo>
                  <a:lnTo>
                    <a:pt x="481" y="2449"/>
                  </a:lnTo>
                  <a:lnTo>
                    <a:pt x="1009" y="3122"/>
                  </a:lnTo>
                  <a:lnTo>
                    <a:pt x="1586" y="3698"/>
                  </a:lnTo>
                  <a:lnTo>
                    <a:pt x="2162" y="4226"/>
                  </a:lnTo>
                  <a:lnTo>
                    <a:pt x="4707" y="1777"/>
                  </a:lnTo>
                  <a:lnTo>
                    <a:pt x="4035" y="1297"/>
                  </a:lnTo>
                  <a:lnTo>
                    <a:pt x="3555" y="817"/>
                  </a:lnTo>
                  <a:lnTo>
                    <a:pt x="3219" y="384"/>
                  </a:lnTo>
                  <a:lnTo>
                    <a:pt x="3026"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75"/>
            <p:cNvSpPr/>
            <p:nvPr/>
          </p:nvSpPr>
          <p:spPr>
            <a:xfrm>
              <a:off x="5470450" y="4221400"/>
              <a:ext cx="117700" cy="105675"/>
            </a:xfrm>
            <a:custGeom>
              <a:avLst/>
              <a:gdLst/>
              <a:ahLst/>
              <a:cxnLst/>
              <a:rect l="l" t="t" r="r" b="b"/>
              <a:pathLst>
                <a:path w="4708" h="4227" fill="none" extrusionOk="0">
                  <a:moveTo>
                    <a:pt x="3026" y="0"/>
                  </a:moveTo>
                  <a:lnTo>
                    <a:pt x="1" y="1681"/>
                  </a:lnTo>
                  <a:lnTo>
                    <a:pt x="1" y="1681"/>
                  </a:lnTo>
                  <a:lnTo>
                    <a:pt x="1" y="1681"/>
                  </a:lnTo>
                  <a:lnTo>
                    <a:pt x="481" y="2449"/>
                  </a:lnTo>
                  <a:lnTo>
                    <a:pt x="1009" y="3122"/>
                  </a:lnTo>
                  <a:lnTo>
                    <a:pt x="1586" y="3698"/>
                  </a:lnTo>
                  <a:lnTo>
                    <a:pt x="2162" y="4226"/>
                  </a:lnTo>
                  <a:lnTo>
                    <a:pt x="4707" y="1777"/>
                  </a:lnTo>
                  <a:lnTo>
                    <a:pt x="4707" y="1777"/>
                  </a:lnTo>
                  <a:lnTo>
                    <a:pt x="4035" y="1297"/>
                  </a:lnTo>
                  <a:lnTo>
                    <a:pt x="3555" y="817"/>
                  </a:lnTo>
                  <a:lnTo>
                    <a:pt x="3219" y="384"/>
                  </a:lnTo>
                  <a:lnTo>
                    <a:pt x="302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75"/>
            <p:cNvSpPr/>
            <p:nvPr/>
          </p:nvSpPr>
          <p:spPr>
            <a:xfrm>
              <a:off x="5792225" y="4297025"/>
              <a:ext cx="133300" cy="121300"/>
            </a:xfrm>
            <a:custGeom>
              <a:avLst/>
              <a:gdLst/>
              <a:ahLst/>
              <a:cxnLst/>
              <a:rect l="l" t="t" r="r" b="b"/>
              <a:pathLst>
                <a:path w="5332" h="4852" extrusionOk="0">
                  <a:moveTo>
                    <a:pt x="2738" y="1"/>
                  </a:moveTo>
                  <a:lnTo>
                    <a:pt x="2498" y="49"/>
                  </a:lnTo>
                  <a:lnTo>
                    <a:pt x="2210" y="193"/>
                  </a:lnTo>
                  <a:lnTo>
                    <a:pt x="1682" y="529"/>
                  </a:lnTo>
                  <a:lnTo>
                    <a:pt x="1249" y="817"/>
                  </a:lnTo>
                  <a:lnTo>
                    <a:pt x="1009" y="913"/>
                  </a:lnTo>
                  <a:lnTo>
                    <a:pt x="769" y="1009"/>
                  </a:lnTo>
                  <a:lnTo>
                    <a:pt x="529" y="1153"/>
                  </a:lnTo>
                  <a:lnTo>
                    <a:pt x="385" y="1345"/>
                  </a:lnTo>
                  <a:lnTo>
                    <a:pt x="193" y="1586"/>
                  </a:lnTo>
                  <a:lnTo>
                    <a:pt x="97" y="1826"/>
                  </a:lnTo>
                  <a:lnTo>
                    <a:pt x="49" y="2066"/>
                  </a:lnTo>
                  <a:lnTo>
                    <a:pt x="1" y="2354"/>
                  </a:lnTo>
                  <a:lnTo>
                    <a:pt x="1" y="3122"/>
                  </a:lnTo>
                  <a:lnTo>
                    <a:pt x="49" y="3410"/>
                  </a:lnTo>
                  <a:lnTo>
                    <a:pt x="145" y="3699"/>
                  </a:lnTo>
                  <a:lnTo>
                    <a:pt x="289" y="3987"/>
                  </a:lnTo>
                  <a:lnTo>
                    <a:pt x="481" y="4227"/>
                  </a:lnTo>
                  <a:lnTo>
                    <a:pt x="721" y="4419"/>
                  </a:lnTo>
                  <a:lnTo>
                    <a:pt x="961" y="4515"/>
                  </a:lnTo>
                  <a:lnTo>
                    <a:pt x="1249" y="4611"/>
                  </a:lnTo>
                  <a:lnTo>
                    <a:pt x="1585" y="4659"/>
                  </a:lnTo>
                  <a:lnTo>
                    <a:pt x="1826" y="4659"/>
                  </a:lnTo>
                  <a:lnTo>
                    <a:pt x="2066" y="4563"/>
                  </a:lnTo>
                  <a:lnTo>
                    <a:pt x="2258" y="4515"/>
                  </a:lnTo>
                  <a:lnTo>
                    <a:pt x="2450" y="4371"/>
                  </a:lnTo>
                  <a:lnTo>
                    <a:pt x="2930" y="4563"/>
                  </a:lnTo>
                  <a:lnTo>
                    <a:pt x="3410" y="4755"/>
                  </a:lnTo>
                  <a:lnTo>
                    <a:pt x="3843" y="4851"/>
                  </a:lnTo>
                  <a:lnTo>
                    <a:pt x="3987" y="4851"/>
                  </a:lnTo>
                  <a:lnTo>
                    <a:pt x="4035" y="4803"/>
                  </a:lnTo>
                  <a:lnTo>
                    <a:pt x="4083" y="4755"/>
                  </a:lnTo>
                  <a:lnTo>
                    <a:pt x="4083" y="4707"/>
                  </a:lnTo>
                  <a:lnTo>
                    <a:pt x="3987" y="4563"/>
                  </a:lnTo>
                  <a:lnTo>
                    <a:pt x="3843" y="4371"/>
                  </a:lnTo>
                  <a:lnTo>
                    <a:pt x="3651" y="4227"/>
                  </a:lnTo>
                  <a:lnTo>
                    <a:pt x="3266" y="3939"/>
                  </a:lnTo>
                  <a:lnTo>
                    <a:pt x="2978" y="3747"/>
                  </a:lnTo>
                  <a:lnTo>
                    <a:pt x="3362" y="3843"/>
                  </a:lnTo>
                  <a:lnTo>
                    <a:pt x="3939" y="3939"/>
                  </a:lnTo>
                  <a:lnTo>
                    <a:pt x="4227" y="3987"/>
                  </a:lnTo>
                  <a:lnTo>
                    <a:pt x="4515" y="3987"/>
                  </a:lnTo>
                  <a:lnTo>
                    <a:pt x="4755" y="3939"/>
                  </a:lnTo>
                  <a:lnTo>
                    <a:pt x="4899" y="3843"/>
                  </a:lnTo>
                  <a:lnTo>
                    <a:pt x="4899" y="3795"/>
                  </a:lnTo>
                  <a:lnTo>
                    <a:pt x="4899" y="3747"/>
                  </a:lnTo>
                  <a:lnTo>
                    <a:pt x="4707" y="3603"/>
                  </a:lnTo>
                  <a:lnTo>
                    <a:pt x="4419" y="3459"/>
                  </a:lnTo>
                  <a:lnTo>
                    <a:pt x="4083" y="3362"/>
                  </a:lnTo>
                  <a:lnTo>
                    <a:pt x="3410" y="3170"/>
                  </a:lnTo>
                  <a:lnTo>
                    <a:pt x="3122" y="3074"/>
                  </a:lnTo>
                  <a:lnTo>
                    <a:pt x="4131" y="3074"/>
                  </a:lnTo>
                  <a:lnTo>
                    <a:pt x="4563" y="3026"/>
                  </a:lnTo>
                  <a:lnTo>
                    <a:pt x="4899" y="2930"/>
                  </a:lnTo>
                  <a:lnTo>
                    <a:pt x="5187" y="2834"/>
                  </a:lnTo>
                  <a:lnTo>
                    <a:pt x="5283" y="2786"/>
                  </a:lnTo>
                  <a:lnTo>
                    <a:pt x="5331" y="2690"/>
                  </a:lnTo>
                  <a:lnTo>
                    <a:pt x="5331" y="2642"/>
                  </a:lnTo>
                  <a:lnTo>
                    <a:pt x="5331" y="2546"/>
                  </a:lnTo>
                  <a:lnTo>
                    <a:pt x="5139" y="2450"/>
                  </a:lnTo>
                  <a:lnTo>
                    <a:pt x="4803" y="2306"/>
                  </a:lnTo>
                  <a:lnTo>
                    <a:pt x="4419" y="2210"/>
                  </a:lnTo>
                  <a:lnTo>
                    <a:pt x="3603" y="2114"/>
                  </a:lnTo>
                  <a:lnTo>
                    <a:pt x="3074" y="2066"/>
                  </a:lnTo>
                  <a:lnTo>
                    <a:pt x="3074" y="2018"/>
                  </a:lnTo>
                  <a:lnTo>
                    <a:pt x="3506" y="1970"/>
                  </a:lnTo>
                  <a:lnTo>
                    <a:pt x="4131" y="1826"/>
                  </a:lnTo>
                  <a:lnTo>
                    <a:pt x="4707" y="1634"/>
                  </a:lnTo>
                  <a:lnTo>
                    <a:pt x="4947" y="1489"/>
                  </a:lnTo>
                  <a:lnTo>
                    <a:pt x="5091" y="1393"/>
                  </a:lnTo>
                  <a:lnTo>
                    <a:pt x="5091" y="1345"/>
                  </a:lnTo>
                  <a:lnTo>
                    <a:pt x="5043" y="1297"/>
                  </a:lnTo>
                  <a:lnTo>
                    <a:pt x="4851" y="1201"/>
                  </a:lnTo>
                  <a:lnTo>
                    <a:pt x="4179" y="1201"/>
                  </a:lnTo>
                  <a:lnTo>
                    <a:pt x="3362" y="1249"/>
                  </a:lnTo>
                  <a:lnTo>
                    <a:pt x="2738" y="1297"/>
                  </a:lnTo>
                  <a:lnTo>
                    <a:pt x="2402" y="1057"/>
                  </a:lnTo>
                  <a:lnTo>
                    <a:pt x="2690" y="817"/>
                  </a:lnTo>
                  <a:lnTo>
                    <a:pt x="2930" y="577"/>
                  </a:lnTo>
                  <a:lnTo>
                    <a:pt x="3026" y="433"/>
                  </a:lnTo>
                  <a:lnTo>
                    <a:pt x="3074" y="337"/>
                  </a:lnTo>
                  <a:lnTo>
                    <a:pt x="3074" y="193"/>
                  </a:lnTo>
                  <a:lnTo>
                    <a:pt x="3074" y="97"/>
                  </a:lnTo>
                  <a:lnTo>
                    <a:pt x="3026"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75"/>
            <p:cNvSpPr/>
            <p:nvPr/>
          </p:nvSpPr>
          <p:spPr>
            <a:xfrm>
              <a:off x="5429650" y="4152950"/>
              <a:ext cx="153700" cy="176525"/>
            </a:xfrm>
            <a:custGeom>
              <a:avLst/>
              <a:gdLst/>
              <a:ahLst/>
              <a:cxnLst/>
              <a:rect l="l" t="t" r="r" b="b"/>
              <a:pathLst>
                <a:path w="6148" h="7061" extrusionOk="0">
                  <a:moveTo>
                    <a:pt x="1489" y="1"/>
                  </a:moveTo>
                  <a:lnTo>
                    <a:pt x="1153" y="97"/>
                  </a:lnTo>
                  <a:lnTo>
                    <a:pt x="864" y="241"/>
                  </a:lnTo>
                  <a:lnTo>
                    <a:pt x="528" y="433"/>
                  </a:lnTo>
                  <a:lnTo>
                    <a:pt x="336" y="577"/>
                  </a:lnTo>
                  <a:lnTo>
                    <a:pt x="240" y="721"/>
                  </a:lnTo>
                  <a:lnTo>
                    <a:pt x="144" y="865"/>
                  </a:lnTo>
                  <a:lnTo>
                    <a:pt x="48" y="1057"/>
                  </a:lnTo>
                  <a:lnTo>
                    <a:pt x="0" y="1489"/>
                  </a:lnTo>
                  <a:lnTo>
                    <a:pt x="48" y="1970"/>
                  </a:lnTo>
                  <a:lnTo>
                    <a:pt x="144" y="2498"/>
                  </a:lnTo>
                  <a:lnTo>
                    <a:pt x="336" y="3074"/>
                  </a:lnTo>
                  <a:lnTo>
                    <a:pt x="576" y="3651"/>
                  </a:lnTo>
                  <a:lnTo>
                    <a:pt x="816" y="4179"/>
                  </a:lnTo>
                  <a:lnTo>
                    <a:pt x="1393" y="5283"/>
                  </a:lnTo>
                  <a:lnTo>
                    <a:pt x="1969" y="6196"/>
                  </a:lnTo>
                  <a:lnTo>
                    <a:pt x="2545" y="7060"/>
                  </a:lnTo>
                  <a:lnTo>
                    <a:pt x="6147" y="3362"/>
                  </a:lnTo>
                  <a:lnTo>
                    <a:pt x="5235" y="2354"/>
                  </a:lnTo>
                  <a:lnTo>
                    <a:pt x="4370" y="1489"/>
                  </a:lnTo>
                  <a:lnTo>
                    <a:pt x="3650" y="817"/>
                  </a:lnTo>
                  <a:lnTo>
                    <a:pt x="3314" y="577"/>
                  </a:lnTo>
                  <a:lnTo>
                    <a:pt x="2978" y="337"/>
                  </a:lnTo>
                  <a:lnTo>
                    <a:pt x="2689" y="193"/>
                  </a:lnTo>
                  <a:lnTo>
                    <a:pt x="2401" y="49"/>
                  </a:lnTo>
                  <a:lnTo>
                    <a:pt x="20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75"/>
            <p:cNvSpPr/>
            <p:nvPr/>
          </p:nvSpPr>
          <p:spPr>
            <a:xfrm>
              <a:off x="5456050" y="4196175"/>
              <a:ext cx="100875" cy="93675"/>
            </a:xfrm>
            <a:custGeom>
              <a:avLst/>
              <a:gdLst/>
              <a:ahLst/>
              <a:cxnLst/>
              <a:rect l="l" t="t" r="r" b="b"/>
              <a:pathLst>
                <a:path w="4035" h="3747" extrusionOk="0">
                  <a:moveTo>
                    <a:pt x="3554" y="1"/>
                  </a:moveTo>
                  <a:lnTo>
                    <a:pt x="1" y="2930"/>
                  </a:lnTo>
                  <a:lnTo>
                    <a:pt x="481" y="3747"/>
                  </a:lnTo>
                  <a:lnTo>
                    <a:pt x="4035" y="481"/>
                  </a:lnTo>
                  <a:lnTo>
                    <a:pt x="3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75"/>
            <p:cNvSpPr/>
            <p:nvPr/>
          </p:nvSpPr>
          <p:spPr>
            <a:xfrm>
              <a:off x="5475250" y="4215375"/>
              <a:ext cx="103300" cy="98500"/>
            </a:xfrm>
            <a:custGeom>
              <a:avLst/>
              <a:gdLst/>
              <a:ahLst/>
              <a:cxnLst/>
              <a:rect l="l" t="t" r="r" b="b"/>
              <a:pathLst>
                <a:path w="4132" h="3940" extrusionOk="0">
                  <a:moveTo>
                    <a:pt x="3507" y="1"/>
                  </a:moveTo>
                  <a:lnTo>
                    <a:pt x="1" y="3507"/>
                  </a:lnTo>
                  <a:lnTo>
                    <a:pt x="289" y="3939"/>
                  </a:lnTo>
                  <a:lnTo>
                    <a:pt x="4131" y="625"/>
                  </a:lnTo>
                  <a:lnTo>
                    <a:pt x="35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a:extLst>
              <a:ext uri="{FF2B5EF4-FFF2-40B4-BE49-F238E27FC236}">
                <a16:creationId xmlns:a16="http://schemas.microsoft.com/office/drawing/2014/main" id="{C0954B51-C068-32EA-9E3C-3E9C264E35C9}"/>
              </a:ext>
            </a:extLst>
          </p:cNvPr>
          <p:cNvSpPr txBox="1"/>
          <p:nvPr/>
        </p:nvSpPr>
        <p:spPr>
          <a:xfrm>
            <a:off x="1514111" y="1296743"/>
            <a:ext cx="4849404" cy="523220"/>
          </a:xfrm>
          <a:prstGeom prst="rect">
            <a:avLst/>
          </a:prstGeom>
          <a:noFill/>
        </p:spPr>
        <p:txBody>
          <a:bodyPr wrap="none" rtlCol="0">
            <a:spAutoFit/>
          </a:bodyPr>
          <a:lstStyle/>
          <a:p>
            <a:r>
              <a:rPr lang="en-US" sz="2800" b="1" dirty="0" err="1">
                <a:solidFill>
                  <a:schemeClr val="bg1">
                    <a:lumMod val="75000"/>
                  </a:schemeClr>
                </a:solidFill>
                <a:latin typeface="Times New Roman" panose="02020603050405020304" pitchFamily="18" charset="0"/>
                <a:cs typeface="Times New Roman" panose="02020603050405020304" pitchFamily="18" charset="0"/>
              </a:rPr>
              <a:t>Các</a:t>
            </a:r>
            <a:r>
              <a:rPr lang="en-US" sz="2800" b="1" dirty="0">
                <a:solidFill>
                  <a:schemeClr val="bg1">
                    <a:lumMod val="75000"/>
                  </a:schemeClr>
                </a:solidFill>
                <a:latin typeface="Times New Roman" panose="02020603050405020304" pitchFamily="18" charset="0"/>
                <a:cs typeface="Times New Roman" panose="02020603050405020304" pitchFamily="18" charset="0"/>
              </a:rPr>
              <a:t> </a:t>
            </a:r>
            <a:r>
              <a:rPr lang="en-US" sz="2800" b="1" dirty="0" err="1">
                <a:solidFill>
                  <a:schemeClr val="bg1">
                    <a:lumMod val="75000"/>
                  </a:schemeClr>
                </a:solidFill>
                <a:latin typeface="Times New Roman" panose="02020603050405020304" pitchFamily="18" charset="0"/>
                <a:cs typeface="Times New Roman" panose="02020603050405020304" pitchFamily="18" charset="0"/>
              </a:rPr>
              <a:t>nhóm</a:t>
            </a:r>
            <a:r>
              <a:rPr lang="en-US" sz="2800" b="1" dirty="0">
                <a:solidFill>
                  <a:schemeClr val="bg1">
                    <a:lumMod val="75000"/>
                  </a:schemeClr>
                </a:solidFill>
                <a:latin typeface="Times New Roman" panose="02020603050405020304" pitchFamily="18" charset="0"/>
                <a:cs typeface="Times New Roman" panose="02020603050405020304" pitchFamily="18" charset="0"/>
              </a:rPr>
              <a:t> </a:t>
            </a:r>
            <a:r>
              <a:rPr lang="en-US" sz="2800" b="1" dirty="0" err="1">
                <a:solidFill>
                  <a:schemeClr val="bg1">
                    <a:lumMod val="75000"/>
                  </a:schemeClr>
                </a:solidFill>
                <a:latin typeface="Times New Roman" panose="02020603050405020304" pitchFamily="18" charset="0"/>
                <a:cs typeface="Times New Roman" panose="02020603050405020304" pitchFamily="18" charset="0"/>
              </a:rPr>
              <a:t>trình</a:t>
            </a:r>
            <a:r>
              <a:rPr lang="en-US" sz="2800" b="1" dirty="0">
                <a:solidFill>
                  <a:schemeClr val="bg1">
                    <a:lumMod val="75000"/>
                  </a:schemeClr>
                </a:solidFill>
                <a:latin typeface="Times New Roman" panose="02020603050405020304" pitchFamily="18" charset="0"/>
                <a:cs typeface="Times New Roman" panose="02020603050405020304" pitchFamily="18" charset="0"/>
              </a:rPr>
              <a:t> </a:t>
            </a:r>
            <a:r>
              <a:rPr lang="en-US" sz="2800" b="1" dirty="0" err="1">
                <a:solidFill>
                  <a:schemeClr val="bg1">
                    <a:lumMod val="75000"/>
                  </a:schemeClr>
                </a:solidFill>
                <a:latin typeface="Times New Roman" panose="02020603050405020304" pitchFamily="18" charset="0"/>
                <a:cs typeface="Times New Roman" panose="02020603050405020304" pitchFamily="18" charset="0"/>
              </a:rPr>
              <a:t>bày</a:t>
            </a:r>
            <a:r>
              <a:rPr lang="en-US" sz="2800" b="1" dirty="0">
                <a:solidFill>
                  <a:schemeClr val="bg1">
                    <a:lumMod val="75000"/>
                  </a:schemeClr>
                </a:solidFill>
                <a:latin typeface="Times New Roman" panose="02020603050405020304" pitchFamily="18" charset="0"/>
                <a:cs typeface="Times New Roman" panose="02020603050405020304" pitchFamily="18" charset="0"/>
              </a:rPr>
              <a:t> </a:t>
            </a:r>
            <a:r>
              <a:rPr lang="en-US" sz="2800" b="1" dirty="0" err="1">
                <a:solidFill>
                  <a:schemeClr val="bg1">
                    <a:lumMod val="75000"/>
                  </a:schemeClr>
                </a:solidFill>
                <a:latin typeface="Times New Roman" panose="02020603050405020304" pitchFamily="18" charset="0"/>
                <a:cs typeface="Times New Roman" panose="02020603050405020304" pitchFamily="18" charset="0"/>
              </a:rPr>
              <a:t>sản</a:t>
            </a:r>
            <a:r>
              <a:rPr lang="en-US" sz="2800" b="1" dirty="0">
                <a:solidFill>
                  <a:schemeClr val="bg1">
                    <a:lumMod val="75000"/>
                  </a:schemeClr>
                </a:solidFill>
                <a:latin typeface="Times New Roman" panose="02020603050405020304" pitchFamily="18" charset="0"/>
                <a:cs typeface="Times New Roman" panose="02020603050405020304" pitchFamily="18" charset="0"/>
              </a:rPr>
              <a:t> </a:t>
            </a:r>
            <a:r>
              <a:rPr lang="en-US" sz="2800" b="1" dirty="0" err="1">
                <a:solidFill>
                  <a:schemeClr val="bg1">
                    <a:lumMod val="75000"/>
                  </a:schemeClr>
                </a:solidFill>
                <a:latin typeface="Times New Roman" panose="02020603050405020304" pitchFamily="18" charset="0"/>
                <a:cs typeface="Times New Roman" panose="02020603050405020304" pitchFamily="18" charset="0"/>
              </a:rPr>
              <a:t>phẩm</a:t>
            </a:r>
            <a:endParaRPr lang="en-US" sz="2800" b="1" dirty="0">
              <a:solidFill>
                <a:schemeClr val="bg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370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FB7F324C-936E-E304-C23E-23D211D8BD58}"/>
              </a:ext>
            </a:extLst>
          </p:cNvPr>
          <p:cNvSpPr txBox="1"/>
          <p:nvPr/>
        </p:nvSpPr>
        <p:spPr>
          <a:xfrm>
            <a:off x="685800" y="0"/>
            <a:ext cx="7848600" cy="1600438"/>
          </a:xfrm>
          <a:prstGeom prst="rect">
            <a:avLst/>
          </a:prstGeom>
          <a:noFill/>
        </p:spPr>
        <p:txBody>
          <a:bodyPr wrap="square">
            <a:spAutoFit/>
          </a:bodyPr>
          <a:lstStyle/>
          <a:p>
            <a:pPr marL="0" marR="0" algn="ctr">
              <a:lnSpc>
                <a:spcPct val="150000"/>
              </a:lnSpc>
              <a:spcBef>
                <a:spcPts val="0"/>
              </a:spcBef>
              <a:spcAft>
                <a:spcPts val="0"/>
              </a:spcAft>
              <a:tabLst>
                <a:tab pos="1440180" algn="l"/>
              </a:tabLs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sẻ</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tabLst>
                <a:tab pos="1440180" algn="l"/>
              </a:tabLst>
            </a:pPr>
            <a:r>
              <a:rPr lang="en-US" sz="2800" b="1" dirty="0" err="1">
                <a:solidFill>
                  <a:srgbClr val="000000"/>
                </a:solidFill>
                <a:effectLst/>
                <a:latin typeface="Times New Roman" panose="02020603050405020304" pitchFamily="18" charset="0"/>
                <a:ea typeface="Arial" panose="020B0604020202020204" pitchFamily="34" charset="0"/>
              </a:rPr>
              <a:t>Nhà</a:t>
            </a:r>
            <a:r>
              <a:rPr lang="en-US" sz="2800" b="1" dirty="0">
                <a:solidFill>
                  <a:srgbClr val="000000"/>
                </a:solidFill>
                <a:effectLst/>
                <a:latin typeface="Times New Roman" panose="02020603050405020304" pitchFamily="18" charset="0"/>
                <a:ea typeface="Arial" panose="020B0604020202020204" pitchFamily="34" charset="0"/>
              </a:rPr>
              <a:t> </a:t>
            </a:r>
            <a:r>
              <a:rPr lang="en-US" sz="2800" b="1" dirty="0" err="1">
                <a:solidFill>
                  <a:srgbClr val="000000"/>
                </a:solidFill>
                <a:effectLst/>
                <a:latin typeface="Times New Roman" panose="02020603050405020304" pitchFamily="18" charset="0"/>
                <a:ea typeface="Arial" panose="020B0604020202020204" pitchFamily="34" charset="0"/>
              </a:rPr>
              <a:t>th</a:t>
            </a:r>
            <a:r>
              <a:rPr lang="vi-VN" sz="2800" b="1" dirty="0">
                <a:solidFill>
                  <a:srgbClr val="000000"/>
                </a:solidFill>
                <a:effectLst/>
                <a:latin typeface="Times New Roman" panose="02020603050405020304" pitchFamily="18" charset="0"/>
                <a:ea typeface="Arial" panose="020B0604020202020204" pitchFamily="34" charset="0"/>
              </a:rPr>
              <a:t>ơ</a:t>
            </a:r>
            <a:r>
              <a:rPr lang="en-US" sz="2800" b="1" dirty="0">
                <a:solidFill>
                  <a:srgbClr val="000000"/>
                </a:solidFill>
                <a:effectLst/>
                <a:latin typeface="Times New Roman" panose="02020603050405020304" pitchFamily="18" charset="0"/>
                <a:ea typeface="Arial" panose="020B0604020202020204" pitchFamily="34" charset="0"/>
              </a:rPr>
              <a:t> Y </a:t>
            </a:r>
            <a:r>
              <a:rPr lang="en-US" sz="2800" b="1" dirty="0" err="1">
                <a:solidFill>
                  <a:srgbClr val="000000"/>
                </a:solidFill>
                <a:effectLst/>
                <a:latin typeface="Times New Roman" panose="02020603050405020304" pitchFamily="18" charset="0"/>
                <a:ea typeface="Arial" panose="020B0604020202020204" pitchFamily="34" charset="0"/>
              </a:rPr>
              <a:t>Phư</a:t>
            </a:r>
            <a:r>
              <a:rPr lang="vi-VN" sz="2800" b="1" dirty="0">
                <a:solidFill>
                  <a:srgbClr val="000000"/>
                </a:solidFill>
                <a:effectLst/>
                <a:latin typeface="Times New Roman" panose="02020603050405020304" pitchFamily="18" charset="0"/>
                <a:ea typeface="Arial" panose="020B0604020202020204" pitchFamily="34" charset="0"/>
              </a:rPr>
              <a:t>ơ</a:t>
            </a:r>
            <a:r>
              <a:rPr lang="en-US" sz="2800" b="1" dirty="0">
                <a:solidFill>
                  <a:srgbClr val="000000"/>
                </a:solidFill>
                <a:effectLst/>
                <a:latin typeface="Times New Roman" panose="02020603050405020304" pitchFamily="18" charset="0"/>
                <a:ea typeface="Arial" panose="020B0604020202020204" pitchFamily="34" charset="0"/>
              </a:rPr>
              <a:t>ng: "</a:t>
            </a:r>
            <a:r>
              <a:rPr lang="en-US" sz="2800" b="1" dirty="0" err="1">
                <a:solidFill>
                  <a:srgbClr val="000000"/>
                </a:solidFill>
                <a:effectLst/>
                <a:latin typeface="Times New Roman" panose="02020603050405020304" pitchFamily="18" charset="0"/>
                <a:ea typeface="Arial" panose="020B0604020202020204" pitchFamily="34" charset="0"/>
              </a:rPr>
              <a:t>Nói</a:t>
            </a:r>
            <a:r>
              <a:rPr lang="en-US" sz="2800" b="1" dirty="0">
                <a:solidFill>
                  <a:srgbClr val="000000"/>
                </a:solidFill>
                <a:effectLst/>
                <a:latin typeface="Times New Roman" panose="02020603050405020304" pitchFamily="18" charset="0"/>
                <a:ea typeface="Arial" panose="020B0604020202020204" pitchFamily="34" charset="0"/>
              </a:rPr>
              <a:t> v</a:t>
            </a:r>
            <a:r>
              <a:rPr lang="vi-VN" sz="2800" b="1" dirty="0">
                <a:solidFill>
                  <a:srgbClr val="000000"/>
                </a:solidFill>
                <a:effectLst/>
                <a:latin typeface="Times New Roman" panose="02020603050405020304" pitchFamily="18" charset="0"/>
                <a:ea typeface="Arial" panose="020B0604020202020204" pitchFamily="34" charset="0"/>
              </a:rPr>
              <a:t>ới</a:t>
            </a:r>
            <a:r>
              <a:rPr lang="en-US" sz="2800" b="1" dirty="0">
                <a:solidFill>
                  <a:srgbClr val="000000"/>
                </a:solidFill>
                <a:effectLst/>
                <a:latin typeface="Times New Roman" panose="02020603050405020304" pitchFamily="18" charset="0"/>
                <a:ea typeface="Arial" panose="020B0604020202020204" pitchFamily="34" charset="0"/>
              </a:rPr>
              <a:t> con" </a:t>
            </a:r>
            <a:r>
              <a:rPr lang="en-US" sz="2800" b="1" dirty="0" err="1">
                <a:solidFill>
                  <a:srgbClr val="000000"/>
                </a:solidFill>
                <a:effectLst/>
                <a:latin typeface="Times New Roman" panose="02020603050405020304" pitchFamily="18" charset="0"/>
                <a:ea typeface="Arial" panose="020B0604020202020204" pitchFamily="34" charset="0"/>
              </a:rPr>
              <a:t>cũng</a:t>
            </a:r>
            <a:r>
              <a:rPr lang="en-US" sz="2800" b="1" dirty="0">
                <a:solidFill>
                  <a:srgbClr val="000000"/>
                </a:solidFill>
                <a:effectLst/>
                <a:latin typeface="Times New Roman" panose="02020603050405020304" pitchFamily="18" charset="0"/>
                <a:ea typeface="Arial" panose="020B0604020202020204" pitchFamily="34" charset="0"/>
              </a:rPr>
              <a:t> </a:t>
            </a:r>
            <a:r>
              <a:rPr lang="en-US" sz="2800" b="1" dirty="0" err="1">
                <a:solidFill>
                  <a:srgbClr val="000000"/>
                </a:solidFill>
                <a:effectLst/>
                <a:latin typeface="Times New Roman" panose="02020603050405020304" pitchFamily="18" charset="0"/>
                <a:ea typeface="Arial" panose="020B0604020202020204" pitchFamily="34" charset="0"/>
              </a:rPr>
              <a:t>chính</a:t>
            </a:r>
            <a:r>
              <a:rPr lang="en-US" sz="2800" b="1" dirty="0">
                <a:solidFill>
                  <a:srgbClr val="000000"/>
                </a:solidFill>
                <a:effectLst/>
                <a:latin typeface="Times New Roman" panose="02020603050405020304" pitchFamily="18" charset="0"/>
                <a:ea typeface="Arial" panose="020B0604020202020204" pitchFamily="34" charset="0"/>
              </a:rPr>
              <a:t> </a:t>
            </a:r>
            <a:r>
              <a:rPr lang="en-US" sz="2800" b="1" dirty="0" err="1">
                <a:solidFill>
                  <a:srgbClr val="000000"/>
                </a:solidFill>
                <a:effectLst/>
                <a:latin typeface="Times New Roman" panose="02020603050405020304" pitchFamily="18" charset="0"/>
                <a:ea typeface="Arial" panose="020B0604020202020204" pitchFamily="34" charset="0"/>
              </a:rPr>
              <a:t>là</a:t>
            </a:r>
            <a:r>
              <a:rPr lang="en-US" sz="2800" b="1" dirty="0">
                <a:solidFill>
                  <a:srgbClr val="000000"/>
                </a:solidFill>
                <a:effectLst/>
                <a:latin typeface="Times New Roman" panose="02020603050405020304" pitchFamily="18" charset="0"/>
                <a:ea typeface="Arial" panose="020B0604020202020204" pitchFamily="34" charset="0"/>
              </a:rPr>
              <a:t> </a:t>
            </a:r>
            <a:r>
              <a:rPr lang="en-US" sz="2800" b="1" dirty="0" err="1">
                <a:solidFill>
                  <a:srgbClr val="000000"/>
                </a:solidFill>
                <a:effectLst/>
                <a:latin typeface="Times New Roman" panose="02020603050405020304" pitchFamily="18" charset="0"/>
                <a:ea typeface="Arial" panose="020B0604020202020204" pitchFamily="34" charset="0"/>
              </a:rPr>
              <a:t>nói</a:t>
            </a:r>
            <a:r>
              <a:rPr lang="en-US" sz="2800" b="1" dirty="0">
                <a:solidFill>
                  <a:srgbClr val="000000"/>
                </a:solidFill>
                <a:effectLst/>
                <a:latin typeface="Times New Roman" panose="02020603050405020304" pitchFamily="18" charset="0"/>
                <a:ea typeface="Arial" panose="020B0604020202020204" pitchFamily="34" charset="0"/>
              </a:rPr>
              <a:t> v</a:t>
            </a:r>
            <a:r>
              <a:rPr lang="vi-VN" sz="2800" b="1" dirty="0">
                <a:solidFill>
                  <a:srgbClr val="000000"/>
                </a:solidFill>
                <a:effectLst/>
                <a:latin typeface="Times New Roman" panose="02020603050405020304" pitchFamily="18" charset="0"/>
                <a:ea typeface="Arial" panose="020B0604020202020204" pitchFamily="34" charset="0"/>
              </a:rPr>
              <a:t>ớ</a:t>
            </a:r>
            <a:r>
              <a:rPr lang="en-US" sz="2800" b="1" dirty="0" err="1">
                <a:solidFill>
                  <a:srgbClr val="000000"/>
                </a:solidFill>
                <a:effectLst/>
                <a:latin typeface="Times New Roman" panose="02020603050405020304" pitchFamily="18" charset="0"/>
                <a:ea typeface="Arial" panose="020B0604020202020204" pitchFamily="34" charset="0"/>
              </a:rPr>
              <a:t>i</a:t>
            </a:r>
            <a:r>
              <a:rPr lang="en-US" sz="2800" b="1" dirty="0">
                <a:solidFill>
                  <a:srgbClr val="000000"/>
                </a:solidFill>
                <a:effectLst/>
                <a:latin typeface="Times New Roman" panose="02020603050405020304" pitchFamily="18" charset="0"/>
                <a:ea typeface="Arial" panose="020B0604020202020204" pitchFamily="34" charset="0"/>
              </a:rPr>
              <a:t> </a:t>
            </a:r>
            <a:r>
              <a:rPr lang="en-US" sz="2800" b="1" dirty="0" err="1">
                <a:solidFill>
                  <a:srgbClr val="000000"/>
                </a:solidFill>
                <a:effectLst/>
                <a:latin typeface="Times New Roman" panose="02020603050405020304" pitchFamily="18" charset="0"/>
                <a:ea typeface="Arial" panose="020B0604020202020204" pitchFamily="34" charset="0"/>
              </a:rPr>
              <a:t>lòng</a:t>
            </a:r>
            <a:r>
              <a:rPr lang="en-US" sz="2800" b="1" dirty="0">
                <a:solidFill>
                  <a:srgbClr val="000000"/>
                </a:solidFill>
                <a:effectLst/>
                <a:latin typeface="Times New Roman" panose="02020603050405020304" pitchFamily="18" charset="0"/>
                <a:ea typeface="Arial" panose="020B0604020202020204" pitchFamily="34" charset="0"/>
              </a:rPr>
              <a:t> m</a:t>
            </a:r>
            <a:r>
              <a:rPr lang="vi-VN" sz="2800" b="1" dirty="0">
                <a:solidFill>
                  <a:srgbClr val="000000"/>
                </a:solidFill>
                <a:effectLst/>
                <a:latin typeface="Times New Roman" panose="02020603050405020304" pitchFamily="18" charset="0"/>
                <a:ea typeface="Arial" panose="020B0604020202020204" pitchFamily="34" charset="0"/>
              </a:rPr>
              <a:t>ì</a:t>
            </a:r>
            <a:r>
              <a:rPr lang="en-US" sz="2800" b="1" dirty="0" err="1">
                <a:solidFill>
                  <a:srgbClr val="000000"/>
                </a:solidFill>
                <a:effectLst/>
                <a:latin typeface="Times New Roman" panose="02020603050405020304" pitchFamily="18" charset="0"/>
                <a:ea typeface="Arial" panose="020B0604020202020204" pitchFamily="34" charset="0"/>
              </a:rPr>
              <a:t>nh</a:t>
            </a:r>
            <a:r>
              <a:rPr lang="en-US" sz="2800" b="1" dirty="0">
                <a:solidFill>
                  <a:srgbClr val="000000"/>
                </a:solidFill>
                <a:effectLst/>
                <a:latin typeface="Times New Roman" panose="02020603050405020304" pitchFamily="18" charset="0"/>
                <a:ea typeface="Arial" panose="020B0604020202020204" pitchFamily="34" charset="0"/>
              </a:rPr>
              <a:t>!</a:t>
            </a:r>
            <a:endParaRPr lang="en-US" sz="2800" b="1" dirty="0">
              <a:solidFill>
                <a:srgbClr val="0D9B52"/>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557129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008BB0B7-5CC2-9220-539A-4839F98A213A}"/>
              </a:ext>
            </a:extLst>
          </p:cNvPr>
          <p:cNvSpPr txBox="1"/>
          <p:nvPr/>
        </p:nvSpPr>
        <p:spPr>
          <a:xfrm>
            <a:off x="1752600" y="4762"/>
            <a:ext cx="4707730" cy="669542"/>
          </a:xfrm>
          <a:prstGeom prst="rect">
            <a:avLst/>
          </a:prstGeom>
          <a:noFill/>
        </p:spPr>
        <p:txBody>
          <a:bodyPr wrap="square">
            <a:spAutoFit/>
          </a:bodyPr>
          <a:lstStyle/>
          <a:p>
            <a:pPr marL="0" marR="0" algn="ctr">
              <a:lnSpc>
                <a:spcPct val="150000"/>
              </a:lnSpc>
              <a:spcBef>
                <a:spcPts val="0"/>
              </a:spcBef>
              <a:spcAft>
                <a:spcPts val="0"/>
              </a:spcAft>
              <a:tabLst>
                <a:tab pos="1440180" algn="l"/>
              </a:tabLst>
            </a:pP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Khởi</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79250CD-E809-2EC5-8A71-F9D9915784AC}"/>
              </a:ext>
            </a:extLst>
          </p:cNvPr>
          <p:cNvSpPr txBox="1"/>
          <p:nvPr/>
        </p:nvSpPr>
        <p:spPr>
          <a:xfrm>
            <a:off x="1524000" y="662808"/>
            <a:ext cx="6019800" cy="523220"/>
          </a:xfrm>
          <a:prstGeom prst="rect">
            <a:avLst/>
          </a:prstGeom>
          <a:noFill/>
        </p:spPr>
        <p:txBody>
          <a:bodyPr wrap="square">
            <a:spAutoFit/>
          </a:bodyPr>
          <a:lstStyle/>
          <a:p>
            <a:r>
              <a:rPr lang="vi-VN" sz="2800" b="1" dirty="0">
                <a:solidFill>
                  <a:srgbClr val="0070C0"/>
                </a:solidFill>
                <a:effectLst/>
                <a:latin typeface="Times New Roman" panose="02020603050405020304" pitchFamily="18" charset="0"/>
                <a:ea typeface="Calibri" panose="020F0502020204030204" pitchFamily="34" charset="0"/>
              </a:rPr>
              <a:t>NHÌN HÌNH ĐOÁN TÊN TÁC GIẢ</a:t>
            </a:r>
            <a:endParaRPr lang="en-US" sz="2800" dirty="0">
              <a:solidFill>
                <a:srgbClr val="0070C0"/>
              </a:solidFill>
            </a:endParaRPr>
          </a:p>
        </p:txBody>
      </p:sp>
      <p:pic>
        <p:nvPicPr>
          <p:cNvPr id="4098" name="Picture 2" descr="Trang thơ Xuân Diệu - Ngô Xuân Diệu, Trảo Nha (350 bài thơ, 156 bài dịch)">
            <a:extLst>
              <a:ext uri="{FF2B5EF4-FFF2-40B4-BE49-F238E27FC236}">
                <a16:creationId xmlns:a16="http://schemas.microsoft.com/office/drawing/2014/main" id="{4D5C4D4E-4B5A-EE22-0B62-FCD3A40B3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782" y="1320444"/>
            <a:ext cx="3048000" cy="31483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48763AC-ABE9-2821-3144-3B078D81B16C}"/>
              </a:ext>
            </a:extLst>
          </p:cNvPr>
          <p:cNvSpPr txBox="1"/>
          <p:nvPr/>
        </p:nvSpPr>
        <p:spPr>
          <a:xfrm>
            <a:off x="787300" y="4400550"/>
            <a:ext cx="2387799" cy="669542"/>
          </a:xfrm>
          <a:prstGeom prst="rect">
            <a:avLst/>
          </a:prstGeom>
          <a:noFill/>
        </p:spPr>
        <p:txBody>
          <a:bodyPr wrap="square">
            <a:spAutoFit/>
          </a:bodyPr>
          <a:lstStyle/>
          <a:p>
            <a:pPr marL="0" marR="0">
              <a:lnSpc>
                <a:spcPct val="150000"/>
              </a:lnSpc>
              <a:spcBef>
                <a:spcPts val="0"/>
              </a:spcBef>
              <a:spcAft>
                <a:spcPts val="0"/>
              </a:spcAft>
              <a:tabLst>
                <a:tab pos="180340" algn="l"/>
                <a:tab pos="1440180" algn="l"/>
              </a:tabLst>
            </a:pPr>
            <a:r>
              <a:rPr lang="vi-VN"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Xuân Diệu</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100" name="Picture 4" descr="Nhà văn Lê Minh Khuê: Những trang văn xanh mãi">
            <a:extLst>
              <a:ext uri="{FF2B5EF4-FFF2-40B4-BE49-F238E27FC236}">
                <a16:creationId xmlns:a16="http://schemas.microsoft.com/office/drawing/2014/main" id="{4F52718A-CFEF-B247-E221-81476276AC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6465" y="1332350"/>
            <a:ext cx="3733800" cy="31483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C6BCFB5-4694-32D7-9A73-44F942FFF23B}"/>
              </a:ext>
            </a:extLst>
          </p:cNvPr>
          <p:cNvSpPr txBox="1"/>
          <p:nvPr/>
        </p:nvSpPr>
        <p:spPr>
          <a:xfrm>
            <a:off x="4648200" y="4468786"/>
            <a:ext cx="2413397" cy="523220"/>
          </a:xfrm>
          <a:prstGeom prst="rect">
            <a:avLst/>
          </a:prstGeom>
          <a:noFill/>
        </p:spPr>
        <p:txBody>
          <a:bodyPr wrap="square">
            <a:spAutoFit/>
          </a:bodyPr>
          <a:lstStyle/>
          <a:p>
            <a:r>
              <a:rPr lang="vi-VN" sz="2800" dirty="0">
                <a:solidFill>
                  <a:srgbClr val="0070C0"/>
                </a:solidFill>
                <a:effectLst/>
                <a:latin typeface="Times New Roman" panose="02020603050405020304" pitchFamily="18" charset="0"/>
                <a:ea typeface="Calibri" panose="020F0502020204030204" pitchFamily="34" charset="0"/>
              </a:rPr>
              <a:t>Lê Minh Khuê</a:t>
            </a:r>
            <a:endParaRPr lang="en-US" sz="2800" dirty="0">
              <a:solidFill>
                <a:srgbClr val="0070C0"/>
              </a:solidFill>
            </a:endParaRPr>
          </a:p>
        </p:txBody>
      </p:sp>
    </p:spTree>
    <p:extLst>
      <p:ext uri="{BB962C8B-B14F-4D97-AF65-F5344CB8AC3E}">
        <p14:creationId xmlns:p14="http://schemas.microsoft.com/office/powerpoint/2010/main" val="149352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additive="base">
                                        <p:cTn id="19" dur="500" fill="hold"/>
                                        <p:tgtEl>
                                          <p:spTgt spid="4100"/>
                                        </p:tgtEl>
                                        <p:attrNameLst>
                                          <p:attrName>ppt_x</p:attrName>
                                        </p:attrNameLst>
                                      </p:cBhvr>
                                      <p:tavLst>
                                        <p:tav tm="0">
                                          <p:val>
                                            <p:strVal val="#ppt_x"/>
                                          </p:val>
                                        </p:tav>
                                        <p:tav tm="100000">
                                          <p:val>
                                            <p:strVal val="#ppt_x"/>
                                          </p:val>
                                        </p:tav>
                                      </p:tavLst>
                                    </p:anim>
                                    <p:anim calcmode="lin" valueType="num">
                                      <p:cBhvr additive="base">
                                        <p:cTn id="20"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008BB0B7-5CC2-9220-539A-4839F98A213A}"/>
              </a:ext>
            </a:extLst>
          </p:cNvPr>
          <p:cNvSpPr txBox="1"/>
          <p:nvPr/>
        </p:nvSpPr>
        <p:spPr>
          <a:xfrm>
            <a:off x="1752600" y="4762"/>
            <a:ext cx="4707730" cy="669542"/>
          </a:xfrm>
          <a:prstGeom prst="rect">
            <a:avLst/>
          </a:prstGeom>
          <a:noFill/>
        </p:spPr>
        <p:txBody>
          <a:bodyPr wrap="square">
            <a:spAutoFit/>
          </a:bodyPr>
          <a:lstStyle/>
          <a:p>
            <a:pPr marL="0" marR="0" algn="ctr">
              <a:lnSpc>
                <a:spcPct val="150000"/>
              </a:lnSpc>
              <a:spcBef>
                <a:spcPts val="0"/>
              </a:spcBef>
              <a:spcAft>
                <a:spcPts val="0"/>
              </a:spcAft>
              <a:tabLst>
                <a:tab pos="1440180" algn="l"/>
              </a:tabLst>
            </a:pP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Khởi</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79250CD-E809-2EC5-8A71-F9D9915784AC}"/>
              </a:ext>
            </a:extLst>
          </p:cNvPr>
          <p:cNvSpPr txBox="1"/>
          <p:nvPr/>
        </p:nvSpPr>
        <p:spPr>
          <a:xfrm>
            <a:off x="1524000" y="662808"/>
            <a:ext cx="6019800" cy="523220"/>
          </a:xfrm>
          <a:prstGeom prst="rect">
            <a:avLst/>
          </a:prstGeom>
          <a:noFill/>
        </p:spPr>
        <p:txBody>
          <a:bodyPr wrap="square">
            <a:spAutoFit/>
          </a:bodyPr>
          <a:lstStyle/>
          <a:p>
            <a:r>
              <a:rPr lang="vi-VN" sz="2800" b="1" dirty="0">
                <a:solidFill>
                  <a:srgbClr val="0070C0"/>
                </a:solidFill>
                <a:effectLst/>
                <a:latin typeface="Times New Roman" panose="02020603050405020304" pitchFamily="18" charset="0"/>
                <a:ea typeface="Calibri" panose="020F0502020204030204" pitchFamily="34" charset="0"/>
              </a:rPr>
              <a:t>NHÌN HÌNH ĐOÁN TÊN TÁC GIẢ</a:t>
            </a:r>
            <a:endParaRPr lang="en-US" sz="2800" dirty="0">
              <a:solidFill>
                <a:srgbClr val="0070C0"/>
              </a:solidFill>
            </a:endParaRPr>
          </a:p>
        </p:txBody>
      </p:sp>
      <p:pic>
        <p:nvPicPr>
          <p:cNvPr id="5122" name="Picture 2" descr="Bài Thơ Đồng Chí Của Chính Hữu - Tìm Hiểu Tác Giả Tác Phẩm">
            <a:extLst>
              <a:ext uri="{FF2B5EF4-FFF2-40B4-BE49-F238E27FC236}">
                <a16:creationId xmlns:a16="http://schemas.microsoft.com/office/drawing/2014/main" id="{32DC3102-FA44-4041-F88C-51219C009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76350"/>
            <a:ext cx="2438400" cy="32043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97CECB8-3AE0-4AF8-6B33-7171C9880977}"/>
              </a:ext>
            </a:extLst>
          </p:cNvPr>
          <p:cNvSpPr txBox="1"/>
          <p:nvPr/>
        </p:nvSpPr>
        <p:spPr>
          <a:xfrm>
            <a:off x="431603" y="4496619"/>
            <a:ext cx="2057400" cy="523220"/>
          </a:xfrm>
          <a:prstGeom prst="rect">
            <a:avLst/>
          </a:prstGeom>
          <a:noFill/>
        </p:spPr>
        <p:txBody>
          <a:bodyPr wrap="square">
            <a:spAutoFit/>
          </a:bodyPr>
          <a:lstStyle/>
          <a:p>
            <a:r>
              <a:rPr lang="vi-VN" sz="2800" dirty="0">
                <a:solidFill>
                  <a:srgbClr val="0070C0"/>
                </a:solidFill>
                <a:effectLst/>
                <a:latin typeface="Times New Roman" panose="02020603050405020304" pitchFamily="18" charset="0"/>
                <a:ea typeface="Calibri" panose="020F0502020204030204" pitchFamily="34" charset="0"/>
              </a:rPr>
              <a:t>Chính Hữu</a:t>
            </a:r>
            <a:endParaRPr lang="en-US" sz="2800" dirty="0">
              <a:solidFill>
                <a:srgbClr val="0070C0"/>
              </a:solidFill>
            </a:endParaRPr>
          </a:p>
        </p:txBody>
      </p:sp>
      <p:pic>
        <p:nvPicPr>
          <p:cNvPr id="5124" name="Picture 4" descr="Nguyễn Đình Thi – Wikipedia tiếng Việt">
            <a:extLst>
              <a:ext uri="{FF2B5EF4-FFF2-40B4-BE49-F238E27FC236}">
                <a16:creationId xmlns:a16="http://schemas.microsoft.com/office/drawing/2014/main" id="{1FB77FF7-39D8-FDB3-C33A-3B024CC07F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303775"/>
            <a:ext cx="2438400" cy="31769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20DEB71-A3C7-5722-9CC9-2DB2AEA7CEE6}"/>
              </a:ext>
            </a:extLst>
          </p:cNvPr>
          <p:cNvSpPr txBox="1"/>
          <p:nvPr/>
        </p:nvSpPr>
        <p:spPr>
          <a:xfrm>
            <a:off x="2895600" y="4587683"/>
            <a:ext cx="2806899" cy="523220"/>
          </a:xfrm>
          <a:prstGeom prst="rect">
            <a:avLst/>
          </a:prstGeom>
          <a:noFill/>
        </p:spPr>
        <p:txBody>
          <a:bodyPr wrap="square">
            <a:spAutoFit/>
          </a:bodyPr>
          <a:lstStyle/>
          <a:p>
            <a:r>
              <a:rPr lang="vi-VN" sz="2800" dirty="0">
                <a:solidFill>
                  <a:srgbClr val="0070C0"/>
                </a:solidFill>
                <a:effectLst/>
                <a:latin typeface="Times New Roman" panose="02020603050405020304" pitchFamily="18" charset="0"/>
                <a:ea typeface="Calibri" panose="020F0502020204030204" pitchFamily="34" charset="0"/>
              </a:rPr>
              <a:t>Nguyễn Đình Thi</a:t>
            </a:r>
            <a:endParaRPr lang="en-US" sz="2800" dirty="0">
              <a:solidFill>
                <a:srgbClr val="0070C0"/>
              </a:solidFill>
            </a:endParaRPr>
          </a:p>
        </p:txBody>
      </p:sp>
      <p:pic>
        <p:nvPicPr>
          <p:cNvPr id="5126" name="Picture 6" descr="Nhà thơ Y Phương qua đời - VnExpress Giải trí">
            <a:extLst>
              <a:ext uri="{FF2B5EF4-FFF2-40B4-BE49-F238E27FC236}">
                <a16:creationId xmlns:a16="http://schemas.microsoft.com/office/drawing/2014/main" id="{8E94F06C-7CA0-164E-0A0B-28528D74B5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4980" y="1332350"/>
            <a:ext cx="2969420" cy="31483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811F798-CF74-FCE0-EB22-09FCC3D7DB6F}"/>
              </a:ext>
            </a:extLst>
          </p:cNvPr>
          <p:cNvSpPr txBox="1"/>
          <p:nvPr/>
        </p:nvSpPr>
        <p:spPr>
          <a:xfrm>
            <a:off x="6097190" y="4495224"/>
            <a:ext cx="1905000" cy="523220"/>
          </a:xfrm>
          <a:prstGeom prst="rect">
            <a:avLst/>
          </a:prstGeom>
          <a:noFill/>
        </p:spPr>
        <p:txBody>
          <a:bodyPr wrap="square">
            <a:spAutoFit/>
          </a:bodyPr>
          <a:lstStyle/>
          <a:p>
            <a:r>
              <a:rPr lang="vi-VN" sz="2800" dirty="0">
                <a:solidFill>
                  <a:srgbClr val="0070C0"/>
                </a:solidFill>
                <a:effectLst/>
                <a:latin typeface="Times New Roman" panose="02020603050405020304" pitchFamily="18" charset="0"/>
                <a:ea typeface="Calibri" panose="020F0502020204030204" pitchFamily="34" charset="0"/>
              </a:rPr>
              <a:t>Y Phương</a:t>
            </a:r>
            <a:endParaRPr lang="en-US" sz="2800" dirty="0">
              <a:solidFill>
                <a:srgbClr val="0070C0"/>
              </a:solidFill>
            </a:endParaRPr>
          </a:p>
        </p:txBody>
      </p:sp>
    </p:spTree>
    <p:extLst>
      <p:ext uri="{BB962C8B-B14F-4D97-AF65-F5344CB8AC3E}">
        <p14:creationId xmlns:p14="http://schemas.microsoft.com/office/powerpoint/2010/main" val="346514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additive="base">
                                        <p:cTn id="19" dur="500" fill="hold"/>
                                        <p:tgtEl>
                                          <p:spTgt spid="5124"/>
                                        </p:tgtEl>
                                        <p:attrNameLst>
                                          <p:attrName>ppt_x</p:attrName>
                                        </p:attrNameLst>
                                      </p:cBhvr>
                                      <p:tavLst>
                                        <p:tav tm="0">
                                          <p:val>
                                            <p:strVal val="#ppt_x"/>
                                          </p:val>
                                        </p:tav>
                                        <p:tav tm="100000">
                                          <p:val>
                                            <p:strVal val="#ppt_x"/>
                                          </p:val>
                                        </p:tav>
                                      </p:tavLst>
                                    </p:anim>
                                    <p:anim calcmode="lin" valueType="num">
                                      <p:cBhvr additive="base">
                                        <p:cTn id="20"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26"/>
                                        </p:tgtEl>
                                        <p:attrNameLst>
                                          <p:attrName>style.visibility</p:attrName>
                                        </p:attrNameLst>
                                      </p:cBhvr>
                                      <p:to>
                                        <p:strVal val="visible"/>
                                      </p:to>
                                    </p:set>
                                    <p:anim calcmode="lin" valueType="num">
                                      <p:cBhvr additive="base">
                                        <p:cTn id="31" dur="500" fill="hold"/>
                                        <p:tgtEl>
                                          <p:spTgt spid="5126"/>
                                        </p:tgtEl>
                                        <p:attrNameLst>
                                          <p:attrName>ppt_x</p:attrName>
                                        </p:attrNameLst>
                                      </p:cBhvr>
                                      <p:tavLst>
                                        <p:tav tm="0">
                                          <p:val>
                                            <p:strVal val="#ppt_x"/>
                                          </p:val>
                                        </p:tav>
                                        <p:tav tm="100000">
                                          <p:val>
                                            <p:strVal val="#ppt_x"/>
                                          </p:val>
                                        </p:tav>
                                      </p:tavLst>
                                    </p:anim>
                                    <p:anim calcmode="lin" valueType="num">
                                      <p:cBhvr additive="base">
                                        <p:cTn id="32"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510F0228-3B9A-6E88-F47E-198261E5EBAB}"/>
              </a:ext>
            </a:extLst>
          </p:cNvPr>
          <p:cNvSpPr txBox="1"/>
          <p:nvPr/>
        </p:nvSpPr>
        <p:spPr>
          <a:xfrm>
            <a:off x="304800" y="-21431"/>
            <a:ext cx="8686800" cy="4893647"/>
          </a:xfrm>
          <a:prstGeom prst="rect">
            <a:avLst/>
          </a:prstGeom>
          <a:noFill/>
        </p:spPr>
        <p:txBody>
          <a:bodyPr wrap="square">
            <a:spAutoFit/>
          </a:bodyPr>
          <a:lstStyle/>
          <a:p>
            <a:pPr marL="0" marR="0" algn="just">
              <a:spcBef>
                <a:spcPts val="0"/>
              </a:spcBef>
              <a:spcAft>
                <a:spcPts val="0"/>
              </a:spcAft>
              <a:tabLst>
                <a:tab pos="90170" algn="l"/>
                <a:tab pos="180340" algn="l"/>
                <a:tab pos="1440180" algn="l"/>
              </a:tabLst>
            </a:pPr>
            <a:r>
              <a:rPr lang="de-DE" sz="2600" b="1" dirty="0">
                <a:effectLst/>
                <a:latin typeface="Times New Roman" panose="02020603050405020304" pitchFamily="18" charset="0"/>
                <a:ea typeface="Calibri" panose="020F0502020204030204" pitchFamily="34" charset="0"/>
                <a:cs typeface="Times New Roman" panose="02020603050405020304" pitchFamily="18" charset="0"/>
              </a:rPr>
              <a:t>I. Đọc và tìm hiểu chung</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tabLst>
                <a:tab pos="1440180" algn="l"/>
              </a:tabLst>
            </a:pP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1440180" algn="l"/>
              </a:tabLst>
            </a:pPr>
            <a:r>
              <a:rPr lang="en-US" sz="2600" b="0" dirty="0">
                <a:solidFill>
                  <a:srgbClr val="0D9B52"/>
                </a:solidFill>
                <a:effectLst/>
                <a:latin typeface="Times New Roman" panose="02020603050405020304" pitchFamily="18" charset="0"/>
                <a:ea typeface="Arial" panose="020B0604020202020204" pitchFamily="34" charset="0"/>
              </a:rPr>
              <a:t>- HS </a:t>
            </a:r>
            <a:r>
              <a:rPr lang="en-US" sz="2600" b="0" dirty="0" err="1">
                <a:solidFill>
                  <a:srgbClr val="0D9B52"/>
                </a:solidFill>
                <a:effectLst/>
                <a:latin typeface="Times New Roman" panose="02020603050405020304" pitchFamily="18" charset="0"/>
                <a:ea typeface="Arial" panose="020B0604020202020204" pitchFamily="34" charset="0"/>
              </a:rPr>
              <a:t>đọc</a:t>
            </a:r>
            <a:r>
              <a:rPr lang="vi-VN" sz="2600" b="0" dirty="0">
                <a:solidFill>
                  <a:srgbClr val="0D9B52"/>
                </a:solidFill>
                <a:effectLst/>
                <a:latin typeface="Times New Roman" panose="02020603050405020304" pitchFamily="18" charset="0"/>
                <a:ea typeface="Arial" panose="020B0604020202020204" pitchFamily="34" charset="0"/>
              </a:rPr>
              <a:t> lời tâm tình  của “ </a:t>
            </a:r>
            <a:r>
              <a:rPr lang="en-US" sz="2600" b="1" i="1" dirty="0" err="1">
                <a:solidFill>
                  <a:srgbClr val="0D9B52"/>
                </a:solidFill>
                <a:effectLst/>
                <a:latin typeface="Times New Roman" panose="02020603050405020304" pitchFamily="18" charset="0"/>
                <a:ea typeface="Arial" panose="020B0604020202020204" pitchFamily="34" charset="0"/>
              </a:rPr>
              <a:t>Nhà</a:t>
            </a:r>
            <a:r>
              <a:rPr lang="en-US" sz="2600" b="1" i="1" dirty="0">
                <a:solidFill>
                  <a:srgbClr val="0D9B52"/>
                </a:solidFill>
                <a:effectLst/>
                <a:latin typeface="Times New Roman" panose="02020603050405020304" pitchFamily="18" charset="0"/>
                <a:ea typeface="Arial" panose="020B0604020202020204" pitchFamily="34" charset="0"/>
              </a:rPr>
              <a:t> </a:t>
            </a:r>
            <a:r>
              <a:rPr lang="en-US" sz="2600" b="1" i="1" dirty="0" err="1">
                <a:solidFill>
                  <a:srgbClr val="0D9B52"/>
                </a:solidFill>
                <a:effectLst/>
                <a:latin typeface="Times New Roman" panose="02020603050405020304" pitchFamily="18" charset="0"/>
                <a:ea typeface="Arial" panose="020B0604020202020204" pitchFamily="34" charset="0"/>
              </a:rPr>
              <a:t>th</a:t>
            </a:r>
            <a:r>
              <a:rPr lang="vi-VN" sz="2600" b="1" i="1" dirty="0">
                <a:solidFill>
                  <a:srgbClr val="0D9B52"/>
                </a:solidFill>
                <a:effectLst/>
                <a:latin typeface="Times New Roman" panose="02020603050405020304" pitchFamily="18" charset="0"/>
                <a:ea typeface="Arial" panose="020B0604020202020204" pitchFamily="34" charset="0"/>
              </a:rPr>
              <a:t>ơ</a:t>
            </a:r>
            <a:r>
              <a:rPr lang="en-US" sz="2600" b="1" i="1" dirty="0">
                <a:solidFill>
                  <a:srgbClr val="0D9B52"/>
                </a:solidFill>
                <a:effectLst/>
                <a:latin typeface="Times New Roman" panose="02020603050405020304" pitchFamily="18" charset="0"/>
                <a:ea typeface="Arial" panose="020B0604020202020204" pitchFamily="34" charset="0"/>
              </a:rPr>
              <a:t> Y </a:t>
            </a:r>
            <a:r>
              <a:rPr lang="en-US" sz="2600" b="1" i="1" dirty="0" err="1">
                <a:solidFill>
                  <a:srgbClr val="0D9B52"/>
                </a:solidFill>
                <a:effectLst/>
                <a:latin typeface="Times New Roman" panose="02020603050405020304" pitchFamily="18" charset="0"/>
                <a:ea typeface="Arial" panose="020B0604020202020204" pitchFamily="34" charset="0"/>
              </a:rPr>
              <a:t>Phư</a:t>
            </a:r>
            <a:r>
              <a:rPr lang="vi-VN" sz="2600" b="1" i="1" dirty="0">
                <a:solidFill>
                  <a:srgbClr val="0D9B52"/>
                </a:solidFill>
                <a:effectLst/>
                <a:latin typeface="Times New Roman" panose="02020603050405020304" pitchFamily="18" charset="0"/>
                <a:ea typeface="Arial" panose="020B0604020202020204" pitchFamily="34" charset="0"/>
              </a:rPr>
              <a:t>ơ</a:t>
            </a:r>
            <a:r>
              <a:rPr lang="en-US" sz="2600" b="1" i="1" dirty="0">
                <a:solidFill>
                  <a:srgbClr val="0D9B52"/>
                </a:solidFill>
                <a:effectLst/>
                <a:latin typeface="Times New Roman" panose="02020603050405020304" pitchFamily="18" charset="0"/>
                <a:ea typeface="Arial" panose="020B0604020202020204" pitchFamily="34" charset="0"/>
              </a:rPr>
              <a:t>ng: "</a:t>
            </a:r>
            <a:r>
              <a:rPr lang="en-US" sz="2600" b="1" i="1" dirty="0" err="1">
                <a:solidFill>
                  <a:srgbClr val="0D9B52"/>
                </a:solidFill>
                <a:effectLst/>
                <a:latin typeface="Times New Roman" panose="02020603050405020304" pitchFamily="18" charset="0"/>
                <a:ea typeface="Arial" panose="020B0604020202020204" pitchFamily="34" charset="0"/>
              </a:rPr>
              <a:t>Nói</a:t>
            </a:r>
            <a:r>
              <a:rPr lang="en-US" sz="2600" b="1" i="1" dirty="0">
                <a:solidFill>
                  <a:srgbClr val="0D9B52"/>
                </a:solidFill>
                <a:effectLst/>
                <a:latin typeface="Times New Roman" panose="02020603050405020304" pitchFamily="18" charset="0"/>
                <a:ea typeface="Arial" panose="020B0604020202020204" pitchFamily="34" charset="0"/>
              </a:rPr>
              <a:t> v</a:t>
            </a:r>
            <a:r>
              <a:rPr lang="vi-VN" sz="2600" b="1" i="1" dirty="0">
                <a:solidFill>
                  <a:srgbClr val="0D9B52"/>
                </a:solidFill>
                <a:effectLst/>
                <a:latin typeface="Times New Roman" panose="02020603050405020304" pitchFamily="18" charset="0"/>
                <a:ea typeface="Arial" panose="020B0604020202020204" pitchFamily="34" charset="0"/>
              </a:rPr>
              <a:t>ới</a:t>
            </a:r>
            <a:r>
              <a:rPr lang="en-US" sz="2600" b="1" i="1" dirty="0">
                <a:solidFill>
                  <a:srgbClr val="0D9B52"/>
                </a:solidFill>
                <a:effectLst/>
                <a:latin typeface="Times New Roman" panose="02020603050405020304" pitchFamily="18" charset="0"/>
                <a:ea typeface="Arial" panose="020B0604020202020204" pitchFamily="34" charset="0"/>
              </a:rPr>
              <a:t> con" </a:t>
            </a:r>
            <a:r>
              <a:rPr lang="en-US" sz="2600" b="1" i="1" dirty="0" err="1">
                <a:solidFill>
                  <a:srgbClr val="0D9B52"/>
                </a:solidFill>
                <a:effectLst/>
                <a:latin typeface="Times New Roman" panose="02020603050405020304" pitchFamily="18" charset="0"/>
                <a:ea typeface="Arial" panose="020B0604020202020204" pitchFamily="34" charset="0"/>
              </a:rPr>
              <a:t>cũng</a:t>
            </a:r>
            <a:r>
              <a:rPr lang="en-US" sz="2600" b="1" i="1" dirty="0">
                <a:solidFill>
                  <a:srgbClr val="0D9B52"/>
                </a:solidFill>
                <a:effectLst/>
                <a:latin typeface="Times New Roman" panose="02020603050405020304" pitchFamily="18" charset="0"/>
                <a:ea typeface="Arial" panose="020B0604020202020204" pitchFamily="34" charset="0"/>
              </a:rPr>
              <a:t> </a:t>
            </a:r>
            <a:r>
              <a:rPr lang="en-US" sz="2600" b="1" i="1" dirty="0" err="1">
                <a:solidFill>
                  <a:srgbClr val="0D9B52"/>
                </a:solidFill>
                <a:effectLst/>
                <a:latin typeface="Times New Roman" panose="02020603050405020304" pitchFamily="18" charset="0"/>
                <a:ea typeface="Arial" panose="020B0604020202020204" pitchFamily="34" charset="0"/>
              </a:rPr>
              <a:t>chính</a:t>
            </a:r>
            <a:r>
              <a:rPr lang="en-US" sz="2600" b="1" i="1" dirty="0">
                <a:solidFill>
                  <a:srgbClr val="0D9B52"/>
                </a:solidFill>
                <a:effectLst/>
                <a:latin typeface="Times New Roman" panose="02020603050405020304" pitchFamily="18" charset="0"/>
                <a:ea typeface="Arial" panose="020B0604020202020204" pitchFamily="34" charset="0"/>
              </a:rPr>
              <a:t> </a:t>
            </a:r>
            <a:r>
              <a:rPr lang="en-US" sz="2600" b="1" i="1" dirty="0" err="1">
                <a:solidFill>
                  <a:srgbClr val="0D9B52"/>
                </a:solidFill>
                <a:effectLst/>
                <a:latin typeface="Times New Roman" panose="02020603050405020304" pitchFamily="18" charset="0"/>
                <a:ea typeface="Arial" panose="020B0604020202020204" pitchFamily="34" charset="0"/>
              </a:rPr>
              <a:t>là</a:t>
            </a:r>
            <a:r>
              <a:rPr lang="en-US" sz="2600" b="1" i="1" dirty="0">
                <a:solidFill>
                  <a:srgbClr val="0D9B52"/>
                </a:solidFill>
                <a:effectLst/>
                <a:latin typeface="Times New Roman" panose="02020603050405020304" pitchFamily="18" charset="0"/>
                <a:ea typeface="Arial" panose="020B0604020202020204" pitchFamily="34" charset="0"/>
              </a:rPr>
              <a:t> </a:t>
            </a:r>
            <a:r>
              <a:rPr lang="en-US" sz="2600" b="1" i="1" dirty="0" err="1">
                <a:solidFill>
                  <a:srgbClr val="0D9B52"/>
                </a:solidFill>
                <a:effectLst/>
                <a:latin typeface="Times New Roman" panose="02020603050405020304" pitchFamily="18" charset="0"/>
                <a:ea typeface="Arial" panose="020B0604020202020204" pitchFamily="34" charset="0"/>
              </a:rPr>
              <a:t>nói</a:t>
            </a:r>
            <a:r>
              <a:rPr lang="en-US" sz="2600" b="1" i="1" dirty="0">
                <a:solidFill>
                  <a:srgbClr val="0D9B52"/>
                </a:solidFill>
                <a:effectLst/>
                <a:latin typeface="Times New Roman" panose="02020603050405020304" pitchFamily="18" charset="0"/>
                <a:ea typeface="Arial" panose="020B0604020202020204" pitchFamily="34" charset="0"/>
              </a:rPr>
              <a:t> v</a:t>
            </a:r>
            <a:r>
              <a:rPr lang="vi-VN" sz="2600" b="1" i="1" dirty="0">
                <a:solidFill>
                  <a:srgbClr val="0D9B52"/>
                </a:solidFill>
                <a:effectLst/>
                <a:latin typeface="Times New Roman" panose="02020603050405020304" pitchFamily="18" charset="0"/>
                <a:ea typeface="Arial" panose="020B0604020202020204" pitchFamily="34" charset="0"/>
              </a:rPr>
              <a:t>ớ</a:t>
            </a:r>
            <a:r>
              <a:rPr lang="en-US" sz="2600" b="1" i="1" dirty="0" err="1">
                <a:solidFill>
                  <a:srgbClr val="0D9B52"/>
                </a:solidFill>
                <a:effectLst/>
                <a:latin typeface="Times New Roman" panose="02020603050405020304" pitchFamily="18" charset="0"/>
                <a:ea typeface="Arial" panose="020B0604020202020204" pitchFamily="34" charset="0"/>
              </a:rPr>
              <a:t>i</a:t>
            </a:r>
            <a:r>
              <a:rPr lang="en-US" sz="2600" b="1" i="1" dirty="0">
                <a:solidFill>
                  <a:srgbClr val="0D9B52"/>
                </a:solidFill>
                <a:effectLst/>
                <a:latin typeface="Times New Roman" panose="02020603050405020304" pitchFamily="18" charset="0"/>
                <a:ea typeface="Arial" panose="020B0604020202020204" pitchFamily="34" charset="0"/>
              </a:rPr>
              <a:t> </a:t>
            </a:r>
            <a:r>
              <a:rPr lang="en-US" sz="2600" b="1" i="1" dirty="0" err="1">
                <a:solidFill>
                  <a:srgbClr val="0D9B52"/>
                </a:solidFill>
                <a:effectLst/>
                <a:latin typeface="Times New Roman" panose="02020603050405020304" pitchFamily="18" charset="0"/>
                <a:ea typeface="Arial" panose="020B0604020202020204" pitchFamily="34" charset="0"/>
              </a:rPr>
              <a:t>lòng</a:t>
            </a:r>
            <a:r>
              <a:rPr lang="en-US" sz="2600" b="1" i="1" dirty="0">
                <a:solidFill>
                  <a:srgbClr val="0D9B52"/>
                </a:solidFill>
                <a:effectLst/>
                <a:latin typeface="Times New Roman" panose="02020603050405020304" pitchFamily="18" charset="0"/>
                <a:ea typeface="Arial" panose="020B0604020202020204" pitchFamily="34" charset="0"/>
              </a:rPr>
              <a:t> m</a:t>
            </a:r>
            <a:r>
              <a:rPr lang="vi-VN" sz="2600" b="1" i="1" dirty="0">
                <a:solidFill>
                  <a:srgbClr val="0D9B52"/>
                </a:solidFill>
                <a:effectLst/>
                <a:latin typeface="Times New Roman" panose="02020603050405020304" pitchFamily="18" charset="0"/>
                <a:ea typeface="Arial" panose="020B0604020202020204" pitchFamily="34" charset="0"/>
              </a:rPr>
              <a:t>ì</a:t>
            </a:r>
            <a:r>
              <a:rPr lang="en-US" sz="2600" b="1" i="1" dirty="0" err="1">
                <a:solidFill>
                  <a:srgbClr val="0D9B52"/>
                </a:solidFill>
                <a:effectLst/>
                <a:latin typeface="Times New Roman" panose="02020603050405020304" pitchFamily="18" charset="0"/>
                <a:ea typeface="Arial" panose="020B0604020202020204" pitchFamily="34" charset="0"/>
              </a:rPr>
              <a:t>nh</a:t>
            </a:r>
            <a:r>
              <a:rPr lang="en-US" sz="2600" b="1" i="1" dirty="0">
                <a:solidFill>
                  <a:srgbClr val="0D9B52"/>
                </a:solidFill>
                <a:effectLst/>
                <a:latin typeface="Times New Roman" panose="02020603050405020304" pitchFamily="18" charset="0"/>
                <a:ea typeface="Arial" panose="020B0604020202020204" pitchFamily="34" charset="0"/>
              </a:rPr>
              <a:t>!</a:t>
            </a:r>
            <a:r>
              <a:rPr lang="vi-VN" sz="2600" b="0" dirty="0">
                <a:solidFill>
                  <a:srgbClr val="0D9B52"/>
                </a:solidFill>
                <a:effectLst/>
                <a:latin typeface="Times New Roman" panose="02020603050405020304" pitchFamily="18" charset="0"/>
                <a:ea typeface="Arial" panose="020B0604020202020204" pitchFamily="34" charset="0"/>
              </a:rPr>
              <a:t>”</a:t>
            </a:r>
            <a:endParaRPr lang="en-US" sz="2600" b="1" dirty="0">
              <a:solidFill>
                <a:srgbClr val="0D9B52"/>
              </a:solidFill>
              <a:effectLst/>
              <a:latin typeface="Arial" panose="020B0604020202020204" pitchFamily="34" charset="0"/>
              <a:ea typeface="Arial" panose="020B0604020202020204" pitchFamily="34" charset="0"/>
            </a:endParaRPr>
          </a:p>
          <a:p>
            <a:pPr marL="0" marR="0" algn="just">
              <a:spcBef>
                <a:spcPts val="0"/>
              </a:spcBef>
              <a:spcAft>
                <a:spcPts val="0"/>
              </a:spcAft>
              <a:tabLst>
                <a:tab pos="1440180" algn="l"/>
              </a:tabLst>
            </a:pP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chung</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tabLst>
                <a:tab pos="1440180" algn="l"/>
              </a:tabLst>
            </a:pP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0"/>
              </a:spcAft>
              <a:tabLst>
                <a:tab pos="1440180" algn="l"/>
              </a:tabLst>
            </a:pPr>
            <a:r>
              <a:rPr lang="vi-VN" sz="2600" dirty="0">
                <a:solidFill>
                  <a:srgbClr val="000000"/>
                </a:solidFill>
                <a:effectLst/>
                <a:latin typeface="Times New Roman" panose="02020603050405020304" pitchFamily="18" charset="0"/>
                <a:ea typeface="Times New Roman" panose="02020603050405020304" pitchFamily="18" charset="0"/>
              </a:rPr>
              <a:t> - Y Phương sinh năm 1948.Tên khai sinh là Hứa Vĩnh Sước, người dân tộc Tày. Quê ở huyện Trùng Khánh, tỉnh Cao Bằng.</a:t>
            </a:r>
            <a:endParaRPr lang="en-US" sz="2600" dirty="0">
              <a:effectLst/>
              <a:latin typeface="Times New Roman" panose="02020603050405020304" pitchFamily="18" charset="0"/>
              <a:ea typeface="Times New Roman" panose="02020603050405020304" pitchFamily="18" charset="0"/>
            </a:endParaRPr>
          </a:p>
          <a:p>
            <a:pPr marL="0" marR="0">
              <a:spcAft>
                <a:spcPts val="0"/>
              </a:spcAft>
              <a:tabLst>
                <a:tab pos="1440180" algn="l"/>
              </a:tabLst>
            </a:pPr>
            <a:r>
              <a:rPr lang="vi-VN" sz="2600" dirty="0">
                <a:solidFill>
                  <a:srgbClr val="000000"/>
                </a:solidFill>
                <a:effectLst/>
                <a:latin typeface="Times New Roman" panose="02020603050405020304" pitchFamily="18" charset="0"/>
                <a:ea typeface="Times New Roman" panose="02020603050405020304" pitchFamily="18" charset="0"/>
              </a:rPr>
              <a:t>- Thơ ông mạnh mẽ, chân thật và trong sáng với cách tư duy giàu hình ảnh của con người miền núi.</a:t>
            </a:r>
            <a:endParaRPr lang="en-US" sz="2600" dirty="0">
              <a:effectLst/>
              <a:latin typeface="Times New Roman" panose="02020603050405020304" pitchFamily="18" charset="0"/>
              <a:ea typeface="Times New Roman" panose="02020603050405020304" pitchFamily="18" charset="0"/>
            </a:endParaRPr>
          </a:p>
          <a:p>
            <a:pPr marL="0" marR="0">
              <a:spcAft>
                <a:spcPts val="0"/>
              </a:spcAft>
              <a:tabLst>
                <a:tab pos="1440180" algn="l"/>
              </a:tabLst>
            </a:pPr>
            <a:r>
              <a:rPr lang="vi-VN" sz="2600" dirty="0">
                <a:solidFill>
                  <a:srgbClr val="000000"/>
                </a:solidFill>
                <a:effectLst/>
                <a:latin typeface="Times New Roman" panose="02020603050405020304" pitchFamily="18" charset="0"/>
                <a:ea typeface="Times New Roman" panose="02020603050405020304" pitchFamily="18" charset="0"/>
              </a:rPr>
              <a:t>- Năm 2007, Y Phương được trao tặng Giải thưởng Nhà nước về văn học nghệ thuật.</a:t>
            </a:r>
            <a:endParaRPr lang="en-US"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422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57D49F53-2704-2554-CAB7-D71668DCE715}"/>
              </a:ext>
            </a:extLst>
          </p:cNvPr>
          <p:cNvSpPr txBox="1"/>
          <p:nvPr/>
        </p:nvSpPr>
        <p:spPr>
          <a:xfrm>
            <a:off x="228600" y="33337"/>
            <a:ext cx="8686800" cy="2677656"/>
          </a:xfrm>
          <a:prstGeom prst="rect">
            <a:avLst/>
          </a:prstGeom>
          <a:noFill/>
        </p:spPr>
        <p:txBody>
          <a:bodyPr wrap="square">
            <a:spAutoFit/>
          </a:bodyPr>
          <a:lstStyle/>
          <a:p>
            <a:pPr marL="0" marR="0" algn="just">
              <a:spcBef>
                <a:spcPts val="0"/>
              </a:spcBef>
              <a:spcAft>
                <a:spcPts val="0"/>
              </a:spcAft>
              <a:tabLst>
                <a:tab pos="1440180" algn="l"/>
              </a:tabLs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tabLst>
                <a:tab pos="1440180" algn="l"/>
              </a:tabLs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xứ</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Theo Yên Khương, báo điện tử </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 thao và văn hóa</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 15/6/2008</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tabLst>
                <a:tab pos="1440180" algn="l"/>
              </a:tabLs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Nghị luận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tabLst>
                <a:tab pos="1440180" algn="l"/>
              </a:tabLs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Mối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222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31A66FF4-E875-B0C8-F0EB-B5C08E533605}"/>
              </a:ext>
            </a:extLst>
          </p:cNvPr>
          <p:cNvSpPr txBox="1"/>
          <p:nvPr/>
        </p:nvSpPr>
        <p:spPr>
          <a:xfrm>
            <a:off x="228600" y="-21431"/>
            <a:ext cx="8686800" cy="4662815"/>
          </a:xfrm>
          <a:prstGeom prst="rect">
            <a:avLst/>
          </a:prstGeom>
          <a:noFill/>
        </p:spPr>
        <p:txBody>
          <a:bodyPr wrap="square">
            <a:spAutoFit/>
          </a:bodyPr>
          <a:lstStyle/>
          <a:p>
            <a:pPr marL="0" marR="0" algn="just">
              <a:spcBef>
                <a:spcPts val="0"/>
              </a:spcBef>
              <a:tabLst>
                <a:tab pos="90170" algn="l"/>
                <a:tab pos="180340" algn="l"/>
                <a:tab pos="1440180" algn="l"/>
              </a:tabLst>
            </a:pP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II. </a:t>
            </a:r>
            <a:r>
              <a:rPr lang="en-US" sz="2700" b="1" dirty="0" err="1">
                <a:effectLst/>
                <a:latin typeface="Times New Roman" panose="02020603050405020304" pitchFamily="18" charset="0"/>
                <a:ea typeface="Calibri" panose="020F0502020204030204" pitchFamily="34" charset="0"/>
                <a:cs typeface="Times New Roman" panose="02020603050405020304" pitchFamily="18" charset="0"/>
              </a:rPr>
              <a:t>Khám</a:t>
            </a: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effectLst/>
                <a:latin typeface="Times New Roman" panose="02020603050405020304" pitchFamily="18" charset="0"/>
                <a:ea typeface="Calibri" panose="020F0502020204030204" pitchFamily="34" charset="0"/>
                <a:cs typeface="Times New Roman" panose="02020603050405020304" pitchFamily="18" charset="0"/>
              </a:rPr>
              <a:t>phá</a:t>
            </a: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effectLst/>
                <a:latin typeface="Times New Roman" panose="02020603050405020304" pitchFamily="18" charset="0"/>
                <a:ea typeface="Calibri" panose="020F0502020204030204" pitchFamily="34" charset="0"/>
                <a:cs typeface="Times New Roman" panose="02020603050405020304" pitchFamily="18" charset="0"/>
              </a:rPr>
              <a:t>bản</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tabLst>
                <a:tab pos="623570" algn="l"/>
                <a:tab pos="1440180" algn="l"/>
              </a:tabLst>
            </a:pPr>
            <a:r>
              <a:rPr lang="vi-VN" sz="2700" b="1" dirty="0">
                <a:effectLst/>
                <a:latin typeface="Times New Roman" panose="02020603050405020304" pitchFamily="18" charset="0"/>
                <a:ea typeface="Arial" panose="020B0604020202020204" pitchFamily="34" charset="0"/>
              </a:rPr>
              <a:t> 1. N</a:t>
            </a:r>
            <a:r>
              <a:rPr lang="en-US" sz="2700" b="1" dirty="0" err="1">
                <a:effectLst/>
                <a:latin typeface="Times New Roman" panose="02020603050405020304" pitchFamily="18" charset="0"/>
                <a:ea typeface="Arial" panose="020B0604020202020204" pitchFamily="34" charset="0"/>
              </a:rPr>
              <a:t>hững</a:t>
            </a:r>
            <a:r>
              <a:rPr lang="en-US" sz="2700" b="1" dirty="0">
                <a:effectLst/>
                <a:latin typeface="Times New Roman" panose="02020603050405020304" pitchFamily="18" charset="0"/>
                <a:ea typeface="Arial" panose="020B0604020202020204" pitchFamily="34" charset="0"/>
              </a:rPr>
              <a:t> </a:t>
            </a:r>
            <a:r>
              <a:rPr lang="en-US" sz="2700" b="1" dirty="0" err="1">
                <a:effectLst/>
                <a:latin typeface="Times New Roman" panose="02020603050405020304" pitchFamily="18" charset="0"/>
                <a:ea typeface="Arial" panose="020B0604020202020204" pitchFamily="34" charset="0"/>
              </a:rPr>
              <a:t>lời</a:t>
            </a:r>
            <a:r>
              <a:rPr lang="en-US" sz="2700" b="1" dirty="0">
                <a:effectLst/>
                <a:latin typeface="Times New Roman" panose="02020603050405020304" pitchFamily="18" charset="0"/>
                <a:ea typeface="Arial" panose="020B0604020202020204" pitchFamily="34" charset="0"/>
              </a:rPr>
              <a:t> </a:t>
            </a:r>
            <a:r>
              <a:rPr lang="en-US" sz="2700" b="1" dirty="0" err="1">
                <a:effectLst/>
                <a:latin typeface="Times New Roman" panose="02020603050405020304" pitchFamily="18" charset="0"/>
                <a:ea typeface="Arial" panose="020B0604020202020204" pitchFamily="34" charset="0"/>
              </a:rPr>
              <a:t>tâm</a:t>
            </a:r>
            <a:r>
              <a:rPr lang="en-US" sz="2700" b="1" dirty="0">
                <a:effectLst/>
                <a:latin typeface="Times New Roman" panose="02020603050405020304" pitchFamily="18" charset="0"/>
                <a:ea typeface="Arial" panose="020B0604020202020204" pitchFamily="34" charset="0"/>
              </a:rPr>
              <a:t> </a:t>
            </a:r>
            <a:r>
              <a:rPr lang="en-US" sz="2700" b="1" dirty="0" err="1">
                <a:effectLst/>
                <a:latin typeface="Times New Roman" panose="02020603050405020304" pitchFamily="18" charset="0"/>
                <a:ea typeface="Arial" panose="020B0604020202020204" pitchFamily="34" charset="0"/>
              </a:rPr>
              <a:t>tình</a:t>
            </a:r>
            <a:r>
              <a:rPr lang="en-US" sz="2700" b="1" dirty="0">
                <a:effectLst/>
                <a:latin typeface="Times New Roman" panose="02020603050405020304" pitchFamily="18" charset="0"/>
                <a:ea typeface="Arial" panose="020B0604020202020204" pitchFamily="34" charset="0"/>
              </a:rPr>
              <a:t> </a:t>
            </a:r>
            <a:r>
              <a:rPr lang="en-US" sz="2700" b="1" dirty="0" err="1">
                <a:effectLst/>
                <a:latin typeface="Times New Roman" panose="02020603050405020304" pitchFamily="18" charset="0"/>
                <a:ea typeface="Arial" panose="020B0604020202020204" pitchFamily="34" charset="0"/>
              </a:rPr>
              <a:t>của</a:t>
            </a:r>
            <a:r>
              <a:rPr lang="en-US" sz="2700" b="1" dirty="0">
                <a:effectLst/>
                <a:latin typeface="Times New Roman" panose="02020603050405020304" pitchFamily="18" charset="0"/>
                <a:ea typeface="Arial" panose="020B0604020202020204" pitchFamily="34" charset="0"/>
              </a:rPr>
              <a:t> </a:t>
            </a:r>
            <a:r>
              <a:rPr lang="en-US" sz="2700" b="1" dirty="0" err="1">
                <a:effectLst/>
                <a:latin typeface="Times New Roman" panose="02020603050405020304" pitchFamily="18" charset="0"/>
                <a:ea typeface="Arial" panose="020B0604020202020204" pitchFamily="34" charset="0"/>
              </a:rPr>
              <a:t>nhà</a:t>
            </a:r>
            <a:r>
              <a:rPr lang="en-US" sz="2700" b="1" dirty="0">
                <a:effectLst/>
                <a:latin typeface="Times New Roman" panose="02020603050405020304" pitchFamily="18" charset="0"/>
                <a:ea typeface="Arial" panose="020B0604020202020204" pitchFamily="34" charset="0"/>
              </a:rPr>
              <a:t> </a:t>
            </a:r>
            <a:r>
              <a:rPr lang="en-US" sz="2700" b="1" dirty="0" err="1">
                <a:effectLst/>
                <a:latin typeface="Times New Roman" panose="02020603050405020304" pitchFamily="18" charset="0"/>
                <a:ea typeface="Arial" panose="020B0604020202020204" pitchFamily="34" charset="0"/>
              </a:rPr>
              <a:t>thơ</a:t>
            </a:r>
            <a:r>
              <a:rPr lang="en-US" sz="2700" b="1" dirty="0">
                <a:effectLst/>
                <a:latin typeface="Times New Roman" panose="02020603050405020304" pitchFamily="18" charset="0"/>
                <a:ea typeface="Arial" panose="020B0604020202020204" pitchFamily="34" charset="0"/>
              </a:rPr>
              <a:t> Y </a:t>
            </a:r>
            <a:r>
              <a:rPr lang="en-US" sz="2700" b="1" dirty="0" err="1">
                <a:effectLst/>
                <a:latin typeface="Times New Roman" panose="02020603050405020304" pitchFamily="18" charset="0"/>
                <a:ea typeface="Arial" panose="020B0604020202020204" pitchFamily="34" charset="0"/>
              </a:rPr>
              <a:t>Phương</a:t>
            </a:r>
            <a:r>
              <a:rPr lang="en-US" sz="2700" b="1" dirty="0">
                <a:effectLst/>
                <a:latin typeface="Times New Roman" panose="02020603050405020304" pitchFamily="18" charset="0"/>
                <a:ea typeface="Arial" panose="020B0604020202020204" pitchFamily="34" charset="0"/>
              </a:rPr>
              <a:t> </a:t>
            </a:r>
            <a:r>
              <a:rPr lang="en-US" sz="2700" b="1" dirty="0" err="1">
                <a:effectLst/>
                <a:latin typeface="Times New Roman" panose="02020603050405020304" pitchFamily="18" charset="0"/>
                <a:ea typeface="Arial" panose="020B0604020202020204" pitchFamily="34" charset="0"/>
              </a:rPr>
              <a:t>về</a:t>
            </a:r>
            <a:r>
              <a:rPr lang="en-US" sz="2700" b="1" dirty="0">
                <a:effectLst/>
                <a:latin typeface="Times New Roman" panose="02020603050405020304" pitchFamily="18" charset="0"/>
                <a:ea typeface="Arial" panose="020B0604020202020204" pitchFamily="34" charset="0"/>
              </a:rPr>
              <a:t> </a:t>
            </a:r>
            <a:r>
              <a:rPr lang="en-US" sz="2700" b="1" dirty="0" err="1">
                <a:effectLst/>
                <a:latin typeface="Times New Roman" panose="02020603050405020304" pitchFamily="18" charset="0"/>
                <a:ea typeface="Arial" panose="020B0604020202020204" pitchFamily="34" charset="0"/>
              </a:rPr>
              <a:t>bài</a:t>
            </a:r>
            <a:r>
              <a:rPr lang="en-US" sz="2700" b="1" dirty="0">
                <a:effectLst/>
                <a:latin typeface="Times New Roman" panose="02020603050405020304" pitchFamily="18" charset="0"/>
                <a:ea typeface="Arial" panose="020B0604020202020204" pitchFamily="34" charset="0"/>
              </a:rPr>
              <a:t> </a:t>
            </a:r>
            <a:r>
              <a:rPr lang="en-US" sz="2700" b="1" dirty="0" err="1">
                <a:effectLst/>
                <a:latin typeface="Times New Roman" panose="02020603050405020304" pitchFamily="18" charset="0"/>
                <a:ea typeface="Arial" panose="020B0604020202020204" pitchFamily="34" charset="0"/>
              </a:rPr>
              <a:t>thơ</a:t>
            </a:r>
            <a:r>
              <a:rPr lang="en-US" sz="2700" b="1" dirty="0">
                <a:effectLst/>
                <a:latin typeface="Times New Roman" panose="02020603050405020304" pitchFamily="18" charset="0"/>
                <a:ea typeface="Arial" panose="020B0604020202020204" pitchFamily="34" charset="0"/>
              </a:rPr>
              <a:t> </a:t>
            </a:r>
            <a:r>
              <a:rPr lang="en-US" sz="2700" i="1" dirty="0" err="1">
                <a:effectLst/>
                <a:latin typeface="Times New Roman" panose="02020603050405020304" pitchFamily="18" charset="0"/>
                <a:ea typeface="Arial" panose="020B0604020202020204" pitchFamily="34" charset="0"/>
              </a:rPr>
              <a:t>Nói</a:t>
            </a:r>
            <a:r>
              <a:rPr lang="en-US" sz="2700" i="1" dirty="0">
                <a:effectLst/>
                <a:latin typeface="Times New Roman" panose="02020603050405020304" pitchFamily="18" charset="0"/>
                <a:ea typeface="Arial" panose="020B0604020202020204" pitchFamily="34" charset="0"/>
              </a:rPr>
              <a:t> </a:t>
            </a:r>
            <a:r>
              <a:rPr lang="en-US" sz="2700" i="1" dirty="0" err="1">
                <a:effectLst/>
                <a:latin typeface="Times New Roman" panose="02020603050405020304" pitchFamily="18" charset="0"/>
                <a:ea typeface="Arial" panose="020B0604020202020204" pitchFamily="34" charset="0"/>
              </a:rPr>
              <a:t>với</a:t>
            </a:r>
            <a:r>
              <a:rPr lang="en-US" sz="2700" i="1" dirty="0">
                <a:effectLst/>
                <a:latin typeface="Times New Roman" panose="02020603050405020304" pitchFamily="18" charset="0"/>
                <a:ea typeface="Arial" panose="020B0604020202020204" pitchFamily="34" charset="0"/>
              </a:rPr>
              <a:t> con</a:t>
            </a:r>
            <a:endParaRPr lang="en-US" sz="2700" dirty="0">
              <a:effectLst/>
              <a:latin typeface="Arial" panose="020B0604020202020204" pitchFamily="34" charset="0"/>
              <a:ea typeface="Arial" panose="020B0604020202020204" pitchFamily="34" charset="0"/>
            </a:endParaRPr>
          </a:p>
          <a:p>
            <a:pPr marL="0" marR="0" indent="0" algn="just">
              <a:spcBef>
                <a:spcPts val="0"/>
              </a:spcBef>
              <a:tabLst>
                <a:tab pos="623570" algn="l"/>
                <a:tab pos="1440180" algn="l"/>
              </a:tabLst>
            </a:pPr>
            <a:r>
              <a:rPr lang="vi-VN" sz="2700" b="1" dirty="0">
                <a:effectLst/>
                <a:latin typeface="Times New Roman" panose="02020603050405020304" pitchFamily="18" charset="0"/>
                <a:ea typeface="Arial" panose="020B0604020202020204" pitchFamily="34" charset="0"/>
              </a:rPr>
              <a:t>a. Hoàn cảnh ra đời của bài thơ “nói với con’’</a:t>
            </a:r>
            <a:endParaRPr lang="en-US" sz="2700" dirty="0">
              <a:effectLst/>
              <a:latin typeface="Arial" panose="020B0604020202020204" pitchFamily="34" charset="0"/>
              <a:ea typeface="Arial" panose="020B0604020202020204" pitchFamily="34" charset="0"/>
            </a:endParaRPr>
          </a:p>
          <a:p>
            <a:pPr marL="0" marR="0" indent="0" algn="just">
              <a:spcBef>
                <a:spcPts val="0"/>
              </a:spcBef>
              <a:tabLst>
                <a:tab pos="1440180" algn="l"/>
              </a:tabLst>
            </a:pPr>
            <a:r>
              <a:rPr lang="en-US" sz="2700" b="1" dirty="0">
                <a:effectLst/>
                <a:latin typeface="Times New Roman" panose="02020603050405020304" pitchFamily="18" charset="0"/>
                <a:ea typeface="Arial" panose="020B0604020202020204" pitchFamily="34" charset="0"/>
              </a:rPr>
              <a:t>+ </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Bài</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thơ</a:t>
            </a:r>
            <a:r>
              <a:rPr lang="en-US" sz="2700" dirty="0">
                <a:effectLst/>
                <a:latin typeface="Times New Roman" panose="02020603050405020304" pitchFamily="18" charset="0"/>
                <a:ea typeface="Arial" panose="020B0604020202020204" pitchFamily="34" charset="0"/>
              </a:rPr>
              <a:t> </a:t>
            </a:r>
            <a:r>
              <a:rPr lang="en-US" sz="2700" i="1" dirty="0" err="1">
                <a:effectLst/>
                <a:latin typeface="Times New Roman" panose="02020603050405020304" pitchFamily="18" charset="0"/>
                <a:ea typeface="Arial" panose="020B0604020202020204" pitchFamily="34" charset="0"/>
              </a:rPr>
              <a:t>Nói</a:t>
            </a:r>
            <a:r>
              <a:rPr lang="en-US" sz="2700" i="1" dirty="0">
                <a:effectLst/>
                <a:latin typeface="Times New Roman" panose="02020603050405020304" pitchFamily="18" charset="0"/>
                <a:ea typeface="Arial" panose="020B0604020202020204" pitchFamily="34" charset="0"/>
              </a:rPr>
              <a:t> </a:t>
            </a:r>
            <a:r>
              <a:rPr lang="en-US" sz="2700" i="1" dirty="0" err="1">
                <a:effectLst/>
                <a:latin typeface="Times New Roman" panose="02020603050405020304" pitchFamily="18" charset="0"/>
                <a:ea typeface="Arial" panose="020B0604020202020204" pitchFamily="34" charset="0"/>
              </a:rPr>
              <a:t>với</a:t>
            </a:r>
            <a:r>
              <a:rPr lang="en-US" sz="2700" i="1" dirty="0">
                <a:effectLst/>
                <a:latin typeface="Times New Roman" panose="02020603050405020304" pitchFamily="18" charset="0"/>
                <a:ea typeface="Arial" panose="020B0604020202020204" pitchFamily="34" charset="0"/>
              </a:rPr>
              <a:t> con </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viết</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năm</a:t>
            </a:r>
            <a:r>
              <a:rPr lang="en-US" sz="2700" dirty="0">
                <a:effectLst/>
                <a:latin typeface="Times New Roman" panose="02020603050405020304" pitchFamily="18" charset="0"/>
                <a:ea typeface="Arial" panose="020B0604020202020204" pitchFamily="34" charset="0"/>
              </a:rPr>
              <a:t> 1980. </a:t>
            </a:r>
            <a:r>
              <a:rPr lang="en-US" sz="2700" dirty="0" err="1">
                <a:effectLst/>
                <a:latin typeface="Times New Roman" panose="02020603050405020304" pitchFamily="18" charset="0"/>
                <a:ea typeface="Arial" panose="020B0604020202020204" pitchFamily="34" charset="0"/>
              </a:rPr>
              <a:t>Đó</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là</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thời</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điểm</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đất</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nước</a:t>
            </a:r>
            <a:r>
              <a:rPr lang="en-US" sz="2700" dirty="0">
                <a:effectLst/>
                <a:latin typeface="Times New Roman" panose="02020603050405020304" pitchFamily="18" charset="0"/>
                <a:ea typeface="Arial" panose="020B0604020202020204" pitchFamily="34" charset="0"/>
              </a:rPr>
              <a:t> ta </a:t>
            </a:r>
            <a:r>
              <a:rPr lang="en-US" sz="2700" dirty="0" err="1">
                <a:effectLst/>
                <a:latin typeface="Times New Roman" panose="02020603050405020304" pitchFamily="18" charset="0"/>
                <a:ea typeface="Arial" panose="020B0604020202020204" pitchFamily="34" charset="0"/>
              </a:rPr>
              <a:t>gặp</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vô</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vàn</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khó</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khăn</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Thời</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kì</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cả</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nước</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mới</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thoát</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ra</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khỏi</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cuộc</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chiến</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tranh</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chống</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đế</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quốc</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Mỹ</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lâu</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dài</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và</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gian</a:t>
            </a:r>
            <a:r>
              <a:rPr lang="en-US" sz="2700" dirty="0">
                <a:effectLst/>
                <a:latin typeface="Times New Roman" panose="02020603050405020304" pitchFamily="18" charset="0"/>
                <a:ea typeface="Arial" panose="020B0604020202020204" pitchFamily="34" charset="0"/>
              </a:rPr>
              <a:t> </a:t>
            </a:r>
            <a:r>
              <a:rPr lang="en-US" sz="2700" dirty="0" err="1">
                <a:effectLst/>
                <a:latin typeface="Times New Roman" panose="02020603050405020304" pitchFamily="18" charset="0"/>
                <a:ea typeface="Arial" panose="020B0604020202020204" pitchFamily="34" charset="0"/>
              </a:rPr>
              <a:t>khổ</a:t>
            </a:r>
            <a:r>
              <a:rPr lang="en-US" sz="2700" dirty="0">
                <a:effectLst/>
                <a:latin typeface="Times New Roman" panose="02020603050405020304" pitchFamily="18" charset="0"/>
                <a:ea typeface="Arial" panose="020B0604020202020204" pitchFamily="34" charset="0"/>
              </a:rPr>
              <a:t>. </a:t>
            </a:r>
            <a:endParaRPr lang="en-US" sz="2700" dirty="0">
              <a:effectLst/>
              <a:latin typeface="Arial" panose="020B0604020202020204" pitchFamily="34" charset="0"/>
              <a:ea typeface="Arial" panose="020B0604020202020204" pitchFamily="34" charset="0"/>
            </a:endParaRPr>
          </a:p>
          <a:p>
            <a:r>
              <a:rPr lang="vi-VN" sz="2700" dirty="0">
                <a:effectLst/>
                <a:latin typeface="Times New Roman" panose="02020603050405020304" pitchFamily="18" charset="0"/>
                <a:ea typeface="Calibri" panose="020F0502020204030204" pitchFamily="34" charset="0"/>
              </a:rPr>
              <a:t>+ </a:t>
            </a:r>
            <a:r>
              <a:rPr lang="en-US" sz="2700" dirty="0">
                <a:solidFill>
                  <a:srgbClr val="000000"/>
                </a:solidFill>
                <a:effectLst/>
                <a:latin typeface="Times New Roman" panose="02020603050405020304" pitchFamily="18" charset="0"/>
                <a:ea typeface="Calibri" panose="020F0502020204030204" pitchFamily="34" charset="0"/>
              </a:rPr>
              <a:t>Hoàn </a:t>
            </a:r>
            <a:r>
              <a:rPr lang="en-US" sz="2700" dirty="0" err="1">
                <a:solidFill>
                  <a:srgbClr val="000000"/>
                </a:solidFill>
                <a:effectLst/>
                <a:latin typeface="Times New Roman" panose="02020603050405020304" pitchFamily="18" charset="0"/>
                <a:ea typeface="Calibri" panose="020F0502020204030204" pitchFamily="34" charset="0"/>
              </a:rPr>
              <a:t>cảnh</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ấy</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đã</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tác</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động</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đến</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nội</a:t>
            </a:r>
            <a:r>
              <a:rPr lang="en-US" sz="2700" dirty="0">
                <a:solidFill>
                  <a:srgbClr val="000000"/>
                </a:solidFill>
                <a:effectLst/>
                <a:latin typeface="Times New Roman" panose="02020603050405020304" pitchFamily="18" charset="0"/>
                <a:ea typeface="Calibri" panose="020F0502020204030204" pitchFamily="34" charset="0"/>
              </a:rPr>
              <a:t> dung </a:t>
            </a:r>
            <a:r>
              <a:rPr lang="en-US" sz="2700" dirty="0" err="1">
                <a:solidFill>
                  <a:srgbClr val="000000"/>
                </a:solidFill>
                <a:effectLst/>
                <a:latin typeface="Times New Roman" panose="02020603050405020304" pitchFamily="18" charset="0"/>
                <a:ea typeface="Calibri" panose="020F0502020204030204" pitchFamily="34" charset="0"/>
              </a:rPr>
              <a:t>lời</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dặn</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dò</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và</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cách</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nói</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chân</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thành</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giản</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dị</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mong</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người</a:t>
            </a:r>
            <a:r>
              <a:rPr lang="en-US" sz="2700" dirty="0">
                <a:solidFill>
                  <a:srgbClr val="000000"/>
                </a:solidFill>
                <a:effectLst/>
                <a:latin typeface="Times New Roman" panose="02020603050405020304" pitchFamily="18" charset="0"/>
                <a:ea typeface="Calibri" panose="020F0502020204030204" pitchFamily="34" charset="0"/>
              </a:rPr>
              <a:t> con </a:t>
            </a:r>
            <a:r>
              <a:rPr lang="en-US" sz="2700" dirty="0" err="1">
                <a:solidFill>
                  <a:srgbClr val="000000"/>
                </a:solidFill>
                <a:effectLst/>
                <a:latin typeface="Times New Roman" panose="02020603050405020304" pitchFamily="18" charset="0"/>
                <a:ea typeface="Calibri" panose="020F0502020204030204" pitchFamily="34" charset="0"/>
              </a:rPr>
              <a:t>hiểu</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được</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lời</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dạy</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của</a:t>
            </a:r>
            <a:r>
              <a:rPr lang="en-US" sz="2700" dirty="0">
                <a:solidFill>
                  <a:srgbClr val="000000"/>
                </a:solidFill>
                <a:effectLst/>
                <a:latin typeface="Times New Roman" panose="02020603050405020304" pitchFamily="18" charset="0"/>
                <a:ea typeface="Calibri" panose="020F0502020204030204" pitchFamily="34" charset="0"/>
              </a:rPr>
              <a:t> cha </a:t>
            </a:r>
            <a:r>
              <a:rPr lang="en-US" sz="2700" dirty="0" err="1">
                <a:solidFill>
                  <a:srgbClr val="000000"/>
                </a:solidFill>
                <a:effectLst/>
                <a:latin typeface="Times New Roman" panose="02020603050405020304" pitchFamily="18" charset="0"/>
                <a:ea typeface="Calibri" panose="020F0502020204030204" pitchFamily="34" charset="0"/>
              </a:rPr>
              <a:t>mẹ</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sống</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làm</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người</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tử</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tế</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luôn</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ghi</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nhớ</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cội</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nguồn</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giữ</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gìn</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và</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phát</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huy</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truyền</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thống</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văn</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hóa</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dân</a:t>
            </a:r>
            <a:r>
              <a:rPr lang="en-US" sz="2700" dirty="0">
                <a:solidFill>
                  <a:srgbClr val="000000"/>
                </a:solidFill>
                <a:effectLst/>
                <a:latin typeface="Times New Roman" panose="02020603050405020304" pitchFamily="18" charset="0"/>
                <a:ea typeface="Calibri" panose="020F0502020204030204" pitchFamily="34" charset="0"/>
              </a:rPr>
              <a:t> </a:t>
            </a:r>
            <a:r>
              <a:rPr lang="en-US" sz="2700" dirty="0" err="1">
                <a:solidFill>
                  <a:srgbClr val="000000"/>
                </a:solidFill>
                <a:effectLst/>
                <a:latin typeface="Times New Roman" panose="02020603050405020304" pitchFamily="18" charset="0"/>
                <a:ea typeface="Calibri" panose="020F0502020204030204" pitchFamily="34" charset="0"/>
              </a:rPr>
              <a:t>tộc</a:t>
            </a:r>
            <a:r>
              <a:rPr lang="en-US" sz="2700" dirty="0">
                <a:solidFill>
                  <a:srgbClr val="000000"/>
                </a:solidFill>
                <a:effectLst/>
                <a:latin typeface="Times New Roman" panose="02020603050405020304" pitchFamily="18" charset="0"/>
                <a:ea typeface="Calibri" panose="020F0502020204030204" pitchFamily="34" charset="0"/>
              </a:rPr>
              <a:t>.</a:t>
            </a:r>
            <a:endParaRPr lang="en-US" sz="2700" dirty="0"/>
          </a:p>
        </p:txBody>
      </p:sp>
    </p:spTree>
    <p:extLst>
      <p:ext uri="{BB962C8B-B14F-4D97-AF65-F5344CB8AC3E}">
        <p14:creationId xmlns:p14="http://schemas.microsoft.com/office/powerpoint/2010/main" val="59313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4" name="TextBox 3">
            <a:extLst>
              <a:ext uri="{FF2B5EF4-FFF2-40B4-BE49-F238E27FC236}">
                <a16:creationId xmlns:a16="http://schemas.microsoft.com/office/drawing/2014/main" id="{3A5839FD-AAD9-A20B-FECB-8887A5FEC985}"/>
              </a:ext>
            </a:extLst>
          </p:cNvPr>
          <p:cNvSpPr txBox="1"/>
          <p:nvPr/>
        </p:nvSpPr>
        <p:spPr>
          <a:xfrm>
            <a:off x="304800" y="4762"/>
            <a:ext cx="8610600" cy="5327612"/>
          </a:xfrm>
          <a:prstGeom prst="rect">
            <a:avLst/>
          </a:prstGeom>
          <a:noFill/>
        </p:spPr>
        <p:txBody>
          <a:bodyPr wrap="square">
            <a:spAutoFit/>
          </a:bodyPr>
          <a:lstStyle/>
          <a:p>
            <a:pPr marL="0" marR="0" indent="0" algn="just">
              <a:lnSpc>
                <a:spcPct val="115000"/>
              </a:lnSpc>
              <a:spcBef>
                <a:spcPts val="0"/>
              </a:spcBef>
              <a:spcAft>
                <a:spcPts val="0"/>
              </a:spcAft>
              <a:tabLst>
                <a:tab pos="1440180" algn="l"/>
              </a:tabLst>
            </a:pPr>
            <a:r>
              <a:rPr lang="vi-VN" sz="2700" b="1" dirty="0">
                <a:effectLst/>
                <a:latin typeface="Times New Roman" panose="02020603050405020304" pitchFamily="18" charset="0"/>
                <a:ea typeface="Arial" panose="020B0604020202020204" pitchFamily="34" charset="0"/>
              </a:rPr>
              <a:t>b. Tâm trạng và cảm xúc của nhà thơ</a:t>
            </a:r>
            <a:endParaRPr lang="en-US" sz="2700" dirty="0">
              <a:effectLst/>
              <a:latin typeface="Arial" panose="020B0604020202020204" pitchFamily="34" charset="0"/>
              <a:ea typeface="Arial" panose="020B0604020202020204" pitchFamily="34" charset="0"/>
            </a:endParaRPr>
          </a:p>
          <a:p>
            <a:pPr marL="0" marR="0">
              <a:spcBef>
                <a:spcPts val="0"/>
              </a:spcBef>
              <a:spcAft>
                <a:spcPts val="0"/>
              </a:spcAft>
              <a:tabLst>
                <a:tab pos="1440180" algn="l"/>
              </a:tabLst>
            </a:pPr>
            <a:r>
              <a:rPr lang="vi-VN" sz="2700" dirty="0">
                <a:effectLst/>
                <a:latin typeface="Times New Roman" panose="02020603050405020304" pitchFamily="18" charset="0"/>
                <a:ea typeface="Times New Roman" panose="02020603050405020304" pitchFamily="18" charset="0"/>
              </a:rPr>
              <a:t>+ Câu thơ </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40180" algn="l"/>
              </a:tabLst>
            </a:pPr>
            <a:r>
              <a:rPr lang="vi-VN" sz="2700" i="1" dirty="0">
                <a:effectLst/>
                <a:latin typeface="Times New Roman" panose="02020603050405020304" pitchFamily="18" charset="0"/>
                <a:ea typeface="Times New Roman" panose="02020603050405020304" pitchFamily="18" charset="0"/>
              </a:rPr>
              <a:t>“Người đồng mình thô sơ da thịt</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40180" algn="l"/>
              </a:tabLst>
            </a:pPr>
            <a:r>
              <a:rPr lang="vi-VN" sz="2700" i="1" dirty="0">
                <a:effectLst/>
                <a:latin typeface="Times New Roman" panose="02020603050405020304" pitchFamily="18" charset="0"/>
                <a:ea typeface="Times New Roman" panose="02020603050405020304" pitchFamily="18" charset="0"/>
              </a:rPr>
              <a:t> Chẳng mấy ai nhỏ bé đâu con”</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40180" algn="l"/>
              </a:tabLst>
            </a:pPr>
            <a:r>
              <a:rPr lang="vi-VN" sz="2700" i="1" dirty="0">
                <a:effectLst/>
                <a:latin typeface="Times New Roman" panose="02020603050405020304" pitchFamily="18" charset="0"/>
                <a:ea typeface="Times New Roman" panose="02020603050405020304" pitchFamily="18" charset="0"/>
              </a:rPr>
              <a:t>-Ý nghĩa: </a:t>
            </a:r>
            <a:r>
              <a:rPr lang="vi-VN" sz="2700" dirty="0">
                <a:effectLst/>
                <a:latin typeface="Times New Roman" panose="02020603050405020304" pitchFamily="18" charset="0"/>
                <a:ea typeface="Times New Roman" panose="02020603050405020304" pitchFamily="18" charset="0"/>
              </a:rPr>
              <a:t>thể hiện niềm tự hào về truyền thống văn hóa quê hương mình, khẳng định ý chí quyết tâm mạnh mẽ của người dân quê hương, tuy “thô sơ da thịt” nhưng chưa bao giờ chịu khuất phục bởi hoàn cảnh.</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40180" algn="l"/>
              </a:tabLst>
            </a:pPr>
            <a:r>
              <a:rPr lang="vi-VN" sz="2700" dirty="0">
                <a:effectLst/>
                <a:latin typeface="Times New Roman" panose="02020603050405020304" pitchFamily="18" charset="0"/>
                <a:ea typeface="Times New Roman" panose="02020603050405020304" pitchFamily="18" charset="0"/>
              </a:rPr>
              <a:t>- Vì ông rất yêu quê hương, trân quý cội nguồn và truyền thống văn hóa dân tộc mình. </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40180" algn="l"/>
              </a:tabLst>
            </a:pPr>
            <a:r>
              <a:rPr lang="vi-VN" sz="2700" i="1" dirty="0">
                <a:effectLst/>
                <a:latin typeface="Times New Roman" panose="02020603050405020304" pitchFamily="18" charset="0"/>
                <a:ea typeface="Times New Roman" panose="02020603050405020304" pitchFamily="18" charset="0"/>
              </a:rPr>
              <a:t> +“Chân phải bước tới cha/chân trái bước tới mẹ”</a:t>
            </a:r>
            <a:r>
              <a:rPr lang="vi-VN" sz="2700" dirty="0">
                <a:solidFill>
                  <a:srgbClr val="000000"/>
                </a:solidFill>
                <a:effectLst/>
                <a:latin typeface="Times New Roman" panose="02020603050405020304" pitchFamily="18" charset="0"/>
                <a:ea typeface="Times New Roman" panose="02020603050405020304" pitchFamily="18" charset="0"/>
              </a:rPr>
              <a:t>và “</a:t>
            </a:r>
            <a:r>
              <a:rPr lang="vi-VN" sz="2700" i="1" dirty="0">
                <a:solidFill>
                  <a:srgbClr val="000000"/>
                </a:solidFill>
                <a:effectLst/>
                <a:latin typeface="Times New Roman" panose="02020603050405020304" pitchFamily="18" charset="0"/>
                <a:ea typeface="Times New Roman" panose="02020603050405020304" pitchFamily="18" charset="0"/>
              </a:rPr>
              <a:t>Vách nhà ken câu hát</a:t>
            </a:r>
            <a:r>
              <a:rPr lang="vi-VN" sz="2700" dirty="0">
                <a:solidFill>
                  <a:srgbClr val="000000"/>
                </a:solidFill>
                <a:effectLst/>
                <a:latin typeface="Times New Roman" panose="02020603050405020304" pitchFamily="18" charset="0"/>
                <a:ea typeface="Times New Roman" panose="02020603050405020304" pitchFamily="18" charset="0"/>
              </a:rPr>
              <a:t>” </a:t>
            </a:r>
            <a:r>
              <a:rPr lang="vi-VN" sz="2700" i="1" dirty="0">
                <a:effectLst/>
                <a:latin typeface="Times New Roman" panose="02020603050405020304" pitchFamily="18" charset="0"/>
                <a:ea typeface="Times New Roman" panose="02020603050405020304" pitchFamily="18" charset="0"/>
              </a:rPr>
              <a:t> </a:t>
            </a:r>
            <a:r>
              <a:rPr lang="vi-VN" sz="2700" dirty="0">
                <a:solidFill>
                  <a:srgbClr val="000000"/>
                </a:solidFill>
                <a:effectLst/>
                <a:latin typeface="Times New Roman" panose="02020603050405020304" pitchFamily="18" charset="0"/>
                <a:ea typeface="Times New Roman" panose="02020603050405020304" pitchFamily="18" charset="0"/>
              </a:rPr>
              <a:t>là hình ảnh thực. </a:t>
            </a:r>
            <a:endParaRPr lang="en-US" sz="2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053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63"/>
        <p:cNvGrpSpPr/>
        <p:nvPr/>
      </p:nvGrpSpPr>
      <p:grpSpPr>
        <a:xfrm>
          <a:off x="0" y="0"/>
          <a:ext cx="0" cy="0"/>
          <a:chOff x="0" y="0"/>
          <a:chExt cx="0" cy="0"/>
        </a:xfrm>
      </p:grpSpPr>
      <p:sp>
        <p:nvSpPr>
          <p:cNvPr id="4381" name="Google Shape;4381;p73"/>
          <p:cNvSpPr/>
          <p:nvPr/>
        </p:nvSpPr>
        <p:spPr>
          <a:xfrm>
            <a:off x="7061458" y="563968"/>
            <a:ext cx="401005" cy="334811"/>
          </a:xfrm>
          <a:custGeom>
            <a:avLst/>
            <a:gdLst/>
            <a:ahLst/>
            <a:cxnLst/>
            <a:rect l="l" t="t" r="r" b="b"/>
            <a:pathLst>
              <a:path w="4660" h="3891" extrusionOk="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TextBox 20">
            <a:extLst>
              <a:ext uri="{FF2B5EF4-FFF2-40B4-BE49-F238E27FC236}">
                <a16:creationId xmlns:a16="http://schemas.microsoft.com/office/drawing/2014/main" id="{87FEEAC1-923C-0C33-233D-7E7EFE2C1AE8}"/>
              </a:ext>
            </a:extLst>
          </p:cNvPr>
          <p:cNvSpPr txBox="1"/>
          <p:nvPr/>
        </p:nvSpPr>
        <p:spPr>
          <a:xfrm>
            <a:off x="609600" y="209550"/>
            <a:ext cx="8001000" cy="4419800"/>
          </a:xfrm>
          <a:prstGeom prst="rect">
            <a:avLst/>
          </a:prstGeom>
          <a:noFill/>
        </p:spPr>
        <p:txBody>
          <a:bodyPr wrap="square">
            <a:spAutoFit/>
          </a:bodyPr>
          <a:lstStyle/>
          <a:p>
            <a:pPr marL="0" marR="0">
              <a:lnSpc>
                <a:spcPct val="107000"/>
              </a:lnSpc>
              <a:spcBef>
                <a:spcPts val="0"/>
              </a:spcBef>
              <a:spcAft>
                <a:spcPts val="0"/>
              </a:spcAft>
            </a:pP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VB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cậu</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nhóc</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Ni-</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-la,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bố</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Blê-đuc</a:t>
            </a:r>
            <a:r>
              <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Ni-</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cô</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-la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được</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giao</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tập</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làm</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văn</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kể</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về</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bạn</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mình</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nhưng</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Ni-</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cô</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-la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yếu</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môn</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Văn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đã</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nhờ</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bố</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làm</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hộ</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Bố</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nhận</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lời</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nhưng</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cảm</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thấy</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rất</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khó</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viết</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Cùng</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lúc</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ấy</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ông</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Blê-đúc</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sang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và</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giúp</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đỡ</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nhưng</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cả</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2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chả</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ai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hiểu</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về</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bạn</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Ni-</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cô</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-la, 2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đã</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cãi</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nhau</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và</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không</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chơi</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vớ</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nhau</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nữa</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Cuối</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cùng</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Ni-</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cô</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-la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quyết</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định</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tự</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làm</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tập</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mình</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+VB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giúp</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e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rút</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ra</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trong</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quá</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trình</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tập</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cần</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tự</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i="1" kern="100" dirty="0" err="1">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lực</a:t>
            </a:r>
            <a:r>
              <a:rPr lang="en-US" sz="2400" i="1" kern="1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 </a:t>
            </a:r>
            <a:r>
              <a:rPr lang="nl-NL"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cố gắng hoàn thành công việc của mình.</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6C97DAF3-A1F4-8A70-0FA5-A86361193E3D}"/>
              </a:ext>
            </a:extLst>
          </p:cNvPr>
          <p:cNvSpPr txBox="1"/>
          <p:nvPr/>
        </p:nvSpPr>
        <p:spPr>
          <a:xfrm>
            <a:off x="228600" y="133350"/>
            <a:ext cx="8686800" cy="4401205"/>
          </a:xfrm>
          <a:prstGeom prst="rect">
            <a:avLst/>
          </a:prstGeom>
          <a:noFill/>
        </p:spPr>
        <p:txBody>
          <a:bodyPr wrap="square">
            <a:spAutoFit/>
          </a:bodyPr>
          <a:lstStyle/>
          <a:p>
            <a:pPr marL="0" marR="0">
              <a:spcBef>
                <a:spcPts val="0"/>
              </a:spcBef>
              <a:spcAft>
                <a:spcPts val="0"/>
              </a:spcAft>
              <a:tabLst>
                <a:tab pos="1440180" algn="l"/>
              </a:tabLst>
            </a:pPr>
            <a:r>
              <a:rPr lang="vi-VN" sz="2800" dirty="0">
                <a:solidFill>
                  <a:srgbClr val="000000"/>
                </a:solidFill>
                <a:effectLst/>
                <a:latin typeface="Times New Roman" panose="02020603050405020304" pitchFamily="18" charset="0"/>
                <a:ea typeface="Times New Roman" panose="02020603050405020304" pitchFamily="18" charset="0"/>
              </a:rPr>
              <a:t>-&gt;Vì: đứa con sinh ra có khởi điểm là cha, mẹ. Còn “Vách nhà ken câu hát”</a:t>
            </a:r>
            <a:r>
              <a:rPr lang="vi-VN" sz="2800" dirty="0">
                <a:effectLst/>
                <a:latin typeface="Times New Roman" panose="02020603050405020304" pitchFamily="18" charset="0"/>
                <a:ea typeface="Times New Roman" panose="02020603050405020304" pitchFamily="18" charset="0"/>
              </a:rPr>
              <a:t>yếu tố văn hoá phi vật thể, </a:t>
            </a:r>
            <a:r>
              <a:rPr lang="vi-VN" sz="2800" dirty="0">
                <a:solidFill>
                  <a:srgbClr val="000000"/>
                </a:solidFill>
                <a:effectLst/>
                <a:latin typeface="Times New Roman" panose="02020603050405020304" pitchFamily="18" charset="0"/>
                <a:ea typeface="Times New Roman" panose="02020603050405020304" pitchFamily="18" charset="0"/>
              </a:rPr>
              <a:t> thì nói đến việc người con gái trong vách, người con trai ngoài vách hát cho nhau nghe.</a:t>
            </a:r>
            <a:br>
              <a:rPr lang="vi-VN" sz="2800" dirty="0">
                <a:effectLst/>
                <a:latin typeface="Times New Roman" panose="02020603050405020304" pitchFamily="18" charset="0"/>
                <a:ea typeface="Times New Roman" panose="02020603050405020304" pitchFamily="18" charset="0"/>
              </a:rPr>
            </a:br>
            <a:r>
              <a:rPr lang="vi-VN" sz="2800" dirty="0">
                <a:solidFill>
                  <a:srgbClr val="000000"/>
                </a:solidFill>
                <a:effectLst/>
                <a:latin typeface="Times New Roman" panose="02020603050405020304" pitchFamily="18" charset="0"/>
                <a:ea typeface="Times New Roman" panose="02020603050405020304" pitchFamily="18" charset="0"/>
              </a:rPr>
              <a:t>=&gt;Niềm tin vào những giá trị tích cực vĩnh cửu của văn hóa. Mong cho những đứa con và người đọc có thể ý thức được về cái tốt, cái xấu. Biết trân trọng nguồn cội và yêu lấy nét đẹp văn hóa truyền thống dân tộc, kế thừa và phát huy những điều ấy thật tốt.</a:t>
            </a:r>
            <a:br>
              <a:rPr lang="vi-VN" sz="2800" dirty="0">
                <a:effectLst/>
                <a:latin typeface="Times New Roman" panose="02020603050405020304" pitchFamily="18" charset="0"/>
                <a:ea typeface="Times New Roman" panose="02020603050405020304" pitchFamily="18" charset="0"/>
              </a:rPr>
            </a:b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984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AE3E3172-7E8D-821D-0DC3-BB2C5E2A856D}"/>
              </a:ext>
            </a:extLst>
          </p:cNvPr>
          <p:cNvSpPr txBox="1"/>
          <p:nvPr/>
        </p:nvSpPr>
        <p:spPr>
          <a:xfrm>
            <a:off x="228600" y="23812"/>
            <a:ext cx="8382000" cy="954107"/>
          </a:xfrm>
          <a:prstGeom prst="rect">
            <a:avLst/>
          </a:prstGeom>
          <a:noFill/>
        </p:spPr>
        <p:txBody>
          <a:bodyPr wrap="square">
            <a:spAutoFit/>
          </a:bodyPr>
          <a:lstStyle/>
          <a:p>
            <a:pPr marL="0" marR="0" indent="0" algn="just">
              <a:spcBef>
                <a:spcPts val="0"/>
              </a:spcBef>
              <a:spcAft>
                <a:spcPts val="0"/>
              </a:spcAft>
              <a:tabLst>
                <a:tab pos="529590" algn="l"/>
                <a:tab pos="1440180" algn="l"/>
              </a:tabLst>
            </a:pPr>
            <a:r>
              <a:rPr lang="vi-VN" sz="2800" b="1" dirty="0">
                <a:solidFill>
                  <a:schemeClr val="tx1"/>
                </a:solidFill>
                <a:effectLst/>
                <a:latin typeface="Times New Roman" panose="02020603050405020304" pitchFamily="18" charset="0"/>
                <a:ea typeface="Arial" panose="020B0604020202020204" pitchFamily="34" charset="0"/>
              </a:rPr>
              <a:t>2. </a:t>
            </a:r>
            <a:r>
              <a:rPr lang="en-US" sz="2800" b="1" dirty="0" err="1">
                <a:solidFill>
                  <a:schemeClr val="tx1"/>
                </a:solidFill>
                <a:effectLst/>
                <a:latin typeface="Times New Roman" panose="02020603050405020304" pitchFamily="18" charset="0"/>
                <a:ea typeface="Arial" panose="020B0604020202020204" pitchFamily="34" charset="0"/>
              </a:rPr>
              <a:t>Chọn</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đọc</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một</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tác</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phẩm</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của</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tác</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giả</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mà</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em</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đã</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biết</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tiếp</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tục</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tìm</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hiểu</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khám</a:t>
            </a:r>
            <a:r>
              <a:rPr lang="en-US" sz="2800" b="1" dirty="0">
                <a:solidFill>
                  <a:schemeClr val="tx1"/>
                </a:solidFill>
                <a:effectLst/>
                <a:latin typeface="Times New Roman" panose="02020603050405020304" pitchFamily="18" charset="0"/>
                <a:ea typeface="Arial" panose="020B0604020202020204" pitchFamily="34" charset="0"/>
              </a:rPr>
              <a:t> </a:t>
            </a:r>
            <a:r>
              <a:rPr lang="en-US" sz="2800" b="1" dirty="0" err="1">
                <a:solidFill>
                  <a:schemeClr val="tx1"/>
                </a:solidFill>
                <a:effectLst/>
                <a:latin typeface="Times New Roman" panose="02020603050405020304" pitchFamily="18" charset="0"/>
                <a:ea typeface="Arial" panose="020B0604020202020204" pitchFamily="34" charset="0"/>
              </a:rPr>
              <a:t>phá</a:t>
            </a:r>
            <a:r>
              <a:rPr lang="vi-VN" sz="2800" b="1" dirty="0">
                <a:solidFill>
                  <a:schemeClr val="tx1"/>
                </a:solidFill>
                <a:effectLst/>
                <a:latin typeface="Times New Roman" panose="02020603050405020304" pitchFamily="18" charset="0"/>
                <a:ea typeface="Arial" panose="020B0604020202020204" pitchFamily="34" charset="0"/>
              </a:rPr>
              <a:t>.</a:t>
            </a:r>
            <a:endParaRPr lang="en-US" sz="2800" dirty="0">
              <a:solidFill>
                <a:schemeClr val="tx1"/>
              </a:solidFill>
              <a:effectLst/>
              <a:latin typeface="Arial" panose="020B0604020202020204" pitchFamily="34" charset="0"/>
              <a:ea typeface="Arial" panose="020B0604020202020204" pitchFamily="34" charset="0"/>
            </a:endParaRPr>
          </a:p>
        </p:txBody>
      </p:sp>
      <p:sp>
        <p:nvSpPr>
          <p:cNvPr id="4" name="TextBox 3">
            <a:extLst>
              <a:ext uri="{FF2B5EF4-FFF2-40B4-BE49-F238E27FC236}">
                <a16:creationId xmlns:a16="http://schemas.microsoft.com/office/drawing/2014/main" id="{73BCD1E4-606A-07CC-7221-80DB2AEBF83A}"/>
              </a:ext>
            </a:extLst>
          </p:cNvPr>
          <p:cNvSpPr txBox="1"/>
          <p:nvPr/>
        </p:nvSpPr>
        <p:spPr>
          <a:xfrm>
            <a:off x="228600" y="1047750"/>
            <a:ext cx="8610600" cy="3970318"/>
          </a:xfrm>
          <a:prstGeom prst="rect">
            <a:avLst/>
          </a:prstGeom>
          <a:noFill/>
        </p:spPr>
        <p:txBody>
          <a:bodyPr wrap="square">
            <a:spAutoFit/>
          </a:bodyPr>
          <a:lstStyle/>
          <a:p>
            <a:pPr marL="0" marR="0">
              <a:spcBef>
                <a:spcPts val="0"/>
              </a:spcBef>
              <a:spcAft>
                <a:spcPts val="0"/>
              </a:spcAft>
              <a:tabLst>
                <a:tab pos="1440180" algn="l"/>
              </a:tabLst>
            </a:pPr>
            <a:r>
              <a:rPr lang="en-US" sz="2800" b="1" dirty="0" err="1">
                <a:solidFill>
                  <a:srgbClr val="000000"/>
                </a:solidFill>
                <a:effectLst/>
                <a:latin typeface="Times New Roman" panose="02020603050405020304" pitchFamily="18" charset="0"/>
                <a:ea typeface="Times New Roman" panose="02020603050405020304" pitchFamily="18" charset="0"/>
              </a:rPr>
              <a:t>Gợi</a:t>
            </a:r>
            <a:r>
              <a:rPr lang="en-US" sz="2800" b="1" dirty="0">
                <a:solidFill>
                  <a:srgbClr val="000000"/>
                </a:solidFill>
                <a:effectLst/>
                <a:latin typeface="Times New Roman" panose="02020603050405020304" pitchFamily="18" charset="0"/>
                <a:ea typeface="Times New Roman" panose="02020603050405020304" pitchFamily="18" charset="0"/>
              </a:rPr>
              <a:t> ý: </a:t>
            </a:r>
            <a:r>
              <a:rPr lang="en-US" sz="2800" b="1" dirty="0" err="1">
                <a:solidFill>
                  <a:srgbClr val="000000"/>
                </a:solidFill>
                <a:effectLst/>
                <a:latin typeface="Times New Roman" panose="02020603050405020304" pitchFamily="18" charset="0"/>
                <a:ea typeface="Times New Roman" panose="02020603050405020304" pitchFamily="18" charset="0"/>
              </a:rPr>
              <a:t>Bếp</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lửa</a:t>
            </a:r>
            <a:endParaRPr lang="en-US" sz="2800" b="1"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40180" algn="l"/>
              </a:tabLst>
            </a:pPr>
            <a:r>
              <a:rPr lang="vi-VN" sz="2800" dirty="0">
                <a:solidFill>
                  <a:srgbClr val="000000"/>
                </a:solidFill>
                <a:effectLst/>
                <a:latin typeface="Times New Roman" panose="02020603050405020304" pitchFamily="18" charset="0"/>
                <a:ea typeface="Times New Roman" panose="02020603050405020304" pitchFamily="18" charset="0"/>
              </a:rPr>
              <a:t>a. Hoàn cảnh ra đời tác phẩm: </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40180" algn="l"/>
              </a:tabLst>
            </a:pPr>
            <a:r>
              <a:rPr lang="vi-VN" sz="2800" dirty="0">
                <a:solidFill>
                  <a:srgbClr val="000000"/>
                </a:solidFill>
                <a:effectLst/>
                <a:latin typeface="Times New Roman" panose="02020603050405020304" pitchFamily="18" charset="0"/>
                <a:ea typeface="Times New Roman" panose="02020603050405020304" pitchFamily="18" charset="0"/>
              </a:rPr>
              <a:t>- Bài thơ được sáng tác năm 1963, khi tác giả đang là sinh viên học ngành Luật ở nước ngoài</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40180" algn="l"/>
              </a:tabLst>
            </a:pPr>
            <a:r>
              <a:rPr lang="vi-VN" sz="2800" dirty="0">
                <a:solidFill>
                  <a:srgbClr val="000000"/>
                </a:solidFill>
                <a:effectLst/>
                <a:latin typeface="Times New Roman" panose="02020603050405020304" pitchFamily="18" charset="0"/>
                <a:ea typeface="Times New Roman" panose="02020603050405020304" pitchFamily="18" charset="0"/>
              </a:rPr>
              <a:t>-&gt;</a:t>
            </a:r>
            <a:r>
              <a:rPr lang="vi-VN" sz="2800" dirty="0">
                <a:solidFill>
                  <a:srgbClr val="262626"/>
                </a:solidFill>
                <a:effectLst/>
                <a:latin typeface="Times New Roman" panose="02020603050405020304" pitchFamily="18" charset="0"/>
                <a:ea typeface="Times New Roman" panose="02020603050405020304" pitchFamily="18" charset="0"/>
              </a:rPr>
              <a:t>Xa quê, tác giả luôn nhớ về quê hương, về người bà với hình ảnh quen thuộc nhất đó là bếp lửa. Bài thơ là lời tâm sự của người cháu hiếu thảo ở phương xa gửi về người bà.Từ đó khiến cho nỗi nhớ, tình cảm càng trở nên da diết, sâu đậm</a:t>
            </a:r>
            <a:r>
              <a:rPr lang="vi-VN" sz="2800" dirty="0">
                <a:solidFill>
                  <a:srgbClr val="262626"/>
                </a:solidFill>
                <a:effectLst/>
                <a:latin typeface="Open Sans" panose="020B0606030504020204" pitchFamily="34"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 từ đó viết nên tác phẩm.</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9486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493FE67C-5311-8CFA-594D-3462734D3A3D}"/>
              </a:ext>
            </a:extLst>
          </p:cNvPr>
          <p:cNvSpPr txBox="1"/>
          <p:nvPr/>
        </p:nvSpPr>
        <p:spPr>
          <a:xfrm>
            <a:off x="304800" y="209550"/>
            <a:ext cx="8458200" cy="3970318"/>
          </a:xfrm>
          <a:prstGeom prst="rect">
            <a:avLst/>
          </a:prstGeom>
          <a:noFill/>
        </p:spPr>
        <p:txBody>
          <a:bodyPr wrap="square">
            <a:spAutoFit/>
          </a:bodyPr>
          <a:lstStyle/>
          <a:p>
            <a:pPr marL="0" marR="0">
              <a:spcBef>
                <a:spcPts val="0"/>
              </a:spcBef>
              <a:spcAft>
                <a:spcPts val="0"/>
              </a:spcAft>
              <a:tabLst>
                <a:tab pos="1440180" algn="l"/>
              </a:tabLst>
            </a:pPr>
            <a:r>
              <a:rPr lang="vi-VN" sz="2800" dirty="0">
                <a:solidFill>
                  <a:srgbClr val="000000"/>
                </a:solidFill>
                <a:effectLst/>
                <a:latin typeface="Times New Roman" panose="02020603050405020304" pitchFamily="18" charset="0"/>
                <a:ea typeface="Times New Roman" panose="02020603050405020304" pitchFamily="18" charset="0"/>
              </a:rPr>
              <a:t>b. Tác giả quan tâm, xúc động, trăn trở nhất về người bà, về quê hương và những cảnh vật thuộc về nơi mình sinh ra, lớn lên và gắn bó suốt bao năm. </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40180" algn="l"/>
              </a:tabLst>
            </a:pPr>
            <a:r>
              <a:rPr lang="vi-VN" sz="2800" dirty="0">
                <a:solidFill>
                  <a:srgbClr val="000000"/>
                </a:solidFill>
                <a:effectLst/>
                <a:latin typeface="Times New Roman" panose="02020603050405020304" pitchFamily="18" charset="0"/>
                <a:ea typeface="Times New Roman" panose="02020603050405020304" pitchFamily="18" charset="0"/>
              </a:rPr>
              <a:t>c. S</a:t>
            </a:r>
            <a:r>
              <a:rPr lang="vi-VN" sz="2800" dirty="0">
                <a:solidFill>
                  <a:srgbClr val="262626"/>
                </a:solidFill>
                <a:effectLst/>
                <a:latin typeface="Times New Roman" panose="02020603050405020304" pitchFamily="18" charset="0"/>
                <a:ea typeface="Times New Roman" panose="02020603050405020304" pitchFamily="18" charset="0"/>
              </a:rPr>
              <a:t>ự sáng tạo hình ảnh bếp lửa gắn liền với hình ảnh người bà, làm điểm tựa khơi gợi mọi kỉ niệm, cảm xúc và suy nghĩ về bà và tình bà cháu.</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40180" algn="l"/>
              </a:tabLst>
            </a:pPr>
            <a:r>
              <a:rPr lang="vi-VN" sz="2800" dirty="0">
                <a:solidFill>
                  <a:srgbClr val="000000"/>
                </a:solidFill>
                <a:effectLst/>
                <a:latin typeface="Times New Roman" panose="02020603050405020304" pitchFamily="18" charset="0"/>
                <a:ea typeface="Times New Roman" panose="02020603050405020304" pitchFamily="18" charset="0"/>
              </a:rPr>
              <a:t>- Còn điều em cảm thấy khó khăn nhất khi viết là sử dụng ngôn từ và cách diễn đạt ra sao để người đọc có thể cảm nhận cảm xúc của người cháu dành cho bà</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292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11FB264B-41E7-41D7-F8CF-A9C43DA95FF2}"/>
              </a:ext>
            </a:extLst>
          </p:cNvPr>
          <p:cNvSpPr txBox="1"/>
          <p:nvPr/>
        </p:nvSpPr>
        <p:spPr>
          <a:xfrm>
            <a:off x="304800" y="209550"/>
            <a:ext cx="8458200" cy="4401205"/>
          </a:xfrm>
          <a:prstGeom prst="rect">
            <a:avLst/>
          </a:prstGeom>
          <a:noFill/>
        </p:spPr>
        <p:txBody>
          <a:bodyPr wrap="square">
            <a:spAutoFit/>
          </a:bodyPr>
          <a:lstStyle/>
          <a:p>
            <a:pPr marL="0" marR="0">
              <a:spcBef>
                <a:spcPts val="0"/>
              </a:spcBef>
              <a:spcAft>
                <a:spcPts val="0"/>
              </a:spcAft>
              <a:tabLst>
                <a:tab pos="1440180" algn="l"/>
              </a:tabLs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Mối liên quan của nhan đề với đặc điểm nội dung, nghệ thuật của tác phẩm: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Bếp</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lửa</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vốn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quen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đinh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VN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gợi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kỉ</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niệm</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ấm</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cháu</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b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Bếp</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lửa</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khơi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dậy</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khát</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vọng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ngọn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lửa</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niềm</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tin.</a:t>
            </a:r>
            <a:b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Bếp</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lửa</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tươi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kỉ</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niệm</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thiêng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liêng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nâng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cháu</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suốt</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dài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rộng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374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3" name="TextBox 2">
            <a:extLst>
              <a:ext uri="{FF2B5EF4-FFF2-40B4-BE49-F238E27FC236}">
                <a16:creationId xmlns:a16="http://schemas.microsoft.com/office/drawing/2014/main" id="{F574F0CE-511A-704E-7E0B-D292D6373D11}"/>
              </a:ext>
            </a:extLst>
          </p:cNvPr>
          <p:cNvSpPr txBox="1"/>
          <p:nvPr/>
        </p:nvSpPr>
        <p:spPr>
          <a:xfrm>
            <a:off x="228600" y="30956"/>
            <a:ext cx="2286000" cy="530594"/>
          </a:xfrm>
          <a:prstGeom prst="rect">
            <a:avLst/>
          </a:prstGeom>
          <a:noFill/>
        </p:spPr>
        <p:txBody>
          <a:bodyPr wrap="square">
            <a:spAutoFit/>
          </a:bodyPr>
          <a:lstStyle/>
          <a:p>
            <a:pPr marL="30480" marR="30480" algn="ctr">
              <a:lnSpc>
                <a:spcPct val="107000"/>
              </a:lnSpc>
              <a:spcBef>
                <a:spcPts val="0"/>
              </a:spcBef>
              <a:spcAft>
                <a:spcPts val="0"/>
              </a:spcAft>
              <a:tabLst>
                <a:tab pos="1440180" algn="l"/>
              </a:tabLst>
            </a:pPr>
            <a:r>
              <a:rPr lang="vi-VN"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Luyện tập</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17F85C7-EDB6-A7FA-1AF1-5201A3819122}"/>
              </a:ext>
            </a:extLst>
          </p:cNvPr>
          <p:cNvSpPr txBox="1"/>
          <p:nvPr/>
        </p:nvSpPr>
        <p:spPr>
          <a:xfrm>
            <a:off x="381000" y="819150"/>
            <a:ext cx="8153400" cy="991618"/>
          </a:xfrm>
          <a:prstGeom prst="rect">
            <a:avLst/>
          </a:prstGeom>
          <a:noFill/>
        </p:spPr>
        <p:txBody>
          <a:bodyPr wrap="square">
            <a:spAutoFit/>
          </a:bodyPr>
          <a:lstStyle/>
          <a:p>
            <a:pPr marL="30480" marR="30480" algn="just">
              <a:lnSpc>
                <a:spcPct val="107000"/>
              </a:lnSpc>
              <a:spcBef>
                <a:spcPts val="0"/>
              </a:spcBef>
              <a:spcAft>
                <a:spcPts val="0"/>
              </a:spcAft>
              <a:tabLst>
                <a:tab pos="1440180" algn="l"/>
              </a:tabLst>
            </a:pPr>
            <a:r>
              <a:rPr lang="en-US" sz="2800" dirty="0">
                <a:latin typeface="Times New Roman" panose="02020603050405020304" pitchFamily="18" charset="0"/>
                <a:ea typeface="Calibri" panose="020F0502020204030204" pitchFamily="34" charset="0"/>
                <a:cs typeface="Times New Roman" panose="02020603050405020304" pitchFamily="18" charset="0"/>
              </a:rPr>
              <a:t>H</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ọc sinh lựa chọn một tác phẩm kì 2 trong chương trình Ngữ văn 8</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1086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5" name="TextBox 4">
            <a:extLst>
              <a:ext uri="{FF2B5EF4-FFF2-40B4-BE49-F238E27FC236}">
                <a16:creationId xmlns:a16="http://schemas.microsoft.com/office/drawing/2014/main" id="{A273482E-F146-028D-1DE3-D73044223F24}"/>
              </a:ext>
            </a:extLst>
          </p:cNvPr>
          <p:cNvSpPr txBox="1"/>
          <p:nvPr/>
        </p:nvSpPr>
        <p:spPr>
          <a:xfrm>
            <a:off x="762000" y="209550"/>
            <a:ext cx="4707730" cy="523220"/>
          </a:xfrm>
          <a:prstGeom prst="rect">
            <a:avLst/>
          </a:prstGeom>
          <a:noFill/>
        </p:spPr>
        <p:txBody>
          <a:bodyPr wrap="square">
            <a:spAutoFit/>
          </a:bodyPr>
          <a:lstStyle/>
          <a:p>
            <a:r>
              <a:rPr lang="vi-VN" sz="2800" b="1" dirty="0">
                <a:solidFill>
                  <a:srgbClr val="0070C0"/>
                </a:solidFill>
                <a:effectLst/>
                <a:latin typeface="Times New Roman" panose="02020603050405020304" pitchFamily="18" charset="0"/>
                <a:ea typeface="Calibri" panose="020F0502020204030204" pitchFamily="34" charset="0"/>
              </a:rPr>
              <a:t>Vận dụng</a:t>
            </a:r>
            <a:endParaRPr lang="en-US" sz="2800" dirty="0">
              <a:solidFill>
                <a:srgbClr val="0070C0"/>
              </a:solidFill>
            </a:endParaRPr>
          </a:p>
        </p:txBody>
      </p:sp>
      <p:sp>
        <p:nvSpPr>
          <p:cNvPr id="7" name="TextBox 6">
            <a:extLst>
              <a:ext uri="{FF2B5EF4-FFF2-40B4-BE49-F238E27FC236}">
                <a16:creationId xmlns:a16="http://schemas.microsoft.com/office/drawing/2014/main" id="{D6F2D2BC-B18C-4A1D-6801-310C7174C3D9}"/>
              </a:ext>
            </a:extLst>
          </p:cNvPr>
          <p:cNvSpPr txBox="1"/>
          <p:nvPr/>
        </p:nvSpPr>
        <p:spPr>
          <a:xfrm>
            <a:off x="381000" y="1047750"/>
            <a:ext cx="8077200" cy="1452642"/>
          </a:xfrm>
          <a:prstGeom prst="rect">
            <a:avLst/>
          </a:prstGeom>
          <a:noFill/>
        </p:spPr>
        <p:txBody>
          <a:bodyPr wrap="square">
            <a:spAutoFit/>
          </a:bodyPr>
          <a:lstStyle/>
          <a:p>
            <a:pPr marL="30480" marR="30480" algn="just">
              <a:lnSpc>
                <a:spcPct val="107000"/>
              </a:lnSpc>
              <a:spcBef>
                <a:spcPts val="0"/>
              </a:spcBef>
              <a:spcAft>
                <a:spcPts val="0"/>
              </a:spcAft>
              <a:tabLst>
                <a:tab pos="144018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một nhân vật 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ấn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07000"/>
              </a:lnSpc>
              <a:spcBef>
                <a:spcPts val="0"/>
              </a:spcBef>
              <a:spcAft>
                <a:spcPts val="0"/>
              </a:spcAft>
              <a:tabLst>
                <a:tab pos="144018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GV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4254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4450" name="Google Shape;4450;p75"/>
          <p:cNvSpPr/>
          <p:nvPr/>
        </p:nvSpPr>
        <p:spPr>
          <a:xfrm>
            <a:off x="630648" y="750024"/>
            <a:ext cx="1235592" cy="1215350"/>
          </a:xfrm>
          <a:custGeom>
            <a:avLst/>
            <a:gdLst/>
            <a:ahLst/>
            <a:cxnLst/>
            <a:rect l="l" t="t" r="r" b="b"/>
            <a:pathLst>
              <a:path w="27006" h="21098" extrusionOk="0">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4454;p75"/>
          <p:cNvGrpSpPr/>
          <p:nvPr/>
        </p:nvGrpSpPr>
        <p:grpSpPr>
          <a:xfrm>
            <a:off x="5105400" y="57150"/>
            <a:ext cx="1950496" cy="1407113"/>
            <a:chOff x="4194880" y="328742"/>
            <a:chExt cx="1950496" cy="1407113"/>
          </a:xfrm>
        </p:grpSpPr>
        <p:grpSp>
          <p:nvGrpSpPr>
            <p:cNvPr id="3" name="Google Shape;4455;p75"/>
            <p:cNvGrpSpPr/>
            <p:nvPr/>
          </p:nvGrpSpPr>
          <p:grpSpPr>
            <a:xfrm>
              <a:off x="4535507" y="468428"/>
              <a:ext cx="1249308" cy="1267427"/>
              <a:chOff x="6966450" y="1476750"/>
              <a:chExt cx="415425" cy="421450"/>
            </a:xfrm>
          </p:grpSpPr>
          <p:sp>
            <p:nvSpPr>
              <p:cNvPr id="4456" name="Google Shape;4456;p75"/>
              <p:cNvSpPr/>
              <p:nvPr/>
            </p:nvSpPr>
            <p:spPr>
              <a:xfrm>
                <a:off x="6966450" y="1476750"/>
                <a:ext cx="415425" cy="421450"/>
              </a:xfrm>
              <a:custGeom>
                <a:avLst/>
                <a:gdLst/>
                <a:ahLst/>
                <a:cxnLst/>
                <a:rect l="l" t="t" r="r" b="b"/>
                <a:pathLst>
                  <a:path w="16617" h="16858" extrusionOk="0">
                    <a:moveTo>
                      <a:pt x="8021" y="1"/>
                    </a:moveTo>
                    <a:lnTo>
                      <a:pt x="7252" y="49"/>
                    </a:lnTo>
                    <a:lnTo>
                      <a:pt x="6532" y="193"/>
                    </a:lnTo>
                    <a:lnTo>
                      <a:pt x="5859" y="337"/>
                    </a:lnTo>
                    <a:lnTo>
                      <a:pt x="5235" y="481"/>
                    </a:lnTo>
                    <a:lnTo>
                      <a:pt x="4659" y="721"/>
                    </a:lnTo>
                    <a:lnTo>
                      <a:pt x="4130" y="961"/>
                    </a:lnTo>
                    <a:lnTo>
                      <a:pt x="3650" y="1249"/>
                    </a:lnTo>
                    <a:lnTo>
                      <a:pt x="3170" y="1537"/>
                    </a:lnTo>
                    <a:lnTo>
                      <a:pt x="2786" y="1874"/>
                    </a:lnTo>
                    <a:lnTo>
                      <a:pt x="2402" y="2210"/>
                    </a:lnTo>
                    <a:lnTo>
                      <a:pt x="2065" y="2594"/>
                    </a:lnTo>
                    <a:lnTo>
                      <a:pt x="1729" y="2930"/>
                    </a:lnTo>
                    <a:lnTo>
                      <a:pt x="1489" y="3314"/>
                    </a:lnTo>
                    <a:lnTo>
                      <a:pt x="1201" y="3747"/>
                    </a:lnTo>
                    <a:lnTo>
                      <a:pt x="817" y="4515"/>
                    </a:lnTo>
                    <a:lnTo>
                      <a:pt x="529" y="5331"/>
                    </a:lnTo>
                    <a:lnTo>
                      <a:pt x="288" y="6052"/>
                    </a:lnTo>
                    <a:lnTo>
                      <a:pt x="144" y="6772"/>
                    </a:lnTo>
                    <a:lnTo>
                      <a:pt x="48" y="7396"/>
                    </a:lnTo>
                    <a:lnTo>
                      <a:pt x="0" y="8357"/>
                    </a:lnTo>
                    <a:lnTo>
                      <a:pt x="0" y="8741"/>
                    </a:lnTo>
                    <a:lnTo>
                      <a:pt x="48" y="9654"/>
                    </a:lnTo>
                    <a:lnTo>
                      <a:pt x="192" y="10614"/>
                    </a:lnTo>
                    <a:lnTo>
                      <a:pt x="433" y="11479"/>
                    </a:lnTo>
                    <a:lnTo>
                      <a:pt x="769" y="12343"/>
                    </a:lnTo>
                    <a:lnTo>
                      <a:pt x="1201" y="13159"/>
                    </a:lnTo>
                    <a:lnTo>
                      <a:pt x="1681" y="13928"/>
                    </a:lnTo>
                    <a:lnTo>
                      <a:pt x="2306" y="14600"/>
                    </a:lnTo>
                    <a:lnTo>
                      <a:pt x="2978" y="15225"/>
                    </a:lnTo>
                    <a:lnTo>
                      <a:pt x="3314" y="15513"/>
                    </a:lnTo>
                    <a:lnTo>
                      <a:pt x="3698" y="15753"/>
                    </a:lnTo>
                    <a:lnTo>
                      <a:pt x="4130" y="15993"/>
                    </a:lnTo>
                    <a:lnTo>
                      <a:pt x="4563" y="16185"/>
                    </a:lnTo>
                    <a:lnTo>
                      <a:pt x="4995" y="16377"/>
                    </a:lnTo>
                    <a:lnTo>
                      <a:pt x="5475" y="16521"/>
                    </a:lnTo>
                    <a:lnTo>
                      <a:pt x="5955" y="16665"/>
                    </a:lnTo>
                    <a:lnTo>
                      <a:pt x="6436" y="16761"/>
                    </a:lnTo>
                    <a:lnTo>
                      <a:pt x="6964" y="16809"/>
                    </a:lnTo>
                    <a:lnTo>
                      <a:pt x="7540" y="16857"/>
                    </a:lnTo>
                    <a:lnTo>
                      <a:pt x="8069" y="16857"/>
                    </a:lnTo>
                    <a:lnTo>
                      <a:pt x="8645" y="16809"/>
                    </a:lnTo>
                    <a:lnTo>
                      <a:pt x="9269" y="16761"/>
                    </a:lnTo>
                    <a:lnTo>
                      <a:pt x="9893" y="16665"/>
                    </a:lnTo>
                    <a:lnTo>
                      <a:pt x="10518" y="16521"/>
                    </a:lnTo>
                    <a:lnTo>
                      <a:pt x="11142" y="16329"/>
                    </a:lnTo>
                    <a:lnTo>
                      <a:pt x="11959" y="16089"/>
                    </a:lnTo>
                    <a:lnTo>
                      <a:pt x="12679" y="15753"/>
                    </a:lnTo>
                    <a:lnTo>
                      <a:pt x="13303" y="15369"/>
                    </a:lnTo>
                    <a:lnTo>
                      <a:pt x="13928" y="14888"/>
                    </a:lnTo>
                    <a:lnTo>
                      <a:pt x="14456" y="14408"/>
                    </a:lnTo>
                    <a:lnTo>
                      <a:pt x="14936" y="13880"/>
                    </a:lnTo>
                    <a:lnTo>
                      <a:pt x="15320" y="13255"/>
                    </a:lnTo>
                    <a:lnTo>
                      <a:pt x="15705" y="12679"/>
                    </a:lnTo>
                    <a:lnTo>
                      <a:pt x="15993" y="12007"/>
                    </a:lnTo>
                    <a:lnTo>
                      <a:pt x="16233" y="11334"/>
                    </a:lnTo>
                    <a:lnTo>
                      <a:pt x="16425" y="10662"/>
                    </a:lnTo>
                    <a:lnTo>
                      <a:pt x="16521" y="9942"/>
                    </a:lnTo>
                    <a:lnTo>
                      <a:pt x="16569" y="9221"/>
                    </a:lnTo>
                    <a:lnTo>
                      <a:pt x="16617" y="8501"/>
                    </a:lnTo>
                    <a:lnTo>
                      <a:pt x="16569" y="7781"/>
                    </a:lnTo>
                    <a:lnTo>
                      <a:pt x="16473" y="7060"/>
                    </a:lnTo>
                    <a:lnTo>
                      <a:pt x="16281" y="6340"/>
                    </a:lnTo>
                    <a:lnTo>
                      <a:pt x="16089" y="5619"/>
                    </a:lnTo>
                    <a:lnTo>
                      <a:pt x="15849" y="4947"/>
                    </a:lnTo>
                    <a:lnTo>
                      <a:pt x="15512" y="4275"/>
                    </a:lnTo>
                    <a:lnTo>
                      <a:pt x="15176" y="3650"/>
                    </a:lnTo>
                    <a:lnTo>
                      <a:pt x="14744" y="3074"/>
                    </a:lnTo>
                    <a:lnTo>
                      <a:pt x="14312" y="2498"/>
                    </a:lnTo>
                    <a:lnTo>
                      <a:pt x="13784" y="2018"/>
                    </a:lnTo>
                    <a:lnTo>
                      <a:pt x="13207" y="1537"/>
                    </a:lnTo>
                    <a:lnTo>
                      <a:pt x="12631" y="1105"/>
                    </a:lnTo>
                    <a:lnTo>
                      <a:pt x="11959" y="769"/>
                    </a:lnTo>
                    <a:lnTo>
                      <a:pt x="11286" y="481"/>
                    </a:lnTo>
                    <a:lnTo>
                      <a:pt x="10518" y="241"/>
                    </a:lnTo>
                    <a:lnTo>
                      <a:pt x="9749" y="97"/>
                    </a:lnTo>
                    <a:lnTo>
                      <a:pt x="893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75"/>
              <p:cNvSpPr/>
              <p:nvPr/>
            </p:nvSpPr>
            <p:spPr>
              <a:xfrm>
                <a:off x="6966450" y="1476750"/>
                <a:ext cx="415425" cy="421450"/>
              </a:xfrm>
              <a:custGeom>
                <a:avLst/>
                <a:gdLst/>
                <a:ahLst/>
                <a:cxnLst/>
                <a:rect l="l" t="t" r="r" b="b"/>
                <a:pathLst>
                  <a:path w="16617" h="16858" fill="none" extrusionOk="0">
                    <a:moveTo>
                      <a:pt x="0" y="8741"/>
                    </a:moveTo>
                    <a:lnTo>
                      <a:pt x="0" y="8741"/>
                    </a:lnTo>
                    <a:lnTo>
                      <a:pt x="0" y="8357"/>
                    </a:lnTo>
                    <a:lnTo>
                      <a:pt x="48" y="7396"/>
                    </a:lnTo>
                    <a:lnTo>
                      <a:pt x="144" y="6772"/>
                    </a:lnTo>
                    <a:lnTo>
                      <a:pt x="288" y="6052"/>
                    </a:lnTo>
                    <a:lnTo>
                      <a:pt x="529" y="5331"/>
                    </a:lnTo>
                    <a:lnTo>
                      <a:pt x="817" y="4515"/>
                    </a:lnTo>
                    <a:lnTo>
                      <a:pt x="1201" y="3747"/>
                    </a:lnTo>
                    <a:lnTo>
                      <a:pt x="1489" y="3314"/>
                    </a:lnTo>
                    <a:lnTo>
                      <a:pt x="1729" y="2930"/>
                    </a:lnTo>
                    <a:lnTo>
                      <a:pt x="2065" y="2594"/>
                    </a:lnTo>
                    <a:lnTo>
                      <a:pt x="2402" y="2210"/>
                    </a:lnTo>
                    <a:lnTo>
                      <a:pt x="2786" y="1874"/>
                    </a:lnTo>
                    <a:lnTo>
                      <a:pt x="3170" y="1537"/>
                    </a:lnTo>
                    <a:lnTo>
                      <a:pt x="3650" y="1249"/>
                    </a:lnTo>
                    <a:lnTo>
                      <a:pt x="4130" y="961"/>
                    </a:lnTo>
                    <a:lnTo>
                      <a:pt x="4659" y="721"/>
                    </a:lnTo>
                    <a:lnTo>
                      <a:pt x="5235" y="481"/>
                    </a:lnTo>
                    <a:lnTo>
                      <a:pt x="5859" y="337"/>
                    </a:lnTo>
                    <a:lnTo>
                      <a:pt x="6532" y="193"/>
                    </a:lnTo>
                    <a:lnTo>
                      <a:pt x="7252" y="49"/>
                    </a:lnTo>
                    <a:lnTo>
                      <a:pt x="8021" y="1"/>
                    </a:lnTo>
                    <a:lnTo>
                      <a:pt x="8021" y="1"/>
                    </a:lnTo>
                    <a:lnTo>
                      <a:pt x="8933" y="1"/>
                    </a:lnTo>
                    <a:lnTo>
                      <a:pt x="9749" y="97"/>
                    </a:lnTo>
                    <a:lnTo>
                      <a:pt x="10518" y="241"/>
                    </a:lnTo>
                    <a:lnTo>
                      <a:pt x="11286" y="481"/>
                    </a:lnTo>
                    <a:lnTo>
                      <a:pt x="11959" y="769"/>
                    </a:lnTo>
                    <a:lnTo>
                      <a:pt x="12631" y="1105"/>
                    </a:lnTo>
                    <a:lnTo>
                      <a:pt x="13207" y="1537"/>
                    </a:lnTo>
                    <a:lnTo>
                      <a:pt x="13784" y="2018"/>
                    </a:lnTo>
                    <a:lnTo>
                      <a:pt x="14312" y="2498"/>
                    </a:lnTo>
                    <a:lnTo>
                      <a:pt x="14744" y="3074"/>
                    </a:lnTo>
                    <a:lnTo>
                      <a:pt x="15176" y="3650"/>
                    </a:lnTo>
                    <a:lnTo>
                      <a:pt x="15512" y="4275"/>
                    </a:lnTo>
                    <a:lnTo>
                      <a:pt x="15849" y="4947"/>
                    </a:lnTo>
                    <a:lnTo>
                      <a:pt x="16089" y="5619"/>
                    </a:lnTo>
                    <a:lnTo>
                      <a:pt x="16281" y="6340"/>
                    </a:lnTo>
                    <a:lnTo>
                      <a:pt x="16473" y="7060"/>
                    </a:lnTo>
                    <a:lnTo>
                      <a:pt x="16569" y="7781"/>
                    </a:lnTo>
                    <a:lnTo>
                      <a:pt x="16617" y="8501"/>
                    </a:lnTo>
                    <a:lnTo>
                      <a:pt x="16569" y="9221"/>
                    </a:lnTo>
                    <a:lnTo>
                      <a:pt x="16521" y="9942"/>
                    </a:lnTo>
                    <a:lnTo>
                      <a:pt x="16425" y="10662"/>
                    </a:lnTo>
                    <a:lnTo>
                      <a:pt x="16233" y="11334"/>
                    </a:lnTo>
                    <a:lnTo>
                      <a:pt x="15993" y="12007"/>
                    </a:lnTo>
                    <a:lnTo>
                      <a:pt x="15705" y="12679"/>
                    </a:lnTo>
                    <a:lnTo>
                      <a:pt x="15320" y="13255"/>
                    </a:lnTo>
                    <a:lnTo>
                      <a:pt x="14936" y="13880"/>
                    </a:lnTo>
                    <a:lnTo>
                      <a:pt x="14456" y="14408"/>
                    </a:lnTo>
                    <a:lnTo>
                      <a:pt x="13928" y="14888"/>
                    </a:lnTo>
                    <a:lnTo>
                      <a:pt x="13303" y="15369"/>
                    </a:lnTo>
                    <a:lnTo>
                      <a:pt x="12679" y="15753"/>
                    </a:lnTo>
                    <a:lnTo>
                      <a:pt x="11959" y="16089"/>
                    </a:lnTo>
                    <a:lnTo>
                      <a:pt x="11142" y="16329"/>
                    </a:lnTo>
                    <a:lnTo>
                      <a:pt x="11142" y="16329"/>
                    </a:lnTo>
                    <a:lnTo>
                      <a:pt x="10518" y="16521"/>
                    </a:lnTo>
                    <a:lnTo>
                      <a:pt x="9893" y="16665"/>
                    </a:lnTo>
                    <a:lnTo>
                      <a:pt x="9269" y="16761"/>
                    </a:lnTo>
                    <a:lnTo>
                      <a:pt x="8645" y="16809"/>
                    </a:lnTo>
                    <a:lnTo>
                      <a:pt x="8069" y="16857"/>
                    </a:lnTo>
                    <a:lnTo>
                      <a:pt x="7540" y="16857"/>
                    </a:lnTo>
                    <a:lnTo>
                      <a:pt x="6964" y="16809"/>
                    </a:lnTo>
                    <a:lnTo>
                      <a:pt x="6436" y="16761"/>
                    </a:lnTo>
                    <a:lnTo>
                      <a:pt x="5955" y="16665"/>
                    </a:lnTo>
                    <a:lnTo>
                      <a:pt x="5475" y="16521"/>
                    </a:lnTo>
                    <a:lnTo>
                      <a:pt x="4995" y="16377"/>
                    </a:lnTo>
                    <a:lnTo>
                      <a:pt x="4563" y="16185"/>
                    </a:lnTo>
                    <a:lnTo>
                      <a:pt x="4130" y="15993"/>
                    </a:lnTo>
                    <a:lnTo>
                      <a:pt x="3698" y="15753"/>
                    </a:lnTo>
                    <a:lnTo>
                      <a:pt x="3314" y="15513"/>
                    </a:lnTo>
                    <a:lnTo>
                      <a:pt x="2978" y="15225"/>
                    </a:lnTo>
                    <a:lnTo>
                      <a:pt x="2306" y="14600"/>
                    </a:lnTo>
                    <a:lnTo>
                      <a:pt x="1681" y="13928"/>
                    </a:lnTo>
                    <a:lnTo>
                      <a:pt x="1201" y="13159"/>
                    </a:lnTo>
                    <a:lnTo>
                      <a:pt x="769" y="12343"/>
                    </a:lnTo>
                    <a:lnTo>
                      <a:pt x="433" y="11479"/>
                    </a:lnTo>
                    <a:lnTo>
                      <a:pt x="192" y="10614"/>
                    </a:lnTo>
                    <a:lnTo>
                      <a:pt x="48" y="9654"/>
                    </a:lnTo>
                    <a:lnTo>
                      <a:pt x="0" y="87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75"/>
              <p:cNvSpPr/>
              <p:nvPr/>
            </p:nvSpPr>
            <p:spPr>
              <a:xfrm>
                <a:off x="6966450" y="1476750"/>
                <a:ext cx="283375" cy="421450"/>
              </a:xfrm>
              <a:custGeom>
                <a:avLst/>
                <a:gdLst/>
                <a:ahLst/>
                <a:cxnLst/>
                <a:rect l="l" t="t" r="r" b="b"/>
                <a:pathLst>
                  <a:path w="11335" h="16858" extrusionOk="0">
                    <a:moveTo>
                      <a:pt x="7876" y="16857"/>
                    </a:moveTo>
                    <a:lnTo>
                      <a:pt x="7876" y="16857"/>
                    </a:lnTo>
                    <a:lnTo>
                      <a:pt x="7876" y="16857"/>
                    </a:lnTo>
                    <a:lnTo>
                      <a:pt x="7876" y="16857"/>
                    </a:lnTo>
                    <a:lnTo>
                      <a:pt x="7876" y="16857"/>
                    </a:lnTo>
                    <a:lnTo>
                      <a:pt x="7876" y="16857"/>
                    </a:lnTo>
                    <a:close/>
                    <a:moveTo>
                      <a:pt x="11142" y="16329"/>
                    </a:moveTo>
                    <a:lnTo>
                      <a:pt x="11142" y="16329"/>
                    </a:lnTo>
                    <a:lnTo>
                      <a:pt x="10278" y="16569"/>
                    </a:lnTo>
                    <a:lnTo>
                      <a:pt x="9461" y="16713"/>
                    </a:lnTo>
                    <a:lnTo>
                      <a:pt x="8645" y="16809"/>
                    </a:lnTo>
                    <a:lnTo>
                      <a:pt x="7876" y="16857"/>
                    </a:lnTo>
                    <a:lnTo>
                      <a:pt x="7876" y="16857"/>
                    </a:lnTo>
                    <a:lnTo>
                      <a:pt x="8645" y="16809"/>
                    </a:lnTo>
                    <a:lnTo>
                      <a:pt x="9461" y="16713"/>
                    </a:lnTo>
                    <a:lnTo>
                      <a:pt x="10278" y="16569"/>
                    </a:lnTo>
                    <a:lnTo>
                      <a:pt x="11142" y="16329"/>
                    </a:lnTo>
                    <a:close/>
                    <a:moveTo>
                      <a:pt x="11286" y="16329"/>
                    </a:moveTo>
                    <a:lnTo>
                      <a:pt x="11286" y="16329"/>
                    </a:lnTo>
                    <a:lnTo>
                      <a:pt x="11142" y="16329"/>
                    </a:lnTo>
                    <a:lnTo>
                      <a:pt x="11142" y="16329"/>
                    </a:lnTo>
                    <a:lnTo>
                      <a:pt x="11286" y="16329"/>
                    </a:lnTo>
                    <a:close/>
                    <a:moveTo>
                      <a:pt x="11334" y="16281"/>
                    </a:moveTo>
                    <a:lnTo>
                      <a:pt x="11334" y="16281"/>
                    </a:lnTo>
                    <a:lnTo>
                      <a:pt x="11334" y="16281"/>
                    </a:lnTo>
                    <a:lnTo>
                      <a:pt x="11334" y="16281"/>
                    </a:lnTo>
                    <a:lnTo>
                      <a:pt x="11334" y="16281"/>
                    </a:lnTo>
                    <a:close/>
                    <a:moveTo>
                      <a:pt x="8501" y="1"/>
                    </a:moveTo>
                    <a:lnTo>
                      <a:pt x="8501" y="1"/>
                    </a:lnTo>
                    <a:lnTo>
                      <a:pt x="8021" y="1"/>
                    </a:lnTo>
                    <a:lnTo>
                      <a:pt x="8021" y="1"/>
                    </a:lnTo>
                    <a:lnTo>
                      <a:pt x="7348" y="49"/>
                    </a:lnTo>
                    <a:lnTo>
                      <a:pt x="6676" y="145"/>
                    </a:lnTo>
                    <a:lnTo>
                      <a:pt x="6051" y="289"/>
                    </a:lnTo>
                    <a:lnTo>
                      <a:pt x="5475" y="433"/>
                    </a:lnTo>
                    <a:lnTo>
                      <a:pt x="4947" y="625"/>
                    </a:lnTo>
                    <a:lnTo>
                      <a:pt x="4467" y="817"/>
                    </a:lnTo>
                    <a:lnTo>
                      <a:pt x="3986" y="1057"/>
                    </a:lnTo>
                    <a:lnTo>
                      <a:pt x="3554" y="1297"/>
                    </a:lnTo>
                    <a:lnTo>
                      <a:pt x="3122" y="1585"/>
                    </a:lnTo>
                    <a:lnTo>
                      <a:pt x="2786" y="1874"/>
                    </a:lnTo>
                    <a:lnTo>
                      <a:pt x="2450" y="2162"/>
                    </a:lnTo>
                    <a:lnTo>
                      <a:pt x="2113" y="2498"/>
                    </a:lnTo>
                    <a:lnTo>
                      <a:pt x="1585" y="3170"/>
                    </a:lnTo>
                    <a:lnTo>
                      <a:pt x="1153" y="3891"/>
                    </a:lnTo>
                    <a:lnTo>
                      <a:pt x="769" y="4611"/>
                    </a:lnTo>
                    <a:lnTo>
                      <a:pt x="529" y="5331"/>
                    </a:lnTo>
                    <a:lnTo>
                      <a:pt x="288" y="6004"/>
                    </a:lnTo>
                    <a:lnTo>
                      <a:pt x="144" y="6628"/>
                    </a:lnTo>
                    <a:lnTo>
                      <a:pt x="48" y="7252"/>
                    </a:lnTo>
                    <a:lnTo>
                      <a:pt x="0" y="7733"/>
                    </a:lnTo>
                    <a:lnTo>
                      <a:pt x="0" y="8501"/>
                    </a:lnTo>
                    <a:lnTo>
                      <a:pt x="0" y="8501"/>
                    </a:lnTo>
                    <a:lnTo>
                      <a:pt x="0" y="7733"/>
                    </a:lnTo>
                    <a:lnTo>
                      <a:pt x="48" y="7252"/>
                    </a:lnTo>
                    <a:lnTo>
                      <a:pt x="144" y="6628"/>
                    </a:lnTo>
                    <a:lnTo>
                      <a:pt x="288" y="6004"/>
                    </a:lnTo>
                    <a:lnTo>
                      <a:pt x="529" y="5331"/>
                    </a:lnTo>
                    <a:lnTo>
                      <a:pt x="769" y="4611"/>
                    </a:lnTo>
                    <a:lnTo>
                      <a:pt x="1153" y="3891"/>
                    </a:lnTo>
                    <a:lnTo>
                      <a:pt x="1585" y="3170"/>
                    </a:lnTo>
                    <a:lnTo>
                      <a:pt x="2113" y="2498"/>
                    </a:lnTo>
                    <a:lnTo>
                      <a:pt x="2450" y="2162"/>
                    </a:lnTo>
                    <a:lnTo>
                      <a:pt x="2786" y="1874"/>
                    </a:lnTo>
                    <a:lnTo>
                      <a:pt x="3122" y="1585"/>
                    </a:lnTo>
                    <a:lnTo>
                      <a:pt x="3554" y="1297"/>
                    </a:lnTo>
                    <a:lnTo>
                      <a:pt x="3986" y="1057"/>
                    </a:lnTo>
                    <a:lnTo>
                      <a:pt x="4467" y="817"/>
                    </a:lnTo>
                    <a:lnTo>
                      <a:pt x="4947" y="625"/>
                    </a:lnTo>
                    <a:lnTo>
                      <a:pt x="5475" y="433"/>
                    </a:lnTo>
                    <a:lnTo>
                      <a:pt x="6051" y="289"/>
                    </a:lnTo>
                    <a:lnTo>
                      <a:pt x="6676" y="145"/>
                    </a:lnTo>
                    <a:lnTo>
                      <a:pt x="7348" y="49"/>
                    </a:lnTo>
                    <a:lnTo>
                      <a:pt x="8021" y="1"/>
                    </a:lnTo>
                    <a:lnTo>
                      <a:pt x="8021" y="1"/>
                    </a:lnTo>
                    <a:lnTo>
                      <a:pt x="8501" y="1"/>
                    </a:lnTo>
                    <a:close/>
                    <a:moveTo>
                      <a:pt x="8501" y="1"/>
                    </a:moveTo>
                    <a:lnTo>
                      <a:pt x="8501" y="1"/>
                    </a:lnTo>
                    <a:lnTo>
                      <a:pt x="8501" y="1"/>
                    </a:lnTo>
                    <a:lnTo>
                      <a:pt x="8501" y="1"/>
                    </a:lnTo>
                    <a:lnTo>
                      <a:pt x="8501" y="1"/>
                    </a:lnTo>
                    <a:lnTo>
                      <a:pt x="85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75"/>
              <p:cNvSpPr/>
              <p:nvPr/>
            </p:nvSpPr>
            <p:spPr>
              <a:xfrm>
                <a:off x="7163350" y="1898175"/>
                <a:ext cx="25" cy="25"/>
              </a:xfrm>
              <a:custGeom>
                <a:avLst/>
                <a:gdLst/>
                <a:ahLst/>
                <a:cxnLst/>
                <a:rect l="l" t="t" r="r" b="b"/>
                <a:pathLst>
                  <a:path w="1" h="1" fill="none" extrusionOk="0">
                    <a:moveTo>
                      <a:pt x="0" y="0"/>
                    </a:move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75"/>
              <p:cNvSpPr/>
              <p:nvPr/>
            </p:nvSpPr>
            <p:spPr>
              <a:xfrm>
                <a:off x="7163350" y="1884975"/>
                <a:ext cx="81675" cy="13225"/>
              </a:xfrm>
              <a:custGeom>
                <a:avLst/>
                <a:gdLst/>
                <a:ahLst/>
                <a:cxnLst/>
                <a:rect l="l" t="t" r="r" b="b"/>
                <a:pathLst>
                  <a:path w="3267" h="529" fill="none" extrusionOk="0">
                    <a:moveTo>
                      <a:pt x="3266" y="0"/>
                    </a:moveTo>
                    <a:lnTo>
                      <a:pt x="3266" y="0"/>
                    </a:lnTo>
                    <a:lnTo>
                      <a:pt x="2402" y="240"/>
                    </a:lnTo>
                    <a:lnTo>
                      <a:pt x="1585" y="384"/>
                    </a:lnTo>
                    <a:lnTo>
                      <a:pt x="769" y="480"/>
                    </a:lnTo>
                    <a:lnTo>
                      <a:pt x="0" y="528"/>
                    </a:lnTo>
                    <a:lnTo>
                      <a:pt x="0" y="528"/>
                    </a:lnTo>
                    <a:lnTo>
                      <a:pt x="769" y="480"/>
                    </a:lnTo>
                    <a:lnTo>
                      <a:pt x="1585" y="384"/>
                    </a:lnTo>
                    <a:lnTo>
                      <a:pt x="2402" y="240"/>
                    </a:lnTo>
                    <a:lnTo>
                      <a:pt x="32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75"/>
              <p:cNvSpPr/>
              <p:nvPr/>
            </p:nvSpPr>
            <p:spPr>
              <a:xfrm>
                <a:off x="7245000" y="1884975"/>
                <a:ext cx="3625" cy="25"/>
              </a:xfrm>
              <a:custGeom>
                <a:avLst/>
                <a:gdLst/>
                <a:ahLst/>
                <a:cxnLst/>
                <a:rect l="l" t="t" r="r" b="b"/>
                <a:pathLst>
                  <a:path w="145" h="1" fill="none" extrusionOk="0">
                    <a:moveTo>
                      <a:pt x="144" y="0"/>
                    </a:moveTo>
                    <a:lnTo>
                      <a:pt x="144" y="0"/>
                    </a:lnTo>
                    <a:lnTo>
                      <a:pt x="0" y="0"/>
                    </a:lnTo>
                    <a:lnTo>
                      <a:pt x="0" y="0"/>
                    </a:lnTo>
                    <a:lnTo>
                      <a:pt x="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75"/>
              <p:cNvSpPr/>
              <p:nvPr/>
            </p:nvSpPr>
            <p:spPr>
              <a:xfrm>
                <a:off x="7249800" y="18837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75"/>
              <p:cNvSpPr/>
              <p:nvPr/>
            </p:nvSpPr>
            <p:spPr>
              <a:xfrm>
                <a:off x="6966450" y="1476750"/>
                <a:ext cx="212525" cy="212525"/>
              </a:xfrm>
              <a:custGeom>
                <a:avLst/>
                <a:gdLst/>
                <a:ahLst/>
                <a:cxnLst/>
                <a:rect l="l" t="t" r="r" b="b"/>
                <a:pathLst>
                  <a:path w="8501" h="8501" fill="none" extrusionOk="0">
                    <a:moveTo>
                      <a:pt x="8501" y="1"/>
                    </a:moveTo>
                    <a:lnTo>
                      <a:pt x="8501" y="1"/>
                    </a:lnTo>
                    <a:lnTo>
                      <a:pt x="8021" y="1"/>
                    </a:lnTo>
                    <a:lnTo>
                      <a:pt x="8021" y="1"/>
                    </a:lnTo>
                    <a:lnTo>
                      <a:pt x="7348" y="49"/>
                    </a:lnTo>
                    <a:lnTo>
                      <a:pt x="6676" y="145"/>
                    </a:lnTo>
                    <a:lnTo>
                      <a:pt x="6051" y="289"/>
                    </a:lnTo>
                    <a:lnTo>
                      <a:pt x="5475" y="433"/>
                    </a:lnTo>
                    <a:lnTo>
                      <a:pt x="4947" y="625"/>
                    </a:lnTo>
                    <a:lnTo>
                      <a:pt x="4467" y="817"/>
                    </a:lnTo>
                    <a:lnTo>
                      <a:pt x="3986" y="1057"/>
                    </a:lnTo>
                    <a:lnTo>
                      <a:pt x="3554" y="1297"/>
                    </a:lnTo>
                    <a:lnTo>
                      <a:pt x="3122" y="1585"/>
                    </a:lnTo>
                    <a:lnTo>
                      <a:pt x="2786" y="1874"/>
                    </a:lnTo>
                    <a:lnTo>
                      <a:pt x="2450" y="2162"/>
                    </a:lnTo>
                    <a:lnTo>
                      <a:pt x="2113" y="2498"/>
                    </a:lnTo>
                    <a:lnTo>
                      <a:pt x="1585" y="3170"/>
                    </a:lnTo>
                    <a:lnTo>
                      <a:pt x="1153" y="3891"/>
                    </a:lnTo>
                    <a:lnTo>
                      <a:pt x="769" y="4611"/>
                    </a:lnTo>
                    <a:lnTo>
                      <a:pt x="529" y="5331"/>
                    </a:lnTo>
                    <a:lnTo>
                      <a:pt x="288" y="6004"/>
                    </a:lnTo>
                    <a:lnTo>
                      <a:pt x="144" y="6628"/>
                    </a:lnTo>
                    <a:lnTo>
                      <a:pt x="48" y="7252"/>
                    </a:lnTo>
                    <a:lnTo>
                      <a:pt x="0" y="7733"/>
                    </a:lnTo>
                    <a:lnTo>
                      <a:pt x="0" y="8501"/>
                    </a:lnTo>
                    <a:lnTo>
                      <a:pt x="0" y="8501"/>
                    </a:lnTo>
                    <a:lnTo>
                      <a:pt x="0" y="7733"/>
                    </a:lnTo>
                    <a:lnTo>
                      <a:pt x="48" y="7252"/>
                    </a:lnTo>
                    <a:lnTo>
                      <a:pt x="144" y="6628"/>
                    </a:lnTo>
                    <a:lnTo>
                      <a:pt x="288" y="6004"/>
                    </a:lnTo>
                    <a:lnTo>
                      <a:pt x="529" y="5331"/>
                    </a:lnTo>
                    <a:lnTo>
                      <a:pt x="769" y="4611"/>
                    </a:lnTo>
                    <a:lnTo>
                      <a:pt x="1153" y="3891"/>
                    </a:lnTo>
                    <a:lnTo>
                      <a:pt x="1585" y="3170"/>
                    </a:lnTo>
                    <a:lnTo>
                      <a:pt x="2113" y="2498"/>
                    </a:lnTo>
                    <a:lnTo>
                      <a:pt x="2450" y="2162"/>
                    </a:lnTo>
                    <a:lnTo>
                      <a:pt x="2786" y="1874"/>
                    </a:lnTo>
                    <a:lnTo>
                      <a:pt x="3122" y="1585"/>
                    </a:lnTo>
                    <a:lnTo>
                      <a:pt x="3554" y="1297"/>
                    </a:lnTo>
                    <a:lnTo>
                      <a:pt x="3986" y="1057"/>
                    </a:lnTo>
                    <a:lnTo>
                      <a:pt x="4467" y="817"/>
                    </a:lnTo>
                    <a:lnTo>
                      <a:pt x="4947" y="625"/>
                    </a:lnTo>
                    <a:lnTo>
                      <a:pt x="5475" y="433"/>
                    </a:lnTo>
                    <a:lnTo>
                      <a:pt x="6051" y="289"/>
                    </a:lnTo>
                    <a:lnTo>
                      <a:pt x="6676" y="145"/>
                    </a:lnTo>
                    <a:lnTo>
                      <a:pt x="7348" y="49"/>
                    </a:lnTo>
                    <a:lnTo>
                      <a:pt x="8021" y="1"/>
                    </a:lnTo>
                    <a:lnTo>
                      <a:pt x="8021" y="1"/>
                    </a:lnTo>
                    <a:lnTo>
                      <a:pt x="850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75"/>
              <p:cNvSpPr/>
              <p:nvPr/>
            </p:nvSpPr>
            <p:spPr>
              <a:xfrm>
                <a:off x="7178950" y="1476750"/>
                <a:ext cx="25" cy="25"/>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75"/>
              <p:cNvSpPr/>
              <p:nvPr/>
            </p:nvSpPr>
            <p:spPr>
              <a:xfrm>
                <a:off x="7060100" y="1498350"/>
                <a:ext cx="267750" cy="271375"/>
              </a:xfrm>
              <a:custGeom>
                <a:avLst/>
                <a:gdLst/>
                <a:ahLst/>
                <a:cxnLst/>
                <a:rect l="l" t="t" r="r" b="b"/>
                <a:pathLst>
                  <a:path w="10710" h="10855" fill="none" extrusionOk="0">
                    <a:moveTo>
                      <a:pt x="5091" y="10855"/>
                    </a:moveTo>
                    <a:lnTo>
                      <a:pt x="5091" y="10855"/>
                    </a:lnTo>
                    <a:lnTo>
                      <a:pt x="4515" y="10855"/>
                    </a:lnTo>
                    <a:lnTo>
                      <a:pt x="3938" y="10759"/>
                    </a:lnTo>
                    <a:lnTo>
                      <a:pt x="3410" y="10615"/>
                    </a:lnTo>
                    <a:lnTo>
                      <a:pt x="2930" y="10422"/>
                    </a:lnTo>
                    <a:lnTo>
                      <a:pt x="2498" y="10230"/>
                    </a:lnTo>
                    <a:lnTo>
                      <a:pt x="2065" y="9942"/>
                    </a:lnTo>
                    <a:lnTo>
                      <a:pt x="1681" y="9606"/>
                    </a:lnTo>
                    <a:lnTo>
                      <a:pt x="1345" y="9270"/>
                    </a:lnTo>
                    <a:lnTo>
                      <a:pt x="1057" y="8886"/>
                    </a:lnTo>
                    <a:lnTo>
                      <a:pt x="769" y="8501"/>
                    </a:lnTo>
                    <a:lnTo>
                      <a:pt x="529" y="8069"/>
                    </a:lnTo>
                    <a:lnTo>
                      <a:pt x="336" y="7589"/>
                    </a:lnTo>
                    <a:lnTo>
                      <a:pt x="192" y="7109"/>
                    </a:lnTo>
                    <a:lnTo>
                      <a:pt x="96" y="6628"/>
                    </a:lnTo>
                    <a:lnTo>
                      <a:pt x="0" y="6148"/>
                    </a:lnTo>
                    <a:lnTo>
                      <a:pt x="0" y="5620"/>
                    </a:lnTo>
                    <a:lnTo>
                      <a:pt x="0" y="5620"/>
                    </a:lnTo>
                    <a:lnTo>
                      <a:pt x="0" y="5380"/>
                    </a:lnTo>
                    <a:lnTo>
                      <a:pt x="48" y="4755"/>
                    </a:lnTo>
                    <a:lnTo>
                      <a:pt x="96" y="4371"/>
                    </a:lnTo>
                    <a:lnTo>
                      <a:pt x="192" y="3891"/>
                    </a:lnTo>
                    <a:lnTo>
                      <a:pt x="336" y="3411"/>
                    </a:lnTo>
                    <a:lnTo>
                      <a:pt x="529" y="2931"/>
                    </a:lnTo>
                    <a:lnTo>
                      <a:pt x="769" y="2402"/>
                    </a:lnTo>
                    <a:lnTo>
                      <a:pt x="1105" y="1874"/>
                    </a:lnTo>
                    <a:lnTo>
                      <a:pt x="1537" y="1442"/>
                    </a:lnTo>
                    <a:lnTo>
                      <a:pt x="2065" y="1010"/>
                    </a:lnTo>
                    <a:lnTo>
                      <a:pt x="2690" y="625"/>
                    </a:lnTo>
                    <a:lnTo>
                      <a:pt x="3026" y="433"/>
                    </a:lnTo>
                    <a:lnTo>
                      <a:pt x="3410" y="289"/>
                    </a:lnTo>
                    <a:lnTo>
                      <a:pt x="3794" y="193"/>
                    </a:lnTo>
                    <a:lnTo>
                      <a:pt x="4226" y="97"/>
                    </a:lnTo>
                    <a:lnTo>
                      <a:pt x="4707" y="49"/>
                    </a:lnTo>
                    <a:lnTo>
                      <a:pt x="5187" y="1"/>
                    </a:lnTo>
                    <a:lnTo>
                      <a:pt x="5187" y="1"/>
                    </a:lnTo>
                    <a:lnTo>
                      <a:pt x="5475" y="1"/>
                    </a:lnTo>
                    <a:lnTo>
                      <a:pt x="5475" y="1"/>
                    </a:lnTo>
                    <a:lnTo>
                      <a:pt x="6051" y="1"/>
                    </a:lnTo>
                    <a:lnTo>
                      <a:pt x="6532" y="97"/>
                    </a:lnTo>
                    <a:lnTo>
                      <a:pt x="7012" y="193"/>
                    </a:lnTo>
                    <a:lnTo>
                      <a:pt x="7492" y="385"/>
                    </a:lnTo>
                    <a:lnTo>
                      <a:pt x="7924" y="577"/>
                    </a:lnTo>
                    <a:lnTo>
                      <a:pt x="8309" y="817"/>
                    </a:lnTo>
                    <a:lnTo>
                      <a:pt x="8693" y="1106"/>
                    </a:lnTo>
                    <a:lnTo>
                      <a:pt x="9029" y="1394"/>
                    </a:lnTo>
                    <a:lnTo>
                      <a:pt x="9365" y="1730"/>
                    </a:lnTo>
                    <a:lnTo>
                      <a:pt x="9605" y="2114"/>
                    </a:lnTo>
                    <a:lnTo>
                      <a:pt x="9893" y="2498"/>
                    </a:lnTo>
                    <a:lnTo>
                      <a:pt x="10086" y="2883"/>
                    </a:lnTo>
                    <a:lnTo>
                      <a:pt x="10278" y="3315"/>
                    </a:lnTo>
                    <a:lnTo>
                      <a:pt x="10422" y="3747"/>
                    </a:lnTo>
                    <a:lnTo>
                      <a:pt x="10566" y="4227"/>
                    </a:lnTo>
                    <a:lnTo>
                      <a:pt x="10662" y="4659"/>
                    </a:lnTo>
                    <a:lnTo>
                      <a:pt x="10710" y="5140"/>
                    </a:lnTo>
                    <a:lnTo>
                      <a:pt x="10710" y="5572"/>
                    </a:lnTo>
                    <a:lnTo>
                      <a:pt x="10710" y="6052"/>
                    </a:lnTo>
                    <a:lnTo>
                      <a:pt x="10662" y="6484"/>
                    </a:lnTo>
                    <a:lnTo>
                      <a:pt x="10566" y="6965"/>
                    </a:lnTo>
                    <a:lnTo>
                      <a:pt x="10470" y="7397"/>
                    </a:lnTo>
                    <a:lnTo>
                      <a:pt x="10278" y="7829"/>
                    </a:lnTo>
                    <a:lnTo>
                      <a:pt x="10134" y="8213"/>
                    </a:lnTo>
                    <a:lnTo>
                      <a:pt x="9893" y="8598"/>
                    </a:lnTo>
                    <a:lnTo>
                      <a:pt x="9605" y="8982"/>
                    </a:lnTo>
                    <a:lnTo>
                      <a:pt x="9317" y="9318"/>
                    </a:lnTo>
                    <a:lnTo>
                      <a:pt x="8981" y="9654"/>
                    </a:lnTo>
                    <a:lnTo>
                      <a:pt x="8597" y="9894"/>
                    </a:lnTo>
                    <a:lnTo>
                      <a:pt x="8165" y="10182"/>
                    </a:lnTo>
                    <a:lnTo>
                      <a:pt x="7732" y="10374"/>
                    </a:lnTo>
                    <a:lnTo>
                      <a:pt x="7204" y="10567"/>
                    </a:lnTo>
                    <a:lnTo>
                      <a:pt x="7204" y="10567"/>
                    </a:lnTo>
                    <a:lnTo>
                      <a:pt x="6628" y="10711"/>
                    </a:lnTo>
                    <a:lnTo>
                      <a:pt x="6099" y="10807"/>
                    </a:lnTo>
                    <a:lnTo>
                      <a:pt x="5571" y="10855"/>
                    </a:lnTo>
                    <a:lnTo>
                      <a:pt x="5091" y="108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75"/>
              <p:cNvSpPr/>
              <p:nvPr/>
            </p:nvSpPr>
            <p:spPr>
              <a:xfrm>
                <a:off x="6966450" y="1476750"/>
                <a:ext cx="415425" cy="421450"/>
              </a:xfrm>
              <a:custGeom>
                <a:avLst/>
                <a:gdLst/>
                <a:ahLst/>
                <a:cxnLst/>
                <a:rect l="l" t="t" r="r" b="b"/>
                <a:pathLst>
                  <a:path w="16617" h="16858" fill="none" extrusionOk="0">
                    <a:moveTo>
                      <a:pt x="8501" y="1"/>
                    </a:moveTo>
                    <a:lnTo>
                      <a:pt x="8501" y="1"/>
                    </a:lnTo>
                    <a:lnTo>
                      <a:pt x="8501" y="1"/>
                    </a:lnTo>
                    <a:lnTo>
                      <a:pt x="8021" y="1"/>
                    </a:lnTo>
                    <a:lnTo>
                      <a:pt x="8021" y="1"/>
                    </a:lnTo>
                    <a:lnTo>
                      <a:pt x="7348" y="49"/>
                    </a:lnTo>
                    <a:lnTo>
                      <a:pt x="6676" y="145"/>
                    </a:lnTo>
                    <a:lnTo>
                      <a:pt x="6051" y="289"/>
                    </a:lnTo>
                    <a:lnTo>
                      <a:pt x="5475" y="433"/>
                    </a:lnTo>
                    <a:lnTo>
                      <a:pt x="4947" y="625"/>
                    </a:lnTo>
                    <a:lnTo>
                      <a:pt x="4467" y="817"/>
                    </a:lnTo>
                    <a:lnTo>
                      <a:pt x="3986" y="1057"/>
                    </a:lnTo>
                    <a:lnTo>
                      <a:pt x="3554" y="1297"/>
                    </a:lnTo>
                    <a:lnTo>
                      <a:pt x="3122" y="1585"/>
                    </a:lnTo>
                    <a:lnTo>
                      <a:pt x="2786" y="1874"/>
                    </a:lnTo>
                    <a:lnTo>
                      <a:pt x="2450" y="2162"/>
                    </a:lnTo>
                    <a:lnTo>
                      <a:pt x="2113" y="2498"/>
                    </a:lnTo>
                    <a:lnTo>
                      <a:pt x="1585" y="3170"/>
                    </a:lnTo>
                    <a:lnTo>
                      <a:pt x="1153" y="3891"/>
                    </a:lnTo>
                    <a:lnTo>
                      <a:pt x="769" y="4611"/>
                    </a:lnTo>
                    <a:lnTo>
                      <a:pt x="529" y="5331"/>
                    </a:lnTo>
                    <a:lnTo>
                      <a:pt x="288" y="6004"/>
                    </a:lnTo>
                    <a:lnTo>
                      <a:pt x="144" y="6628"/>
                    </a:lnTo>
                    <a:lnTo>
                      <a:pt x="48" y="7252"/>
                    </a:lnTo>
                    <a:lnTo>
                      <a:pt x="0" y="7733"/>
                    </a:lnTo>
                    <a:lnTo>
                      <a:pt x="0" y="8501"/>
                    </a:lnTo>
                    <a:lnTo>
                      <a:pt x="0" y="8501"/>
                    </a:lnTo>
                    <a:lnTo>
                      <a:pt x="0" y="8741"/>
                    </a:lnTo>
                    <a:lnTo>
                      <a:pt x="0" y="8741"/>
                    </a:lnTo>
                    <a:lnTo>
                      <a:pt x="48" y="9510"/>
                    </a:lnTo>
                    <a:lnTo>
                      <a:pt x="144" y="10278"/>
                    </a:lnTo>
                    <a:lnTo>
                      <a:pt x="288" y="11046"/>
                    </a:lnTo>
                    <a:lnTo>
                      <a:pt x="529" y="11767"/>
                    </a:lnTo>
                    <a:lnTo>
                      <a:pt x="817" y="12487"/>
                    </a:lnTo>
                    <a:lnTo>
                      <a:pt x="1201" y="13159"/>
                    </a:lnTo>
                    <a:lnTo>
                      <a:pt x="1585" y="13784"/>
                    </a:lnTo>
                    <a:lnTo>
                      <a:pt x="2065" y="14360"/>
                    </a:lnTo>
                    <a:lnTo>
                      <a:pt x="2594" y="14936"/>
                    </a:lnTo>
                    <a:lnTo>
                      <a:pt x="3218" y="15417"/>
                    </a:lnTo>
                    <a:lnTo>
                      <a:pt x="3842" y="15801"/>
                    </a:lnTo>
                    <a:lnTo>
                      <a:pt x="4563" y="16185"/>
                    </a:lnTo>
                    <a:lnTo>
                      <a:pt x="5283" y="16473"/>
                    </a:lnTo>
                    <a:lnTo>
                      <a:pt x="6099" y="16665"/>
                    </a:lnTo>
                    <a:lnTo>
                      <a:pt x="6964" y="16809"/>
                    </a:lnTo>
                    <a:lnTo>
                      <a:pt x="7876" y="16857"/>
                    </a:lnTo>
                    <a:lnTo>
                      <a:pt x="7876" y="16857"/>
                    </a:lnTo>
                    <a:lnTo>
                      <a:pt x="7876" y="16857"/>
                    </a:lnTo>
                    <a:lnTo>
                      <a:pt x="7876" y="16857"/>
                    </a:lnTo>
                    <a:lnTo>
                      <a:pt x="7876" y="16857"/>
                    </a:lnTo>
                    <a:lnTo>
                      <a:pt x="7876" y="16857"/>
                    </a:lnTo>
                    <a:lnTo>
                      <a:pt x="8645" y="16809"/>
                    </a:lnTo>
                    <a:lnTo>
                      <a:pt x="9461" y="16713"/>
                    </a:lnTo>
                    <a:lnTo>
                      <a:pt x="10278" y="16569"/>
                    </a:lnTo>
                    <a:lnTo>
                      <a:pt x="11142" y="16329"/>
                    </a:lnTo>
                    <a:lnTo>
                      <a:pt x="11142" y="16329"/>
                    </a:lnTo>
                    <a:lnTo>
                      <a:pt x="11142" y="16329"/>
                    </a:lnTo>
                    <a:lnTo>
                      <a:pt x="11142" y="16329"/>
                    </a:lnTo>
                    <a:lnTo>
                      <a:pt x="11286" y="16329"/>
                    </a:lnTo>
                    <a:lnTo>
                      <a:pt x="11286" y="16329"/>
                    </a:lnTo>
                    <a:lnTo>
                      <a:pt x="11334" y="16281"/>
                    </a:lnTo>
                    <a:lnTo>
                      <a:pt x="11334" y="16281"/>
                    </a:lnTo>
                    <a:lnTo>
                      <a:pt x="11334" y="16281"/>
                    </a:lnTo>
                    <a:lnTo>
                      <a:pt x="11334" y="16281"/>
                    </a:lnTo>
                    <a:lnTo>
                      <a:pt x="12103" y="16041"/>
                    </a:lnTo>
                    <a:lnTo>
                      <a:pt x="12775" y="15657"/>
                    </a:lnTo>
                    <a:lnTo>
                      <a:pt x="13399" y="15273"/>
                    </a:lnTo>
                    <a:lnTo>
                      <a:pt x="13976" y="14840"/>
                    </a:lnTo>
                    <a:lnTo>
                      <a:pt x="14504" y="14360"/>
                    </a:lnTo>
                    <a:lnTo>
                      <a:pt x="14984" y="13832"/>
                    </a:lnTo>
                    <a:lnTo>
                      <a:pt x="15368" y="13255"/>
                    </a:lnTo>
                    <a:lnTo>
                      <a:pt x="15705" y="12631"/>
                    </a:lnTo>
                    <a:lnTo>
                      <a:pt x="15993" y="12007"/>
                    </a:lnTo>
                    <a:lnTo>
                      <a:pt x="16233" y="11334"/>
                    </a:lnTo>
                    <a:lnTo>
                      <a:pt x="16377" y="10662"/>
                    </a:lnTo>
                    <a:lnTo>
                      <a:pt x="16521" y="9990"/>
                    </a:lnTo>
                    <a:lnTo>
                      <a:pt x="16569" y="9269"/>
                    </a:lnTo>
                    <a:lnTo>
                      <a:pt x="16617" y="8597"/>
                    </a:lnTo>
                    <a:lnTo>
                      <a:pt x="16569" y="7877"/>
                    </a:lnTo>
                    <a:lnTo>
                      <a:pt x="16473" y="7156"/>
                    </a:lnTo>
                    <a:lnTo>
                      <a:pt x="16329" y="6484"/>
                    </a:lnTo>
                    <a:lnTo>
                      <a:pt x="16137" y="5764"/>
                    </a:lnTo>
                    <a:lnTo>
                      <a:pt x="15897" y="5091"/>
                    </a:lnTo>
                    <a:lnTo>
                      <a:pt x="15608" y="4467"/>
                    </a:lnTo>
                    <a:lnTo>
                      <a:pt x="15272" y="3843"/>
                    </a:lnTo>
                    <a:lnTo>
                      <a:pt x="14888" y="3266"/>
                    </a:lnTo>
                    <a:lnTo>
                      <a:pt x="14456" y="2690"/>
                    </a:lnTo>
                    <a:lnTo>
                      <a:pt x="13976" y="2162"/>
                    </a:lnTo>
                    <a:lnTo>
                      <a:pt x="13447" y="1681"/>
                    </a:lnTo>
                    <a:lnTo>
                      <a:pt x="12871" y="1249"/>
                    </a:lnTo>
                    <a:lnTo>
                      <a:pt x="12247" y="913"/>
                    </a:lnTo>
                    <a:lnTo>
                      <a:pt x="11574" y="577"/>
                    </a:lnTo>
                    <a:lnTo>
                      <a:pt x="10902" y="337"/>
                    </a:lnTo>
                    <a:lnTo>
                      <a:pt x="10134" y="145"/>
                    </a:lnTo>
                    <a:lnTo>
                      <a:pt x="9317" y="49"/>
                    </a:lnTo>
                    <a:lnTo>
                      <a:pt x="8501" y="1"/>
                    </a:lnTo>
                    <a:lnTo>
                      <a:pt x="8501" y="1"/>
                    </a:lnTo>
                    <a:lnTo>
                      <a:pt x="850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75"/>
              <p:cNvSpPr/>
              <p:nvPr/>
            </p:nvSpPr>
            <p:spPr>
              <a:xfrm>
                <a:off x="7263000" y="1541575"/>
                <a:ext cx="78075" cy="20450"/>
              </a:xfrm>
              <a:custGeom>
                <a:avLst/>
                <a:gdLst/>
                <a:ahLst/>
                <a:cxnLst/>
                <a:rect l="l" t="t" r="r" b="b"/>
                <a:pathLst>
                  <a:path w="3123" h="818" extrusionOk="0">
                    <a:moveTo>
                      <a:pt x="721" y="1"/>
                    </a:moveTo>
                    <a:lnTo>
                      <a:pt x="1" y="289"/>
                    </a:lnTo>
                    <a:lnTo>
                      <a:pt x="961" y="337"/>
                    </a:lnTo>
                    <a:lnTo>
                      <a:pt x="1777" y="481"/>
                    </a:lnTo>
                    <a:lnTo>
                      <a:pt x="2546" y="625"/>
                    </a:lnTo>
                    <a:lnTo>
                      <a:pt x="3122" y="817"/>
                    </a:lnTo>
                    <a:lnTo>
                      <a:pt x="2882" y="481"/>
                    </a:lnTo>
                    <a:lnTo>
                      <a:pt x="2114" y="241"/>
                    </a:lnTo>
                    <a:lnTo>
                      <a:pt x="1393" y="145"/>
                    </a:lnTo>
                    <a:lnTo>
                      <a:pt x="7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75"/>
              <p:cNvSpPr/>
              <p:nvPr/>
            </p:nvSpPr>
            <p:spPr>
              <a:xfrm>
                <a:off x="7195775" y="1643650"/>
                <a:ext cx="150100" cy="151300"/>
              </a:xfrm>
              <a:custGeom>
                <a:avLst/>
                <a:gdLst/>
                <a:ahLst/>
                <a:cxnLst/>
                <a:rect l="l" t="t" r="r" b="b"/>
                <a:pathLst>
                  <a:path w="6004" h="6052" extrusionOk="0">
                    <a:moveTo>
                      <a:pt x="2738" y="0"/>
                    </a:moveTo>
                    <a:lnTo>
                      <a:pt x="2545" y="96"/>
                    </a:lnTo>
                    <a:lnTo>
                      <a:pt x="2209" y="336"/>
                    </a:lnTo>
                    <a:lnTo>
                      <a:pt x="1297" y="1153"/>
                    </a:lnTo>
                    <a:lnTo>
                      <a:pt x="432" y="1969"/>
                    </a:lnTo>
                    <a:lnTo>
                      <a:pt x="96" y="2305"/>
                    </a:lnTo>
                    <a:lnTo>
                      <a:pt x="0" y="2497"/>
                    </a:lnTo>
                    <a:lnTo>
                      <a:pt x="0" y="2689"/>
                    </a:lnTo>
                    <a:lnTo>
                      <a:pt x="144" y="3170"/>
                    </a:lnTo>
                    <a:lnTo>
                      <a:pt x="528" y="4370"/>
                    </a:lnTo>
                    <a:lnTo>
                      <a:pt x="1153" y="6051"/>
                    </a:lnTo>
                    <a:lnTo>
                      <a:pt x="4034" y="6051"/>
                    </a:lnTo>
                    <a:lnTo>
                      <a:pt x="4466" y="6003"/>
                    </a:lnTo>
                    <a:lnTo>
                      <a:pt x="4755" y="6003"/>
                    </a:lnTo>
                    <a:lnTo>
                      <a:pt x="4851" y="5907"/>
                    </a:lnTo>
                    <a:lnTo>
                      <a:pt x="4947" y="5811"/>
                    </a:lnTo>
                    <a:lnTo>
                      <a:pt x="5139" y="5379"/>
                    </a:lnTo>
                    <a:lnTo>
                      <a:pt x="5379" y="4803"/>
                    </a:lnTo>
                    <a:lnTo>
                      <a:pt x="5571" y="4178"/>
                    </a:lnTo>
                    <a:lnTo>
                      <a:pt x="5763" y="3506"/>
                    </a:lnTo>
                    <a:lnTo>
                      <a:pt x="5907" y="2834"/>
                    </a:lnTo>
                    <a:lnTo>
                      <a:pt x="6003" y="2353"/>
                    </a:lnTo>
                    <a:lnTo>
                      <a:pt x="6003" y="2161"/>
                    </a:lnTo>
                    <a:lnTo>
                      <a:pt x="5955" y="2017"/>
                    </a:lnTo>
                    <a:lnTo>
                      <a:pt x="5907" y="1873"/>
                    </a:lnTo>
                    <a:lnTo>
                      <a:pt x="5763" y="1777"/>
                    </a:lnTo>
                    <a:lnTo>
                      <a:pt x="5427" y="1441"/>
                    </a:lnTo>
                    <a:lnTo>
                      <a:pt x="4899" y="1105"/>
                    </a:lnTo>
                    <a:lnTo>
                      <a:pt x="4370" y="816"/>
                    </a:lnTo>
                    <a:lnTo>
                      <a:pt x="3314" y="240"/>
                    </a:lnTo>
                    <a:lnTo>
                      <a:pt x="2930" y="48"/>
                    </a:lnTo>
                    <a:lnTo>
                      <a:pt x="27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75"/>
              <p:cNvSpPr/>
              <p:nvPr/>
            </p:nvSpPr>
            <p:spPr>
              <a:xfrm>
                <a:off x="6995250" y="1594425"/>
                <a:ext cx="129700" cy="148900"/>
              </a:xfrm>
              <a:custGeom>
                <a:avLst/>
                <a:gdLst/>
                <a:ahLst/>
                <a:cxnLst/>
                <a:rect l="l" t="t" r="r" b="b"/>
                <a:pathLst>
                  <a:path w="5188" h="5956" extrusionOk="0">
                    <a:moveTo>
                      <a:pt x="4419" y="0"/>
                    </a:moveTo>
                    <a:lnTo>
                      <a:pt x="3843" y="48"/>
                    </a:lnTo>
                    <a:lnTo>
                      <a:pt x="2690" y="192"/>
                    </a:lnTo>
                    <a:lnTo>
                      <a:pt x="1538" y="384"/>
                    </a:lnTo>
                    <a:lnTo>
                      <a:pt x="1154" y="480"/>
                    </a:lnTo>
                    <a:lnTo>
                      <a:pt x="961" y="528"/>
                    </a:lnTo>
                    <a:lnTo>
                      <a:pt x="865" y="768"/>
                    </a:lnTo>
                    <a:lnTo>
                      <a:pt x="721" y="1249"/>
                    </a:lnTo>
                    <a:lnTo>
                      <a:pt x="385" y="2641"/>
                    </a:lnTo>
                    <a:lnTo>
                      <a:pt x="1" y="4610"/>
                    </a:lnTo>
                    <a:lnTo>
                      <a:pt x="1154" y="5331"/>
                    </a:lnTo>
                    <a:lnTo>
                      <a:pt x="1970" y="5763"/>
                    </a:lnTo>
                    <a:lnTo>
                      <a:pt x="2306" y="5907"/>
                    </a:lnTo>
                    <a:lnTo>
                      <a:pt x="2498" y="5955"/>
                    </a:lnTo>
                    <a:lnTo>
                      <a:pt x="2690" y="5859"/>
                    </a:lnTo>
                    <a:lnTo>
                      <a:pt x="3026" y="5619"/>
                    </a:lnTo>
                    <a:lnTo>
                      <a:pt x="3939" y="4947"/>
                    </a:lnTo>
                    <a:lnTo>
                      <a:pt x="4803" y="4274"/>
                    </a:lnTo>
                    <a:lnTo>
                      <a:pt x="5092" y="4034"/>
                    </a:lnTo>
                    <a:lnTo>
                      <a:pt x="5188" y="3842"/>
                    </a:lnTo>
                    <a:lnTo>
                      <a:pt x="5092" y="3170"/>
                    </a:lnTo>
                    <a:lnTo>
                      <a:pt x="4899" y="1873"/>
                    </a:lnTo>
                    <a:lnTo>
                      <a:pt x="4659" y="624"/>
                    </a:lnTo>
                    <a:lnTo>
                      <a:pt x="4515" y="192"/>
                    </a:lnTo>
                    <a:lnTo>
                      <a:pt x="4467" y="48"/>
                    </a:lnTo>
                    <a:lnTo>
                      <a:pt x="4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75"/>
              <p:cNvSpPr/>
              <p:nvPr/>
            </p:nvSpPr>
            <p:spPr>
              <a:xfrm>
                <a:off x="7142925" y="1480350"/>
                <a:ext cx="159725" cy="99675"/>
              </a:xfrm>
              <a:custGeom>
                <a:avLst/>
                <a:gdLst/>
                <a:ahLst/>
                <a:cxnLst/>
                <a:rect l="l" t="t" r="r" b="b"/>
                <a:pathLst>
                  <a:path w="6389" h="3987" extrusionOk="0">
                    <a:moveTo>
                      <a:pt x="2402" y="1"/>
                    </a:moveTo>
                    <a:lnTo>
                      <a:pt x="1970" y="193"/>
                    </a:lnTo>
                    <a:lnTo>
                      <a:pt x="1154" y="625"/>
                    </a:lnTo>
                    <a:lnTo>
                      <a:pt x="337" y="1057"/>
                    </a:lnTo>
                    <a:lnTo>
                      <a:pt x="97" y="1249"/>
                    </a:lnTo>
                    <a:lnTo>
                      <a:pt x="1" y="1345"/>
                    </a:lnTo>
                    <a:lnTo>
                      <a:pt x="241" y="2306"/>
                    </a:lnTo>
                    <a:lnTo>
                      <a:pt x="433" y="3122"/>
                    </a:lnTo>
                    <a:lnTo>
                      <a:pt x="2450" y="3554"/>
                    </a:lnTo>
                    <a:lnTo>
                      <a:pt x="4563" y="3987"/>
                    </a:lnTo>
                    <a:lnTo>
                      <a:pt x="4900" y="3843"/>
                    </a:lnTo>
                    <a:lnTo>
                      <a:pt x="5524" y="3458"/>
                    </a:lnTo>
                    <a:lnTo>
                      <a:pt x="6100" y="3026"/>
                    </a:lnTo>
                    <a:lnTo>
                      <a:pt x="6292" y="2882"/>
                    </a:lnTo>
                    <a:lnTo>
                      <a:pt x="6388" y="2786"/>
                    </a:lnTo>
                    <a:lnTo>
                      <a:pt x="6340" y="2642"/>
                    </a:lnTo>
                    <a:lnTo>
                      <a:pt x="6196" y="2402"/>
                    </a:lnTo>
                    <a:lnTo>
                      <a:pt x="5764" y="1730"/>
                    </a:lnTo>
                    <a:lnTo>
                      <a:pt x="5140" y="817"/>
                    </a:lnTo>
                    <a:lnTo>
                      <a:pt x="3603" y="289"/>
                    </a:lnTo>
                    <a:lnTo>
                      <a:pt x="2834" y="97"/>
                    </a:lnTo>
                    <a:lnTo>
                      <a:pt x="2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75"/>
              <p:cNvSpPr/>
              <p:nvPr/>
            </p:nvSpPr>
            <p:spPr>
              <a:xfrm>
                <a:off x="7051700" y="1790125"/>
                <a:ext cx="124875" cy="100875"/>
              </a:xfrm>
              <a:custGeom>
                <a:avLst/>
                <a:gdLst/>
                <a:ahLst/>
                <a:cxnLst/>
                <a:rect l="l" t="t" r="r" b="b"/>
                <a:pathLst>
                  <a:path w="4995" h="4035" extrusionOk="0">
                    <a:moveTo>
                      <a:pt x="672" y="0"/>
                    </a:moveTo>
                    <a:lnTo>
                      <a:pt x="336" y="624"/>
                    </a:lnTo>
                    <a:lnTo>
                      <a:pt x="96" y="1153"/>
                    </a:lnTo>
                    <a:lnTo>
                      <a:pt x="0" y="1489"/>
                    </a:lnTo>
                    <a:lnTo>
                      <a:pt x="0" y="1633"/>
                    </a:lnTo>
                    <a:lnTo>
                      <a:pt x="48" y="1825"/>
                    </a:lnTo>
                    <a:lnTo>
                      <a:pt x="288" y="2401"/>
                    </a:lnTo>
                    <a:lnTo>
                      <a:pt x="576" y="3122"/>
                    </a:lnTo>
                    <a:lnTo>
                      <a:pt x="768" y="3218"/>
                    </a:lnTo>
                    <a:lnTo>
                      <a:pt x="1105" y="3362"/>
                    </a:lnTo>
                    <a:lnTo>
                      <a:pt x="1921" y="3650"/>
                    </a:lnTo>
                    <a:lnTo>
                      <a:pt x="3122" y="4034"/>
                    </a:lnTo>
                    <a:lnTo>
                      <a:pt x="3410" y="4034"/>
                    </a:lnTo>
                    <a:lnTo>
                      <a:pt x="4082" y="3890"/>
                    </a:lnTo>
                    <a:lnTo>
                      <a:pt x="4707" y="3698"/>
                    </a:lnTo>
                    <a:lnTo>
                      <a:pt x="4899" y="3602"/>
                    </a:lnTo>
                    <a:lnTo>
                      <a:pt x="4947" y="3554"/>
                    </a:lnTo>
                    <a:lnTo>
                      <a:pt x="4995" y="3506"/>
                    </a:lnTo>
                    <a:lnTo>
                      <a:pt x="4947" y="2497"/>
                    </a:lnTo>
                    <a:lnTo>
                      <a:pt x="4947" y="1873"/>
                    </a:lnTo>
                    <a:lnTo>
                      <a:pt x="4899" y="1537"/>
                    </a:lnTo>
                    <a:lnTo>
                      <a:pt x="4707" y="1393"/>
                    </a:lnTo>
                    <a:lnTo>
                      <a:pt x="4226" y="1201"/>
                    </a:lnTo>
                    <a:lnTo>
                      <a:pt x="2786" y="672"/>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75"/>
              <p:cNvSpPr/>
              <p:nvPr/>
            </p:nvSpPr>
            <p:spPr>
              <a:xfrm>
                <a:off x="7012075" y="1497150"/>
                <a:ext cx="153700" cy="145325"/>
              </a:xfrm>
              <a:custGeom>
                <a:avLst/>
                <a:gdLst/>
                <a:ahLst/>
                <a:cxnLst/>
                <a:rect l="l" t="t" r="r" b="b"/>
                <a:pathLst>
                  <a:path w="6148" h="5813" extrusionOk="0">
                    <a:moveTo>
                      <a:pt x="2594" y="1"/>
                    </a:moveTo>
                    <a:lnTo>
                      <a:pt x="2065" y="289"/>
                    </a:lnTo>
                    <a:lnTo>
                      <a:pt x="2882" y="289"/>
                    </a:lnTo>
                    <a:lnTo>
                      <a:pt x="3890" y="385"/>
                    </a:lnTo>
                    <a:lnTo>
                      <a:pt x="4947" y="529"/>
                    </a:lnTo>
                    <a:lnTo>
                      <a:pt x="5907" y="673"/>
                    </a:lnTo>
                    <a:lnTo>
                      <a:pt x="5763" y="2210"/>
                    </a:lnTo>
                    <a:lnTo>
                      <a:pt x="1777" y="5476"/>
                    </a:lnTo>
                    <a:lnTo>
                      <a:pt x="432" y="4371"/>
                    </a:lnTo>
                    <a:lnTo>
                      <a:pt x="240" y="1730"/>
                    </a:lnTo>
                    <a:lnTo>
                      <a:pt x="0" y="2018"/>
                    </a:lnTo>
                    <a:lnTo>
                      <a:pt x="192" y="4900"/>
                    </a:lnTo>
                    <a:lnTo>
                      <a:pt x="1777" y="5812"/>
                    </a:lnTo>
                    <a:lnTo>
                      <a:pt x="6003" y="2354"/>
                    </a:lnTo>
                    <a:lnTo>
                      <a:pt x="6147" y="481"/>
                    </a:lnTo>
                    <a:lnTo>
                      <a:pt x="6051" y="481"/>
                    </a:lnTo>
                    <a:lnTo>
                      <a:pt x="4611" y="193"/>
                    </a:lnTo>
                    <a:lnTo>
                      <a:pt x="3554" y="49"/>
                    </a:lnTo>
                    <a:lnTo>
                      <a:pt x="30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75"/>
              <p:cNvSpPr/>
              <p:nvPr/>
            </p:nvSpPr>
            <p:spPr>
              <a:xfrm>
                <a:off x="7052900" y="1566800"/>
                <a:ext cx="325375" cy="286975"/>
              </a:xfrm>
              <a:custGeom>
                <a:avLst/>
                <a:gdLst/>
                <a:ahLst/>
                <a:cxnLst/>
                <a:rect l="l" t="t" r="r" b="b"/>
                <a:pathLst>
                  <a:path w="13015" h="11479" extrusionOk="0">
                    <a:moveTo>
                      <a:pt x="7924" y="0"/>
                    </a:moveTo>
                    <a:lnTo>
                      <a:pt x="8405" y="3650"/>
                    </a:lnTo>
                    <a:lnTo>
                      <a:pt x="7012" y="5763"/>
                    </a:lnTo>
                    <a:lnTo>
                      <a:pt x="2690" y="4755"/>
                    </a:lnTo>
                    <a:lnTo>
                      <a:pt x="0" y="6244"/>
                    </a:lnTo>
                    <a:lnTo>
                      <a:pt x="0" y="6292"/>
                    </a:lnTo>
                    <a:lnTo>
                      <a:pt x="0" y="6724"/>
                    </a:lnTo>
                    <a:lnTo>
                      <a:pt x="48" y="7156"/>
                    </a:lnTo>
                    <a:lnTo>
                      <a:pt x="96" y="7732"/>
                    </a:lnTo>
                    <a:lnTo>
                      <a:pt x="240" y="8357"/>
                    </a:lnTo>
                    <a:lnTo>
                      <a:pt x="528" y="9029"/>
                    </a:lnTo>
                    <a:lnTo>
                      <a:pt x="672" y="9365"/>
                    </a:lnTo>
                    <a:lnTo>
                      <a:pt x="913" y="9750"/>
                    </a:lnTo>
                    <a:lnTo>
                      <a:pt x="1153" y="10086"/>
                    </a:lnTo>
                    <a:lnTo>
                      <a:pt x="1393" y="10422"/>
                    </a:lnTo>
                    <a:lnTo>
                      <a:pt x="3122" y="11478"/>
                    </a:lnTo>
                    <a:lnTo>
                      <a:pt x="3170" y="11478"/>
                    </a:lnTo>
                    <a:lnTo>
                      <a:pt x="5235" y="10278"/>
                    </a:lnTo>
                    <a:lnTo>
                      <a:pt x="6387" y="9605"/>
                    </a:lnTo>
                    <a:lnTo>
                      <a:pt x="6964" y="9221"/>
                    </a:lnTo>
                    <a:lnTo>
                      <a:pt x="8693" y="7732"/>
                    </a:lnTo>
                    <a:lnTo>
                      <a:pt x="11766" y="5187"/>
                    </a:lnTo>
                    <a:lnTo>
                      <a:pt x="11766" y="5139"/>
                    </a:lnTo>
                    <a:lnTo>
                      <a:pt x="12199" y="4611"/>
                    </a:lnTo>
                    <a:lnTo>
                      <a:pt x="13015" y="3506"/>
                    </a:lnTo>
                    <a:lnTo>
                      <a:pt x="12919" y="3122"/>
                    </a:lnTo>
                    <a:lnTo>
                      <a:pt x="12199" y="4179"/>
                    </a:lnTo>
                    <a:lnTo>
                      <a:pt x="11574" y="4995"/>
                    </a:lnTo>
                    <a:lnTo>
                      <a:pt x="9029" y="7108"/>
                    </a:lnTo>
                    <a:lnTo>
                      <a:pt x="6772" y="9029"/>
                    </a:lnTo>
                    <a:lnTo>
                      <a:pt x="6339" y="9317"/>
                    </a:lnTo>
                    <a:lnTo>
                      <a:pt x="5379" y="9894"/>
                    </a:lnTo>
                    <a:lnTo>
                      <a:pt x="3122" y="11190"/>
                    </a:lnTo>
                    <a:lnTo>
                      <a:pt x="1585" y="10230"/>
                    </a:lnTo>
                    <a:lnTo>
                      <a:pt x="1153" y="9653"/>
                    </a:lnTo>
                    <a:lnTo>
                      <a:pt x="817" y="9029"/>
                    </a:lnTo>
                    <a:lnTo>
                      <a:pt x="576" y="8453"/>
                    </a:lnTo>
                    <a:lnTo>
                      <a:pt x="432" y="7877"/>
                    </a:lnTo>
                    <a:lnTo>
                      <a:pt x="336" y="7348"/>
                    </a:lnTo>
                    <a:lnTo>
                      <a:pt x="288" y="6964"/>
                    </a:lnTo>
                    <a:lnTo>
                      <a:pt x="240" y="6388"/>
                    </a:lnTo>
                    <a:lnTo>
                      <a:pt x="2738" y="5043"/>
                    </a:lnTo>
                    <a:lnTo>
                      <a:pt x="7108" y="6052"/>
                    </a:lnTo>
                    <a:lnTo>
                      <a:pt x="8693" y="3698"/>
                    </a:lnTo>
                    <a:lnTo>
                      <a:pt x="8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75"/>
              <p:cNvSpPr/>
              <p:nvPr/>
            </p:nvSpPr>
            <p:spPr>
              <a:xfrm>
                <a:off x="7305025" y="1774500"/>
                <a:ext cx="21625" cy="69675"/>
              </a:xfrm>
              <a:custGeom>
                <a:avLst/>
                <a:gdLst/>
                <a:ahLst/>
                <a:cxnLst/>
                <a:rect l="l" t="t" r="r" b="b"/>
                <a:pathLst>
                  <a:path w="865" h="2787" extrusionOk="0">
                    <a:moveTo>
                      <a:pt x="241" y="1"/>
                    </a:moveTo>
                    <a:lnTo>
                      <a:pt x="0" y="97"/>
                    </a:lnTo>
                    <a:lnTo>
                      <a:pt x="144" y="577"/>
                    </a:lnTo>
                    <a:lnTo>
                      <a:pt x="337" y="1297"/>
                    </a:lnTo>
                    <a:lnTo>
                      <a:pt x="625" y="2786"/>
                    </a:lnTo>
                    <a:lnTo>
                      <a:pt x="865" y="2546"/>
                    </a:lnTo>
                    <a:lnTo>
                      <a:pt x="529" y="1105"/>
                    </a:lnTo>
                    <a:lnTo>
                      <a:pt x="385" y="481"/>
                    </a:lnTo>
                    <a:lnTo>
                      <a:pt x="2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75"/>
              <p:cNvSpPr/>
              <p:nvPr/>
            </p:nvSpPr>
            <p:spPr>
              <a:xfrm>
                <a:off x="6968850" y="1702475"/>
                <a:ext cx="37250" cy="37250"/>
              </a:xfrm>
              <a:custGeom>
                <a:avLst/>
                <a:gdLst/>
                <a:ahLst/>
                <a:cxnLst/>
                <a:rect l="l" t="t" r="r" b="b"/>
                <a:pathLst>
                  <a:path w="1490" h="1490" extrusionOk="0">
                    <a:moveTo>
                      <a:pt x="1393" y="0"/>
                    </a:moveTo>
                    <a:lnTo>
                      <a:pt x="1201" y="96"/>
                    </a:lnTo>
                    <a:lnTo>
                      <a:pt x="817" y="336"/>
                    </a:lnTo>
                    <a:lnTo>
                      <a:pt x="385" y="673"/>
                    </a:lnTo>
                    <a:lnTo>
                      <a:pt x="192" y="865"/>
                    </a:lnTo>
                    <a:lnTo>
                      <a:pt x="0" y="1105"/>
                    </a:lnTo>
                    <a:lnTo>
                      <a:pt x="96" y="1489"/>
                    </a:lnTo>
                    <a:lnTo>
                      <a:pt x="192" y="1249"/>
                    </a:lnTo>
                    <a:lnTo>
                      <a:pt x="385" y="1009"/>
                    </a:lnTo>
                    <a:lnTo>
                      <a:pt x="625" y="817"/>
                    </a:lnTo>
                    <a:lnTo>
                      <a:pt x="865" y="625"/>
                    </a:lnTo>
                    <a:lnTo>
                      <a:pt x="1297" y="336"/>
                    </a:lnTo>
                    <a:lnTo>
                      <a:pt x="1489" y="240"/>
                    </a:lnTo>
                    <a:lnTo>
                      <a:pt x="13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75"/>
              <p:cNvSpPr/>
              <p:nvPr/>
            </p:nvSpPr>
            <p:spPr>
              <a:xfrm>
                <a:off x="7014475" y="1824925"/>
                <a:ext cx="51650" cy="13250"/>
              </a:xfrm>
              <a:custGeom>
                <a:avLst/>
                <a:gdLst/>
                <a:ahLst/>
                <a:cxnLst/>
                <a:rect l="l" t="t" r="r" b="b"/>
                <a:pathLst>
                  <a:path w="2066" h="530" extrusionOk="0">
                    <a:moveTo>
                      <a:pt x="2017" y="1"/>
                    </a:moveTo>
                    <a:lnTo>
                      <a:pt x="1009" y="145"/>
                    </a:lnTo>
                    <a:lnTo>
                      <a:pt x="0" y="289"/>
                    </a:lnTo>
                    <a:lnTo>
                      <a:pt x="192" y="529"/>
                    </a:lnTo>
                    <a:lnTo>
                      <a:pt x="1393" y="337"/>
                    </a:lnTo>
                    <a:lnTo>
                      <a:pt x="2065" y="241"/>
                    </a:lnTo>
                    <a:lnTo>
                      <a:pt x="20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75"/>
              <p:cNvSpPr/>
              <p:nvPr/>
            </p:nvSpPr>
            <p:spPr>
              <a:xfrm>
                <a:off x="7164550" y="1865750"/>
                <a:ext cx="30050" cy="31250"/>
              </a:xfrm>
              <a:custGeom>
                <a:avLst/>
                <a:gdLst/>
                <a:ahLst/>
                <a:cxnLst/>
                <a:rect l="l" t="t" r="r" b="b"/>
                <a:pathLst>
                  <a:path w="1202" h="1250" extrusionOk="0">
                    <a:moveTo>
                      <a:pt x="241" y="1"/>
                    </a:moveTo>
                    <a:lnTo>
                      <a:pt x="0" y="97"/>
                    </a:lnTo>
                    <a:lnTo>
                      <a:pt x="241" y="481"/>
                    </a:lnTo>
                    <a:lnTo>
                      <a:pt x="529" y="817"/>
                    </a:lnTo>
                    <a:lnTo>
                      <a:pt x="913" y="1249"/>
                    </a:lnTo>
                    <a:lnTo>
                      <a:pt x="1201" y="1201"/>
                    </a:lnTo>
                    <a:lnTo>
                      <a:pt x="817" y="769"/>
                    </a:lnTo>
                    <a:lnTo>
                      <a:pt x="481" y="385"/>
                    </a:lnTo>
                    <a:lnTo>
                      <a:pt x="2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4478;p75"/>
            <p:cNvGrpSpPr/>
            <p:nvPr/>
          </p:nvGrpSpPr>
          <p:grpSpPr>
            <a:xfrm>
              <a:off x="4194880" y="328742"/>
              <a:ext cx="413138" cy="962024"/>
              <a:chOff x="4194880" y="328742"/>
              <a:chExt cx="413138" cy="962024"/>
            </a:xfrm>
          </p:grpSpPr>
          <p:sp>
            <p:nvSpPr>
              <p:cNvPr id="4479" name="Google Shape;4479;p75"/>
              <p:cNvSpPr/>
              <p:nvPr/>
            </p:nvSpPr>
            <p:spPr>
              <a:xfrm flipH="1">
                <a:off x="4194880" y="328742"/>
                <a:ext cx="413138" cy="475806"/>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75"/>
              <p:cNvSpPr/>
              <p:nvPr/>
            </p:nvSpPr>
            <p:spPr>
              <a:xfrm rot="-2306925" flipH="1">
                <a:off x="4256692" y="959568"/>
                <a:ext cx="247590" cy="285134"/>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4481;p75"/>
            <p:cNvGrpSpPr/>
            <p:nvPr/>
          </p:nvGrpSpPr>
          <p:grpSpPr>
            <a:xfrm rot="10800000">
              <a:off x="5732238" y="773817"/>
              <a:ext cx="413138" cy="962024"/>
              <a:chOff x="4194880" y="328742"/>
              <a:chExt cx="413138" cy="962024"/>
            </a:xfrm>
          </p:grpSpPr>
          <p:sp>
            <p:nvSpPr>
              <p:cNvPr id="4482" name="Google Shape;4482;p75"/>
              <p:cNvSpPr/>
              <p:nvPr/>
            </p:nvSpPr>
            <p:spPr>
              <a:xfrm flipH="1">
                <a:off x="4194880" y="328742"/>
                <a:ext cx="413138" cy="475806"/>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75"/>
              <p:cNvSpPr/>
              <p:nvPr/>
            </p:nvSpPr>
            <p:spPr>
              <a:xfrm rot="-2306925" flipH="1">
                <a:off x="4256692" y="959568"/>
                <a:ext cx="247590" cy="285134"/>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oogle Shape;4484;p75"/>
          <p:cNvGrpSpPr/>
          <p:nvPr/>
        </p:nvGrpSpPr>
        <p:grpSpPr>
          <a:xfrm rot="386444" flipH="1">
            <a:off x="6622766" y="557804"/>
            <a:ext cx="2331272" cy="3518030"/>
            <a:chOff x="5111475" y="3562250"/>
            <a:chExt cx="901700" cy="1150225"/>
          </a:xfrm>
        </p:grpSpPr>
        <p:sp>
          <p:nvSpPr>
            <p:cNvPr id="4485" name="Google Shape;4485;p75"/>
            <p:cNvSpPr/>
            <p:nvPr/>
          </p:nvSpPr>
          <p:spPr>
            <a:xfrm>
              <a:off x="5113875" y="4345050"/>
              <a:ext cx="432250" cy="171725"/>
            </a:xfrm>
            <a:custGeom>
              <a:avLst/>
              <a:gdLst/>
              <a:ahLst/>
              <a:cxnLst/>
              <a:rect l="l" t="t" r="r" b="b"/>
              <a:pathLst>
                <a:path w="17290" h="6869" extrusionOk="0">
                  <a:moveTo>
                    <a:pt x="11574" y="1"/>
                  </a:moveTo>
                  <a:lnTo>
                    <a:pt x="10998" y="625"/>
                  </a:lnTo>
                  <a:lnTo>
                    <a:pt x="10422" y="1153"/>
                  </a:lnTo>
                  <a:lnTo>
                    <a:pt x="9846" y="1634"/>
                  </a:lnTo>
                  <a:lnTo>
                    <a:pt x="9317" y="2066"/>
                  </a:lnTo>
                  <a:lnTo>
                    <a:pt x="8789" y="2402"/>
                  </a:lnTo>
                  <a:lnTo>
                    <a:pt x="8309" y="2738"/>
                  </a:lnTo>
                  <a:lnTo>
                    <a:pt x="7828" y="2978"/>
                  </a:lnTo>
                  <a:lnTo>
                    <a:pt x="7348" y="3170"/>
                  </a:lnTo>
                  <a:lnTo>
                    <a:pt x="6916" y="3314"/>
                  </a:lnTo>
                  <a:lnTo>
                    <a:pt x="6484" y="3459"/>
                  </a:lnTo>
                  <a:lnTo>
                    <a:pt x="6052" y="3507"/>
                  </a:lnTo>
                  <a:lnTo>
                    <a:pt x="5667" y="3555"/>
                  </a:lnTo>
                  <a:lnTo>
                    <a:pt x="4947" y="3555"/>
                  </a:lnTo>
                  <a:lnTo>
                    <a:pt x="4275" y="3411"/>
                  </a:lnTo>
                  <a:lnTo>
                    <a:pt x="3698" y="3170"/>
                  </a:lnTo>
                  <a:lnTo>
                    <a:pt x="3218" y="2930"/>
                  </a:lnTo>
                  <a:lnTo>
                    <a:pt x="2786" y="2642"/>
                  </a:lnTo>
                  <a:lnTo>
                    <a:pt x="2450" y="2306"/>
                  </a:lnTo>
                  <a:lnTo>
                    <a:pt x="2162" y="2066"/>
                  </a:lnTo>
                  <a:lnTo>
                    <a:pt x="1969" y="1826"/>
                  </a:lnTo>
                  <a:lnTo>
                    <a:pt x="1825" y="1586"/>
                  </a:lnTo>
                  <a:lnTo>
                    <a:pt x="0" y="6868"/>
                  </a:lnTo>
                  <a:lnTo>
                    <a:pt x="1633" y="4563"/>
                  </a:lnTo>
                  <a:lnTo>
                    <a:pt x="1681" y="4659"/>
                  </a:lnTo>
                  <a:lnTo>
                    <a:pt x="1921" y="4899"/>
                  </a:lnTo>
                  <a:lnTo>
                    <a:pt x="2306" y="5235"/>
                  </a:lnTo>
                  <a:lnTo>
                    <a:pt x="2882" y="5620"/>
                  </a:lnTo>
                  <a:lnTo>
                    <a:pt x="3266" y="5812"/>
                  </a:lnTo>
                  <a:lnTo>
                    <a:pt x="3698" y="6004"/>
                  </a:lnTo>
                  <a:lnTo>
                    <a:pt x="4179" y="6148"/>
                  </a:lnTo>
                  <a:lnTo>
                    <a:pt x="4755" y="6292"/>
                  </a:lnTo>
                  <a:lnTo>
                    <a:pt x="5379" y="6436"/>
                  </a:lnTo>
                  <a:lnTo>
                    <a:pt x="6100" y="6532"/>
                  </a:lnTo>
                  <a:lnTo>
                    <a:pt x="6868" y="6580"/>
                  </a:lnTo>
                  <a:lnTo>
                    <a:pt x="7732" y="6580"/>
                  </a:lnTo>
                  <a:lnTo>
                    <a:pt x="8165" y="6532"/>
                  </a:lnTo>
                  <a:lnTo>
                    <a:pt x="8597" y="6484"/>
                  </a:lnTo>
                  <a:lnTo>
                    <a:pt x="9077" y="6388"/>
                  </a:lnTo>
                  <a:lnTo>
                    <a:pt x="9509" y="6244"/>
                  </a:lnTo>
                  <a:lnTo>
                    <a:pt x="10374" y="5908"/>
                  </a:lnTo>
                  <a:lnTo>
                    <a:pt x="11238" y="5476"/>
                  </a:lnTo>
                  <a:lnTo>
                    <a:pt x="12055" y="4995"/>
                  </a:lnTo>
                  <a:lnTo>
                    <a:pt x="12871" y="4467"/>
                  </a:lnTo>
                  <a:lnTo>
                    <a:pt x="13592" y="3891"/>
                  </a:lnTo>
                  <a:lnTo>
                    <a:pt x="14312" y="3314"/>
                  </a:lnTo>
                  <a:lnTo>
                    <a:pt x="14936" y="2690"/>
                  </a:lnTo>
                  <a:lnTo>
                    <a:pt x="15561" y="2162"/>
                  </a:lnTo>
                  <a:lnTo>
                    <a:pt x="16473" y="1153"/>
                  </a:lnTo>
                  <a:lnTo>
                    <a:pt x="17097" y="433"/>
                  </a:lnTo>
                  <a:lnTo>
                    <a:pt x="17289" y="145"/>
                  </a:lnTo>
                  <a:lnTo>
                    <a:pt x="11574"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75"/>
            <p:cNvSpPr/>
            <p:nvPr/>
          </p:nvSpPr>
          <p:spPr>
            <a:xfrm>
              <a:off x="5113875" y="4345050"/>
              <a:ext cx="432250" cy="171725"/>
            </a:xfrm>
            <a:custGeom>
              <a:avLst/>
              <a:gdLst/>
              <a:ahLst/>
              <a:cxnLst/>
              <a:rect l="l" t="t" r="r" b="b"/>
              <a:pathLst>
                <a:path w="17290" h="6869" fill="none" extrusionOk="0">
                  <a:moveTo>
                    <a:pt x="17289" y="145"/>
                  </a:moveTo>
                  <a:lnTo>
                    <a:pt x="17289" y="145"/>
                  </a:lnTo>
                  <a:lnTo>
                    <a:pt x="17097" y="433"/>
                  </a:lnTo>
                  <a:lnTo>
                    <a:pt x="16473" y="1153"/>
                  </a:lnTo>
                  <a:lnTo>
                    <a:pt x="15561" y="2162"/>
                  </a:lnTo>
                  <a:lnTo>
                    <a:pt x="14936" y="2690"/>
                  </a:lnTo>
                  <a:lnTo>
                    <a:pt x="14312" y="3314"/>
                  </a:lnTo>
                  <a:lnTo>
                    <a:pt x="13592" y="3891"/>
                  </a:lnTo>
                  <a:lnTo>
                    <a:pt x="12871" y="4467"/>
                  </a:lnTo>
                  <a:lnTo>
                    <a:pt x="12055" y="4995"/>
                  </a:lnTo>
                  <a:lnTo>
                    <a:pt x="11238" y="5476"/>
                  </a:lnTo>
                  <a:lnTo>
                    <a:pt x="10374" y="5908"/>
                  </a:lnTo>
                  <a:lnTo>
                    <a:pt x="9509" y="6244"/>
                  </a:lnTo>
                  <a:lnTo>
                    <a:pt x="9077" y="6388"/>
                  </a:lnTo>
                  <a:lnTo>
                    <a:pt x="8597" y="6484"/>
                  </a:lnTo>
                  <a:lnTo>
                    <a:pt x="8165" y="6532"/>
                  </a:lnTo>
                  <a:lnTo>
                    <a:pt x="7732" y="6580"/>
                  </a:lnTo>
                  <a:lnTo>
                    <a:pt x="7732" y="6580"/>
                  </a:lnTo>
                  <a:lnTo>
                    <a:pt x="6868" y="6580"/>
                  </a:lnTo>
                  <a:lnTo>
                    <a:pt x="6100" y="6532"/>
                  </a:lnTo>
                  <a:lnTo>
                    <a:pt x="5379" y="6436"/>
                  </a:lnTo>
                  <a:lnTo>
                    <a:pt x="4755" y="6292"/>
                  </a:lnTo>
                  <a:lnTo>
                    <a:pt x="4179" y="6148"/>
                  </a:lnTo>
                  <a:lnTo>
                    <a:pt x="3698" y="6004"/>
                  </a:lnTo>
                  <a:lnTo>
                    <a:pt x="3266" y="5812"/>
                  </a:lnTo>
                  <a:lnTo>
                    <a:pt x="2882" y="5620"/>
                  </a:lnTo>
                  <a:lnTo>
                    <a:pt x="2306" y="5235"/>
                  </a:lnTo>
                  <a:lnTo>
                    <a:pt x="1921" y="4899"/>
                  </a:lnTo>
                  <a:lnTo>
                    <a:pt x="1681" y="4659"/>
                  </a:lnTo>
                  <a:lnTo>
                    <a:pt x="1633" y="4563"/>
                  </a:lnTo>
                  <a:lnTo>
                    <a:pt x="0" y="6868"/>
                  </a:lnTo>
                  <a:lnTo>
                    <a:pt x="1825" y="1586"/>
                  </a:lnTo>
                  <a:lnTo>
                    <a:pt x="1825" y="1586"/>
                  </a:lnTo>
                  <a:lnTo>
                    <a:pt x="1969" y="1826"/>
                  </a:lnTo>
                  <a:lnTo>
                    <a:pt x="2162" y="2066"/>
                  </a:lnTo>
                  <a:lnTo>
                    <a:pt x="2450" y="2306"/>
                  </a:lnTo>
                  <a:lnTo>
                    <a:pt x="2786" y="2642"/>
                  </a:lnTo>
                  <a:lnTo>
                    <a:pt x="3218" y="2930"/>
                  </a:lnTo>
                  <a:lnTo>
                    <a:pt x="3698" y="3170"/>
                  </a:lnTo>
                  <a:lnTo>
                    <a:pt x="4275" y="3411"/>
                  </a:lnTo>
                  <a:lnTo>
                    <a:pt x="4947" y="3555"/>
                  </a:lnTo>
                  <a:lnTo>
                    <a:pt x="5283" y="3555"/>
                  </a:lnTo>
                  <a:lnTo>
                    <a:pt x="5667" y="3555"/>
                  </a:lnTo>
                  <a:lnTo>
                    <a:pt x="6052" y="3507"/>
                  </a:lnTo>
                  <a:lnTo>
                    <a:pt x="6484" y="3459"/>
                  </a:lnTo>
                  <a:lnTo>
                    <a:pt x="6916" y="3314"/>
                  </a:lnTo>
                  <a:lnTo>
                    <a:pt x="7348" y="3170"/>
                  </a:lnTo>
                  <a:lnTo>
                    <a:pt x="7828" y="2978"/>
                  </a:lnTo>
                  <a:lnTo>
                    <a:pt x="8309" y="2738"/>
                  </a:lnTo>
                  <a:lnTo>
                    <a:pt x="8789" y="2402"/>
                  </a:lnTo>
                  <a:lnTo>
                    <a:pt x="9317" y="2066"/>
                  </a:lnTo>
                  <a:lnTo>
                    <a:pt x="9846" y="1634"/>
                  </a:lnTo>
                  <a:lnTo>
                    <a:pt x="10422" y="1153"/>
                  </a:lnTo>
                  <a:lnTo>
                    <a:pt x="10998" y="625"/>
                  </a:lnTo>
                  <a:lnTo>
                    <a:pt x="11574" y="1"/>
                  </a:lnTo>
                  <a:lnTo>
                    <a:pt x="17289" y="1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75"/>
            <p:cNvSpPr/>
            <p:nvPr/>
          </p:nvSpPr>
          <p:spPr>
            <a:xfrm>
              <a:off x="5271150" y="4427900"/>
              <a:ext cx="61250" cy="80475"/>
            </a:xfrm>
            <a:custGeom>
              <a:avLst/>
              <a:gdLst/>
              <a:ahLst/>
              <a:cxnLst/>
              <a:rect l="l" t="t" r="r" b="b"/>
              <a:pathLst>
                <a:path w="2450" h="3219" extrusionOk="0">
                  <a:moveTo>
                    <a:pt x="1441" y="3218"/>
                  </a:moveTo>
                  <a:lnTo>
                    <a:pt x="1441" y="3218"/>
                  </a:lnTo>
                  <a:lnTo>
                    <a:pt x="1441" y="3218"/>
                  </a:lnTo>
                  <a:lnTo>
                    <a:pt x="1441" y="3218"/>
                  </a:lnTo>
                  <a:lnTo>
                    <a:pt x="1441" y="3218"/>
                  </a:lnTo>
                  <a:close/>
                  <a:moveTo>
                    <a:pt x="1489" y="3218"/>
                  </a:moveTo>
                  <a:lnTo>
                    <a:pt x="1489" y="3218"/>
                  </a:lnTo>
                  <a:lnTo>
                    <a:pt x="1441" y="3218"/>
                  </a:lnTo>
                  <a:lnTo>
                    <a:pt x="1441" y="3218"/>
                  </a:lnTo>
                  <a:lnTo>
                    <a:pt x="1489" y="3218"/>
                  </a:lnTo>
                  <a:close/>
                  <a:moveTo>
                    <a:pt x="1489" y="3218"/>
                  </a:moveTo>
                  <a:lnTo>
                    <a:pt x="1489" y="3218"/>
                  </a:lnTo>
                  <a:lnTo>
                    <a:pt x="1489" y="3218"/>
                  </a:lnTo>
                  <a:lnTo>
                    <a:pt x="1489" y="3218"/>
                  </a:lnTo>
                  <a:lnTo>
                    <a:pt x="1489" y="3218"/>
                  </a:lnTo>
                  <a:close/>
                  <a:moveTo>
                    <a:pt x="1489" y="3218"/>
                  </a:moveTo>
                  <a:lnTo>
                    <a:pt x="1489" y="3218"/>
                  </a:lnTo>
                  <a:lnTo>
                    <a:pt x="1489" y="3218"/>
                  </a:lnTo>
                  <a:lnTo>
                    <a:pt x="1489" y="3218"/>
                  </a:lnTo>
                  <a:lnTo>
                    <a:pt x="1489" y="3218"/>
                  </a:lnTo>
                  <a:close/>
                  <a:moveTo>
                    <a:pt x="1537" y="3218"/>
                  </a:moveTo>
                  <a:lnTo>
                    <a:pt x="1537" y="3218"/>
                  </a:lnTo>
                  <a:lnTo>
                    <a:pt x="1537" y="3218"/>
                  </a:lnTo>
                  <a:lnTo>
                    <a:pt x="1537" y="3218"/>
                  </a:lnTo>
                  <a:lnTo>
                    <a:pt x="1537" y="3218"/>
                  </a:lnTo>
                  <a:close/>
                  <a:moveTo>
                    <a:pt x="1537" y="3218"/>
                  </a:moveTo>
                  <a:lnTo>
                    <a:pt x="1537" y="3218"/>
                  </a:lnTo>
                  <a:lnTo>
                    <a:pt x="1537" y="3218"/>
                  </a:lnTo>
                  <a:lnTo>
                    <a:pt x="1537" y="3218"/>
                  </a:lnTo>
                  <a:lnTo>
                    <a:pt x="1537" y="3218"/>
                  </a:lnTo>
                  <a:close/>
                  <a:moveTo>
                    <a:pt x="1586" y="3218"/>
                  </a:moveTo>
                  <a:lnTo>
                    <a:pt x="1586" y="3218"/>
                  </a:lnTo>
                  <a:lnTo>
                    <a:pt x="1586" y="3218"/>
                  </a:lnTo>
                  <a:lnTo>
                    <a:pt x="1586" y="3218"/>
                  </a:lnTo>
                  <a:lnTo>
                    <a:pt x="1586" y="3218"/>
                  </a:lnTo>
                  <a:close/>
                  <a:moveTo>
                    <a:pt x="1586" y="3218"/>
                  </a:moveTo>
                  <a:lnTo>
                    <a:pt x="1586" y="3218"/>
                  </a:lnTo>
                  <a:lnTo>
                    <a:pt x="1586" y="3218"/>
                  </a:lnTo>
                  <a:lnTo>
                    <a:pt x="1586" y="3218"/>
                  </a:lnTo>
                  <a:lnTo>
                    <a:pt x="1586" y="3218"/>
                  </a:lnTo>
                  <a:close/>
                  <a:moveTo>
                    <a:pt x="1634" y="3218"/>
                  </a:moveTo>
                  <a:lnTo>
                    <a:pt x="1634" y="3218"/>
                  </a:lnTo>
                  <a:lnTo>
                    <a:pt x="1634" y="3218"/>
                  </a:lnTo>
                  <a:close/>
                  <a:moveTo>
                    <a:pt x="2018" y="3218"/>
                  </a:moveTo>
                  <a:lnTo>
                    <a:pt x="2018" y="3218"/>
                  </a:lnTo>
                  <a:lnTo>
                    <a:pt x="2018" y="3218"/>
                  </a:lnTo>
                  <a:lnTo>
                    <a:pt x="2018" y="3218"/>
                  </a:lnTo>
                  <a:close/>
                  <a:moveTo>
                    <a:pt x="2066" y="3170"/>
                  </a:moveTo>
                  <a:lnTo>
                    <a:pt x="2066" y="3170"/>
                  </a:lnTo>
                  <a:lnTo>
                    <a:pt x="2066" y="3170"/>
                  </a:lnTo>
                  <a:close/>
                  <a:moveTo>
                    <a:pt x="2162" y="3170"/>
                  </a:moveTo>
                  <a:lnTo>
                    <a:pt x="2162" y="3170"/>
                  </a:lnTo>
                  <a:lnTo>
                    <a:pt x="2162" y="3170"/>
                  </a:lnTo>
                  <a:lnTo>
                    <a:pt x="2162" y="3170"/>
                  </a:lnTo>
                  <a:lnTo>
                    <a:pt x="2162" y="3170"/>
                  </a:lnTo>
                  <a:close/>
                  <a:moveTo>
                    <a:pt x="2162" y="3170"/>
                  </a:moveTo>
                  <a:lnTo>
                    <a:pt x="2162" y="3170"/>
                  </a:lnTo>
                  <a:lnTo>
                    <a:pt x="2162" y="3170"/>
                  </a:lnTo>
                  <a:lnTo>
                    <a:pt x="2162" y="3170"/>
                  </a:lnTo>
                  <a:lnTo>
                    <a:pt x="2162" y="3170"/>
                  </a:lnTo>
                  <a:close/>
                  <a:moveTo>
                    <a:pt x="2210" y="3170"/>
                  </a:moveTo>
                  <a:lnTo>
                    <a:pt x="2210" y="3170"/>
                  </a:lnTo>
                  <a:lnTo>
                    <a:pt x="2210" y="3170"/>
                  </a:lnTo>
                  <a:lnTo>
                    <a:pt x="2210" y="3170"/>
                  </a:lnTo>
                  <a:lnTo>
                    <a:pt x="2210" y="3170"/>
                  </a:lnTo>
                  <a:close/>
                  <a:moveTo>
                    <a:pt x="2210" y="3170"/>
                  </a:moveTo>
                  <a:lnTo>
                    <a:pt x="2210" y="3170"/>
                  </a:lnTo>
                  <a:lnTo>
                    <a:pt x="2210" y="3170"/>
                  </a:lnTo>
                  <a:lnTo>
                    <a:pt x="2210" y="3170"/>
                  </a:lnTo>
                  <a:lnTo>
                    <a:pt x="2210" y="3170"/>
                  </a:lnTo>
                  <a:close/>
                  <a:moveTo>
                    <a:pt x="2258" y="3170"/>
                  </a:moveTo>
                  <a:lnTo>
                    <a:pt x="2258" y="3170"/>
                  </a:lnTo>
                  <a:lnTo>
                    <a:pt x="2258" y="3170"/>
                  </a:lnTo>
                  <a:lnTo>
                    <a:pt x="2258" y="3170"/>
                  </a:lnTo>
                  <a:lnTo>
                    <a:pt x="2258" y="3170"/>
                  </a:lnTo>
                  <a:close/>
                  <a:moveTo>
                    <a:pt x="2258" y="3170"/>
                  </a:moveTo>
                  <a:lnTo>
                    <a:pt x="2258" y="3170"/>
                  </a:lnTo>
                  <a:lnTo>
                    <a:pt x="2258" y="3170"/>
                  </a:lnTo>
                  <a:lnTo>
                    <a:pt x="2258" y="3170"/>
                  </a:lnTo>
                  <a:lnTo>
                    <a:pt x="2258" y="3170"/>
                  </a:lnTo>
                  <a:close/>
                  <a:moveTo>
                    <a:pt x="2258" y="3170"/>
                  </a:moveTo>
                  <a:lnTo>
                    <a:pt x="2258" y="3170"/>
                  </a:lnTo>
                  <a:lnTo>
                    <a:pt x="2258" y="3170"/>
                  </a:lnTo>
                  <a:lnTo>
                    <a:pt x="2258" y="3170"/>
                  </a:lnTo>
                  <a:lnTo>
                    <a:pt x="2258" y="3170"/>
                  </a:lnTo>
                  <a:close/>
                  <a:moveTo>
                    <a:pt x="2306" y="3170"/>
                  </a:moveTo>
                  <a:lnTo>
                    <a:pt x="2306" y="3170"/>
                  </a:lnTo>
                  <a:lnTo>
                    <a:pt x="2306" y="3170"/>
                  </a:lnTo>
                  <a:lnTo>
                    <a:pt x="2306" y="3170"/>
                  </a:lnTo>
                  <a:lnTo>
                    <a:pt x="2306" y="3170"/>
                  </a:lnTo>
                  <a:close/>
                  <a:moveTo>
                    <a:pt x="2306" y="3170"/>
                  </a:moveTo>
                  <a:lnTo>
                    <a:pt x="2306" y="3170"/>
                  </a:lnTo>
                  <a:lnTo>
                    <a:pt x="2306" y="3170"/>
                  </a:lnTo>
                  <a:lnTo>
                    <a:pt x="2306" y="3170"/>
                  </a:lnTo>
                  <a:lnTo>
                    <a:pt x="2306" y="3170"/>
                  </a:lnTo>
                  <a:close/>
                  <a:moveTo>
                    <a:pt x="2354" y="3170"/>
                  </a:moveTo>
                  <a:lnTo>
                    <a:pt x="2354" y="3170"/>
                  </a:lnTo>
                  <a:lnTo>
                    <a:pt x="2354" y="3170"/>
                  </a:lnTo>
                  <a:lnTo>
                    <a:pt x="2354" y="3170"/>
                  </a:lnTo>
                  <a:lnTo>
                    <a:pt x="2354" y="3170"/>
                  </a:lnTo>
                  <a:close/>
                  <a:moveTo>
                    <a:pt x="2354" y="3122"/>
                  </a:moveTo>
                  <a:lnTo>
                    <a:pt x="2354" y="3122"/>
                  </a:lnTo>
                  <a:lnTo>
                    <a:pt x="2354" y="3122"/>
                  </a:lnTo>
                  <a:lnTo>
                    <a:pt x="2354" y="3122"/>
                  </a:lnTo>
                  <a:lnTo>
                    <a:pt x="2354" y="3122"/>
                  </a:lnTo>
                  <a:close/>
                  <a:moveTo>
                    <a:pt x="2354" y="3122"/>
                  </a:moveTo>
                  <a:lnTo>
                    <a:pt x="2354" y="3122"/>
                  </a:lnTo>
                  <a:lnTo>
                    <a:pt x="2354" y="3122"/>
                  </a:lnTo>
                  <a:lnTo>
                    <a:pt x="2354" y="3122"/>
                  </a:lnTo>
                  <a:lnTo>
                    <a:pt x="2354" y="3122"/>
                  </a:lnTo>
                  <a:close/>
                  <a:moveTo>
                    <a:pt x="2402" y="3122"/>
                  </a:moveTo>
                  <a:lnTo>
                    <a:pt x="2402" y="3122"/>
                  </a:lnTo>
                  <a:lnTo>
                    <a:pt x="2402" y="3122"/>
                  </a:lnTo>
                  <a:lnTo>
                    <a:pt x="2402" y="3122"/>
                  </a:lnTo>
                  <a:lnTo>
                    <a:pt x="2402" y="3122"/>
                  </a:lnTo>
                  <a:close/>
                  <a:moveTo>
                    <a:pt x="2402" y="3122"/>
                  </a:moveTo>
                  <a:lnTo>
                    <a:pt x="2402" y="3122"/>
                  </a:lnTo>
                  <a:lnTo>
                    <a:pt x="2402" y="3122"/>
                  </a:lnTo>
                  <a:lnTo>
                    <a:pt x="2402" y="3122"/>
                  </a:lnTo>
                  <a:lnTo>
                    <a:pt x="2402" y="3122"/>
                  </a:lnTo>
                  <a:close/>
                  <a:moveTo>
                    <a:pt x="2402" y="3122"/>
                  </a:moveTo>
                  <a:lnTo>
                    <a:pt x="2402" y="3122"/>
                  </a:lnTo>
                  <a:lnTo>
                    <a:pt x="2402" y="3122"/>
                  </a:lnTo>
                  <a:lnTo>
                    <a:pt x="2402" y="3122"/>
                  </a:lnTo>
                  <a:lnTo>
                    <a:pt x="2402" y="3122"/>
                  </a:lnTo>
                  <a:close/>
                  <a:moveTo>
                    <a:pt x="2450" y="3122"/>
                  </a:moveTo>
                  <a:lnTo>
                    <a:pt x="2450" y="3122"/>
                  </a:lnTo>
                  <a:lnTo>
                    <a:pt x="2450" y="3122"/>
                  </a:lnTo>
                  <a:lnTo>
                    <a:pt x="2450" y="3122"/>
                  </a:lnTo>
                  <a:lnTo>
                    <a:pt x="2450" y="3122"/>
                  </a:lnTo>
                  <a:lnTo>
                    <a:pt x="2450" y="3122"/>
                  </a:lnTo>
                  <a:close/>
                  <a:moveTo>
                    <a:pt x="721" y="0"/>
                  </a:moveTo>
                  <a:lnTo>
                    <a:pt x="721" y="0"/>
                  </a:lnTo>
                  <a:lnTo>
                    <a:pt x="1" y="145"/>
                  </a:lnTo>
                  <a:lnTo>
                    <a:pt x="1" y="145"/>
                  </a:lnTo>
                  <a:lnTo>
                    <a:pt x="1" y="145"/>
                  </a:lnTo>
                  <a:lnTo>
                    <a:pt x="1" y="145"/>
                  </a:lnTo>
                  <a:lnTo>
                    <a:pt x="721" y="0"/>
                  </a:lnTo>
                  <a:lnTo>
                    <a:pt x="721" y="0"/>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75"/>
            <p:cNvSpPr/>
            <p:nvPr/>
          </p:nvSpPr>
          <p:spPr>
            <a:xfrm>
              <a:off x="53071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75"/>
            <p:cNvSpPr/>
            <p:nvPr/>
          </p:nvSpPr>
          <p:spPr>
            <a:xfrm>
              <a:off x="5307175" y="45083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75"/>
            <p:cNvSpPr/>
            <p:nvPr/>
          </p:nvSpPr>
          <p:spPr>
            <a:xfrm>
              <a:off x="53083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75"/>
            <p:cNvSpPr/>
            <p:nvPr/>
          </p:nvSpPr>
          <p:spPr>
            <a:xfrm>
              <a:off x="53083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75"/>
            <p:cNvSpPr/>
            <p:nvPr/>
          </p:nvSpPr>
          <p:spPr>
            <a:xfrm>
              <a:off x="53095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75"/>
            <p:cNvSpPr/>
            <p:nvPr/>
          </p:nvSpPr>
          <p:spPr>
            <a:xfrm>
              <a:off x="53095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75"/>
            <p:cNvSpPr/>
            <p:nvPr/>
          </p:nvSpPr>
          <p:spPr>
            <a:xfrm>
              <a:off x="5310775" y="45083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75"/>
            <p:cNvSpPr/>
            <p:nvPr/>
          </p:nvSpPr>
          <p:spPr>
            <a:xfrm>
              <a:off x="5310775" y="45083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75"/>
            <p:cNvSpPr/>
            <p:nvPr/>
          </p:nvSpPr>
          <p:spPr>
            <a:xfrm>
              <a:off x="5311975" y="45083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75"/>
            <p:cNvSpPr/>
            <p:nvPr/>
          </p:nvSpPr>
          <p:spPr>
            <a:xfrm>
              <a:off x="5321575" y="45083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75"/>
            <p:cNvSpPr/>
            <p:nvPr/>
          </p:nvSpPr>
          <p:spPr>
            <a:xfrm>
              <a:off x="5322775" y="45071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75"/>
            <p:cNvSpPr/>
            <p:nvPr/>
          </p:nvSpPr>
          <p:spPr>
            <a:xfrm>
              <a:off x="53251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75"/>
            <p:cNvSpPr/>
            <p:nvPr/>
          </p:nvSpPr>
          <p:spPr>
            <a:xfrm>
              <a:off x="53251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75"/>
            <p:cNvSpPr/>
            <p:nvPr/>
          </p:nvSpPr>
          <p:spPr>
            <a:xfrm>
              <a:off x="53263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75"/>
            <p:cNvSpPr/>
            <p:nvPr/>
          </p:nvSpPr>
          <p:spPr>
            <a:xfrm>
              <a:off x="53263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75"/>
            <p:cNvSpPr/>
            <p:nvPr/>
          </p:nvSpPr>
          <p:spPr>
            <a:xfrm>
              <a:off x="53275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75"/>
            <p:cNvSpPr/>
            <p:nvPr/>
          </p:nvSpPr>
          <p:spPr>
            <a:xfrm>
              <a:off x="53275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75"/>
            <p:cNvSpPr/>
            <p:nvPr/>
          </p:nvSpPr>
          <p:spPr>
            <a:xfrm>
              <a:off x="53275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75"/>
            <p:cNvSpPr/>
            <p:nvPr/>
          </p:nvSpPr>
          <p:spPr>
            <a:xfrm>
              <a:off x="53287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75"/>
            <p:cNvSpPr/>
            <p:nvPr/>
          </p:nvSpPr>
          <p:spPr>
            <a:xfrm>
              <a:off x="53287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75"/>
            <p:cNvSpPr/>
            <p:nvPr/>
          </p:nvSpPr>
          <p:spPr>
            <a:xfrm>
              <a:off x="53299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75"/>
            <p:cNvSpPr/>
            <p:nvPr/>
          </p:nvSpPr>
          <p:spPr>
            <a:xfrm>
              <a:off x="53299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75"/>
            <p:cNvSpPr/>
            <p:nvPr/>
          </p:nvSpPr>
          <p:spPr>
            <a:xfrm>
              <a:off x="53299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75"/>
            <p:cNvSpPr/>
            <p:nvPr/>
          </p:nvSpPr>
          <p:spPr>
            <a:xfrm>
              <a:off x="53311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75"/>
            <p:cNvSpPr/>
            <p:nvPr/>
          </p:nvSpPr>
          <p:spPr>
            <a:xfrm>
              <a:off x="53311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75"/>
            <p:cNvSpPr/>
            <p:nvPr/>
          </p:nvSpPr>
          <p:spPr>
            <a:xfrm>
              <a:off x="53311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75"/>
            <p:cNvSpPr/>
            <p:nvPr/>
          </p:nvSpPr>
          <p:spPr>
            <a:xfrm>
              <a:off x="5332375" y="4505950"/>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75"/>
            <p:cNvSpPr/>
            <p:nvPr/>
          </p:nvSpPr>
          <p:spPr>
            <a:xfrm>
              <a:off x="5271150" y="4427900"/>
              <a:ext cx="18050" cy="3625"/>
            </a:xfrm>
            <a:custGeom>
              <a:avLst/>
              <a:gdLst/>
              <a:ahLst/>
              <a:cxnLst/>
              <a:rect l="l" t="t" r="r" b="b"/>
              <a:pathLst>
                <a:path w="722" h="145" fill="none" extrusionOk="0">
                  <a:moveTo>
                    <a:pt x="721" y="0"/>
                  </a:moveTo>
                  <a:lnTo>
                    <a:pt x="721" y="0"/>
                  </a:lnTo>
                  <a:lnTo>
                    <a:pt x="1" y="145"/>
                  </a:lnTo>
                  <a:lnTo>
                    <a:pt x="1" y="145"/>
                  </a:lnTo>
                  <a:lnTo>
                    <a:pt x="1" y="145"/>
                  </a:lnTo>
                  <a:lnTo>
                    <a:pt x="1" y="145"/>
                  </a:lnTo>
                  <a:lnTo>
                    <a:pt x="721" y="0"/>
                  </a:lnTo>
                  <a:lnTo>
                    <a:pt x="7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75"/>
            <p:cNvSpPr/>
            <p:nvPr/>
          </p:nvSpPr>
          <p:spPr>
            <a:xfrm>
              <a:off x="5271150" y="4427900"/>
              <a:ext cx="61250" cy="81675"/>
            </a:xfrm>
            <a:custGeom>
              <a:avLst/>
              <a:gdLst/>
              <a:ahLst/>
              <a:cxnLst/>
              <a:rect l="l" t="t" r="r" b="b"/>
              <a:pathLst>
                <a:path w="2450" h="3267" extrusionOk="0">
                  <a:moveTo>
                    <a:pt x="721" y="0"/>
                  </a:moveTo>
                  <a:lnTo>
                    <a:pt x="1" y="145"/>
                  </a:lnTo>
                  <a:lnTo>
                    <a:pt x="673" y="1729"/>
                  </a:lnTo>
                  <a:lnTo>
                    <a:pt x="1009" y="2498"/>
                  </a:lnTo>
                  <a:lnTo>
                    <a:pt x="1345" y="3266"/>
                  </a:lnTo>
                  <a:lnTo>
                    <a:pt x="1441" y="3266"/>
                  </a:lnTo>
                  <a:lnTo>
                    <a:pt x="1441" y="3218"/>
                  </a:lnTo>
                  <a:lnTo>
                    <a:pt x="2018" y="3218"/>
                  </a:lnTo>
                  <a:lnTo>
                    <a:pt x="2066" y="3170"/>
                  </a:lnTo>
                  <a:lnTo>
                    <a:pt x="2354" y="3170"/>
                  </a:lnTo>
                  <a:lnTo>
                    <a:pt x="2354" y="3122"/>
                  </a:lnTo>
                  <a:lnTo>
                    <a:pt x="2450" y="3122"/>
                  </a:lnTo>
                  <a:lnTo>
                    <a:pt x="721"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75"/>
            <p:cNvSpPr/>
            <p:nvPr/>
          </p:nvSpPr>
          <p:spPr>
            <a:xfrm>
              <a:off x="5271150" y="4427900"/>
              <a:ext cx="61250" cy="81675"/>
            </a:xfrm>
            <a:custGeom>
              <a:avLst/>
              <a:gdLst/>
              <a:ahLst/>
              <a:cxnLst/>
              <a:rect l="l" t="t" r="r" b="b"/>
              <a:pathLst>
                <a:path w="2450" h="3267" fill="none" extrusionOk="0">
                  <a:moveTo>
                    <a:pt x="721" y="0"/>
                  </a:moveTo>
                  <a:lnTo>
                    <a:pt x="721" y="0"/>
                  </a:lnTo>
                  <a:lnTo>
                    <a:pt x="1" y="145"/>
                  </a:lnTo>
                  <a:lnTo>
                    <a:pt x="1" y="145"/>
                  </a:lnTo>
                  <a:lnTo>
                    <a:pt x="673" y="1729"/>
                  </a:lnTo>
                  <a:lnTo>
                    <a:pt x="1009" y="2498"/>
                  </a:lnTo>
                  <a:lnTo>
                    <a:pt x="1345" y="3266"/>
                  </a:lnTo>
                  <a:lnTo>
                    <a:pt x="1345" y="3266"/>
                  </a:lnTo>
                  <a:lnTo>
                    <a:pt x="1441" y="3266"/>
                  </a:lnTo>
                  <a:lnTo>
                    <a:pt x="1441" y="3266"/>
                  </a:lnTo>
                  <a:lnTo>
                    <a:pt x="1441" y="3218"/>
                  </a:lnTo>
                  <a:lnTo>
                    <a:pt x="1441" y="3218"/>
                  </a:lnTo>
                  <a:lnTo>
                    <a:pt x="1441" y="3218"/>
                  </a:lnTo>
                  <a:lnTo>
                    <a:pt x="1441" y="3218"/>
                  </a:lnTo>
                  <a:lnTo>
                    <a:pt x="1441" y="3218"/>
                  </a:lnTo>
                  <a:lnTo>
                    <a:pt x="1441" y="3218"/>
                  </a:lnTo>
                  <a:lnTo>
                    <a:pt x="1489" y="3218"/>
                  </a:lnTo>
                  <a:lnTo>
                    <a:pt x="1489" y="3218"/>
                  </a:lnTo>
                  <a:lnTo>
                    <a:pt x="1489" y="3218"/>
                  </a:lnTo>
                  <a:lnTo>
                    <a:pt x="1489" y="3218"/>
                  </a:lnTo>
                  <a:lnTo>
                    <a:pt x="1489" y="3218"/>
                  </a:lnTo>
                  <a:lnTo>
                    <a:pt x="1489" y="3218"/>
                  </a:lnTo>
                  <a:lnTo>
                    <a:pt x="1489" y="3218"/>
                  </a:lnTo>
                  <a:lnTo>
                    <a:pt x="1489" y="3218"/>
                  </a:lnTo>
                  <a:lnTo>
                    <a:pt x="1489" y="3218"/>
                  </a:lnTo>
                  <a:lnTo>
                    <a:pt x="1489" y="3218"/>
                  </a:lnTo>
                  <a:lnTo>
                    <a:pt x="1537" y="3218"/>
                  </a:lnTo>
                  <a:lnTo>
                    <a:pt x="1537" y="3218"/>
                  </a:lnTo>
                  <a:lnTo>
                    <a:pt x="1537" y="3218"/>
                  </a:lnTo>
                  <a:lnTo>
                    <a:pt x="1537" y="3218"/>
                  </a:lnTo>
                  <a:lnTo>
                    <a:pt x="1537" y="3218"/>
                  </a:lnTo>
                  <a:lnTo>
                    <a:pt x="1537" y="3218"/>
                  </a:lnTo>
                  <a:lnTo>
                    <a:pt x="1537" y="3218"/>
                  </a:lnTo>
                  <a:lnTo>
                    <a:pt x="1537" y="3218"/>
                  </a:lnTo>
                  <a:lnTo>
                    <a:pt x="1586" y="3218"/>
                  </a:lnTo>
                  <a:lnTo>
                    <a:pt x="1586" y="3218"/>
                  </a:lnTo>
                  <a:lnTo>
                    <a:pt x="1586" y="3218"/>
                  </a:lnTo>
                  <a:lnTo>
                    <a:pt x="1586" y="3218"/>
                  </a:lnTo>
                  <a:lnTo>
                    <a:pt x="1586" y="3218"/>
                  </a:lnTo>
                  <a:lnTo>
                    <a:pt x="1586" y="3218"/>
                  </a:lnTo>
                  <a:lnTo>
                    <a:pt x="1586" y="3218"/>
                  </a:lnTo>
                  <a:lnTo>
                    <a:pt x="1586" y="3218"/>
                  </a:lnTo>
                  <a:lnTo>
                    <a:pt x="1634" y="3218"/>
                  </a:lnTo>
                  <a:lnTo>
                    <a:pt x="1634" y="3218"/>
                  </a:lnTo>
                  <a:lnTo>
                    <a:pt x="1634" y="3218"/>
                  </a:lnTo>
                  <a:lnTo>
                    <a:pt x="2018" y="3218"/>
                  </a:lnTo>
                  <a:lnTo>
                    <a:pt x="2018" y="3218"/>
                  </a:lnTo>
                  <a:lnTo>
                    <a:pt x="2018" y="3218"/>
                  </a:lnTo>
                  <a:lnTo>
                    <a:pt x="2066" y="3170"/>
                  </a:lnTo>
                  <a:lnTo>
                    <a:pt x="2066" y="3170"/>
                  </a:lnTo>
                  <a:lnTo>
                    <a:pt x="2066" y="3170"/>
                  </a:lnTo>
                  <a:lnTo>
                    <a:pt x="2162" y="3170"/>
                  </a:lnTo>
                  <a:lnTo>
                    <a:pt x="2162" y="3170"/>
                  </a:lnTo>
                  <a:lnTo>
                    <a:pt x="2162" y="3170"/>
                  </a:lnTo>
                  <a:lnTo>
                    <a:pt x="2162" y="3170"/>
                  </a:lnTo>
                  <a:lnTo>
                    <a:pt x="2162" y="3170"/>
                  </a:lnTo>
                  <a:lnTo>
                    <a:pt x="2162" y="3170"/>
                  </a:lnTo>
                  <a:lnTo>
                    <a:pt x="2162" y="3170"/>
                  </a:lnTo>
                  <a:lnTo>
                    <a:pt x="2162" y="3170"/>
                  </a:lnTo>
                  <a:lnTo>
                    <a:pt x="2210" y="3170"/>
                  </a:lnTo>
                  <a:lnTo>
                    <a:pt x="2210" y="3170"/>
                  </a:lnTo>
                  <a:lnTo>
                    <a:pt x="2210" y="3170"/>
                  </a:lnTo>
                  <a:lnTo>
                    <a:pt x="2210" y="3170"/>
                  </a:lnTo>
                  <a:lnTo>
                    <a:pt x="2210" y="3170"/>
                  </a:lnTo>
                  <a:lnTo>
                    <a:pt x="2210" y="3170"/>
                  </a:lnTo>
                  <a:lnTo>
                    <a:pt x="2210" y="3170"/>
                  </a:lnTo>
                  <a:lnTo>
                    <a:pt x="2210"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306" y="3170"/>
                  </a:lnTo>
                  <a:lnTo>
                    <a:pt x="2306" y="3170"/>
                  </a:lnTo>
                  <a:lnTo>
                    <a:pt x="2306" y="3170"/>
                  </a:lnTo>
                  <a:lnTo>
                    <a:pt x="2306" y="3170"/>
                  </a:lnTo>
                  <a:lnTo>
                    <a:pt x="2306" y="3170"/>
                  </a:lnTo>
                  <a:lnTo>
                    <a:pt x="2306" y="3170"/>
                  </a:lnTo>
                  <a:lnTo>
                    <a:pt x="2306" y="3170"/>
                  </a:lnTo>
                  <a:lnTo>
                    <a:pt x="2306" y="3170"/>
                  </a:lnTo>
                  <a:lnTo>
                    <a:pt x="2354" y="3170"/>
                  </a:lnTo>
                  <a:lnTo>
                    <a:pt x="2354" y="3170"/>
                  </a:lnTo>
                  <a:lnTo>
                    <a:pt x="2354" y="3170"/>
                  </a:lnTo>
                  <a:lnTo>
                    <a:pt x="2354" y="3170"/>
                  </a:lnTo>
                  <a:lnTo>
                    <a:pt x="2354" y="3122"/>
                  </a:lnTo>
                  <a:lnTo>
                    <a:pt x="2354" y="3122"/>
                  </a:lnTo>
                  <a:lnTo>
                    <a:pt x="2354" y="3122"/>
                  </a:lnTo>
                  <a:lnTo>
                    <a:pt x="2354" y="3122"/>
                  </a:lnTo>
                  <a:lnTo>
                    <a:pt x="2354" y="3122"/>
                  </a:lnTo>
                  <a:lnTo>
                    <a:pt x="2354" y="3122"/>
                  </a:lnTo>
                  <a:lnTo>
                    <a:pt x="2354" y="3122"/>
                  </a:lnTo>
                  <a:lnTo>
                    <a:pt x="2354"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50" y="3122"/>
                  </a:lnTo>
                  <a:lnTo>
                    <a:pt x="2450" y="3122"/>
                  </a:lnTo>
                  <a:lnTo>
                    <a:pt x="2450" y="3122"/>
                  </a:lnTo>
                  <a:lnTo>
                    <a:pt x="7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75"/>
            <p:cNvSpPr/>
            <p:nvPr/>
          </p:nvSpPr>
          <p:spPr>
            <a:xfrm>
              <a:off x="5111475" y="4382275"/>
              <a:ext cx="69650" cy="138100"/>
            </a:xfrm>
            <a:custGeom>
              <a:avLst/>
              <a:gdLst/>
              <a:ahLst/>
              <a:cxnLst/>
              <a:rect l="l" t="t" r="r" b="b"/>
              <a:pathLst>
                <a:path w="2786" h="5524" extrusionOk="0">
                  <a:moveTo>
                    <a:pt x="1633" y="0"/>
                  </a:moveTo>
                  <a:lnTo>
                    <a:pt x="769" y="2786"/>
                  </a:lnTo>
                  <a:lnTo>
                    <a:pt x="192" y="4659"/>
                  </a:lnTo>
                  <a:lnTo>
                    <a:pt x="0" y="5283"/>
                  </a:lnTo>
                  <a:lnTo>
                    <a:pt x="0" y="5523"/>
                  </a:lnTo>
                  <a:lnTo>
                    <a:pt x="96" y="5475"/>
                  </a:lnTo>
                  <a:lnTo>
                    <a:pt x="288" y="5283"/>
                  </a:lnTo>
                  <a:lnTo>
                    <a:pt x="817" y="4755"/>
                  </a:lnTo>
                  <a:lnTo>
                    <a:pt x="1393" y="4083"/>
                  </a:lnTo>
                  <a:lnTo>
                    <a:pt x="1585" y="3794"/>
                  </a:lnTo>
                  <a:lnTo>
                    <a:pt x="1681" y="3602"/>
                  </a:lnTo>
                  <a:lnTo>
                    <a:pt x="1777" y="3939"/>
                  </a:lnTo>
                  <a:lnTo>
                    <a:pt x="1873" y="4179"/>
                  </a:lnTo>
                  <a:lnTo>
                    <a:pt x="1969" y="4227"/>
                  </a:lnTo>
                  <a:lnTo>
                    <a:pt x="2065" y="4227"/>
                  </a:lnTo>
                  <a:lnTo>
                    <a:pt x="2306" y="4083"/>
                  </a:lnTo>
                  <a:lnTo>
                    <a:pt x="2594" y="3843"/>
                  </a:lnTo>
                  <a:lnTo>
                    <a:pt x="2690" y="3698"/>
                  </a:lnTo>
                  <a:lnTo>
                    <a:pt x="2786" y="3506"/>
                  </a:lnTo>
                  <a:lnTo>
                    <a:pt x="2786" y="3362"/>
                  </a:lnTo>
                  <a:lnTo>
                    <a:pt x="2786" y="3170"/>
                  </a:lnTo>
                  <a:lnTo>
                    <a:pt x="2690" y="3026"/>
                  </a:lnTo>
                  <a:lnTo>
                    <a:pt x="2594" y="2930"/>
                  </a:lnTo>
                  <a:lnTo>
                    <a:pt x="2354" y="2738"/>
                  </a:lnTo>
                  <a:lnTo>
                    <a:pt x="2113" y="2642"/>
                  </a:lnTo>
                  <a:lnTo>
                    <a:pt x="2017" y="2642"/>
                  </a:lnTo>
                  <a:lnTo>
                    <a:pt x="2450" y="1633"/>
                  </a:lnTo>
                  <a:lnTo>
                    <a:pt x="2690" y="961"/>
                  </a:lnTo>
                  <a:lnTo>
                    <a:pt x="2786" y="721"/>
                  </a:lnTo>
                  <a:lnTo>
                    <a:pt x="2786" y="577"/>
                  </a:lnTo>
                  <a:lnTo>
                    <a:pt x="2594" y="433"/>
                  </a:lnTo>
                  <a:lnTo>
                    <a:pt x="2209" y="241"/>
                  </a:lnTo>
                  <a:lnTo>
                    <a:pt x="1825" y="49"/>
                  </a:lnTo>
                  <a:lnTo>
                    <a:pt x="16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75"/>
            <p:cNvSpPr/>
            <p:nvPr/>
          </p:nvSpPr>
          <p:spPr>
            <a:xfrm>
              <a:off x="5336000" y="4311450"/>
              <a:ext cx="284575" cy="397425"/>
            </a:xfrm>
            <a:custGeom>
              <a:avLst/>
              <a:gdLst/>
              <a:ahLst/>
              <a:cxnLst/>
              <a:rect l="l" t="t" r="r" b="b"/>
              <a:pathLst>
                <a:path w="11383" h="15897" extrusionOk="0">
                  <a:moveTo>
                    <a:pt x="11382" y="0"/>
                  </a:moveTo>
                  <a:lnTo>
                    <a:pt x="6772" y="3410"/>
                  </a:lnTo>
                  <a:lnTo>
                    <a:pt x="6820" y="4226"/>
                  </a:lnTo>
                  <a:lnTo>
                    <a:pt x="6820" y="4995"/>
                  </a:lnTo>
                  <a:lnTo>
                    <a:pt x="6724" y="5715"/>
                  </a:lnTo>
                  <a:lnTo>
                    <a:pt x="6676" y="6339"/>
                  </a:lnTo>
                  <a:lnTo>
                    <a:pt x="6531" y="6964"/>
                  </a:lnTo>
                  <a:lnTo>
                    <a:pt x="6387" y="7492"/>
                  </a:lnTo>
                  <a:lnTo>
                    <a:pt x="6195" y="7972"/>
                  </a:lnTo>
                  <a:lnTo>
                    <a:pt x="5955" y="8404"/>
                  </a:lnTo>
                  <a:lnTo>
                    <a:pt x="5715" y="8837"/>
                  </a:lnTo>
                  <a:lnTo>
                    <a:pt x="5475" y="9173"/>
                  </a:lnTo>
                  <a:lnTo>
                    <a:pt x="5187" y="9461"/>
                  </a:lnTo>
                  <a:lnTo>
                    <a:pt x="4899" y="9749"/>
                  </a:lnTo>
                  <a:lnTo>
                    <a:pt x="4610" y="9989"/>
                  </a:lnTo>
                  <a:lnTo>
                    <a:pt x="4274" y="10181"/>
                  </a:lnTo>
                  <a:lnTo>
                    <a:pt x="3938" y="10325"/>
                  </a:lnTo>
                  <a:lnTo>
                    <a:pt x="3602" y="10469"/>
                  </a:lnTo>
                  <a:lnTo>
                    <a:pt x="2978" y="10662"/>
                  </a:lnTo>
                  <a:lnTo>
                    <a:pt x="2305" y="10758"/>
                  </a:lnTo>
                  <a:lnTo>
                    <a:pt x="1729" y="10806"/>
                  </a:lnTo>
                  <a:lnTo>
                    <a:pt x="1153" y="10806"/>
                  </a:lnTo>
                  <a:lnTo>
                    <a:pt x="720" y="10758"/>
                  </a:lnTo>
                  <a:lnTo>
                    <a:pt x="336" y="10710"/>
                  </a:lnTo>
                  <a:lnTo>
                    <a:pt x="0" y="10614"/>
                  </a:lnTo>
                  <a:lnTo>
                    <a:pt x="1825" y="15896"/>
                  </a:lnTo>
                  <a:lnTo>
                    <a:pt x="1825" y="15896"/>
                  </a:lnTo>
                  <a:lnTo>
                    <a:pt x="1681" y="13783"/>
                  </a:lnTo>
                  <a:lnTo>
                    <a:pt x="2161" y="13783"/>
                  </a:lnTo>
                  <a:lnTo>
                    <a:pt x="2786" y="13735"/>
                  </a:lnTo>
                  <a:lnTo>
                    <a:pt x="3506" y="13639"/>
                  </a:lnTo>
                  <a:lnTo>
                    <a:pt x="4418" y="13447"/>
                  </a:lnTo>
                  <a:lnTo>
                    <a:pt x="5427" y="13111"/>
                  </a:lnTo>
                  <a:lnTo>
                    <a:pt x="6003" y="12871"/>
                  </a:lnTo>
                  <a:lnTo>
                    <a:pt x="6531" y="12631"/>
                  </a:lnTo>
                  <a:lnTo>
                    <a:pt x="7108" y="12342"/>
                  </a:lnTo>
                  <a:lnTo>
                    <a:pt x="7684" y="12006"/>
                  </a:lnTo>
                  <a:lnTo>
                    <a:pt x="8020" y="11718"/>
                  </a:lnTo>
                  <a:lnTo>
                    <a:pt x="8356" y="11430"/>
                  </a:lnTo>
                  <a:lnTo>
                    <a:pt x="8693" y="11094"/>
                  </a:lnTo>
                  <a:lnTo>
                    <a:pt x="8981" y="10710"/>
                  </a:lnTo>
                  <a:lnTo>
                    <a:pt x="9221" y="10325"/>
                  </a:lnTo>
                  <a:lnTo>
                    <a:pt x="9509" y="9893"/>
                  </a:lnTo>
                  <a:lnTo>
                    <a:pt x="9941" y="8981"/>
                  </a:lnTo>
                  <a:lnTo>
                    <a:pt x="10325" y="8020"/>
                  </a:lnTo>
                  <a:lnTo>
                    <a:pt x="10614" y="7012"/>
                  </a:lnTo>
                  <a:lnTo>
                    <a:pt x="10854" y="6003"/>
                  </a:lnTo>
                  <a:lnTo>
                    <a:pt x="11046" y="4995"/>
                  </a:lnTo>
                  <a:lnTo>
                    <a:pt x="11190" y="4034"/>
                  </a:lnTo>
                  <a:lnTo>
                    <a:pt x="11286" y="3074"/>
                  </a:lnTo>
                  <a:lnTo>
                    <a:pt x="11382" y="1489"/>
                  </a:lnTo>
                  <a:lnTo>
                    <a:pt x="11382" y="384"/>
                  </a:lnTo>
                  <a:lnTo>
                    <a:pt x="11382"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75"/>
            <p:cNvSpPr/>
            <p:nvPr/>
          </p:nvSpPr>
          <p:spPr>
            <a:xfrm>
              <a:off x="5336000" y="4311450"/>
              <a:ext cx="284575" cy="397425"/>
            </a:xfrm>
            <a:custGeom>
              <a:avLst/>
              <a:gdLst/>
              <a:ahLst/>
              <a:cxnLst/>
              <a:rect l="l" t="t" r="r" b="b"/>
              <a:pathLst>
                <a:path w="11383" h="15897" fill="none" extrusionOk="0">
                  <a:moveTo>
                    <a:pt x="11382" y="0"/>
                  </a:moveTo>
                  <a:lnTo>
                    <a:pt x="11382" y="0"/>
                  </a:lnTo>
                  <a:lnTo>
                    <a:pt x="11382" y="384"/>
                  </a:lnTo>
                  <a:lnTo>
                    <a:pt x="11382" y="1489"/>
                  </a:lnTo>
                  <a:lnTo>
                    <a:pt x="11286" y="3074"/>
                  </a:lnTo>
                  <a:lnTo>
                    <a:pt x="11190" y="4034"/>
                  </a:lnTo>
                  <a:lnTo>
                    <a:pt x="11046" y="4995"/>
                  </a:lnTo>
                  <a:lnTo>
                    <a:pt x="10854" y="6003"/>
                  </a:lnTo>
                  <a:lnTo>
                    <a:pt x="10614" y="7012"/>
                  </a:lnTo>
                  <a:lnTo>
                    <a:pt x="10325" y="8020"/>
                  </a:lnTo>
                  <a:lnTo>
                    <a:pt x="9941" y="8981"/>
                  </a:lnTo>
                  <a:lnTo>
                    <a:pt x="9509" y="9893"/>
                  </a:lnTo>
                  <a:lnTo>
                    <a:pt x="9221" y="10325"/>
                  </a:lnTo>
                  <a:lnTo>
                    <a:pt x="8981" y="10710"/>
                  </a:lnTo>
                  <a:lnTo>
                    <a:pt x="8693" y="11094"/>
                  </a:lnTo>
                  <a:lnTo>
                    <a:pt x="8356" y="11430"/>
                  </a:lnTo>
                  <a:lnTo>
                    <a:pt x="8020" y="11718"/>
                  </a:lnTo>
                  <a:lnTo>
                    <a:pt x="7684" y="12006"/>
                  </a:lnTo>
                  <a:lnTo>
                    <a:pt x="7684" y="12006"/>
                  </a:lnTo>
                  <a:lnTo>
                    <a:pt x="7108" y="12342"/>
                  </a:lnTo>
                  <a:lnTo>
                    <a:pt x="6531" y="12631"/>
                  </a:lnTo>
                  <a:lnTo>
                    <a:pt x="6003" y="12871"/>
                  </a:lnTo>
                  <a:lnTo>
                    <a:pt x="5427" y="13111"/>
                  </a:lnTo>
                  <a:lnTo>
                    <a:pt x="4418" y="13447"/>
                  </a:lnTo>
                  <a:lnTo>
                    <a:pt x="3506" y="13639"/>
                  </a:lnTo>
                  <a:lnTo>
                    <a:pt x="2786" y="13735"/>
                  </a:lnTo>
                  <a:lnTo>
                    <a:pt x="2161" y="13783"/>
                  </a:lnTo>
                  <a:lnTo>
                    <a:pt x="1681" y="13783"/>
                  </a:lnTo>
                  <a:lnTo>
                    <a:pt x="1825" y="15896"/>
                  </a:lnTo>
                  <a:lnTo>
                    <a:pt x="0" y="10614"/>
                  </a:lnTo>
                  <a:lnTo>
                    <a:pt x="0" y="10614"/>
                  </a:lnTo>
                  <a:lnTo>
                    <a:pt x="336" y="10710"/>
                  </a:lnTo>
                  <a:lnTo>
                    <a:pt x="720" y="10758"/>
                  </a:lnTo>
                  <a:lnTo>
                    <a:pt x="1153" y="10806"/>
                  </a:lnTo>
                  <a:lnTo>
                    <a:pt x="1729" y="10806"/>
                  </a:lnTo>
                  <a:lnTo>
                    <a:pt x="2305" y="10758"/>
                  </a:lnTo>
                  <a:lnTo>
                    <a:pt x="2978" y="10662"/>
                  </a:lnTo>
                  <a:lnTo>
                    <a:pt x="3602" y="10469"/>
                  </a:lnTo>
                  <a:lnTo>
                    <a:pt x="3938" y="10325"/>
                  </a:lnTo>
                  <a:lnTo>
                    <a:pt x="4274" y="10181"/>
                  </a:lnTo>
                  <a:lnTo>
                    <a:pt x="4610" y="9989"/>
                  </a:lnTo>
                  <a:lnTo>
                    <a:pt x="4899" y="9749"/>
                  </a:lnTo>
                  <a:lnTo>
                    <a:pt x="5187" y="9461"/>
                  </a:lnTo>
                  <a:lnTo>
                    <a:pt x="5475" y="9173"/>
                  </a:lnTo>
                  <a:lnTo>
                    <a:pt x="5715" y="8837"/>
                  </a:lnTo>
                  <a:lnTo>
                    <a:pt x="5955" y="8404"/>
                  </a:lnTo>
                  <a:lnTo>
                    <a:pt x="6195" y="7972"/>
                  </a:lnTo>
                  <a:lnTo>
                    <a:pt x="6387" y="7492"/>
                  </a:lnTo>
                  <a:lnTo>
                    <a:pt x="6531" y="6964"/>
                  </a:lnTo>
                  <a:lnTo>
                    <a:pt x="6676" y="6339"/>
                  </a:lnTo>
                  <a:lnTo>
                    <a:pt x="6724" y="5715"/>
                  </a:lnTo>
                  <a:lnTo>
                    <a:pt x="6820" y="4995"/>
                  </a:lnTo>
                  <a:lnTo>
                    <a:pt x="6820" y="4226"/>
                  </a:lnTo>
                  <a:lnTo>
                    <a:pt x="6772" y="3410"/>
                  </a:lnTo>
                  <a:lnTo>
                    <a:pt x="113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75"/>
            <p:cNvSpPr/>
            <p:nvPr/>
          </p:nvSpPr>
          <p:spPr>
            <a:xfrm>
              <a:off x="5465650" y="4529950"/>
              <a:ext cx="14450" cy="19225"/>
            </a:xfrm>
            <a:custGeom>
              <a:avLst/>
              <a:gdLst/>
              <a:ahLst/>
              <a:cxnLst/>
              <a:rect l="l" t="t" r="r" b="b"/>
              <a:pathLst>
                <a:path w="578" h="769" extrusionOk="0">
                  <a:moveTo>
                    <a:pt x="577" y="1"/>
                  </a:moveTo>
                  <a:lnTo>
                    <a:pt x="577" y="1"/>
                  </a:lnTo>
                  <a:lnTo>
                    <a:pt x="289" y="433"/>
                  </a:lnTo>
                  <a:lnTo>
                    <a:pt x="1" y="769"/>
                  </a:lnTo>
                  <a:lnTo>
                    <a:pt x="1" y="769"/>
                  </a:lnTo>
                  <a:lnTo>
                    <a:pt x="1" y="769"/>
                  </a:lnTo>
                  <a:lnTo>
                    <a:pt x="1" y="769"/>
                  </a:lnTo>
                  <a:lnTo>
                    <a:pt x="289" y="433"/>
                  </a:lnTo>
                  <a:lnTo>
                    <a:pt x="577" y="1"/>
                  </a:lnTo>
                  <a:lnTo>
                    <a:pt x="577" y="1"/>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75"/>
            <p:cNvSpPr/>
            <p:nvPr/>
          </p:nvSpPr>
          <p:spPr>
            <a:xfrm>
              <a:off x="5465650" y="4529950"/>
              <a:ext cx="14450" cy="19225"/>
            </a:xfrm>
            <a:custGeom>
              <a:avLst/>
              <a:gdLst/>
              <a:ahLst/>
              <a:cxnLst/>
              <a:rect l="l" t="t" r="r" b="b"/>
              <a:pathLst>
                <a:path w="578" h="769" fill="none" extrusionOk="0">
                  <a:moveTo>
                    <a:pt x="577" y="1"/>
                  </a:moveTo>
                  <a:lnTo>
                    <a:pt x="577" y="1"/>
                  </a:lnTo>
                  <a:lnTo>
                    <a:pt x="289" y="433"/>
                  </a:lnTo>
                  <a:lnTo>
                    <a:pt x="1" y="769"/>
                  </a:lnTo>
                  <a:lnTo>
                    <a:pt x="1" y="769"/>
                  </a:lnTo>
                  <a:lnTo>
                    <a:pt x="1" y="769"/>
                  </a:lnTo>
                  <a:lnTo>
                    <a:pt x="1" y="769"/>
                  </a:lnTo>
                  <a:lnTo>
                    <a:pt x="289" y="433"/>
                  </a:lnTo>
                  <a:lnTo>
                    <a:pt x="577" y="1"/>
                  </a:lnTo>
                  <a:lnTo>
                    <a:pt x="5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75"/>
            <p:cNvSpPr/>
            <p:nvPr/>
          </p:nvSpPr>
          <p:spPr>
            <a:xfrm>
              <a:off x="5465650" y="4529950"/>
              <a:ext cx="108100" cy="54050"/>
            </a:xfrm>
            <a:custGeom>
              <a:avLst/>
              <a:gdLst/>
              <a:ahLst/>
              <a:cxnLst/>
              <a:rect l="l" t="t" r="r" b="b"/>
              <a:pathLst>
                <a:path w="4324" h="2162" extrusionOk="0">
                  <a:moveTo>
                    <a:pt x="577" y="1"/>
                  </a:moveTo>
                  <a:lnTo>
                    <a:pt x="289" y="433"/>
                  </a:lnTo>
                  <a:lnTo>
                    <a:pt x="1" y="769"/>
                  </a:lnTo>
                  <a:lnTo>
                    <a:pt x="1826" y="1489"/>
                  </a:lnTo>
                  <a:lnTo>
                    <a:pt x="3651" y="2162"/>
                  </a:lnTo>
                  <a:lnTo>
                    <a:pt x="3987" y="1633"/>
                  </a:lnTo>
                  <a:lnTo>
                    <a:pt x="4323" y="1105"/>
                  </a:lnTo>
                  <a:lnTo>
                    <a:pt x="577"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75"/>
            <p:cNvSpPr/>
            <p:nvPr/>
          </p:nvSpPr>
          <p:spPr>
            <a:xfrm>
              <a:off x="5465650" y="4529950"/>
              <a:ext cx="108100" cy="54050"/>
            </a:xfrm>
            <a:custGeom>
              <a:avLst/>
              <a:gdLst/>
              <a:ahLst/>
              <a:cxnLst/>
              <a:rect l="l" t="t" r="r" b="b"/>
              <a:pathLst>
                <a:path w="4324" h="2162" fill="none" extrusionOk="0">
                  <a:moveTo>
                    <a:pt x="577" y="1"/>
                  </a:moveTo>
                  <a:lnTo>
                    <a:pt x="577" y="1"/>
                  </a:lnTo>
                  <a:lnTo>
                    <a:pt x="289" y="433"/>
                  </a:lnTo>
                  <a:lnTo>
                    <a:pt x="1" y="769"/>
                  </a:lnTo>
                  <a:lnTo>
                    <a:pt x="1" y="769"/>
                  </a:lnTo>
                  <a:lnTo>
                    <a:pt x="1826" y="1489"/>
                  </a:lnTo>
                  <a:lnTo>
                    <a:pt x="3651" y="2162"/>
                  </a:lnTo>
                  <a:lnTo>
                    <a:pt x="3651" y="2162"/>
                  </a:lnTo>
                  <a:lnTo>
                    <a:pt x="3987" y="1633"/>
                  </a:lnTo>
                  <a:lnTo>
                    <a:pt x="4323" y="1105"/>
                  </a:lnTo>
                  <a:lnTo>
                    <a:pt x="5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75"/>
            <p:cNvSpPr/>
            <p:nvPr/>
          </p:nvSpPr>
          <p:spPr>
            <a:xfrm>
              <a:off x="5331175" y="4571975"/>
              <a:ext cx="78075" cy="140500"/>
            </a:xfrm>
            <a:custGeom>
              <a:avLst/>
              <a:gdLst/>
              <a:ahLst/>
              <a:cxnLst/>
              <a:rect l="l" t="t" r="r" b="b"/>
              <a:pathLst>
                <a:path w="3123" h="5620" extrusionOk="0">
                  <a:moveTo>
                    <a:pt x="1009" y="0"/>
                  </a:moveTo>
                  <a:lnTo>
                    <a:pt x="577" y="48"/>
                  </a:lnTo>
                  <a:lnTo>
                    <a:pt x="193" y="145"/>
                  </a:lnTo>
                  <a:lnTo>
                    <a:pt x="49" y="193"/>
                  </a:lnTo>
                  <a:lnTo>
                    <a:pt x="1" y="241"/>
                  </a:lnTo>
                  <a:lnTo>
                    <a:pt x="1009" y="2978"/>
                  </a:lnTo>
                  <a:lnTo>
                    <a:pt x="1682" y="4803"/>
                  </a:lnTo>
                  <a:lnTo>
                    <a:pt x="1970" y="5379"/>
                  </a:lnTo>
                  <a:lnTo>
                    <a:pt x="2066" y="5619"/>
                  </a:lnTo>
                  <a:lnTo>
                    <a:pt x="2114" y="5475"/>
                  </a:lnTo>
                  <a:lnTo>
                    <a:pt x="2162" y="5235"/>
                  </a:lnTo>
                  <a:lnTo>
                    <a:pt x="2258" y="4467"/>
                  </a:lnTo>
                  <a:lnTo>
                    <a:pt x="2306" y="3602"/>
                  </a:lnTo>
                  <a:lnTo>
                    <a:pt x="2258" y="3266"/>
                  </a:lnTo>
                  <a:lnTo>
                    <a:pt x="2210" y="3074"/>
                  </a:lnTo>
                  <a:lnTo>
                    <a:pt x="2498" y="3266"/>
                  </a:lnTo>
                  <a:lnTo>
                    <a:pt x="2738" y="3362"/>
                  </a:lnTo>
                  <a:lnTo>
                    <a:pt x="2834" y="3362"/>
                  </a:lnTo>
                  <a:lnTo>
                    <a:pt x="2930" y="3314"/>
                  </a:lnTo>
                  <a:lnTo>
                    <a:pt x="3027" y="3074"/>
                  </a:lnTo>
                  <a:lnTo>
                    <a:pt x="3123" y="2690"/>
                  </a:lnTo>
                  <a:lnTo>
                    <a:pt x="3075" y="2498"/>
                  </a:lnTo>
                  <a:lnTo>
                    <a:pt x="3075" y="2306"/>
                  </a:lnTo>
                  <a:lnTo>
                    <a:pt x="2979" y="2162"/>
                  </a:lnTo>
                  <a:lnTo>
                    <a:pt x="2834" y="2066"/>
                  </a:lnTo>
                  <a:lnTo>
                    <a:pt x="2690" y="1970"/>
                  </a:lnTo>
                  <a:lnTo>
                    <a:pt x="2258" y="1970"/>
                  </a:lnTo>
                  <a:lnTo>
                    <a:pt x="2018" y="2018"/>
                  </a:lnTo>
                  <a:lnTo>
                    <a:pt x="1922" y="2066"/>
                  </a:lnTo>
                  <a:lnTo>
                    <a:pt x="1634" y="1057"/>
                  </a:lnTo>
                  <a:lnTo>
                    <a:pt x="1442" y="337"/>
                  </a:lnTo>
                  <a:lnTo>
                    <a:pt x="1346" y="97"/>
                  </a:lnTo>
                  <a:lnTo>
                    <a:pt x="12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75"/>
            <p:cNvSpPr/>
            <p:nvPr/>
          </p:nvSpPr>
          <p:spPr>
            <a:xfrm>
              <a:off x="5280750" y="4345050"/>
              <a:ext cx="341025" cy="217350"/>
            </a:xfrm>
            <a:custGeom>
              <a:avLst/>
              <a:gdLst/>
              <a:ahLst/>
              <a:cxnLst/>
              <a:rect l="l" t="t" r="r" b="b"/>
              <a:pathLst>
                <a:path w="13641" h="8694" extrusionOk="0">
                  <a:moveTo>
                    <a:pt x="4899" y="1"/>
                  </a:moveTo>
                  <a:lnTo>
                    <a:pt x="2210" y="1730"/>
                  </a:lnTo>
                  <a:lnTo>
                    <a:pt x="1" y="2690"/>
                  </a:lnTo>
                  <a:lnTo>
                    <a:pt x="2258" y="6868"/>
                  </a:lnTo>
                  <a:lnTo>
                    <a:pt x="3123" y="6532"/>
                  </a:lnTo>
                  <a:lnTo>
                    <a:pt x="4035" y="6100"/>
                  </a:lnTo>
                  <a:lnTo>
                    <a:pt x="4996" y="5620"/>
                  </a:lnTo>
                  <a:lnTo>
                    <a:pt x="5860" y="5091"/>
                  </a:lnTo>
                  <a:lnTo>
                    <a:pt x="7253" y="4227"/>
                  </a:lnTo>
                  <a:lnTo>
                    <a:pt x="7781" y="3843"/>
                  </a:lnTo>
                  <a:lnTo>
                    <a:pt x="8357" y="3651"/>
                  </a:lnTo>
                  <a:lnTo>
                    <a:pt x="8357" y="3651"/>
                  </a:lnTo>
                  <a:lnTo>
                    <a:pt x="7397" y="7253"/>
                  </a:lnTo>
                  <a:lnTo>
                    <a:pt x="12439" y="8693"/>
                  </a:lnTo>
                  <a:lnTo>
                    <a:pt x="12632" y="8261"/>
                  </a:lnTo>
                  <a:lnTo>
                    <a:pt x="12824" y="7781"/>
                  </a:lnTo>
                  <a:lnTo>
                    <a:pt x="13112" y="6772"/>
                  </a:lnTo>
                  <a:lnTo>
                    <a:pt x="13304" y="5716"/>
                  </a:lnTo>
                  <a:lnTo>
                    <a:pt x="13448" y="4707"/>
                  </a:lnTo>
                  <a:lnTo>
                    <a:pt x="13544" y="3795"/>
                  </a:lnTo>
                  <a:lnTo>
                    <a:pt x="13640" y="3074"/>
                  </a:lnTo>
                  <a:lnTo>
                    <a:pt x="13640" y="2402"/>
                  </a:lnTo>
                  <a:lnTo>
                    <a:pt x="48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75"/>
            <p:cNvSpPr/>
            <p:nvPr/>
          </p:nvSpPr>
          <p:spPr>
            <a:xfrm>
              <a:off x="5280750" y="4345050"/>
              <a:ext cx="341025" cy="217350"/>
            </a:xfrm>
            <a:custGeom>
              <a:avLst/>
              <a:gdLst/>
              <a:ahLst/>
              <a:cxnLst/>
              <a:rect l="l" t="t" r="r" b="b"/>
              <a:pathLst>
                <a:path w="13641" h="8694" fill="none" extrusionOk="0">
                  <a:moveTo>
                    <a:pt x="13640" y="2402"/>
                  </a:moveTo>
                  <a:lnTo>
                    <a:pt x="13640" y="2402"/>
                  </a:lnTo>
                  <a:lnTo>
                    <a:pt x="13640" y="3074"/>
                  </a:lnTo>
                  <a:lnTo>
                    <a:pt x="13544" y="3795"/>
                  </a:lnTo>
                  <a:lnTo>
                    <a:pt x="13448" y="4707"/>
                  </a:lnTo>
                  <a:lnTo>
                    <a:pt x="13304" y="5716"/>
                  </a:lnTo>
                  <a:lnTo>
                    <a:pt x="13112" y="6772"/>
                  </a:lnTo>
                  <a:lnTo>
                    <a:pt x="12824" y="7781"/>
                  </a:lnTo>
                  <a:lnTo>
                    <a:pt x="12632" y="8261"/>
                  </a:lnTo>
                  <a:lnTo>
                    <a:pt x="12439" y="8693"/>
                  </a:lnTo>
                  <a:lnTo>
                    <a:pt x="7397" y="7253"/>
                  </a:lnTo>
                  <a:lnTo>
                    <a:pt x="8357" y="3651"/>
                  </a:lnTo>
                  <a:lnTo>
                    <a:pt x="7781" y="3843"/>
                  </a:lnTo>
                  <a:lnTo>
                    <a:pt x="7781" y="3843"/>
                  </a:lnTo>
                  <a:lnTo>
                    <a:pt x="7253" y="4227"/>
                  </a:lnTo>
                  <a:lnTo>
                    <a:pt x="5860" y="5091"/>
                  </a:lnTo>
                  <a:lnTo>
                    <a:pt x="4996" y="5620"/>
                  </a:lnTo>
                  <a:lnTo>
                    <a:pt x="4035" y="6100"/>
                  </a:lnTo>
                  <a:lnTo>
                    <a:pt x="3123" y="6532"/>
                  </a:lnTo>
                  <a:lnTo>
                    <a:pt x="2258" y="6868"/>
                  </a:lnTo>
                  <a:lnTo>
                    <a:pt x="1" y="2690"/>
                  </a:lnTo>
                  <a:lnTo>
                    <a:pt x="2210" y="1730"/>
                  </a:lnTo>
                  <a:lnTo>
                    <a:pt x="4899" y="1"/>
                  </a:lnTo>
                  <a:lnTo>
                    <a:pt x="13640" y="24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75"/>
            <p:cNvSpPr/>
            <p:nvPr/>
          </p:nvSpPr>
          <p:spPr>
            <a:xfrm>
              <a:off x="5588125" y="4017275"/>
              <a:ext cx="361400" cy="229350"/>
            </a:xfrm>
            <a:custGeom>
              <a:avLst/>
              <a:gdLst/>
              <a:ahLst/>
              <a:cxnLst/>
              <a:rect l="l" t="t" r="r" b="b"/>
              <a:pathLst>
                <a:path w="14456" h="9174" extrusionOk="0">
                  <a:moveTo>
                    <a:pt x="12919" y="1"/>
                  </a:moveTo>
                  <a:lnTo>
                    <a:pt x="11286" y="1394"/>
                  </a:lnTo>
                  <a:lnTo>
                    <a:pt x="9797" y="2546"/>
                  </a:lnTo>
                  <a:lnTo>
                    <a:pt x="8501" y="3507"/>
                  </a:lnTo>
                  <a:lnTo>
                    <a:pt x="7300" y="4227"/>
                  </a:lnTo>
                  <a:lnTo>
                    <a:pt x="6244" y="4803"/>
                  </a:lnTo>
                  <a:lnTo>
                    <a:pt x="5283" y="5236"/>
                  </a:lnTo>
                  <a:lnTo>
                    <a:pt x="4467" y="5524"/>
                  </a:lnTo>
                  <a:lnTo>
                    <a:pt x="3794" y="5716"/>
                  </a:lnTo>
                  <a:lnTo>
                    <a:pt x="3170" y="5764"/>
                  </a:lnTo>
                  <a:lnTo>
                    <a:pt x="2690" y="5764"/>
                  </a:lnTo>
                  <a:lnTo>
                    <a:pt x="2306" y="5716"/>
                  </a:lnTo>
                  <a:lnTo>
                    <a:pt x="2017" y="5620"/>
                  </a:lnTo>
                  <a:lnTo>
                    <a:pt x="1777" y="5524"/>
                  </a:lnTo>
                  <a:lnTo>
                    <a:pt x="1633" y="5428"/>
                  </a:lnTo>
                  <a:lnTo>
                    <a:pt x="1489" y="5332"/>
                  </a:lnTo>
                  <a:lnTo>
                    <a:pt x="0" y="8741"/>
                  </a:lnTo>
                  <a:lnTo>
                    <a:pt x="817" y="8934"/>
                  </a:lnTo>
                  <a:lnTo>
                    <a:pt x="1633" y="9078"/>
                  </a:lnTo>
                  <a:lnTo>
                    <a:pt x="2450" y="9174"/>
                  </a:lnTo>
                  <a:lnTo>
                    <a:pt x="3218" y="9174"/>
                  </a:lnTo>
                  <a:lnTo>
                    <a:pt x="3986" y="9126"/>
                  </a:lnTo>
                  <a:lnTo>
                    <a:pt x="4707" y="9030"/>
                  </a:lnTo>
                  <a:lnTo>
                    <a:pt x="5427" y="8885"/>
                  </a:lnTo>
                  <a:lnTo>
                    <a:pt x="6100" y="8693"/>
                  </a:lnTo>
                  <a:lnTo>
                    <a:pt x="6724" y="8501"/>
                  </a:lnTo>
                  <a:lnTo>
                    <a:pt x="7348" y="8213"/>
                  </a:lnTo>
                  <a:lnTo>
                    <a:pt x="7973" y="7925"/>
                  </a:lnTo>
                  <a:lnTo>
                    <a:pt x="8549" y="7589"/>
                  </a:lnTo>
                  <a:lnTo>
                    <a:pt x="9125" y="7253"/>
                  </a:lnTo>
                  <a:lnTo>
                    <a:pt x="9653" y="6868"/>
                  </a:lnTo>
                  <a:lnTo>
                    <a:pt x="10614" y="6100"/>
                  </a:lnTo>
                  <a:lnTo>
                    <a:pt x="11478" y="5284"/>
                  </a:lnTo>
                  <a:lnTo>
                    <a:pt x="12247" y="4467"/>
                  </a:lnTo>
                  <a:lnTo>
                    <a:pt x="12919" y="3699"/>
                  </a:lnTo>
                  <a:lnTo>
                    <a:pt x="13447" y="2978"/>
                  </a:lnTo>
                  <a:lnTo>
                    <a:pt x="13880" y="2402"/>
                  </a:lnTo>
                  <a:lnTo>
                    <a:pt x="14168" y="1922"/>
                  </a:lnTo>
                  <a:lnTo>
                    <a:pt x="14456" y="1490"/>
                  </a:lnTo>
                  <a:lnTo>
                    <a:pt x="12919"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75"/>
            <p:cNvSpPr/>
            <p:nvPr/>
          </p:nvSpPr>
          <p:spPr>
            <a:xfrm>
              <a:off x="5588125" y="4017275"/>
              <a:ext cx="361400" cy="229350"/>
            </a:xfrm>
            <a:custGeom>
              <a:avLst/>
              <a:gdLst/>
              <a:ahLst/>
              <a:cxnLst/>
              <a:rect l="l" t="t" r="r" b="b"/>
              <a:pathLst>
                <a:path w="14456" h="9174" fill="none" extrusionOk="0">
                  <a:moveTo>
                    <a:pt x="1489" y="5332"/>
                  </a:moveTo>
                  <a:lnTo>
                    <a:pt x="1489" y="5332"/>
                  </a:lnTo>
                  <a:lnTo>
                    <a:pt x="1633" y="5428"/>
                  </a:lnTo>
                  <a:lnTo>
                    <a:pt x="1777" y="5524"/>
                  </a:lnTo>
                  <a:lnTo>
                    <a:pt x="2017" y="5620"/>
                  </a:lnTo>
                  <a:lnTo>
                    <a:pt x="2306" y="5716"/>
                  </a:lnTo>
                  <a:lnTo>
                    <a:pt x="2690" y="5764"/>
                  </a:lnTo>
                  <a:lnTo>
                    <a:pt x="3170" y="5764"/>
                  </a:lnTo>
                  <a:lnTo>
                    <a:pt x="3794" y="5716"/>
                  </a:lnTo>
                  <a:lnTo>
                    <a:pt x="4467" y="5524"/>
                  </a:lnTo>
                  <a:lnTo>
                    <a:pt x="5283" y="5236"/>
                  </a:lnTo>
                  <a:lnTo>
                    <a:pt x="6244" y="4803"/>
                  </a:lnTo>
                  <a:lnTo>
                    <a:pt x="7300" y="4227"/>
                  </a:lnTo>
                  <a:lnTo>
                    <a:pt x="8501" y="3507"/>
                  </a:lnTo>
                  <a:lnTo>
                    <a:pt x="9797" y="2546"/>
                  </a:lnTo>
                  <a:lnTo>
                    <a:pt x="11286" y="1394"/>
                  </a:lnTo>
                  <a:lnTo>
                    <a:pt x="12919" y="1"/>
                  </a:lnTo>
                  <a:lnTo>
                    <a:pt x="14456" y="1490"/>
                  </a:lnTo>
                  <a:lnTo>
                    <a:pt x="14456" y="1490"/>
                  </a:lnTo>
                  <a:lnTo>
                    <a:pt x="14168" y="1922"/>
                  </a:lnTo>
                  <a:lnTo>
                    <a:pt x="13880" y="2402"/>
                  </a:lnTo>
                  <a:lnTo>
                    <a:pt x="13447" y="2978"/>
                  </a:lnTo>
                  <a:lnTo>
                    <a:pt x="12919" y="3699"/>
                  </a:lnTo>
                  <a:lnTo>
                    <a:pt x="12247" y="4467"/>
                  </a:lnTo>
                  <a:lnTo>
                    <a:pt x="11478" y="5284"/>
                  </a:lnTo>
                  <a:lnTo>
                    <a:pt x="10614" y="6100"/>
                  </a:lnTo>
                  <a:lnTo>
                    <a:pt x="9653" y="6868"/>
                  </a:lnTo>
                  <a:lnTo>
                    <a:pt x="9125" y="7253"/>
                  </a:lnTo>
                  <a:lnTo>
                    <a:pt x="8549" y="7589"/>
                  </a:lnTo>
                  <a:lnTo>
                    <a:pt x="7973" y="7925"/>
                  </a:lnTo>
                  <a:lnTo>
                    <a:pt x="7348" y="8213"/>
                  </a:lnTo>
                  <a:lnTo>
                    <a:pt x="6724" y="8501"/>
                  </a:lnTo>
                  <a:lnTo>
                    <a:pt x="6100" y="8693"/>
                  </a:lnTo>
                  <a:lnTo>
                    <a:pt x="5427" y="8885"/>
                  </a:lnTo>
                  <a:lnTo>
                    <a:pt x="4707" y="9030"/>
                  </a:lnTo>
                  <a:lnTo>
                    <a:pt x="3986" y="9126"/>
                  </a:lnTo>
                  <a:lnTo>
                    <a:pt x="3218" y="9174"/>
                  </a:lnTo>
                  <a:lnTo>
                    <a:pt x="2450" y="9174"/>
                  </a:lnTo>
                  <a:lnTo>
                    <a:pt x="1633" y="9078"/>
                  </a:lnTo>
                  <a:lnTo>
                    <a:pt x="817" y="8934"/>
                  </a:lnTo>
                  <a:lnTo>
                    <a:pt x="0" y="8741"/>
                  </a:lnTo>
                  <a:lnTo>
                    <a:pt x="1489" y="53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75"/>
            <p:cNvSpPr/>
            <p:nvPr/>
          </p:nvSpPr>
          <p:spPr>
            <a:xfrm>
              <a:off x="5711775" y="4143350"/>
              <a:ext cx="20450" cy="8425"/>
            </a:xfrm>
            <a:custGeom>
              <a:avLst/>
              <a:gdLst/>
              <a:ahLst/>
              <a:cxnLst/>
              <a:rect l="l" t="t" r="r" b="b"/>
              <a:pathLst>
                <a:path w="818" h="337" extrusionOk="0">
                  <a:moveTo>
                    <a:pt x="817" y="0"/>
                  </a:moveTo>
                  <a:lnTo>
                    <a:pt x="817" y="0"/>
                  </a:lnTo>
                  <a:lnTo>
                    <a:pt x="1" y="337"/>
                  </a:lnTo>
                  <a:lnTo>
                    <a:pt x="1" y="337"/>
                  </a:lnTo>
                  <a:lnTo>
                    <a:pt x="1" y="337"/>
                  </a:lnTo>
                  <a:lnTo>
                    <a:pt x="817" y="0"/>
                  </a:lnTo>
                  <a:lnTo>
                    <a:pt x="817" y="0"/>
                  </a:lnTo>
                  <a:close/>
                </a:path>
              </a:pathLst>
            </a:custGeom>
            <a:solidFill>
              <a:srgbClr val="FF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75"/>
            <p:cNvSpPr/>
            <p:nvPr/>
          </p:nvSpPr>
          <p:spPr>
            <a:xfrm>
              <a:off x="5711775" y="4143350"/>
              <a:ext cx="20450" cy="8425"/>
            </a:xfrm>
            <a:custGeom>
              <a:avLst/>
              <a:gdLst/>
              <a:ahLst/>
              <a:cxnLst/>
              <a:rect l="l" t="t" r="r" b="b"/>
              <a:pathLst>
                <a:path w="818" h="337" fill="none" extrusionOk="0">
                  <a:moveTo>
                    <a:pt x="817" y="0"/>
                  </a:moveTo>
                  <a:lnTo>
                    <a:pt x="817" y="0"/>
                  </a:lnTo>
                  <a:lnTo>
                    <a:pt x="1" y="337"/>
                  </a:lnTo>
                  <a:lnTo>
                    <a:pt x="1" y="337"/>
                  </a:lnTo>
                  <a:lnTo>
                    <a:pt x="1" y="337"/>
                  </a:lnTo>
                  <a:lnTo>
                    <a:pt x="817" y="0"/>
                  </a:lnTo>
                  <a:lnTo>
                    <a:pt x="81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75"/>
            <p:cNvSpPr/>
            <p:nvPr/>
          </p:nvSpPr>
          <p:spPr>
            <a:xfrm>
              <a:off x="5711775" y="4143350"/>
              <a:ext cx="20450" cy="97275"/>
            </a:xfrm>
            <a:custGeom>
              <a:avLst/>
              <a:gdLst/>
              <a:ahLst/>
              <a:cxnLst/>
              <a:rect l="l" t="t" r="r" b="b"/>
              <a:pathLst>
                <a:path w="818" h="3891" extrusionOk="0">
                  <a:moveTo>
                    <a:pt x="817" y="0"/>
                  </a:moveTo>
                  <a:lnTo>
                    <a:pt x="1" y="337"/>
                  </a:lnTo>
                  <a:lnTo>
                    <a:pt x="193" y="3891"/>
                  </a:lnTo>
                  <a:lnTo>
                    <a:pt x="721" y="3794"/>
                  </a:lnTo>
                  <a:lnTo>
                    <a:pt x="817"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75"/>
            <p:cNvSpPr/>
            <p:nvPr/>
          </p:nvSpPr>
          <p:spPr>
            <a:xfrm>
              <a:off x="5711775" y="4143350"/>
              <a:ext cx="20450" cy="97275"/>
            </a:xfrm>
            <a:custGeom>
              <a:avLst/>
              <a:gdLst/>
              <a:ahLst/>
              <a:cxnLst/>
              <a:rect l="l" t="t" r="r" b="b"/>
              <a:pathLst>
                <a:path w="818" h="3891" fill="none" extrusionOk="0">
                  <a:moveTo>
                    <a:pt x="817" y="0"/>
                  </a:moveTo>
                  <a:lnTo>
                    <a:pt x="817" y="0"/>
                  </a:lnTo>
                  <a:lnTo>
                    <a:pt x="1" y="337"/>
                  </a:lnTo>
                  <a:lnTo>
                    <a:pt x="193" y="3891"/>
                  </a:lnTo>
                  <a:lnTo>
                    <a:pt x="193" y="3891"/>
                  </a:lnTo>
                  <a:lnTo>
                    <a:pt x="721" y="3794"/>
                  </a:lnTo>
                  <a:lnTo>
                    <a:pt x="81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75"/>
            <p:cNvSpPr/>
            <p:nvPr/>
          </p:nvSpPr>
          <p:spPr>
            <a:xfrm>
              <a:off x="5585725" y="4140950"/>
              <a:ext cx="133300" cy="133300"/>
            </a:xfrm>
            <a:custGeom>
              <a:avLst/>
              <a:gdLst/>
              <a:ahLst/>
              <a:cxnLst/>
              <a:rect l="l" t="t" r="r" b="b"/>
              <a:pathLst>
                <a:path w="5332" h="5332" extrusionOk="0">
                  <a:moveTo>
                    <a:pt x="5043" y="0"/>
                  </a:moveTo>
                  <a:lnTo>
                    <a:pt x="4130" y="96"/>
                  </a:lnTo>
                  <a:lnTo>
                    <a:pt x="3266" y="96"/>
                  </a:lnTo>
                  <a:lnTo>
                    <a:pt x="1681" y="145"/>
                  </a:lnTo>
                  <a:lnTo>
                    <a:pt x="529" y="96"/>
                  </a:lnTo>
                  <a:lnTo>
                    <a:pt x="0" y="48"/>
                  </a:lnTo>
                  <a:lnTo>
                    <a:pt x="673" y="2402"/>
                  </a:lnTo>
                  <a:lnTo>
                    <a:pt x="1105" y="4035"/>
                  </a:lnTo>
                  <a:lnTo>
                    <a:pt x="1297" y="4611"/>
                  </a:lnTo>
                  <a:lnTo>
                    <a:pt x="1393" y="4851"/>
                  </a:lnTo>
                  <a:lnTo>
                    <a:pt x="1633" y="4947"/>
                  </a:lnTo>
                  <a:lnTo>
                    <a:pt x="2113" y="4995"/>
                  </a:lnTo>
                  <a:lnTo>
                    <a:pt x="3410" y="5139"/>
                  </a:lnTo>
                  <a:lnTo>
                    <a:pt x="5331" y="5331"/>
                  </a:lnTo>
                  <a:lnTo>
                    <a:pt x="50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75"/>
            <p:cNvSpPr/>
            <p:nvPr/>
          </p:nvSpPr>
          <p:spPr>
            <a:xfrm>
              <a:off x="5585725" y="4140950"/>
              <a:ext cx="133300" cy="133300"/>
            </a:xfrm>
            <a:custGeom>
              <a:avLst/>
              <a:gdLst/>
              <a:ahLst/>
              <a:cxnLst/>
              <a:rect l="l" t="t" r="r" b="b"/>
              <a:pathLst>
                <a:path w="5332" h="5332" fill="none" extrusionOk="0">
                  <a:moveTo>
                    <a:pt x="0" y="48"/>
                  </a:moveTo>
                  <a:lnTo>
                    <a:pt x="0" y="48"/>
                  </a:lnTo>
                  <a:lnTo>
                    <a:pt x="529" y="96"/>
                  </a:lnTo>
                  <a:lnTo>
                    <a:pt x="1681" y="145"/>
                  </a:lnTo>
                  <a:lnTo>
                    <a:pt x="3266" y="96"/>
                  </a:lnTo>
                  <a:lnTo>
                    <a:pt x="4130" y="96"/>
                  </a:lnTo>
                  <a:lnTo>
                    <a:pt x="5043" y="0"/>
                  </a:lnTo>
                  <a:lnTo>
                    <a:pt x="5331" y="5331"/>
                  </a:lnTo>
                  <a:lnTo>
                    <a:pt x="5331" y="5331"/>
                  </a:lnTo>
                  <a:lnTo>
                    <a:pt x="3410" y="5139"/>
                  </a:lnTo>
                  <a:lnTo>
                    <a:pt x="2113" y="4995"/>
                  </a:lnTo>
                  <a:lnTo>
                    <a:pt x="1633" y="4947"/>
                  </a:lnTo>
                  <a:lnTo>
                    <a:pt x="1393" y="4851"/>
                  </a:lnTo>
                  <a:lnTo>
                    <a:pt x="1393" y="4851"/>
                  </a:lnTo>
                  <a:lnTo>
                    <a:pt x="1297" y="4611"/>
                  </a:lnTo>
                  <a:lnTo>
                    <a:pt x="1105" y="4035"/>
                  </a:lnTo>
                  <a:lnTo>
                    <a:pt x="673" y="2402"/>
                  </a:lnTo>
                  <a:lnTo>
                    <a:pt x="0"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75"/>
            <p:cNvSpPr/>
            <p:nvPr/>
          </p:nvSpPr>
          <p:spPr>
            <a:xfrm>
              <a:off x="5684175" y="4142150"/>
              <a:ext cx="21625" cy="130900"/>
            </a:xfrm>
            <a:custGeom>
              <a:avLst/>
              <a:gdLst/>
              <a:ahLst/>
              <a:cxnLst/>
              <a:rect l="l" t="t" r="r" b="b"/>
              <a:pathLst>
                <a:path w="865" h="5236" extrusionOk="0">
                  <a:moveTo>
                    <a:pt x="865" y="0"/>
                  </a:moveTo>
                  <a:lnTo>
                    <a:pt x="0" y="48"/>
                  </a:lnTo>
                  <a:lnTo>
                    <a:pt x="433" y="5187"/>
                  </a:lnTo>
                  <a:lnTo>
                    <a:pt x="865" y="5235"/>
                  </a:lnTo>
                  <a:lnTo>
                    <a:pt x="8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75"/>
            <p:cNvSpPr/>
            <p:nvPr/>
          </p:nvSpPr>
          <p:spPr>
            <a:xfrm>
              <a:off x="5684175" y="4142150"/>
              <a:ext cx="21625" cy="130900"/>
            </a:xfrm>
            <a:custGeom>
              <a:avLst/>
              <a:gdLst/>
              <a:ahLst/>
              <a:cxnLst/>
              <a:rect l="l" t="t" r="r" b="b"/>
              <a:pathLst>
                <a:path w="865" h="5236" fill="none" extrusionOk="0">
                  <a:moveTo>
                    <a:pt x="0" y="48"/>
                  </a:moveTo>
                  <a:lnTo>
                    <a:pt x="0" y="48"/>
                  </a:lnTo>
                  <a:lnTo>
                    <a:pt x="433" y="5187"/>
                  </a:lnTo>
                  <a:lnTo>
                    <a:pt x="433" y="5187"/>
                  </a:lnTo>
                  <a:lnTo>
                    <a:pt x="865" y="5235"/>
                  </a:lnTo>
                  <a:lnTo>
                    <a:pt x="865" y="0"/>
                  </a:lnTo>
                  <a:lnTo>
                    <a:pt x="865" y="0"/>
                  </a:lnTo>
                  <a:lnTo>
                    <a:pt x="0"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75"/>
            <p:cNvSpPr/>
            <p:nvPr/>
          </p:nvSpPr>
          <p:spPr>
            <a:xfrm>
              <a:off x="5655350" y="4143350"/>
              <a:ext cx="24050" cy="127300"/>
            </a:xfrm>
            <a:custGeom>
              <a:avLst/>
              <a:gdLst/>
              <a:ahLst/>
              <a:cxnLst/>
              <a:rect l="l" t="t" r="r" b="b"/>
              <a:pathLst>
                <a:path w="962" h="5092" extrusionOk="0">
                  <a:moveTo>
                    <a:pt x="769" y="0"/>
                  </a:moveTo>
                  <a:lnTo>
                    <a:pt x="97" y="49"/>
                  </a:lnTo>
                  <a:lnTo>
                    <a:pt x="1" y="4995"/>
                  </a:lnTo>
                  <a:lnTo>
                    <a:pt x="961" y="5091"/>
                  </a:lnTo>
                  <a:lnTo>
                    <a:pt x="7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75"/>
            <p:cNvSpPr/>
            <p:nvPr/>
          </p:nvSpPr>
          <p:spPr>
            <a:xfrm>
              <a:off x="5655350" y="4143350"/>
              <a:ext cx="24050" cy="127300"/>
            </a:xfrm>
            <a:custGeom>
              <a:avLst/>
              <a:gdLst/>
              <a:ahLst/>
              <a:cxnLst/>
              <a:rect l="l" t="t" r="r" b="b"/>
              <a:pathLst>
                <a:path w="962" h="5092" fill="none" extrusionOk="0">
                  <a:moveTo>
                    <a:pt x="97" y="49"/>
                  </a:moveTo>
                  <a:lnTo>
                    <a:pt x="1" y="4995"/>
                  </a:lnTo>
                  <a:lnTo>
                    <a:pt x="1" y="4995"/>
                  </a:lnTo>
                  <a:lnTo>
                    <a:pt x="961" y="5091"/>
                  </a:lnTo>
                  <a:lnTo>
                    <a:pt x="769" y="0"/>
                  </a:lnTo>
                  <a:lnTo>
                    <a:pt x="769" y="0"/>
                  </a:lnTo>
                  <a:lnTo>
                    <a:pt x="97" y="4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75"/>
            <p:cNvSpPr/>
            <p:nvPr/>
          </p:nvSpPr>
          <p:spPr>
            <a:xfrm>
              <a:off x="5705775" y="4140950"/>
              <a:ext cx="13250" cy="133300"/>
            </a:xfrm>
            <a:custGeom>
              <a:avLst/>
              <a:gdLst/>
              <a:ahLst/>
              <a:cxnLst/>
              <a:rect l="l" t="t" r="r" b="b"/>
              <a:pathLst>
                <a:path w="530" h="5332" extrusionOk="0">
                  <a:moveTo>
                    <a:pt x="241" y="0"/>
                  </a:moveTo>
                  <a:lnTo>
                    <a:pt x="1" y="48"/>
                  </a:lnTo>
                  <a:lnTo>
                    <a:pt x="1" y="5283"/>
                  </a:lnTo>
                  <a:lnTo>
                    <a:pt x="529" y="5331"/>
                  </a:lnTo>
                  <a:lnTo>
                    <a:pt x="433" y="3987"/>
                  </a:lnTo>
                  <a:lnTo>
                    <a:pt x="241" y="433"/>
                  </a:lnTo>
                  <a:lnTo>
                    <a:pt x="2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75"/>
            <p:cNvSpPr/>
            <p:nvPr/>
          </p:nvSpPr>
          <p:spPr>
            <a:xfrm>
              <a:off x="5705775" y="4140950"/>
              <a:ext cx="13250" cy="133300"/>
            </a:xfrm>
            <a:custGeom>
              <a:avLst/>
              <a:gdLst/>
              <a:ahLst/>
              <a:cxnLst/>
              <a:rect l="l" t="t" r="r" b="b"/>
              <a:pathLst>
                <a:path w="530" h="5332" fill="none" extrusionOk="0">
                  <a:moveTo>
                    <a:pt x="241" y="0"/>
                  </a:moveTo>
                  <a:lnTo>
                    <a:pt x="241" y="0"/>
                  </a:lnTo>
                  <a:lnTo>
                    <a:pt x="1" y="48"/>
                  </a:lnTo>
                  <a:lnTo>
                    <a:pt x="1" y="5283"/>
                  </a:lnTo>
                  <a:lnTo>
                    <a:pt x="1" y="5283"/>
                  </a:lnTo>
                  <a:lnTo>
                    <a:pt x="529" y="5331"/>
                  </a:lnTo>
                  <a:lnTo>
                    <a:pt x="433" y="3987"/>
                  </a:lnTo>
                  <a:lnTo>
                    <a:pt x="241" y="433"/>
                  </a:lnTo>
                  <a:lnTo>
                    <a:pt x="241" y="433"/>
                  </a:lnTo>
                  <a:lnTo>
                    <a:pt x="2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75"/>
            <p:cNvSpPr/>
            <p:nvPr/>
          </p:nvSpPr>
          <p:spPr>
            <a:xfrm>
              <a:off x="5624150" y="4143350"/>
              <a:ext cx="73250" cy="128500"/>
            </a:xfrm>
            <a:custGeom>
              <a:avLst/>
              <a:gdLst/>
              <a:ahLst/>
              <a:cxnLst/>
              <a:rect l="l" t="t" r="r" b="b"/>
              <a:pathLst>
                <a:path w="2930" h="5140" extrusionOk="0">
                  <a:moveTo>
                    <a:pt x="0" y="49"/>
                  </a:moveTo>
                  <a:lnTo>
                    <a:pt x="144" y="193"/>
                  </a:lnTo>
                  <a:lnTo>
                    <a:pt x="288" y="385"/>
                  </a:lnTo>
                  <a:lnTo>
                    <a:pt x="528" y="817"/>
                  </a:lnTo>
                  <a:lnTo>
                    <a:pt x="720" y="1393"/>
                  </a:lnTo>
                  <a:lnTo>
                    <a:pt x="865" y="2018"/>
                  </a:lnTo>
                  <a:lnTo>
                    <a:pt x="961" y="2690"/>
                  </a:lnTo>
                  <a:lnTo>
                    <a:pt x="1057" y="3410"/>
                  </a:lnTo>
                  <a:lnTo>
                    <a:pt x="1057" y="4179"/>
                  </a:lnTo>
                  <a:lnTo>
                    <a:pt x="1057" y="4947"/>
                  </a:lnTo>
                  <a:lnTo>
                    <a:pt x="1249" y="4967"/>
                  </a:lnTo>
                  <a:lnTo>
                    <a:pt x="1249" y="4967"/>
                  </a:lnTo>
                  <a:lnTo>
                    <a:pt x="1345" y="49"/>
                  </a:lnTo>
                  <a:close/>
                  <a:moveTo>
                    <a:pt x="1249" y="4967"/>
                  </a:moveTo>
                  <a:lnTo>
                    <a:pt x="1249" y="4995"/>
                  </a:lnTo>
                  <a:lnTo>
                    <a:pt x="2209" y="5091"/>
                  </a:lnTo>
                  <a:lnTo>
                    <a:pt x="2208" y="5065"/>
                  </a:lnTo>
                  <a:lnTo>
                    <a:pt x="2208" y="5065"/>
                  </a:lnTo>
                  <a:lnTo>
                    <a:pt x="1249" y="4967"/>
                  </a:lnTo>
                  <a:close/>
                  <a:moveTo>
                    <a:pt x="2017" y="0"/>
                  </a:moveTo>
                  <a:lnTo>
                    <a:pt x="2208" y="5065"/>
                  </a:lnTo>
                  <a:lnTo>
                    <a:pt x="2208" y="5065"/>
                  </a:lnTo>
                  <a:lnTo>
                    <a:pt x="2833" y="5129"/>
                  </a:lnTo>
                  <a:lnTo>
                    <a:pt x="2833" y="5129"/>
                  </a:lnTo>
                  <a:lnTo>
                    <a:pt x="2401" y="0"/>
                  </a:lnTo>
                  <a:close/>
                  <a:moveTo>
                    <a:pt x="2833" y="5129"/>
                  </a:moveTo>
                  <a:lnTo>
                    <a:pt x="2834" y="5139"/>
                  </a:lnTo>
                  <a:lnTo>
                    <a:pt x="2930" y="5139"/>
                  </a:lnTo>
                  <a:lnTo>
                    <a:pt x="2833" y="5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75"/>
            <p:cNvSpPr/>
            <p:nvPr/>
          </p:nvSpPr>
          <p:spPr>
            <a:xfrm>
              <a:off x="5699775" y="4271825"/>
              <a:ext cx="3625" cy="1225"/>
            </a:xfrm>
            <a:custGeom>
              <a:avLst/>
              <a:gdLst/>
              <a:ahLst/>
              <a:cxnLst/>
              <a:rect l="l" t="t" r="r" b="b"/>
              <a:pathLst>
                <a:path w="145" h="49" fill="none" extrusionOk="0">
                  <a:moveTo>
                    <a:pt x="1" y="0"/>
                  </a:moveTo>
                  <a:lnTo>
                    <a:pt x="1" y="0"/>
                  </a:lnTo>
                  <a:lnTo>
                    <a:pt x="145" y="48"/>
                  </a:lnTo>
                  <a:lnTo>
                    <a:pt x="145"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75"/>
            <p:cNvSpPr/>
            <p:nvPr/>
          </p:nvSpPr>
          <p:spPr>
            <a:xfrm>
              <a:off x="5624150" y="4143350"/>
              <a:ext cx="73250" cy="128500"/>
            </a:xfrm>
            <a:custGeom>
              <a:avLst/>
              <a:gdLst/>
              <a:ahLst/>
              <a:cxnLst/>
              <a:rect l="l" t="t" r="r" b="b"/>
              <a:pathLst>
                <a:path w="2930" h="5140" fill="none" extrusionOk="0">
                  <a:moveTo>
                    <a:pt x="2401" y="0"/>
                  </a:moveTo>
                  <a:lnTo>
                    <a:pt x="2401" y="0"/>
                  </a:lnTo>
                  <a:lnTo>
                    <a:pt x="2017" y="0"/>
                  </a:lnTo>
                  <a:lnTo>
                    <a:pt x="2209" y="5091"/>
                  </a:lnTo>
                  <a:lnTo>
                    <a:pt x="2209" y="5091"/>
                  </a:lnTo>
                  <a:lnTo>
                    <a:pt x="1249" y="4995"/>
                  </a:lnTo>
                  <a:lnTo>
                    <a:pt x="1345" y="49"/>
                  </a:lnTo>
                  <a:lnTo>
                    <a:pt x="1345" y="49"/>
                  </a:lnTo>
                  <a:lnTo>
                    <a:pt x="720" y="49"/>
                  </a:lnTo>
                  <a:lnTo>
                    <a:pt x="720" y="49"/>
                  </a:lnTo>
                  <a:lnTo>
                    <a:pt x="0" y="49"/>
                  </a:lnTo>
                  <a:lnTo>
                    <a:pt x="0" y="49"/>
                  </a:lnTo>
                  <a:lnTo>
                    <a:pt x="144" y="193"/>
                  </a:lnTo>
                  <a:lnTo>
                    <a:pt x="288" y="385"/>
                  </a:lnTo>
                  <a:lnTo>
                    <a:pt x="528" y="817"/>
                  </a:lnTo>
                  <a:lnTo>
                    <a:pt x="720" y="1393"/>
                  </a:lnTo>
                  <a:lnTo>
                    <a:pt x="865" y="2018"/>
                  </a:lnTo>
                  <a:lnTo>
                    <a:pt x="961" y="2690"/>
                  </a:lnTo>
                  <a:lnTo>
                    <a:pt x="1057" y="3410"/>
                  </a:lnTo>
                  <a:lnTo>
                    <a:pt x="1057" y="4179"/>
                  </a:lnTo>
                  <a:lnTo>
                    <a:pt x="1057" y="4947"/>
                  </a:lnTo>
                  <a:lnTo>
                    <a:pt x="1057" y="4947"/>
                  </a:lnTo>
                  <a:lnTo>
                    <a:pt x="2930" y="5139"/>
                  </a:lnTo>
                  <a:lnTo>
                    <a:pt x="2930" y="5139"/>
                  </a:lnTo>
                  <a:lnTo>
                    <a:pt x="2834" y="5139"/>
                  </a:lnTo>
                  <a:lnTo>
                    <a:pt x="2834" y="5139"/>
                  </a:lnTo>
                  <a:lnTo>
                    <a:pt x="24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75"/>
            <p:cNvSpPr/>
            <p:nvPr/>
          </p:nvSpPr>
          <p:spPr>
            <a:xfrm>
              <a:off x="5684175" y="4142150"/>
              <a:ext cx="21625" cy="130900"/>
            </a:xfrm>
            <a:custGeom>
              <a:avLst/>
              <a:gdLst/>
              <a:ahLst/>
              <a:cxnLst/>
              <a:rect l="l" t="t" r="r" b="b"/>
              <a:pathLst>
                <a:path w="865" h="5236" extrusionOk="0">
                  <a:moveTo>
                    <a:pt x="865" y="0"/>
                  </a:moveTo>
                  <a:lnTo>
                    <a:pt x="0" y="48"/>
                  </a:lnTo>
                  <a:lnTo>
                    <a:pt x="433" y="5187"/>
                  </a:lnTo>
                  <a:lnTo>
                    <a:pt x="625" y="5187"/>
                  </a:lnTo>
                  <a:lnTo>
                    <a:pt x="769" y="5235"/>
                  </a:lnTo>
                  <a:lnTo>
                    <a:pt x="865" y="5235"/>
                  </a:lnTo>
                  <a:lnTo>
                    <a:pt x="865"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75"/>
            <p:cNvSpPr/>
            <p:nvPr/>
          </p:nvSpPr>
          <p:spPr>
            <a:xfrm>
              <a:off x="5684175" y="4142150"/>
              <a:ext cx="21625" cy="130900"/>
            </a:xfrm>
            <a:custGeom>
              <a:avLst/>
              <a:gdLst/>
              <a:ahLst/>
              <a:cxnLst/>
              <a:rect l="l" t="t" r="r" b="b"/>
              <a:pathLst>
                <a:path w="865" h="5236" fill="none" extrusionOk="0">
                  <a:moveTo>
                    <a:pt x="865" y="0"/>
                  </a:moveTo>
                  <a:lnTo>
                    <a:pt x="865" y="0"/>
                  </a:lnTo>
                  <a:lnTo>
                    <a:pt x="0" y="48"/>
                  </a:lnTo>
                  <a:lnTo>
                    <a:pt x="0" y="48"/>
                  </a:lnTo>
                  <a:lnTo>
                    <a:pt x="0" y="48"/>
                  </a:lnTo>
                  <a:lnTo>
                    <a:pt x="433" y="5187"/>
                  </a:lnTo>
                  <a:lnTo>
                    <a:pt x="433" y="5187"/>
                  </a:lnTo>
                  <a:lnTo>
                    <a:pt x="529" y="5187"/>
                  </a:lnTo>
                  <a:lnTo>
                    <a:pt x="529" y="5187"/>
                  </a:lnTo>
                  <a:lnTo>
                    <a:pt x="625" y="5187"/>
                  </a:lnTo>
                  <a:lnTo>
                    <a:pt x="625" y="5187"/>
                  </a:lnTo>
                  <a:lnTo>
                    <a:pt x="769" y="5235"/>
                  </a:lnTo>
                  <a:lnTo>
                    <a:pt x="769" y="5235"/>
                  </a:lnTo>
                  <a:lnTo>
                    <a:pt x="865" y="5235"/>
                  </a:lnTo>
                  <a:lnTo>
                    <a:pt x="8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75"/>
            <p:cNvSpPr/>
            <p:nvPr/>
          </p:nvSpPr>
          <p:spPr>
            <a:xfrm>
              <a:off x="5655350" y="4143350"/>
              <a:ext cx="24050" cy="127300"/>
            </a:xfrm>
            <a:custGeom>
              <a:avLst/>
              <a:gdLst/>
              <a:ahLst/>
              <a:cxnLst/>
              <a:rect l="l" t="t" r="r" b="b"/>
              <a:pathLst>
                <a:path w="962" h="5092" extrusionOk="0">
                  <a:moveTo>
                    <a:pt x="769" y="0"/>
                  </a:moveTo>
                  <a:lnTo>
                    <a:pt x="97" y="49"/>
                  </a:lnTo>
                  <a:lnTo>
                    <a:pt x="1" y="4995"/>
                  </a:lnTo>
                  <a:lnTo>
                    <a:pt x="961" y="5091"/>
                  </a:lnTo>
                  <a:lnTo>
                    <a:pt x="769" y="0"/>
                  </a:lnTo>
                  <a:close/>
                </a:path>
              </a:pathLst>
            </a:custGeom>
            <a:solidFill>
              <a:srgbClr val="95B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75"/>
            <p:cNvSpPr/>
            <p:nvPr/>
          </p:nvSpPr>
          <p:spPr>
            <a:xfrm>
              <a:off x="5655350" y="4143350"/>
              <a:ext cx="24050" cy="127300"/>
            </a:xfrm>
            <a:custGeom>
              <a:avLst/>
              <a:gdLst/>
              <a:ahLst/>
              <a:cxnLst/>
              <a:rect l="l" t="t" r="r" b="b"/>
              <a:pathLst>
                <a:path w="962" h="5092" fill="none" extrusionOk="0">
                  <a:moveTo>
                    <a:pt x="769" y="0"/>
                  </a:moveTo>
                  <a:lnTo>
                    <a:pt x="769" y="0"/>
                  </a:lnTo>
                  <a:lnTo>
                    <a:pt x="97" y="49"/>
                  </a:lnTo>
                  <a:lnTo>
                    <a:pt x="97" y="49"/>
                  </a:lnTo>
                  <a:lnTo>
                    <a:pt x="1" y="4995"/>
                  </a:lnTo>
                  <a:lnTo>
                    <a:pt x="1" y="4995"/>
                  </a:lnTo>
                  <a:lnTo>
                    <a:pt x="961" y="5091"/>
                  </a:lnTo>
                  <a:lnTo>
                    <a:pt x="7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75"/>
            <p:cNvSpPr/>
            <p:nvPr/>
          </p:nvSpPr>
          <p:spPr>
            <a:xfrm>
              <a:off x="5887075" y="3939250"/>
              <a:ext cx="126100" cy="134500"/>
            </a:xfrm>
            <a:custGeom>
              <a:avLst/>
              <a:gdLst/>
              <a:ahLst/>
              <a:cxnLst/>
              <a:rect l="l" t="t" r="r" b="b"/>
              <a:pathLst>
                <a:path w="5044" h="5380" extrusionOk="0">
                  <a:moveTo>
                    <a:pt x="2930" y="0"/>
                  </a:moveTo>
                  <a:lnTo>
                    <a:pt x="2786" y="96"/>
                  </a:lnTo>
                  <a:lnTo>
                    <a:pt x="2546" y="336"/>
                  </a:lnTo>
                  <a:lnTo>
                    <a:pt x="2354" y="625"/>
                  </a:lnTo>
                  <a:lnTo>
                    <a:pt x="1874" y="1249"/>
                  </a:lnTo>
                  <a:lnTo>
                    <a:pt x="1489" y="1825"/>
                  </a:lnTo>
                  <a:lnTo>
                    <a:pt x="1105" y="1873"/>
                  </a:lnTo>
                  <a:lnTo>
                    <a:pt x="1057" y="1537"/>
                  </a:lnTo>
                  <a:lnTo>
                    <a:pt x="1057" y="1201"/>
                  </a:lnTo>
                  <a:lnTo>
                    <a:pt x="1009" y="1057"/>
                  </a:lnTo>
                  <a:lnTo>
                    <a:pt x="961" y="913"/>
                  </a:lnTo>
                  <a:lnTo>
                    <a:pt x="865" y="817"/>
                  </a:lnTo>
                  <a:lnTo>
                    <a:pt x="769" y="769"/>
                  </a:lnTo>
                  <a:lnTo>
                    <a:pt x="673" y="769"/>
                  </a:lnTo>
                  <a:lnTo>
                    <a:pt x="577" y="817"/>
                  </a:lnTo>
                  <a:lnTo>
                    <a:pt x="481" y="961"/>
                  </a:lnTo>
                  <a:lnTo>
                    <a:pt x="385" y="1201"/>
                  </a:lnTo>
                  <a:lnTo>
                    <a:pt x="289" y="1489"/>
                  </a:lnTo>
                  <a:lnTo>
                    <a:pt x="193" y="2113"/>
                  </a:lnTo>
                  <a:lnTo>
                    <a:pt x="193" y="2642"/>
                  </a:lnTo>
                  <a:lnTo>
                    <a:pt x="49" y="2882"/>
                  </a:lnTo>
                  <a:lnTo>
                    <a:pt x="1" y="3122"/>
                  </a:lnTo>
                  <a:lnTo>
                    <a:pt x="1" y="3410"/>
                  </a:lnTo>
                  <a:lnTo>
                    <a:pt x="1" y="3650"/>
                  </a:lnTo>
                  <a:lnTo>
                    <a:pt x="97" y="3938"/>
                  </a:lnTo>
                  <a:lnTo>
                    <a:pt x="193" y="4178"/>
                  </a:lnTo>
                  <a:lnTo>
                    <a:pt x="385" y="4370"/>
                  </a:lnTo>
                  <a:lnTo>
                    <a:pt x="577" y="4563"/>
                  </a:lnTo>
                  <a:lnTo>
                    <a:pt x="1153" y="5043"/>
                  </a:lnTo>
                  <a:lnTo>
                    <a:pt x="1441" y="5235"/>
                  </a:lnTo>
                  <a:lnTo>
                    <a:pt x="1730" y="5331"/>
                  </a:lnTo>
                  <a:lnTo>
                    <a:pt x="2018" y="5379"/>
                  </a:lnTo>
                  <a:lnTo>
                    <a:pt x="2306" y="5379"/>
                  </a:lnTo>
                  <a:lnTo>
                    <a:pt x="2594" y="5331"/>
                  </a:lnTo>
                  <a:lnTo>
                    <a:pt x="2882" y="5235"/>
                  </a:lnTo>
                  <a:lnTo>
                    <a:pt x="3122" y="5043"/>
                  </a:lnTo>
                  <a:lnTo>
                    <a:pt x="3362" y="4803"/>
                  </a:lnTo>
                  <a:lnTo>
                    <a:pt x="3506" y="4611"/>
                  </a:lnTo>
                  <a:lnTo>
                    <a:pt x="3603" y="4419"/>
                  </a:lnTo>
                  <a:lnTo>
                    <a:pt x="3651" y="4178"/>
                  </a:lnTo>
                  <a:lnTo>
                    <a:pt x="3699" y="3938"/>
                  </a:lnTo>
                  <a:lnTo>
                    <a:pt x="4131" y="3698"/>
                  </a:lnTo>
                  <a:lnTo>
                    <a:pt x="4611" y="3458"/>
                  </a:lnTo>
                  <a:lnTo>
                    <a:pt x="4947" y="3218"/>
                  </a:lnTo>
                  <a:lnTo>
                    <a:pt x="4995" y="3074"/>
                  </a:lnTo>
                  <a:lnTo>
                    <a:pt x="5043" y="2978"/>
                  </a:lnTo>
                  <a:lnTo>
                    <a:pt x="4995" y="2930"/>
                  </a:lnTo>
                  <a:lnTo>
                    <a:pt x="4947" y="2930"/>
                  </a:lnTo>
                  <a:lnTo>
                    <a:pt x="4803" y="2882"/>
                  </a:lnTo>
                  <a:lnTo>
                    <a:pt x="4563" y="2882"/>
                  </a:lnTo>
                  <a:lnTo>
                    <a:pt x="4323" y="2930"/>
                  </a:lnTo>
                  <a:lnTo>
                    <a:pt x="3843" y="3074"/>
                  </a:lnTo>
                  <a:lnTo>
                    <a:pt x="3554" y="3170"/>
                  </a:lnTo>
                  <a:lnTo>
                    <a:pt x="3554" y="3170"/>
                  </a:lnTo>
                  <a:lnTo>
                    <a:pt x="3843" y="2930"/>
                  </a:lnTo>
                  <a:lnTo>
                    <a:pt x="4275" y="2546"/>
                  </a:lnTo>
                  <a:lnTo>
                    <a:pt x="4515" y="2305"/>
                  </a:lnTo>
                  <a:lnTo>
                    <a:pt x="4707" y="2113"/>
                  </a:lnTo>
                  <a:lnTo>
                    <a:pt x="4803" y="1921"/>
                  </a:lnTo>
                  <a:lnTo>
                    <a:pt x="4851" y="1729"/>
                  </a:lnTo>
                  <a:lnTo>
                    <a:pt x="4803" y="1681"/>
                  </a:lnTo>
                  <a:lnTo>
                    <a:pt x="4755" y="1681"/>
                  </a:lnTo>
                  <a:lnTo>
                    <a:pt x="4515" y="1729"/>
                  </a:lnTo>
                  <a:lnTo>
                    <a:pt x="4275" y="1873"/>
                  </a:lnTo>
                  <a:lnTo>
                    <a:pt x="3939" y="2065"/>
                  </a:lnTo>
                  <a:lnTo>
                    <a:pt x="3362" y="2449"/>
                  </a:lnTo>
                  <a:lnTo>
                    <a:pt x="3122" y="2642"/>
                  </a:lnTo>
                  <a:lnTo>
                    <a:pt x="3314" y="2401"/>
                  </a:lnTo>
                  <a:lnTo>
                    <a:pt x="3747" y="1825"/>
                  </a:lnTo>
                  <a:lnTo>
                    <a:pt x="3939" y="1489"/>
                  </a:lnTo>
                  <a:lnTo>
                    <a:pt x="4131" y="1153"/>
                  </a:lnTo>
                  <a:lnTo>
                    <a:pt x="4227" y="865"/>
                  </a:lnTo>
                  <a:lnTo>
                    <a:pt x="4227" y="769"/>
                  </a:lnTo>
                  <a:lnTo>
                    <a:pt x="4227" y="673"/>
                  </a:lnTo>
                  <a:lnTo>
                    <a:pt x="4179" y="625"/>
                  </a:lnTo>
                  <a:lnTo>
                    <a:pt x="4083" y="577"/>
                  </a:lnTo>
                  <a:lnTo>
                    <a:pt x="3891" y="673"/>
                  </a:lnTo>
                  <a:lnTo>
                    <a:pt x="3603" y="817"/>
                  </a:lnTo>
                  <a:lnTo>
                    <a:pt x="3266" y="1057"/>
                  </a:lnTo>
                  <a:lnTo>
                    <a:pt x="2690" y="1633"/>
                  </a:lnTo>
                  <a:lnTo>
                    <a:pt x="2306" y="2017"/>
                  </a:lnTo>
                  <a:lnTo>
                    <a:pt x="2258" y="1969"/>
                  </a:lnTo>
                  <a:lnTo>
                    <a:pt x="2498" y="1633"/>
                  </a:lnTo>
                  <a:lnTo>
                    <a:pt x="2786" y="1057"/>
                  </a:lnTo>
                  <a:lnTo>
                    <a:pt x="3026" y="480"/>
                  </a:lnTo>
                  <a:lnTo>
                    <a:pt x="3074" y="240"/>
                  </a:lnTo>
                  <a:lnTo>
                    <a:pt x="3026" y="48"/>
                  </a:lnTo>
                  <a:lnTo>
                    <a:pt x="2978"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75"/>
            <p:cNvSpPr/>
            <p:nvPr/>
          </p:nvSpPr>
          <p:spPr>
            <a:xfrm>
              <a:off x="5379200" y="4120550"/>
              <a:ext cx="271375" cy="284550"/>
            </a:xfrm>
            <a:custGeom>
              <a:avLst/>
              <a:gdLst/>
              <a:ahLst/>
              <a:cxnLst/>
              <a:rect l="l" t="t" r="r" b="b"/>
              <a:pathLst>
                <a:path w="10855" h="11382" extrusionOk="0">
                  <a:moveTo>
                    <a:pt x="5092" y="0"/>
                  </a:moveTo>
                  <a:lnTo>
                    <a:pt x="4419" y="144"/>
                  </a:lnTo>
                  <a:lnTo>
                    <a:pt x="3939" y="288"/>
                  </a:lnTo>
                  <a:lnTo>
                    <a:pt x="3699" y="384"/>
                  </a:lnTo>
                  <a:lnTo>
                    <a:pt x="3459" y="576"/>
                  </a:lnTo>
                  <a:lnTo>
                    <a:pt x="3219" y="768"/>
                  </a:lnTo>
                  <a:lnTo>
                    <a:pt x="2979" y="1009"/>
                  </a:lnTo>
                  <a:lnTo>
                    <a:pt x="2594" y="1585"/>
                  </a:lnTo>
                  <a:lnTo>
                    <a:pt x="2210" y="2209"/>
                  </a:lnTo>
                  <a:lnTo>
                    <a:pt x="1826" y="2978"/>
                  </a:lnTo>
                  <a:lnTo>
                    <a:pt x="1538" y="3746"/>
                  </a:lnTo>
                  <a:lnTo>
                    <a:pt x="1250" y="4562"/>
                  </a:lnTo>
                  <a:lnTo>
                    <a:pt x="961" y="5379"/>
                  </a:lnTo>
                  <a:lnTo>
                    <a:pt x="529" y="6964"/>
                  </a:lnTo>
                  <a:lnTo>
                    <a:pt x="241" y="8308"/>
                  </a:lnTo>
                  <a:lnTo>
                    <a:pt x="1" y="9653"/>
                  </a:lnTo>
                  <a:lnTo>
                    <a:pt x="625" y="9941"/>
                  </a:lnTo>
                  <a:lnTo>
                    <a:pt x="1250" y="10181"/>
                  </a:lnTo>
                  <a:lnTo>
                    <a:pt x="1922" y="10421"/>
                  </a:lnTo>
                  <a:lnTo>
                    <a:pt x="2546" y="10662"/>
                  </a:lnTo>
                  <a:lnTo>
                    <a:pt x="3219" y="10806"/>
                  </a:lnTo>
                  <a:lnTo>
                    <a:pt x="3939" y="10998"/>
                  </a:lnTo>
                  <a:lnTo>
                    <a:pt x="5284" y="11190"/>
                  </a:lnTo>
                  <a:lnTo>
                    <a:pt x="6628" y="11334"/>
                  </a:lnTo>
                  <a:lnTo>
                    <a:pt x="7973" y="11382"/>
                  </a:lnTo>
                  <a:lnTo>
                    <a:pt x="9222" y="11382"/>
                  </a:lnTo>
                  <a:lnTo>
                    <a:pt x="10374" y="11334"/>
                  </a:lnTo>
                  <a:lnTo>
                    <a:pt x="10567" y="9941"/>
                  </a:lnTo>
                  <a:lnTo>
                    <a:pt x="10711" y="8452"/>
                  </a:lnTo>
                  <a:lnTo>
                    <a:pt x="10855" y="6772"/>
                  </a:lnTo>
                  <a:lnTo>
                    <a:pt x="10855" y="5859"/>
                  </a:lnTo>
                  <a:lnTo>
                    <a:pt x="10855" y="4947"/>
                  </a:lnTo>
                  <a:lnTo>
                    <a:pt x="10807" y="4082"/>
                  </a:lnTo>
                  <a:lnTo>
                    <a:pt x="10711" y="3266"/>
                  </a:lnTo>
                  <a:lnTo>
                    <a:pt x="10567" y="2497"/>
                  </a:lnTo>
                  <a:lnTo>
                    <a:pt x="10374" y="1825"/>
                  </a:lnTo>
                  <a:lnTo>
                    <a:pt x="10230" y="1537"/>
                  </a:lnTo>
                  <a:lnTo>
                    <a:pt x="10086" y="1297"/>
                  </a:lnTo>
                  <a:lnTo>
                    <a:pt x="9942" y="1105"/>
                  </a:lnTo>
                  <a:lnTo>
                    <a:pt x="9750" y="912"/>
                  </a:lnTo>
                  <a:lnTo>
                    <a:pt x="9462" y="720"/>
                  </a:lnTo>
                  <a:lnTo>
                    <a:pt x="9174" y="528"/>
                  </a:lnTo>
                  <a:lnTo>
                    <a:pt x="8790" y="384"/>
                  </a:lnTo>
                  <a:lnTo>
                    <a:pt x="8405" y="288"/>
                  </a:lnTo>
                  <a:lnTo>
                    <a:pt x="7589" y="96"/>
                  </a:lnTo>
                  <a:lnTo>
                    <a:pt x="67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75"/>
            <p:cNvSpPr/>
            <p:nvPr/>
          </p:nvSpPr>
          <p:spPr>
            <a:xfrm>
              <a:off x="5379200" y="4120550"/>
              <a:ext cx="271375" cy="284550"/>
            </a:xfrm>
            <a:custGeom>
              <a:avLst/>
              <a:gdLst/>
              <a:ahLst/>
              <a:cxnLst/>
              <a:rect l="l" t="t" r="r" b="b"/>
              <a:pathLst>
                <a:path w="10855" h="11382" fill="none" extrusionOk="0">
                  <a:moveTo>
                    <a:pt x="10374" y="11334"/>
                  </a:moveTo>
                  <a:lnTo>
                    <a:pt x="10374" y="11334"/>
                  </a:lnTo>
                  <a:lnTo>
                    <a:pt x="9222" y="11382"/>
                  </a:lnTo>
                  <a:lnTo>
                    <a:pt x="7973" y="11382"/>
                  </a:lnTo>
                  <a:lnTo>
                    <a:pt x="6628" y="11334"/>
                  </a:lnTo>
                  <a:lnTo>
                    <a:pt x="5284" y="11190"/>
                  </a:lnTo>
                  <a:lnTo>
                    <a:pt x="3939" y="10998"/>
                  </a:lnTo>
                  <a:lnTo>
                    <a:pt x="3219" y="10806"/>
                  </a:lnTo>
                  <a:lnTo>
                    <a:pt x="2546" y="10662"/>
                  </a:lnTo>
                  <a:lnTo>
                    <a:pt x="1922" y="10421"/>
                  </a:lnTo>
                  <a:lnTo>
                    <a:pt x="1250" y="10181"/>
                  </a:lnTo>
                  <a:lnTo>
                    <a:pt x="625" y="9941"/>
                  </a:lnTo>
                  <a:lnTo>
                    <a:pt x="1" y="9653"/>
                  </a:lnTo>
                  <a:lnTo>
                    <a:pt x="1" y="9653"/>
                  </a:lnTo>
                  <a:lnTo>
                    <a:pt x="241" y="8308"/>
                  </a:lnTo>
                  <a:lnTo>
                    <a:pt x="529" y="6964"/>
                  </a:lnTo>
                  <a:lnTo>
                    <a:pt x="961" y="5379"/>
                  </a:lnTo>
                  <a:lnTo>
                    <a:pt x="1250" y="4562"/>
                  </a:lnTo>
                  <a:lnTo>
                    <a:pt x="1538" y="3746"/>
                  </a:lnTo>
                  <a:lnTo>
                    <a:pt x="1826" y="2978"/>
                  </a:lnTo>
                  <a:lnTo>
                    <a:pt x="2210" y="2209"/>
                  </a:lnTo>
                  <a:lnTo>
                    <a:pt x="2594" y="1585"/>
                  </a:lnTo>
                  <a:lnTo>
                    <a:pt x="2979" y="1009"/>
                  </a:lnTo>
                  <a:lnTo>
                    <a:pt x="3219" y="768"/>
                  </a:lnTo>
                  <a:lnTo>
                    <a:pt x="3459" y="576"/>
                  </a:lnTo>
                  <a:lnTo>
                    <a:pt x="3699" y="384"/>
                  </a:lnTo>
                  <a:lnTo>
                    <a:pt x="3939" y="288"/>
                  </a:lnTo>
                  <a:lnTo>
                    <a:pt x="3939" y="288"/>
                  </a:lnTo>
                  <a:lnTo>
                    <a:pt x="4419" y="144"/>
                  </a:lnTo>
                  <a:lnTo>
                    <a:pt x="5092" y="0"/>
                  </a:lnTo>
                  <a:lnTo>
                    <a:pt x="5860" y="0"/>
                  </a:lnTo>
                  <a:lnTo>
                    <a:pt x="6724" y="0"/>
                  </a:lnTo>
                  <a:lnTo>
                    <a:pt x="7589" y="96"/>
                  </a:lnTo>
                  <a:lnTo>
                    <a:pt x="8405" y="288"/>
                  </a:lnTo>
                  <a:lnTo>
                    <a:pt x="8790" y="384"/>
                  </a:lnTo>
                  <a:lnTo>
                    <a:pt x="9174" y="528"/>
                  </a:lnTo>
                  <a:lnTo>
                    <a:pt x="9462" y="720"/>
                  </a:lnTo>
                  <a:lnTo>
                    <a:pt x="9750" y="912"/>
                  </a:lnTo>
                  <a:lnTo>
                    <a:pt x="9750" y="912"/>
                  </a:lnTo>
                  <a:lnTo>
                    <a:pt x="9942" y="1105"/>
                  </a:lnTo>
                  <a:lnTo>
                    <a:pt x="10086" y="1297"/>
                  </a:lnTo>
                  <a:lnTo>
                    <a:pt x="10230" y="1537"/>
                  </a:lnTo>
                  <a:lnTo>
                    <a:pt x="10374" y="1825"/>
                  </a:lnTo>
                  <a:lnTo>
                    <a:pt x="10567" y="2497"/>
                  </a:lnTo>
                  <a:lnTo>
                    <a:pt x="10711" y="3266"/>
                  </a:lnTo>
                  <a:lnTo>
                    <a:pt x="10807" y="4082"/>
                  </a:lnTo>
                  <a:lnTo>
                    <a:pt x="10855" y="4947"/>
                  </a:lnTo>
                  <a:lnTo>
                    <a:pt x="10855" y="5859"/>
                  </a:lnTo>
                  <a:lnTo>
                    <a:pt x="10855" y="6772"/>
                  </a:lnTo>
                  <a:lnTo>
                    <a:pt x="10711" y="8452"/>
                  </a:lnTo>
                  <a:lnTo>
                    <a:pt x="10567" y="9941"/>
                  </a:lnTo>
                  <a:lnTo>
                    <a:pt x="10374" y="1133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75"/>
            <p:cNvSpPr/>
            <p:nvPr/>
          </p:nvSpPr>
          <p:spPr>
            <a:xfrm>
              <a:off x="5495675" y="4120550"/>
              <a:ext cx="112875" cy="56450"/>
            </a:xfrm>
            <a:custGeom>
              <a:avLst/>
              <a:gdLst/>
              <a:ahLst/>
              <a:cxnLst/>
              <a:rect l="l" t="t" r="r" b="b"/>
              <a:pathLst>
                <a:path w="4515" h="2258" extrusionOk="0">
                  <a:moveTo>
                    <a:pt x="577" y="0"/>
                  </a:moveTo>
                  <a:lnTo>
                    <a:pt x="96" y="48"/>
                  </a:lnTo>
                  <a:lnTo>
                    <a:pt x="48" y="288"/>
                  </a:lnTo>
                  <a:lnTo>
                    <a:pt x="0" y="480"/>
                  </a:lnTo>
                  <a:lnTo>
                    <a:pt x="48" y="816"/>
                  </a:lnTo>
                  <a:lnTo>
                    <a:pt x="193" y="1153"/>
                  </a:lnTo>
                  <a:lnTo>
                    <a:pt x="385" y="1489"/>
                  </a:lnTo>
                  <a:lnTo>
                    <a:pt x="625" y="1729"/>
                  </a:lnTo>
                  <a:lnTo>
                    <a:pt x="961" y="1969"/>
                  </a:lnTo>
                  <a:lnTo>
                    <a:pt x="1345" y="2113"/>
                  </a:lnTo>
                  <a:lnTo>
                    <a:pt x="1777" y="2257"/>
                  </a:lnTo>
                  <a:lnTo>
                    <a:pt x="2690" y="2257"/>
                  </a:lnTo>
                  <a:lnTo>
                    <a:pt x="3122" y="2161"/>
                  </a:lnTo>
                  <a:lnTo>
                    <a:pt x="3506" y="2017"/>
                  </a:lnTo>
                  <a:lnTo>
                    <a:pt x="3842" y="1777"/>
                  </a:lnTo>
                  <a:lnTo>
                    <a:pt x="4083" y="1537"/>
                  </a:lnTo>
                  <a:lnTo>
                    <a:pt x="4323" y="1249"/>
                  </a:lnTo>
                  <a:lnTo>
                    <a:pt x="4467" y="912"/>
                  </a:lnTo>
                  <a:lnTo>
                    <a:pt x="4515" y="576"/>
                  </a:lnTo>
                  <a:lnTo>
                    <a:pt x="4515" y="528"/>
                  </a:lnTo>
                  <a:lnTo>
                    <a:pt x="3986" y="336"/>
                  </a:lnTo>
                  <a:lnTo>
                    <a:pt x="3458" y="192"/>
                  </a:lnTo>
                  <a:lnTo>
                    <a:pt x="2882" y="96"/>
                  </a:lnTo>
                  <a:lnTo>
                    <a:pt x="23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75"/>
            <p:cNvSpPr/>
            <p:nvPr/>
          </p:nvSpPr>
          <p:spPr>
            <a:xfrm>
              <a:off x="5495675" y="4120550"/>
              <a:ext cx="112875" cy="56450"/>
            </a:xfrm>
            <a:custGeom>
              <a:avLst/>
              <a:gdLst/>
              <a:ahLst/>
              <a:cxnLst/>
              <a:rect l="l" t="t" r="r" b="b"/>
              <a:pathLst>
                <a:path w="4515" h="2258" fill="none" extrusionOk="0">
                  <a:moveTo>
                    <a:pt x="4515" y="576"/>
                  </a:moveTo>
                  <a:lnTo>
                    <a:pt x="4515" y="528"/>
                  </a:lnTo>
                  <a:lnTo>
                    <a:pt x="4515" y="528"/>
                  </a:lnTo>
                  <a:lnTo>
                    <a:pt x="3986" y="336"/>
                  </a:lnTo>
                  <a:lnTo>
                    <a:pt x="3458" y="192"/>
                  </a:lnTo>
                  <a:lnTo>
                    <a:pt x="2882" y="96"/>
                  </a:lnTo>
                  <a:lnTo>
                    <a:pt x="2306" y="0"/>
                  </a:lnTo>
                  <a:lnTo>
                    <a:pt x="1681" y="0"/>
                  </a:lnTo>
                  <a:lnTo>
                    <a:pt x="1105" y="0"/>
                  </a:lnTo>
                  <a:lnTo>
                    <a:pt x="577" y="0"/>
                  </a:lnTo>
                  <a:lnTo>
                    <a:pt x="96" y="48"/>
                  </a:lnTo>
                  <a:lnTo>
                    <a:pt x="96" y="48"/>
                  </a:lnTo>
                  <a:lnTo>
                    <a:pt x="48" y="288"/>
                  </a:lnTo>
                  <a:lnTo>
                    <a:pt x="0" y="480"/>
                  </a:lnTo>
                  <a:lnTo>
                    <a:pt x="0" y="480"/>
                  </a:lnTo>
                  <a:lnTo>
                    <a:pt x="48" y="816"/>
                  </a:lnTo>
                  <a:lnTo>
                    <a:pt x="193" y="1153"/>
                  </a:lnTo>
                  <a:lnTo>
                    <a:pt x="385" y="1489"/>
                  </a:lnTo>
                  <a:lnTo>
                    <a:pt x="625" y="1729"/>
                  </a:lnTo>
                  <a:lnTo>
                    <a:pt x="961" y="1969"/>
                  </a:lnTo>
                  <a:lnTo>
                    <a:pt x="1345" y="2113"/>
                  </a:lnTo>
                  <a:lnTo>
                    <a:pt x="1777" y="2257"/>
                  </a:lnTo>
                  <a:lnTo>
                    <a:pt x="2210" y="2257"/>
                  </a:lnTo>
                  <a:lnTo>
                    <a:pt x="2210" y="2257"/>
                  </a:lnTo>
                  <a:lnTo>
                    <a:pt x="2690" y="2257"/>
                  </a:lnTo>
                  <a:lnTo>
                    <a:pt x="3122" y="2161"/>
                  </a:lnTo>
                  <a:lnTo>
                    <a:pt x="3506" y="2017"/>
                  </a:lnTo>
                  <a:lnTo>
                    <a:pt x="3842" y="1777"/>
                  </a:lnTo>
                  <a:lnTo>
                    <a:pt x="4083" y="1537"/>
                  </a:lnTo>
                  <a:lnTo>
                    <a:pt x="4323" y="1249"/>
                  </a:lnTo>
                  <a:lnTo>
                    <a:pt x="4467" y="912"/>
                  </a:lnTo>
                  <a:lnTo>
                    <a:pt x="4515" y="5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75"/>
            <p:cNvSpPr/>
            <p:nvPr/>
          </p:nvSpPr>
          <p:spPr>
            <a:xfrm>
              <a:off x="5637350" y="4403875"/>
              <a:ext cx="1225" cy="25"/>
            </a:xfrm>
            <a:custGeom>
              <a:avLst/>
              <a:gdLst/>
              <a:ahLst/>
              <a:cxnLst/>
              <a:rect l="l" t="t" r="r" b="b"/>
              <a:pathLst>
                <a:path w="49" h="1" extrusionOk="0">
                  <a:moveTo>
                    <a:pt x="48" y="1"/>
                  </a:moveTo>
                  <a:lnTo>
                    <a:pt x="48" y="1"/>
                  </a:lnTo>
                  <a:lnTo>
                    <a:pt x="0" y="1"/>
                  </a:lnTo>
                  <a:lnTo>
                    <a:pt x="0" y="1"/>
                  </a:lnTo>
                  <a:lnTo>
                    <a:pt x="48" y="1"/>
                  </a:lnTo>
                  <a:close/>
                  <a:moveTo>
                    <a:pt x="48" y="1"/>
                  </a:moveTo>
                  <a:lnTo>
                    <a:pt x="48" y="1"/>
                  </a:lnTo>
                  <a:lnTo>
                    <a:pt x="48" y="1"/>
                  </a:lnTo>
                  <a:lnTo>
                    <a:pt x="48" y="1"/>
                  </a:lnTo>
                  <a:lnTo>
                    <a:pt x="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75"/>
            <p:cNvSpPr/>
            <p:nvPr/>
          </p:nvSpPr>
          <p:spPr>
            <a:xfrm>
              <a:off x="5637350" y="4403875"/>
              <a:ext cx="1225" cy="25"/>
            </a:xfrm>
            <a:custGeom>
              <a:avLst/>
              <a:gdLst/>
              <a:ahLst/>
              <a:cxnLst/>
              <a:rect l="l" t="t" r="r" b="b"/>
              <a:pathLst>
                <a:path w="49" h="1" fill="none" extrusionOk="0">
                  <a:moveTo>
                    <a:pt x="48" y="1"/>
                  </a:moveTo>
                  <a:lnTo>
                    <a:pt x="48" y="1"/>
                  </a:lnTo>
                  <a:lnTo>
                    <a:pt x="0" y="1"/>
                  </a:lnTo>
                  <a:lnTo>
                    <a:pt x="0" y="1"/>
                  </a:lnTo>
                  <a:lnTo>
                    <a:pt x="4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75"/>
            <p:cNvSpPr/>
            <p:nvPr/>
          </p:nvSpPr>
          <p:spPr>
            <a:xfrm>
              <a:off x="5638550" y="44038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75"/>
            <p:cNvSpPr/>
            <p:nvPr/>
          </p:nvSpPr>
          <p:spPr>
            <a:xfrm>
              <a:off x="5426025" y="4178175"/>
              <a:ext cx="214950" cy="226925"/>
            </a:xfrm>
            <a:custGeom>
              <a:avLst/>
              <a:gdLst/>
              <a:ahLst/>
              <a:cxnLst/>
              <a:rect l="l" t="t" r="r" b="b"/>
              <a:pathLst>
                <a:path w="8598" h="9077" extrusionOk="0">
                  <a:moveTo>
                    <a:pt x="913" y="0"/>
                  </a:moveTo>
                  <a:lnTo>
                    <a:pt x="97" y="336"/>
                  </a:lnTo>
                  <a:lnTo>
                    <a:pt x="1" y="625"/>
                  </a:lnTo>
                  <a:lnTo>
                    <a:pt x="49" y="1297"/>
                  </a:lnTo>
                  <a:lnTo>
                    <a:pt x="145" y="1777"/>
                  </a:lnTo>
                  <a:lnTo>
                    <a:pt x="289" y="2305"/>
                  </a:lnTo>
                  <a:lnTo>
                    <a:pt x="433" y="2930"/>
                  </a:lnTo>
                  <a:lnTo>
                    <a:pt x="673" y="3554"/>
                  </a:lnTo>
                  <a:lnTo>
                    <a:pt x="961" y="4226"/>
                  </a:lnTo>
                  <a:lnTo>
                    <a:pt x="1346" y="4899"/>
                  </a:lnTo>
                  <a:lnTo>
                    <a:pt x="1778" y="5571"/>
                  </a:lnTo>
                  <a:lnTo>
                    <a:pt x="2306" y="6243"/>
                  </a:lnTo>
                  <a:lnTo>
                    <a:pt x="2930" y="6868"/>
                  </a:lnTo>
                  <a:lnTo>
                    <a:pt x="3699" y="7444"/>
                  </a:lnTo>
                  <a:lnTo>
                    <a:pt x="4083" y="7732"/>
                  </a:lnTo>
                  <a:lnTo>
                    <a:pt x="4515" y="7972"/>
                  </a:lnTo>
                  <a:lnTo>
                    <a:pt x="4996" y="8213"/>
                  </a:lnTo>
                  <a:lnTo>
                    <a:pt x="5524" y="8405"/>
                  </a:lnTo>
                  <a:lnTo>
                    <a:pt x="6052" y="8597"/>
                  </a:lnTo>
                  <a:lnTo>
                    <a:pt x="6580" y="8789"/>
                  </a:lnTo>
                  <a:lnTo>
                    <a:pt x="7205" y="8933"/>
                  </a:lnTo>
                  <a:lnTo>
                    <a:pt x="7829" y="9077"/>
                  </a:lnTo>
                  <a:lnTo>
                    <a:pt x="8453" y="9029"/>
                  </a:lnTo>
                  <a:lnTo>
                    <a:pt x="8501" y="9029"/>
                  </a:lnTo>
                  <a:lnTo>
                    <a:pt x="8597" y="8309"/>
                  </a:lnTo>
                  <a:lnTo>
                    <a:pt x="7541" y="7972"/>
                  </a:lnTo>
                  <a:lnTo>
                    <a:pt x="6436" y="7540"/>
                  </a:lnTo>
                  <a:lnTo>
                    <a:pt x="5908" y="7300"/>
                  </a:lnTo>
                  <a:lnTo>
                    <a:pt x="5380" y="7012"/>
                  </a:lnTo>
                  <a:lnTo>
                    <a:pt x="4851" y="6676"/>
                  </a:lnTo>
                  <a:lnTo>
                    <a:pt x="4371" y="6292"/>
                  </a:lnTo>
                  <a:lnTo>
                    <a:pt x="3891" y="5907"/>
                  </a:lnTo>
                  <a:lnTo>
                    <a:pt x="3411" y="5475"/>
                  </a:lnTo>
                  <a:lnTo>
                    <a:pt x="2979" y="4995"/>
                  </a:lnTo>
                  <a:lnTo>
                    <a:pt x="2546" y="4515"/>
                  </a:lnTo>
                  <a:lnTo>
                    <a:pt x="2114" y="3938"/>
                  </a:lnTo>
                  <a:lnTo>
                    <a:pt x="1730" y="3362"/>
                  </a:lnTo>
                  <a:lnTo>
                    <a:pt x="1394" y="2738"/>
                  </a:lnTo>
                  <a:lnTo>
                    <a:pt x="1057" y="2017"/>
                  </a:lnTo>
                  <a:lnTo>
                    <a:pt x="3171" y="1441"/>
                  </a:lnTo>
                  <a:lnTo>
                    <a:pt x="9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75"/>
            <p:cNvSpPr/>
            <p:nvPr/>
          </p:nvSpPr>
          <p:spPr>
            <a:xfrm>
              <a:off x="5426025" y="4178175"/>
              <a:ext cx="214950" cy="226925"/>
            </a:xfrm>
            <a:custGeom>
              <a:avLst/>
              <a:gdLst/>
              <a:ahLst/>
              <a:cxnLst/>
              <a:rect l="l" t="t" r="r" b="b"/>
              <a:pathLst>
                <a:path w="8598" h="9077" fill="none" extrusionOk="0">
                  <a:moveTo>
                    <a:pt x="913" y="0"/>
                  </a:moveTo>
                  <a:lnTo>
                    <a:pt x="97" y="336"/>
                  </a:lnTo>
                  <a:lnTo>
                    <a:pt x="97" y="336"/>
                  </a:lnTo>
                  <a:lnTo>
                    <a:pt x="1" y="625"/>
                  </a:lnTo>
                  <a:lnTo>
                    <a:pt x="1" y="625"/>
                  </a:lnTo>
                  <a:lnTo>
                    <a:pt x="49" y="1297"/>
                  </a:lnTo>
                  <a:lnTo>
                    <a:pt x="145" y="1777"/>
                  </a:lnTo>
                  <a:lnTo>
                    <a:pt x="289" y="2305"/>
                  </a:lnTo>
                  <a:lnTo>
                    <a:pt x="433" y="2930"/>
                  </a:lnTo>
                  <a:lnTo>
                    <a:pt x="673" y="3554"/>
                  </a:lnTo>
                  <a:lnTo>
                    <a:pt x="961" y="4226"/>
                  </a:lnTo>
                  <a:lnTo>
                    <a:pt x="1346" y="4899"/>
                  </a:lnTo>
                  <a:lnTo>
                    <a:pt x="1778" y="5571"/>
                  </a:lnTo>
                  <a:lnTo>
                    <a:pt x="2306" y="6243"/>
                  </a:lnTo>
                  <a:lnTo>
                    <a:pt x="2930" y="6868"/>
                  </a:lnTo>
                  <a:lnTo>
                    <a:pt x="3699" y="7444"/>
                  </a:lnTo>
                  <a:lnTo>
                    <a:pt x="4083" y="7732"/>
                  </a:lnTo>
                  <a:lnTo>
                    <a:pt x="4515" y="7972"/>
                  </a:lnTo>
                  <a:lnTo>
                    <a:pt x="4996" y="8213"/>
                  </a:lnTo>
                  <a:lnTo>
                    <a:pt x="5524" y="8405"/>
                  </a:lnTo>
                  <a:lnTo>
                    <a:pt x="6052" y="8597"/>
                  </a:lnTo>
                  <a:lnTo>
                    <a:pt x="6580" y="8789"/>
                  </a:lnTo>
                  <a:lnTo>
                    <a:pt x="7205" y="8933"/>
                  </a:lnTo>
                  <a:lnTo>
                    <a:pt x="7829" y="9077"/>
                  </a:lnTo>
                  <a:lnTo>
                    <a:pt x="7829" y="9077"/>
                  </a:lnTo>
                  <a:lnTo>
                    <a:pt x="8453" y="9029"/>
                  </a:lnTo>
                  <a:lnTo>
                    <a:pt x="8453" y="9029"/>
                  </a:lnTo>
                  <a:lnTo>
                    <a:pt x="8501" y="9029"/>
                  </a:lnTo>
                  <a:lnTo>
                    <a:pt x="8501" y="9029"/>
                  </a:lnTo>
                  <a:lnTo>
                    <a:pt x="8501" y="9029"/>
                  </a:lnTo>
                  <a:lnTo>
                    <a:pt x="8501" y="9029"/>
                  </a:lnTo>
                  <a:lnTo>
                    <a:pt x="8501" y="9029"/>
                  </a:lnTo>
                  <a:lnTo>
                    <a:pt x="8501" y="9029"/>
                  </a:lnTo>
                  <a:lnTo>
                    <a:pt x="8501" y="9029"/>
                  </a:lnTo>
                  <a:lnTo>
                    <a:pt x="8597" y="8309"/>
                  </a:lnTo>
                  <a:lnTo>
                    <a:pt x="8597" y="8309"/>
                  </a:lnTo>
                  <a:lnTo>
                    <a:pt x="7541" y="7972"/>
                  </a:lnTo>
                  <a:lnTo>
                    <a:pt x="6436" y="7540"/>
                  </a:lnTo>
                  <a:lnTo>
                    <a:pt x="5908" y="7300"/>
                  </a:lnTo>
                  <a:lnTo>
                    <a:pt x="5380" y="7012"/>
                  </a:lnTo>
                  <a:lnTo>
                    <a:pt x="4851" y="6676"/>
                  </a:lnTo>
                  <a:lnTo>
                    <a:pt x="4371" y="6292"/>
                  </a:lnTo>
                  <a:lnTo>
                    <a:pt x="3891" y="5907"/>
                  </a:lnTo>
                  <a:lnTo>
                    <a:pt x="3411" y="5475"/>
                  </a:lnTo>
                  <a:lnTo>
                    <a:pt x="2979" y="4995"/>
                  </a:lnTo>
                  <a:lnTo>
                    <a:pt x="2546" y="4515"/>
                  </a:lnTo>
                  <a:lnTo>
                    <a:pt x="2114" y="3938"/>
                  </a:lnTo>
                  <a:lnTo>
                    <a:pt x="1730" y="3362"/>
                  </a:lnTo>
                  <a:lnTo>
                    <a:pt x="1394" y="2738"/>
                  </a:lnTo>
                  <a:lnTo>
                    <a:pt x="1057" y="2017"/>
                  </a:lnTo>
                  <a:lnTo>
                    <a:pt x="3171" y="1441"/>
                  </a:lnTo>
                  <a:lnTo>
                    <a:pt x="9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75"/>
            <p:cNvSpPr/>
            <p:nvPr/>
          </p:nvSpPr>
          <p:spPr>
            <a:xfrm>
              <a:off x="5511275" y="4127750"/>
              <a:ext cx="79275" cy="43250"/>
            </a:xfrm>
            <a:custGeom>
              <a:avLst/>
              <a:gdLst/>
              <a:ahLst/>
              <a:cxnLst/>
              <a:rect l="l" t="t" r="r" b="b"/>
              <a:pathLst>
                <a:path w="3171" h="1730" extrusionOk="0">
                  <a:moveTo>
                    <a:pt x="817" y="0"/>
                  </a:moveTo>
                  <a:lnTo>
                    <a:pt x="145" y="96"/>
                  </a:lnTo>
                  <a:lnTo>
                    <a:pt x="49" y="288"/>
                  </a:lnTo>
                  <a:lnTo>
                    <a:pt x="1" y="528"/>
                  </a:lnTo>
                  <a:lnTo>
                    <a:pt x="49" y="769"/>
                  </a:lnTo>
                  <a:lnTo>
                    <a:pt x="145" y="1009"/>
                  </a:lnTo>
                  <a:lnTo>
                    <a:pt x="241" y="1201"/>
                  </a:lnTo>
                  <a:lnTo>
                    <a:pt x="433" y="1345"/>
                  </a:lnTo>
                  <a:lnTo>
                    <a:pt x="673" y="1489"/>
                  </a:lnTo>
                  <a:lnTo>
                    <a:pt x="961" y="1633"/>
                  </a:lnTo>
                  <a:lnTo>
                    <a:pt x="1249" y="1681"/>
                  </a:lnTo>
                  <a:lnTo>
                    <a:pt x="1586" y="1729"/>
                  </a:lnTo>
                  <a:lnTo>
                    <a:pt x="1874" y="1681"/>
                  </a:lnTo>
                  <a:lnTo>
                    <a:pt x="2162" y="1633"/>
                  </a:lnTo>
                  <a:lnTo>
                    <a:pt x="2450" y="1537"/>
                  </a:lnTo>
                  <a:lnTo>
                    <a:pt x="2690" y="1393"/>
                  </a:lnTo>
                  <a:lnTo>
                    <a:pt x="2882" y="1249"/>
                  </a:lnTo>
                  <a:lnTo>
                    <a:pt x="3026" y="1057"/>
                  </a:lnTo>
                  <a:lnTo>
                    <a:pt x="3122" y="817"/>
                  </a:lnTo>
                  <a:lnTo>
                    <a:pt x="3170" y="576"/>
                  </a:lnTo>
                  <a:lnTo>
                    <a:pt x="3170" y="384"/>
                  </a:lnTo>
                  <a:lnTo>
                    <a:pt x="3122" y="240"/>
                  </a:lnTo>
                  <a:lnTo>
                    <a:pt x="2354" y="96"/>
                  </a:lnTo>
                  <a:lnTo>
                    <a:pt x="1586"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75"/>
            <p:cNvSpPr/>
            <p:nvPr/>
          </p:nvSpPr>
          <p:spPr>
            <a:xfrm>
              <a:off x="5511275" y="4127750"/>
              <a:ext cx="79275" cy="43250"/>
            </a:xfrm>
            <a:custGeom>
              <a:avLst/>
              <a:gdLst/>
              <a:ahLst/>
              <a:cxnLst/>
              <a:rect l="l" t="t" r="r" b="b"/>
              <a:pathLst>
                <a:path w="3171" h="1730" fill="none" extrusionOk="0">
                  <a:moveTo>
                    <a:pt x="1" y="528"/>
                  </a:moveTo>
                  <a:lnTo>
                    <a:pt x="1" y="528"/>
                  </a:lnTo>
                  <a:lnTo>
                    <a:pt x="49" y="288"/>
                  </a:lnTo>
                  <a:lnTo>
                    <a:pt x="145" y="96"/>
                  </a:lnTo>
                  <a:lnTo>
                    <a:pt x="145" y="96"/>
                  </a:lnTo>
                  <a:lnTo>
                    <a:pt x="817" y="0"/>
                  </a:lnTo>
                  <a:lnTo>
                    <a:pt x="1586" y="0"/>
                  </a:lnTo>
                  <a:lnTo>
                    <a:pt x="2354" y="96"/>
                  </a:lnTo>
                  <a:lnTo>
                    <a:pt x="3122" y="240"/>
                  </a:lnTo>
                  <a:lnTo>
                    <a:pt x="3122" y="240"/>
                  </a:lnTo>
                  <a:lnTo>
                    <a:pt x="3170" y="384"/>
                  </a:lnTo>
                  <a:lnTo>
                    <a:pt x="3170" y="576"/>
                  </a:lnTo>
                  <a:lnTo>
                    <a:pt x="3170" y="576"/>
                  </a:lnTo>
                  <a:lnTo>
                    <a:pt x="3122" y="817"/>
                  </a:lnTo>
                  <a:lnTo>
                    <a:pt x="3026" y="1057"/>
                  </a:lnTo>
                  <a:lnTo>
                    <a:pt x="2882" y="1249"/>
                  </a:lnTo>
                  <a:lnTo>
                    <a:pt x="2690" y="1393"/>
                  </a:lnTo>
                  <a:lnTo>
                    <a:pt x="2450" y="1537"/>
                  </a:lnTo>
                  <a:lnTo>
                    <a:pt x="2162" y="1633"/>
                  </a:lnTo>
                  <a:lnTo>
                    <a:pt x="1874" y="1681"/>
                  </a:lnTo>
                  <a:lnTo>
                    <a:pt x="1586" y="1729"/>
                  </a:lnTo>
                  <a:lnTo>
                    <a:pt x="1586" y="1729"/>
                  </a:lnTo>
                  <a:lnTo>
                    <a:pt x="1249" y="1681"/>
                  </a:lnTo>
                  <a:lnTo>
                    <a:pt x="961" y="1633"/>
                  </a:lnTo>
                  <a:lnTo>
                    <a:pt x="673" y="1489"/>
                  </a:lnTo>
                  <a:lnTo>
                    <a:pt x="433" y="1345"/>
                  </a:lnTo>
                  <a:lnTo>
                    <a:pt x="241" y="1201"/>
                  </a:lnTo>
                  <a:lnTo>
                    <a:pt x="145" y="1009"/>
                  </a:lnTo>
                  <a:lnTo>
                    <a:pt x="49" y="769"/>
                  </a:lnTo>
                  <a:lnTo>
                    <a:pt x="1" y="5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75"/>
            <p:cNvSpPr/>
            <p:nvPr/>
          </p:nvSpPr>
          <p:spPr>
            <a:xfrm>
              <a:off x="5532900" y="4103725"/>
              <a:ext cx="40850" cy="39650"/>
            </a:xfrm>
            <a:custGeom>
              <a:avLst/>
              <a:gdLst/>
              <a:ahLst/>
              <a:cxnLst/>
              <a:rect l="l" t="t" r="r" b="b"/>
              <a:pathLst>
                <a:path w="1634" h="1586" extrusionOk="0">
                  <a:moveTo>
                    <a:pt x="336" y="1"/>
                  </a:moveTo>
                  <a:lnTo>
                    <a:pt x="0" y="1489"/>
                  </a:lnTo>
                  <a:lnTo>
                    <a:pt x="1441" y="1585"/>
                  </a:lnTo>
                  <a:lnTo>
                    <a:pt x="1633" y="193"/>
                  </a:lnTo>
                  <a:lnTo>
                    <a:pt x="336"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75"/>
            <p:cNvSpPr/>
            <p:nvPr/>
          </p:nvSpPr>
          <p:spPr>
            <a:xfrm>
              <a:off x="5532900" y="4103725"/>
              <a:ext cx="40850" cy="39650"/>
            </a:xfrm>
            <a:custGeom>
              <a:avLst/>
              <a:gdLst/>
              <a:ahLst/>
              <a:cxnLst/>
              <a:rect l="l" t="t" r="r" b="b"/>
              <a:pathLst>
                <a:path w="1634" h="1586" fill="none" extrusionOk="0">
                  <a:moveTo>
                    <a:pt x="1633" y="193"/>
                  </a:moveTo>
                  <a:lnTo>
                    <a:pt x="1441" y="1585"/>
                  </a:lnTo>
                  <a:lnTo>
                    <a:pt x="0" y="1489"/>
                  </a:lnTo>
                  <a:lnTo>
                    <a:pt x="336" y="1"/>
                  </a:lnTo>
                  <a:lnTo>
                    <a:pt x="1633" y="1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75"/>
            <p:cNvSpPr/>
            <p:nvPr/>
          </p:nvSpPr>
          <p:spPr>
            <a:xfrm>
              <a:off x="5532900" y="4125350"/>
              <a:ext cx="38425" cy="18025"/>
            </a:xfrm>
            <a:custGeom>
              <a:avLst/>
              <a:gdLst/>
              <a:ahLst/>
              <a:cxnLst/>
              <a:rect l="l" t="t" r="r" b="b"/>
              <a:pathLst>
                <a:path w="1537" h="721" extrusionOk="0">
                  <a:moveTo>
                    <a:pt x="144" y="0"/>
                  </a:moveTo>
                  <a:lnTo>
                    <a:pt x="0" y="624"/>
                  </a:lnTo>
                  <a:lnTo>
                    <a:pt x="1441" y="720"/>
                  </a:lnTo>
                  <a:lnTo>
                    <a:pt x="1537" y="96"/>
                  </a:lnTo>
                  <a:lnTo>
                    <a:pt x="1105" y="96"/>
                  </a:lnTo>
                  <a:lnTo>
                    <a:pt x="625" y="48"/>
                  </a:lnTo>
                  <a:lnTo>
                    <a:pt x="144"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75"/>
            <p:cNvSpPr/>
            <p:nvPr/>
          </p:nvSpPr>
          <p:spPr>
            <a:xfrm>
              <a:off x="5532900" y="4125350"/>
              <a:ext cx="38425" cy="18025"/>
            </a:xfrm>
            <a:custGeom>
              <a:avLst/>
              <a:gdLst/>
              <a:ahLst/>
              <a:cxnLst/>
              <a:rect l="l" t="t" r="r" b="b"/>
              <a:pathLst>
                <a:path w="1537" h="721" fill="none" extrusionOk="0">
                  <a:moveTo>
                    <a:pt x="144" y="0"/>
                  </a:moveTo>
                  <a:lnTo>
                    <a:pt x="0" y="624"/>
                  </a:lnTo>
                  <a:lnTo>
                    <a:pt x="1441" y="720"/>
                  </a:lnTo>
                  <a:lnTo>
                    <a:pt x="1537" y="96"/>
                  </a:lnTo>
                  <a:lnTo>
                    <a:pt x="1537" y="96"/>
                  </a:lnTo>
                  <a:lnTo>
                    <a:pt x="1105" y="96"/>
                  </a:lnTo>
                  <a:lnTo>
                    <a:pt x="1105" y="96"/>
                  </a:lnTo>
                  <a:lnTo>
                    <a:pt x="625" y="48"/>
                  </a:lnTo>
                  <a:lnTo>
                    <a:pt x="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75"/>
            <p:cNvSpPr/>
            <p:nvPr/>
          </p:nvSpPr>
          <p:spPr>
            <a:xfrm>
              <a:off x="5725000" y="3860000"/>
              <a:ext cx="127275" cy="140500"/>
            </a:xfrm>
            <a:custGeom>
              <a:avLst/>
              <a:gdLst/>
              <a:ahLst/>
              <a:cxnLst/>
              <a:rect l="l" t="t" r="r" b="b"/>
              <a:pathLst>
                <a:path w="5091" h="5620" extrusionOk="0">
                  <a:moveTo>
                    <a:pt x="2305" y="1"/>
                  </a:moveTo>
                  <a:lnTo>
                    <a:pt x="2065" y="49"/>
                  </a:lnTo>
                  <a:lnTo>
                    <a:pt x="1777" y="145"/>
                  </a:lnTo>
                  <a:lnTo>
                    <a:pt x="1345" y="337"/>
                  </a:lnTo>
                  <a:lnTo>
                    <a:pt x="913" y="625"/>
                  </a:lnTo>
                  <a:lnTo>
                    <a:pt x="577" y="1009"/>
                  </a:lnTo>
                  <a:lnTo>
                    <a:pt x="288" y="1441"/>
                  </a:lnTo>
                  <a:lnTo>
                    <a:pt x="96" y="1922"/>
                  </a:lnTo>
                  <a:lnTo>
                    <a:pt x="0" y="2498"/>
                  </a:lnTo>
                  <a:lnTo>
                    <a:pt x="0" y="3026"/>
                  </a:lnTo>
                  <a:lnTo>
                    <a:pt x="96" y="3602"/>
                  </a:lnTo>
                  <a:lnTo>
                    <a:pt x="288" y="4131"/>
                  </a:lnTo>
                  <a:lnTo>
                    <a:pt x="577" y="4563"/>
                  </a:lnTo>
                  <a:lnTo>
                    <a:pt x="913" y="4947"/>
                  </a:lnTo>
                  <a:lnTo>
                    <a:pt x="1345" y="5235"/>
                  </a:lnTo>
                  <a:lnTo>
                    <a:pt x="1777" y="5475"/>
                  </a:lnTo>
                  <a:lnTo>
                    <a:pt x="2305" y="5571"/>
                  </a:lnTo>
                  <a:lnTo>
                    <a:pt x="2546" y="5619"/>
                  </a:lnTo>
                  <a:lnTo>
                    <a:pt x="2786" y="5619"/>
                  </a:lnTo>
                  <a:lnTo>
                    <a:pt x="3074" y="5571"/>
                  </a:lnTo>
                  <a:lnTo>
                    <a:pt x="3314" y="5475"/>
                  </a:lnTo>
                  <a:lnTo>
                    <a:pt x="3794" y="5283"/>
                  </a:lnTo>
                  <a:lnTo>
                    <a:pt x="4178" y="4995"/>
                  </a:lnTo>
                  <a:lnTo>
                    <a:pt x="4563" y="4611"/>
                  </a:lnTo>
                  <a:lnTo>
                    <a:pt x="4803" y="4179"/>
                  </a:lnTo>
                  <a:lnTo>
                    <a:pt x="4995" y="3698"/>
                  </a:lnTo>
                  <a:lnTo>
                    <a:pt x="5091" y="3170"/>
                  </a:lnTo>
                  <a:lnTo>
                    <a:pt x="5091" y="2594"/>
                  </a:lnTo>
                  <a:lnTo>
                    <a:pt x="4995" y="2018"/>
                  </a:lnTo>
                  <a:lnTo>
                    <a:pt x="4803" y="1489"/>
                  </a:lnTo>
                  <a:lnTo>
                    <a:pt x="4515" y="1057"/>
                  </a:lnTo>
                  <a:lnTo>
                    <a:pt x="4178" y="673"/>
                  </a:lnTo>
                  <a:lnTo>
                    <a:pt x="3794" y="385"/>
                  </a:lnTo>
                  <a:lnTo>
                    <a:pt x="3314" y="145"/>
                  </a:lnTo>
                  <a:lnTo>
                    <a:pt x="2834" y="49"/>
                  </a:lnTo>
                  <a:lnTo>
                    <a:pt x="2546"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75"/>
            <p:cNvSpPr/>
            <p:nvPr/>
          </p:nvSpPr>
          <p:spPr>
            <a:xfrm>
              <a:off x="5725000" y="3860000"/>
              <a:ext cx="127275" cy="140500"/>
            </a:xfrm>
            <a:custGeom>
              <a:avLst/>
              <a:gdLst/>
              <a:ahLst/>
              <a:cxnLst/>
              <a:rect l="l" t="t" r="r" b="b"/>
              <a:pathLst>
                <a:path w="5091" h="5620" fill="none" extrusionOk="0">
                  <a:moveTo>
                    <a:pt x="5091" y="2594"/>
                  </a:moveTo>
                  <a:lnTo>
                    <a:pt x="5091" y="2594"/>
                  </a:lnTo>
                  <a:lnTo>
                    <a:pt x="5091" y="3170"/>
                  </a:lnTo>
                  <a:lnTo>
                    <a:pt x="4995" y="3698"/>
                  </a:lnTo>
                  <a:lnTo>
                    <a:pt x="4803" y="4179"/>
                  </a:lnTo>
                  <a:lnTo>
                    <a:pt x="4563" y="4611"/>
                  </a:lnTo>
                  <a:lnTo>
                    <a:pt x="4178" y="4995"/>
                  </a:lnTo>
                  <a:lnTo>
                    <a:pt x="3794" y="5283"/>
                  </a:lnTo>
                  <a:lnTo>
                    <a:pt x="3314" y="5475"/>
                  </a:lnTo>
                  <a:lnTo>
                    <a:pt x="3074" y="5571"/>
                  </a:lnTo>
                  <a:lnTo>
                    <a:pt x="2786" y="5619"/>
                  </a:lnTo>
                  <a:lnTo>
                    <a:pt x="2786" y="5619"/>
                  </a:lnTo>
                  <a:lnTo>
                    <a:pt x="2546" y="5619"/>
                  </a:lnTo>
                  <a:lnTo>
                    <a:pt x="2305" y="5571"/>
                  </a:lnTo>
                  <a:lnTo>
                    <a:pt x="1777" y="5475"/>
                  </a:lnTo>
                  <a:lnTo>
                    <a:pt x="1345" y="5235"/>
                  </a:lnTo>
                  <a:lnTo>
                    <a:pt x="913" y="4947"/>
                  </a:lnTo>
                  <a:lnTo>
                    <a:pt x="577" y="4563"/>
                  </a:lnTo>
                  <a:lnTo>
                    <a:pt x="288" y="4131"/>
                  </a:lnTo>
                  <a:lnTo>
                    <a:pt x="96" y="3602"/>
                  </a:lnTo>
                  <a:lnTo>
                    <a:pt x="0" y="3026"/>
                  </a:lnTo>
                  <a:lnTo>
                    <a:pt x="0" y="3026"/>
                  </a:lnTo>
                  <a:lnTo>
                    <a:pt x="0" y="2498"/>
                  </a:lnTo>
                  <a:lnTo>
                    <a:pt x="96" y="1922"/>
                  </a:lnTo>
                  <a:lnTo>
                    <a:pt x="288" y="1441"/>
                  </a:lnTo>
                  <a:lnTo>
                    <a:pt x="577" y="1009"/>
                  </a:lnTo>
                  <a:lnTo>
                    <a:pt x="913" y="625"/>
                  </a:lnTo>
                  <a:lnTo>
                    <a:pt x="1345" y="337"/>
                  </a:lnTo>
                  <a:lnTo>
                    <a:pt x="1777" y="145"/>
                  </a:lnTo>
                  <a:lnTo>
                    <a:pt x="2065" y="49"/>
                  </a:lnTo>
                  <a:lnTo>
                    <a:pt x="2305" y="1"/>
                  </a:lnTo>
                  <a:lnTo>
                    <a:pt x="2305" y="1"/>
                  </a:lnTo>
                  <a:lnTo>
                    <a:pt x="2546" y="1"/>
                  </a:lnTo>
                  <a:lnTo>
                    <a:pt x="2834" y="49"/>
                  </a:lnTo>
                  <a:lnTo>
                    <a:pt x="3314" y="145"/>
                  </a:lnTo>
                  <a:lnTo>
                    <a:pt x="3794" y="385"/>
                  </a:lnTo>
                  <a:lnTo>
                    <a:pt x="4178" y="673"/>
                  </a:lnTo>
                  <a:lnTo>
                    <a:pt x="4515" y="1057"/>
                  </a:lnTo>
                  <a:lnTo>
                    <a:pt x="4803" y="1489"/>
                  </a:lnTo>
                  <a:lnTo>
                    <a:pt x="4995" y="2018"/>
                  </a:lnTo>
                  <a:lnTo>
                    <a:pt x="5091" y="25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75"/>
            <p:cNvSpPr/>
            <p:nvPr/>
          </p:nvSpPr>
          <p:spPr>
            <a:xfrm>
              <a:off x="5800625" y="3888825"/>
              <a:ext cx="36050" cy="81650"/>
            </a:xfrm>
            <a:custGeom>
              <a:avLst/>
              <a:gdLst/>
              <a:ahLst/>
              <a:cxnLst/>
              <a:rect l="l" t="t" r="r" b="b"/>
              <a:pathLst>
                <a:path w="1442" h="3266" extrusionOk="0">
                  <a:moveTo>
                    <a:pt x="1" y="0"/>
                  </a:moveTo>
                  <a:lnTo>
                    <a:pt x="97" y="672"/>
                  </a:lnTo>
                  <a:lnTo>
                    <a:pt x="193" y="1825"/>
                  </a:lnTo>
                  <a:lnTo>
                    <a:pt x="241" y="2545"/>
                  </a:lnTo>
                  <a:lnTo>
                    <a:pt x="193" y="3266"/>
                  </a:lnTo>
                  <a:lnTo>
                    <a:pt x="481" y="3170"/>
                  </a:lnTo>
                  <a:lnTo>
                    <a:pt x="721" y="3074"/>
                  </a:lnTo>
                  <a:lnTo>
                    <a:pt x="961" y="2882"/>
                  </a:lnTo>
                  <a:lnTo>
                    <a:pt x="1153" y="2642"/>
                  </a:lnTo>
                  <a:lnTo>
                    <a:pt x="1297" y="2401"/>
                  </a:lnTo>
                  <a:lnTo>
                    <a:pt x="1394" y="2113"/>
                  </a:lnTo>
                  <a:lnTo>
                    <a:pt x="1442" y="1825"/>
                  </a:lnTo>
                  <a:lnTo>
                    <a:pt x="1442" y="1489"/>
                  </a:lnTo>
                  <a:lnTo>
                    <a:pt x="1394" y="1249"/>
                  </a:lnTo>
                  <a:lnTo>
                    <a:pt x="1346" y="1009"/>
                  </a:lnTo>
                  <a:lnTo>
                    <a:pt x="1249" y="769"/>
                  </a:lnTo>
                  <a:lnTo>
                    <a:pt x="1105" y="576"/>
                  </a:lnTo>
                  <a:lnTo>
                    <a:pt x="913" y="384"/>
                  </a:lnTo>
                  <a:lnTo>
                    <a:pt x="769" y="240"/>
                  </a:lnTo>
                  <a:lnTo>
                    <a:pt x="577" y="144"/>
                  </a:lnTo>
                  <a:lnTo>
                    <a:pt x="337" y="48"/>
                  </a:lnTo>
                  <a:lnTo>
                    <a:pt x="193" y="961"/>
                  </a:lnTo>
                  <a:lnTo>
                    <a:pt x="145" y="672"/>
                  </a:lnTo>
                  <a:lnTo>
                    <a:pt x="1"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75"/>
            <p:cNvSpPr/>
            <p:nvPr/>
          </p:nvSpPr>
          <p:spPr>
            <a:xfrm>
              <a:off x="5800625" y="3888825"/>
              <a:ext cx="36050" cy="81650"/>
            </a:xfrm>
            <a:custGeom>
              <a:avLst/>
              <a:gdLst/>
              <a:ahLst/>
              <a:cxnLst/>
              <a:rect l="l" t="t" r="r" b="b"/>
              <a:pathLst>
                <a:path w="1442" h="3266" fill="none" extrusionOk="0">
                  <a:moveTo>
                    <a:pt x="1" y="0"/>
                  </a:moveTo>
                  <a:lnTo>
                    <a:pt x="1" y="0"/>
                  </a:lnTo>
                  <a:lnTo>
                    <a:pt x="97" y="672"/>
                  </a:lnTo>
                  <a:lnTo>
                    <a:pt x="193" y="1825"/>
                  </a:lnTo>
                  <a:lnTo>
                    <a:pt x="193" y="1825"/>
                  </a:lnTo>
                  <a:lnTo>
                    <a:pt x="241" y="2545"/>
                  </a:lnTo>
                  <a:lnTo>
                    <a:pt x="193" y="3266"/>
                  </a:lnTo>
                  <a:lnTo>
                    <a:pt x="193" y="3266"/>
                  </a:lnTo>
                  <a:lnTo>
                    <a:pt x="481" y="3170"/>
                  </a:lnTo>
                  <a:lnTo>
                    <a:pt x="721" y="3074"/>
                  </a:lnTo>
                  <a:lnTo>
                    <a:pt x="961" y="2882"/>
                  </a:lnTo>
                  <a:lnTo>
                    <a:pt x="1153" y="2642"/>
                  </a:lnTo>
                  <a:lnTo>
                    <a:pt x="1297" y="2401"/>
                  </a:lnTo>
                  <a:lnTo>
                    <a:pt x="1394" y="2113"/>
                  </a:lnTo>
                  <a:lnTo>
                    <a:pt x="1442" y="1825"/>
                  </a:lnTo>
                  <a:lnTo>
                    <a:pt x="1442" y="1489"/>
                  </a:lnTo>
                  <a:lnTo>
                    <a:pt x="1442" y="1489"/>
                  </a:lnTo>
                  <a:lnTo>
                    <a:pt x="1394" y="1249"/>
                  </a:lnTo>
                  <a:lnTo>
                    <a:pt x="1346" y="1009"/>
                  </a:lnTo>
                  <a:lnTo>
                    <a:pt x="1249" y="769"/>
                  </a:lnTo>
                  <a:lnTo>
                    <a:pt x="1105" y="576"/>
                  </a:lnTo>
                  <a:lnTo>
                    <a:pt x="913" y="384"/>
                  </a:lnTo>
                  <a:lnTo>
                    <a:pt x="769" y="240"/>
                  </a:lnTo>
                  <a:lnTo>
                    <a:pt x="577" y="144"/>
                  </a:lnTo>
                  <a:lnTo>
                    <a:pt x="337" y="48"/>
                  </a:lnTo>
                  <a:lnTo>
                    <a:pt x="337" y="48"/>
                  </a:lnTo>
                  <a:lnTo>
                    <a:pt x="193" y="961"/>
                  </a:lnTo>
                  <a:lnTo>
                    <a:pt x="193" y="961"/>
                  </a:lnTo>
                  <a:lnTo>
                    <a:pt x="145" y="672"/>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75"/>
            <p:cNvSpPr/>
            <p:nvPr/>
          </p:nvSpPr>
          <p:spPr>
            <a:xfrm>
              <a:off x="5388825" y="3732725"/>
              <a:ext cx="417825" cy="395050"/>
            </a:xfrm>
            <a:custGeom>
              <a:avLst/>
              <a:gdLst/>
              <a:ahLst/>
              <a:cxnLst/>
              <a:rect l="l" t="t" r="r" b="b"/>
              <a:pathLst>
                <a:path w="16713" h="15802" extrusionOk="0">
                  <a:moveTo>
                    <a:pt x="9845" y="1"/>
                  </a:moveTo>
                  <a:lnTo>
                    <a:pt x="9125" y="49"/>
                  </a:lnTo>
                  <a:lnTo>
                    <a:pt x="5571" y="577"/>
                  </a:lnTo>
                  <a:lnTo>
                    <a:pt x="4755" y="625"/>
                  </a:lnTo>
                  <a:lnTo>
                    <a:pt x="3986" y="769"/>
                  </a:lnTo>
                  <a:lnTo>
                    <a:pt x="3314" y="961"/>
                  </a:lnTo>
                  <a:lnTo>
                    <a:pt x="2690" y="1250"/>
                  </a:lnTo>
                  <a:lnTo>
                    <a:pt x="2161" y="1634"/>
                  </a:lnTo>
                  <a:lnTo>
                    <a:pt x="1681" y="2066"/>
                  </a:lnTo>
                  <a:lnTo>
                    <a:pt x="1297" y="2546"/>
                  </a:lnTo>
                  <a:lnTo>
                    <a:pt x="961" y="3074"/>
                  </a:lnTo>
                  <a:lnTo>
                    <a:pt x="673" y="3651"/>
                  </a:lnTo>
                  <a:lnTo>
                    <a:pt x="432" y="4275"/>
                  </a:lnTo>
                  <a:lnTo>
                    <a:pt x="240" y="4947"/>
                  </a:lnTo>
                  <a:lnTo>
                    <a:pt x="96" y="5620"/>
                  </a:lnTo>
                  <a:lnTo>
                    <a:pt x="0" y="6292"/>
                  </a:lnTo>
                  <a:lnTo>
                    <a:pt x="0" y="7013"/>
                  </a:lnTo>
                  <a:lnTo>
                    <a:pt x="0" y="7733"/>
                  </a:lnTo>
                  <a:lnTo>
                    <a:pt x="48" y="8453"/>
                  </a:lnTo>
                  <a:lnTo>
                    <a:pt x="144" y="9558"/>
                  </a:lnTo>
                  <a:lnTo>
                    <a:pt x="48" y="9942"/>
                  </a:lnTo>
                  <a:lnTo>
                    <a:pt x="0" y="10278"/>
                  </a:lnTo>
                  <a:lnTo>
                    <a:pt x="0" y="10662"/>
                  </a:lnTo>
                  <a:lnTo>
                    <a:pt x="48" y="10999"/>
                  </a:lnTo>
                  <a:lnTo>
                    <a:pt x="144" y="11623"/>
                  </a:lnTo>
                  <a:lnTo>
                    <a:pt x="384" y="12247"/>
                  </a:lnTo>
                  <a:lnTo>
                    <a:pt x="673" y="12824"/>
                  </a:lnTo>
                  <a:lnTo>
                    <a:pt x="1105" y="13352"/>
                  </a:lnTo>
                  <a:lnTo>
                    <a:pt x="1585" y="13832"/>
                  </a:lnTo>
                  <a:lnTo>
                    <a:pt x="2113" y="14264"/>
                  </a:lnTo>
                  <a:lnTo>
                    <a:pt x="2690" y="14649"/>
                  </a:lnTo>
                  <a:lnTo>
                    <a:pt x="3314" y="14985"/>
                  </a:lnTo>
                  <a:lnTo>
                    <a:pt x="3986" y="15273"/>
                  </a:lnTo>
                  <a:lnTo>
                    <a:pt x="4707" y="15513"/>
                  </a:lnTo>
                  <a:lnTo>
                    <a:pt x="5379" y="15657"/>
                  </a:lnTo>
                  <a:lnTo>
                    <a:pt x="6147" y="15753"/>
                  </a:lnTo>
                  <a:lnTo>
                    <a:pt x="6868" y="15801"/>
                  </a:lnTo>
                  <a:lnTo>
                    <a:pt x="7540" y="15753"/>
                  </a:lnTo>
                  <a:lnTo>
                    <a:pt x="10470" y="15513"/>
                  </a:lnTo>
                  <a:lnTo>
                    <a:pt x="11190" y="15417"/>
                  </a:lnTo>
                  <a:lnTo>
                    <a:pt x="11862" y="15225"/>
                  </a:lnTo>
                  <a:lnTo>
                    <a:pt x="12487" y="14985"/>
                  </a:lnTo>
                  <a:lnTo>
                    <a:pt x="13111" y="14697"/>
                  </a:lnTo>
                  <a:lnTo>
                    <a:pt x="13639" y="14360"/>
                  </a:lnTo>
                  <a:lnTo>
                    <a:pt x="14216" y="13976"/>
                  </a:lnTo>
                  <a:lnTo>
                    <a:pt x="14696" y="13544"/>
                  </a:lnTo>
                  <a:lnTo>
                    <a:pt x="15128" y="13064"/>
                  </a:lnTo>
                  <a:lnTo>
                    <a:pt x="15512" y="12535"/>
                  </a:lnTo>
                  <a:lnTo>
                    <a:pt x="15848" y="11959"/>
                  </a:lnTo>
                  <a:lnTo>
                    <a:pt x="16137" y="11383"/>
                  </a:lnTo>
                  <a:lnTo>
                    <a:pt x="16377" y="10759"/>
                  </a:lnTo>
                  <a:lnTo>
                    <a:pt x="16569" y="10134"/>
                  </a:lnTo>
                  <a:lnTo>
                    <a:pt x="16665" y="9462"/>
                  </a:lnTo>
                  <a:lnTo>
                    <a:pt x="16713" y="8741"/>
                  </a:lnTo>
                  <a:lnTo>
                    <a:pt x="16665" y="8069"/>
                  </a:lnTo>
                  <a:lnTo>
                    <a:pt x="16569" y="6916"/>
                  </a:lnTo>
                  <a:lnTo>
                    <a:pt x="16473" y="6244"/>
                  </a:lnTo>
                  <a:lnTo>
                    <a:pt x="16329" y="5524"/>
                  </a:lnTo>
                  <a:lnTo>
                    <a:pt x="16089" y="4851"/>
                  </a:lnTo>
                  <a:lnTo>
                    <a:pt x="15800" y="4227"/>
                  </a:lnTo>
                  <a:lnTo>
                    <a:pt x="15464" y="3603"/>
                  </a:lnTo>
                  <a:lnTo>
                    <a:pt x="15080" y="3026"/>
                  </a:lnTo>
                  <a:lnTo>
                    <a:pt x="14648" y="2450"/>
                  </a:lnTo>
                  <a:lnTo>
                    <a:pt x="14168" y="1922"/>
                  </a:lnTo>
                  <a:lnTo>
                    <a:pt x="13639" y="1490"/>
                  </a:lnTo>
                  <a:lnTo>
                    <a:pt x="13063" y="1057"/>
                  </a:lnTo>
                  <a:lnTo>
                    <a:pt x="12487" y="721"/>
                  </a:lnTo>
                  <a:lnTo>
                    <a:pt x="11862" y="433"/>
                  </a:lnTo>
                  <a:lnTo>
                    <a:pt x="11190" y="241"/>
                  </a:lnTo>
                  <a:lnTo>
                    <a:pt x="10518" y="97"/>
                  </a:lnTo>
                  <a:lnTo>
                    <a:pt x="9845"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75"/>
            <p:cNvSpPr/>
            <p:nvPr/>
          </p:nvSpPr>
          <p:spPr>
            <a:xfrm>
              <a:off x="5388825" y="3732725"/>
              <a:ext cx="417825" cy="395050"/>
            </a:xfrm>
            <a:custGeom>
              <a:avLst/>
              <a:gdLst/>
              <a:ahLst/>
              <a:cxnLst/>
              <a:rect l="l" t="t" r="r" b="b"/>
              <a:pathLst>
                <a:path w="16713" h="15802" fill="none" extrusionOk="0">
                  <a:moveTo>
                    <a:pt x="9125" y="49"/>
                  </a:moveTo>
                  <a:lnTo>
                    <a:pt x="5571" y="577"/>
                  </a:lnTo>
                  <a:lnTo>
                    <a:pt x="5571" y="577"/>
                  </a:lnTo>
                  <a:lnTo>
                    <a:pt x="4755" y="625"/>
                  </a:lnTo>
                  <a:lnTo>
                    <a:pt x="3986" y="769"/>
                  </a:lnTo>
                  <a:lnTo>
                    <a:pt x="3314" y="961"/>
                  </a:lnTo>
                  <a:lnTo>
                    <a:pt x="2690" y="1250"/>
                  </a:lnTo>
                  <a:lnTo>
                    <a:pt x="2161" y="1634"/>
                  </a:lnTo>
                  <a:lnTo>
                    <a:pt x="1681" y="2066"/>
                  </a:lnTo>
                  <a:lnTo>
                    <a:pt x="1297" y="2546"/>
                  </a:lnTo>
                  <a:lnTo>
                    <a:pt x="961" y="3074"/>
                  </a:lnTo>
                  <a:lnTo>
                    <a:pt x="673" y="3651"/>
                  </a:lnTo>
                  <a:lnTo>
                    <a:pt x="432" y="4275"/>
                  </a:lnTo>
                  <a:lnTo>
                    <a:pt x="240" y="4947"/>
                  </a:lnTo>
                  <a:lnTo>
                    <a:pt x="96" y="5620"/>
                  </a:lnTo>
                  <a:lnTo>
                    <a:pt x="0" y="6292"/>
                  </a:lnTo>
                  <a:lnTo>
                    <a:pt x="0" y="7013"/>
                  </a:lnTo>
                  <a:lnTo>
                    <a:pt x="0" y="7733"/>
                  </a:lnTo>
                  <a:lnTo>
                    <a:pt x="48" y="8453"/>
                  </a:lnTo>
                  <a:lnTo>
                    <a:pt x="144" y="9558"/>
                  </a:lnTo>
                  <a:lnTo>
                    <a:pt x="144" y="9558"/>
                  </a:lnTo>
                  <a:lnTo>
                    <a:pt x="48" y="9942"/>
                  </a:lnTo>
                  <a:lnTo>
                    <a:pt x="0" y="10278"/>
                  </a:lnTo>
                  <a:lnTo>
                    <a:pt x="0" y="10662"/>
                  </a:lnTo>
                  <a:lnTo>
                    <a:pt x="48" y="10999"/>
                  </a:lnTo>
                  <a:lnTo>
                    <a:pt x="144" y="11623"/>
                  </a:lnTo>
                  <a:lnTo>
                    <a:pt x="384" y="12247"/>
                  </a:lnTo>
                  <a:lnTo>
                    <a:pt x="673" y="12824"/>
                  </a:lnTo>
                  <a:lnTo>
                    <a:pt x="1105" y="13352"/>
                  </a:lnTo>
                  <a:lnTo>
                    <a:pt x="1585" y="13832"/>
                  </a:lnTo>
                  <a:lnTo>
                    <a:pt x="2113" y="14264"/>
                  </a:lnTo>
                  <a:lnTo>
                    <a:pt x="2690" y="14649"/>
                  </a:lnTo>
                  <a:lnTo>
                    <a:pt x="3314" y="14985"/>
                  </a:lnTo>
                  <a:lnTo>
                    <a:pt x="3986" y="15273"/>
                  </a:lnTo>
                  <a:lnTo>
                    <a:pt x="4707" y="15513"/>
                  </a:lnTo>
                  <a:lnTo>
                    <a:pt x="5379" y="15657"/>
                  </a:lnTo>
                  <a:lnTo>
                    <a:pt x="6147" y="15753"/>
                  </a:lnTo>
                  <a:lnTo>
                    <a:pt x="6868" y="15801"/>
                  </a:lnTo>
                  <a:lnTo>
                    <a:pt x="7540" y="15753"/>
                  </a:lnTo>
                  <a:lnTo>
                    <a:pt x="10470" y="15513"/>
                  </a:lnTo>
                  <a:lnTo>
                    <a:pt x="10470" y="15513"/>
                  </a:lnTo>
                  <a:lnTo>
                    <a:pt x="11190" y="15417"/>
                  </a:lnTo>
                  <a:lnTo>
                    <a:pt x="11862" y="15225"/>
                  </a:lnTo>
                  <a:lnTo>
                    <a:pt x="12487" y="14985"/>
                  </a:lnTo>
                  <a:lnTo>
                    <a:pt x="13111" y="14697"/>
                  </a:lnTo>
                  <a:lnTo>
                    <a:pt x="13639" y="14360"/>
                  </a:lnTo>
                  <a:lnTo>
                    <a:pt x="14216" y="13976"/>
                  </a:lnTo>
                  <a:lnTo>
                    <a:pt x="14696" y="13544"/>
                  </a:lnTo>
                  <a:lnTo>
                    <a:pt x="15128" y="13064"/>
                  </a:lnTo>
                  <a:lnTo>
                    <a:pt x="15512" y="12535"/>
                  </a:lnTo>
                  <a:lnTo>
                    <a:pt x="15848" y="11959"/>
                  </a:lnTo>
                  <a:lnTo>
                    <a:pt x="16137" y="11383"/>
                  </a:lnTo>
                  <a:lnTo>
                    <a:pt x="16377" y="10759"/>
                  </a:lnTo>
                  <a:lnTo>
                    <a:pt x="16569" y="10134"/>
                  </a:lnTo>
                  <a:lnTo>
                    <a:pt x="16665" y="9462"/>
                  </a:lnTo>
                  <a:lnTo>
                    <a:pt x="16713" y="8741"/>
                  </a:lnTo>
                  <a:lnTo>
                    <a:pt x="16665" y="8069"/>
                  </a:lnTo>
                  <a:lnTo>
                    <a:pt x="16569" y="6916"/>
                  </a:lnTo>
                  <a:lnTo>
                    <a:pt x="16569" y="6916"/>
                  </a:lnTo>
                  <a:lnTo>
                    <a:pt x="16473" y="6244"/>
                  </a:lnTo>
                  <a:lnTo>
                    <a:pt x="16329" y="5524"/>
                  </a:lnTo>
                  <a:lnTo>
                    <a:pt x="16089" y="4851"/>
                  </a:lnTo>
                  <a:lnTo>
                    <a:pt x="15800" y="4227"/>
                  </a:lnTo>
                  <a:lnTo>
                    <a:pt x="15464" y="3603"/>
                  </a:lnTo>
                  <a:lnTo>
                    <a:pt x="15080" y="3026"/>
                  </a:lnTo>
                  <a:lnTo>
                    <a:pt x="14648" y="2450"/>
                  </a:lnTo>
                  <a:lnTo>
                    <a:pt x="14168" y="1922"/>
                  </a:lnTo>
                  <a:lnTo>
                    <a:pt x="13639" y="1490"/>
                  </a:lnTo>
                  <a:lnTo>
                    <a:pt x="13063" y="1057"/>
                  </a:lnTo>
                  <a:lnTo>
                    <a:pt x="12487" y="721"/>
                  </a:lnTo>
                  <a:lnTo>
                    <a:pt x="11862" y="433"/>
                  </a:lnTo>
                  <a:lnTo>
                    <a:pt x="11190" y="241"/>
                  </a:lnTo>
                  <a:lnTo>
                    <a:pt x="10518" y="97"/>
                  </a:lnTo>
                  <a:lnTo>
                    <a:pt x="9845" y="1"/>
                  </a:lnTo>
                  <a:lnTo>
                    <a:pt x="9125" y="4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75"/>
            <p:cNvSpPr/>
            <p:nvPr/>
          </p:nvSpPr>
          <p:spPr>
            <a:xfrm>
              <a:off x="5550900" y="3957250"/>
              <a:ext cx="92475" cy="56450"/>
            </a:xfrm>
            <a:custGeom>
              <a:avLst/>
              <a:gdLst/>
              <a:ahLst/>
              <a:cxnLst/>
              <a:rect l="l" t="t" r="r" b="b"/>
              <a:pathLst>
                <a:path w="3699" h="2258" extrusionOk="0">
                  <a:moveTo>
                    <a:pt x="625" y="1"/>
                  </a:moveTo>
                  <a:lnTo>
                    <a:pt x="433" y="49"/>
                  </a:lnTo>
                  <a:lnTo>
                    <a:pt x="337" y="145"/>
                  </a:lnTo>
                  <a:lnTo>
                    <a:pt x="241" y="241"/>
                  </a:lnTo>
                  <a:lnTo>
                    <a:pt x="49" y="529"/>
                  </a:lnTo>
                  <a:lnTo>
                    <a:pt x="1" y="865"/>
                  </a:lnTo>
                  <a:lnTo>
                    <a:pt x="1" y="1057"/>
                  </a:lnTo>
                  <a:lnTo>
                    <a:pt x="49" y="1249"/>
                  </a:lnTo>
                  <a:lnTo>
                    <a:pt x="145" y="1441"/>
                  </a:lnTo>
                  <a:lnTo>
                    <a:pt x="241" y="1633"/>
                  </a:lnTo>
                  <a:lnTo>
                    <a:pt x="433" y="1778"/>
                  </a:lnTo>
                  <a:lnTo>
                    <a:pt x="625" y="1970"/>
                  </a:lnTo>
                  <a:lnTo>
                    <a:pt x="865" y="2066"/>
                  </a:lnTo>
                  <a:lnTo>
                    <a:pt x="1201" y="2162"/>
                  </a:lnTo>
                  <a:lnTo>
                    <a:pt x="1537" y="2258"/>
                  </a:lnTo>
                  <a:lnTo>
                    <a:pt x="2306" y="2258"/>
                  </a:lnTo>
                  <a:lnTo>
                    <a:pt x="2546" y="2210"/>
                  </a:lnTo>
                  <a:lnTo>
                    <a:pt x="2786" y="2114"/>
                  </a:lnTo>
                  <a:lnTo>
                    <a:pt x="3026" y="2018"/>
                  </a:lnTo>
                  <a:lnTo>
                    <a:pt x="3218" y="1874"/>
                  </a:lnTo>
                  <a:lnTo>
                    <a:pt x="3362" y="1729"/>
                  </a:lnTo>
                  <a:lnTo>
                    <a:pt x="3458" y="1585"/>
                  </a:lnTo>
                  <a:lnTo>
                    <a:pt x="3554" y="1393"/>
                  </a:lnTo>
                  <a:lnTo>
                    <a:pt x="3699" y="1057"/>
                  </a:lnTo>
                  <a:lnTo>
                    <a:pt x="3650" y="769"/>
                  </a:lnTo>
                  <a:lnTo>
                    <a:pt x="3650" y="625"/>
                  </a:lnTo>
                  <a:lnTo>
                    <a:pt x="3554" y="481"/>
                  </a:lnTo>
                  <a:lnTo>
                    <a:pt x="3458" y="385"/>
                  </a:lnTo>
                  <a:lnTo>
                    <a:pt x="3362" y="337"/>
                  </a:lnTo>
                  <a:lnTo>
                    <a:pt x="3074" y="241"/>
                  </a:lnTo>
                  <a:lnTo>
                    <a:pt x="2882" y="193"/>
                  </a:lnTo>
                  <a:lnTo>
                    <a:pt x="2786" y="241"/>
                  </a:lnTo>
                  <a:lnTo>
                    <a:pt x="2690" y="289"/>
                  </a:lnTo>
                  <a:lnTo>
                    <a:pt x="2402" y="433"/>
                  </a:lnTo>
                  <a:lnTo>
                    <a:pt x="2162" y="481"/>
                  </a:lnTo>
                  <a:lnTo>
                    <a:pt x="1826" y="529"/>
                  </a:lnTo>
                  <a:lnTo>
                    <a:pt x="1633" y="529"/>
                  </a:lnTo>
                  <a:lnTo>
                    <a:pt x="1441" y="433"/>
                  </a:lnTo>
                  <a:lnTo>
                    <a:pt x="1105" y="193"/>
                  </a:lnTo>
                  <a:lnTo>
                    <a:pt x="961" y="97"/>
                  </a:lnTo>
                  <a:lnTo>
                    <a:pt x="8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75"/>
            <p:cNvSpPr/>
            <p:nvPr/>
          </p:nvSpPr>
          <p:spPr>
            <a:xfrm>
              <a:off x="5465650" y="3866000"/>
              <a:ext cx="86475" cy="108075"/>
            </a:xfrm>
            <a:custGeom>
              <a:avLst/>
              <a:gdLst/>
              <a:ahLst/>
              <a:cxnLst/>
              <a:rect l="l" t="t" r="r" b="b"/>
              <a:pathLst>
                <a:path w="3459" h="4323" extrusionOk="0">
                  <a:moveTo>
                    <a:pt x="1394" y="1"/>
                  </a:moveTo>
                  <a:lnTo>
                    <a:pt x="1105" y="97"/>
                  </a:lnTo>
                  <a:lnTo>
                    <a:pt x="817" y="289"/>
                  </a:lnTo>
                  <a:lnTo>
                    <a:pt x="529" y="481"/>
                  </a:lnTo>
                  <a:lnTo>
                    <a:pt x="337" y="721"/>
                  </a:lnTo>
                  <a:lnTo>
                    <a:pt x="145" y="1009"/>
                  </a:lnTo>
                  <a:lnTo>
                    <a:pt x="49" y="1345"/>
                  </a:lnTo>
                  <a:lnTo>
                    <a:pt x="1" y="1682"/>
                  </a:lnTo>
                  <a:lnTo>
                    <a:pt x="1" y="2594"/>
                  </a:lnTo>
                  <a:lnTo>
                    <a:pt x="49" y="2930"/>
                  </a:lnTo>
                  <a:lnTo>
                    <a:pt x="145" y="3266"/>
                  </a:lnTo>
                  <a:lnTo>
                    <a:pt x="289" y="3555"/>
                  </a:lnTo>
                  <a:lnTo>
                    <a:pt x="481" y="3843"/>
                  </a:lnTo>
                  <a:lnTo>
                    <a:pt x="769" y="4035"/>
                  </a:lnTo>
                  <a:lnTo>
                    <a:pt x="1057" y="4179"/>
                  </a:lnTo>
                  <a:lnTo>
                    <a:pt x="1345" y="4323"/>
                  </a:lnTo>
                  <a:lnTo>
                    <a:pt x="2066" y="4323"/>
                  </a:lnTo>
                  <a:lnTo>
                    <a:pt x="2402" y="4227"/>
                  </a:lnTo>
                  <a:lnTo>
                    <a:pt x="2690" y="4035"/>
                  </a:lnTo>
                  <a:lnTo>
                    <a:pt x="2930" y="3843"/>
                  </a:lnTo>
                  <a:lnTo>
                    <a:pt x="3170" y="3603"/>
                  </a:lnTo>
                  <a:lnTo>
                    <a:pt x="3315" y="3314"/>
                  </a:lnTo>
                  <a:lnTo>
                    <a:pt x="3411" y="2978"/>
                  </a:lnTo>
                  <a:lnTo>
                    <a:pt x="3459" y="2642"/>
                  </a:lnTo>
                  <a:lnTo>
                    <a:pt x="3459" y="1730"/>
                  </a:lnTo>
                  <a:lnTo>
                    <a:pt x="3411" y="1393"/>
                  </a:lnTo>
                  <a:lnTo>
                    <a:pt x="3315" y="1057"/>
                  </a:lnTo>
                  <a:lnTo>
                    <a:pt x="3170" y="769"/>
                  </a:lnTo>
                  <a:lnTo>
                    <a:pt x="2978" y="529"/>
                  </a:lnTo>
                  <a:lnTo>
                    <a:pt x="2738" y="289"/>
                  </a:lnTo>
                  <a:lnTo>
                    <a:pt x="2450" y="145"/>
                  </a:lnTo>
                  <a:lnTo>
                    <a:pt x="2114" y="49"/>
                  </a:lnTo>
                  <a:lnTo>
                    <a:pt x="17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75"/>
            <p:cNvSpPr/>
            <p:nvPr/>
          </p:nvSpPr>
          <p:spPr>
            <a:xfrm>
              <a:off x="5488475" y="3874400"/>
              <a:ext cx="63650" cy="93675"/>
            </a:xfrm>
            <a:custGeom>
              <a:avLst/>
              <a:gdLst/>
              <a:ahLst/>
              <a:cxnLst/>
              <a:rect l="l" t="t" r="r" b="b"/>
              <a:pathLst>
                <a:path w="2546" h="3747" extrusionOk="0">
                  <a:moveTo>
                    <a:pt x="1537" y="1"/>
                  </a:moveTo>
                  <a:lnTo>
                    <a:pt x="1249" y="49"/>
                  </a:lnTo>
                  <a:lnTo>
                    <a:pt x="961" y="145"/>
                  </a:lnTo>
                  <a:lnTo>
                    <a:pt x="721" y="337"/>
                  </a:lnTo>
                  <a:lnTo>
                    <a:pt x="481" y="529"/>
                  </a:lnTo>
                  <a:lnTo>
                    <a:pt x="288" y="817"/>
                  </a:lnTo>
                  <a:lnTo>
                    <a:pt x="144" y="1153"/>
                  </a:lnTo>
                  <a:lnTo>
                    <a:pt x="48" y="1490"/>
                  </a:lnTo>
                  <a:lnTo>
                    <a:pt x="0" y="1874"/>
                  </a:lnTo>
                  <a:lnTo>
                    <a:pt x="48" y="2258"/>
                  </a:lnTo>
                  <a:lnTo>
                    <a:pt x="144" y="2594"/>
                  </a:lnTo>
                  <a:lnTo>
                    <a:pt x="240" y="2930"/>
                  </a:lnTo>
                  <a:lnTo>
                    <a:pt x="432" y="3219"/>
                  </a:lnTo>
                  <a:lnTo>
                    <a:pt x="673" y="3411"/>
                  </a:lnTo>
                  <a:lnTo>
                    <a:pt x="913" y="3603"/>
                  </a:lnTo>
                  <a:lnTo>
                    <a:pt x="1201" y="3699"/>
                  </a:lnTo>
                  <a:lnTo>
                    <a:pt x="1489" y="3747"/>
                  </a:lnTo>
                  <a:lnTo>
                    <a:pt x="1729" y="3747"/>
                  </a:lnTo>
                  <a:lnTo>
                    <a:pt x="2065" y="3459"/>
                  </a:lnTo>
                  <a:lnTo>
                    <a:pt x="2305" y="3122"/>
                  </a:lnTo>
                  <a:lnTo>
                    <a:pt x="2498" y="2738"/>
                  </a:lnTo>
                  <a:lnTo>
                    <a:pt x="2546" y="2546"/>
                  </a:lnTo>
                  <a:lnTo>
                    <a:pt x="2546" y="2306"/>
                  </a:lnTo>
                  <a:lnTo>
                    <a:pt x="2546" y="1394"/>
                  </a:lnTo>
                  <a:lnTo>
                    <a:pt x="2498" y="1009"/>
                  </a:lnTo>
                  <a:lnTo>
                    <a:pt x="2402" y="673"/>
                  </a:lnTo>
                  <a:lnTo>
                    <a:pt x="2209" y="337"/>
                  </a:lnTo>
                  <a:lnTo>
                    <a:pt x="1969" y="97"/>
                  </a:lnTo>
                  <a:lnTo>
                    <a:pt x="1777" y="49"/>
                  </a:lnTo>
                  <a:lnTo>
                    <a:pt x="15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75"/>
            <p:cNvSpPr/>
            <p:nvPr/>
          </p:nvSpPr>
          <p:spPr>
            <a:xfrm>
              <a:off x="5631350" y="3861200"/>
              <a:ext cx="86475" cy="109275"/>
            </a:xfrm>
            <a:custGeom>
              <a:avLst/>
              <a:gdLst/>
              <a:ahLst/>
              <a:cxnLst/>
              <a:rect l="l" t="t" r="r" b="b"/>
              <a:pathLst>
                <a:path w="3459" h="4371" extrusionOk="0">
                  <a:moveTo>
                    <a:pt x="1681" y="1"/>
                  </a:moveTo>
                  <a:lnTo>
                    <a:pt x="1297" y="49"/>
                  </a:lnTo>
                  <a:lnTo>
                    <a:pt x="1009" y="145"/>
                  </a:lnTo>
                  <a:lnTo>
                    <a:pt x="721" y="337"/>
                  </a:lnTo>
                  <a:lnTo>
                    <a:pt x="481" y="529"/>
                  </a:lnTo>
                  <a:lnTo>
                    <a:pt x="240" y="817"/>
                  </a:lnTo>
                  <a:lnTo>
                    <a:pt x="96" y="1105"/>
                  </a:lnTo>
                  <a:lnTo>
                    <a:pt x="48" y="1441"/>
                  </a:lnTo>
                  <a:lnTo>
                    <a:pt x="0" y="1777"/>
                  </a:lnTo>
                  <a:lnTo>
                    <a:pt x="48" y="2690"/>
                  </a:lnTo>
                  <a:lnTo>
                    <a:pt x="96" y="3026"/>
                  </a:lnTo>
                  <a:lnTo>
                    <a:pt x="192" y="3362"/>
                  </a:lnTo>
                  <a:lnTo>
                    <a:pt x="336" y="3650"/>
                  </a:lnTo>
                  <a:lnTo>
                    <a:pt x="577" y="3891"/>
                  </a:lnTo>
                  <a:lnTo>
                    <a:pt x="817" y="4083"/>
                  </a:lnTo>
                  <a:lnTo>
                    <a:pt x="1153" y="4227"/>
                  </a:lnTo>
                  <a:lnTo>
                    <a:pt x="1441" y="4323"/>
                  </a:lnTo>
                  <a:lnTo>
                    <a:pt x="1825" y="4371"/>
                  </a:lnTo>
                  <a:lnTo>
                    <a:pt x="2161" y="4323"/>
                  </a:lnTo>
                  <a:lnTo>
                    <a:pt x="2450" y="4179"/>
                  </a:lnTo>
                  <a:lnTo>
                    <a:pt x="2738" y="4035"/>
                  </a:lnTo>
                  <a:lnTo>
                    <a:pt x="3026" y="3795"/>
                  </a:lnTo>
                  <a:lnTo>
                    <a:pt x="3218" y="3554"/>
                  </a:lnTo>
                  <a:lnTo>
                    <a:pt x="3362" y="3266"/>
                  </a:lnTo>
                  <a:lnTo>
                    <a:pt x="3458" y="2930"/>
                  </a:lnTo>
                  <a:lnTo>
                    <a:pt x="3458" y="2594"/>
                  </a:lnTo>
                  <a:lnTo>
                    <a:pt x="3458" y="1681"/>
                  </a:lnTo>
                  <a:lnTo>
                    <a:pt x="3410" y="1297"/>
                  </a:lnTo>
                  <a:lnTo>
                    <a:pt x="3266" y="1009"/>
                  </a:lnTo>
                  <a:lnTo>
                    <a:pt x="3122" y="721"/>
                  </a:lnTo>
                  <a:lnTo>
                    <a:pt x="2882" y="481"/>
                  </a:lnTo>
                  <a:lnTo>
                    <a:pt x="2642" y="241"/>
                  </a:lnTo>
                  <a:lnTo>
                    <a:pt x="2353" y="97"/>
                  </a:lnTo>
                  <a:lnTo>
                    <a:pt x="20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75"/>
            <p:cNvSpPr/>
            <p:nvPr/>
          </p:nvSpPr>
          <p:spPr>
            <a:xfrm>
              <a:off x="5631350" y="3861200"/>
              <a:ext cx="86475" cy="109275"/>
            </a:xfrm>
            <a:custGeom>
              <a:avLst/>
              <a:gdLst/>
              <a:ahLst/>
              <a:cxnLst/>
              <a:rect l="l" t="t" r="r" b="b"/>
              <a:pathLst>
                <a:path w="3459" h="4371" fill="none" extrusionOk="0">
                  <a:moveTo>
                    <a:pt x="1825" y="4371"/>
                  </a:moveTo>
                  <a:lnTo>
                    <a:pt x="1825" y="4371"/>
                  </a:lnTo>
                  <a:lnTo>
                    <a:pt x="1825" y="4371"/>
                  </a:lnTo>
                  <a:lnTo>
                    <a:pt x="1441" y="4323"/>
                  </a:lnTo>
                  <a:lnTo>
                    <a:pt x="1153" y="4227"/>
                  </a:lnTo>
                  <a:lnTo>
                    <a:pt x="817" y="4083"/>
                  </a:lnTo>
                  <a:lnTo>
                    <a:pt x="577" y="3891"/>
                  </a:lnTo>
                  <a:lnTo>
                    <a:pt x="336" y="3650"/>
                  </a:lnTo>
                  <a:lnTo>
                    <a:pt x="192" y="3362"/>
                  </a:lnTo>
                  <a:lnTo>
                    <a:pt x="96" y="3026"/>
                  </a:lnTo>
                  <a:lnTo>
                    <a:pt x="48" y="2690"/>
                  </a:lnTo>
                  <a:lnTo>
                    <a:pt x="0" y="1777"/>
                  </a:lnTo>
                  <a:lnTo>
                    <a:pt x="0" y="1777"/>
                  </a:lnTo>
                  <a:lnTo>
                    <a:pt x="48" y="1441"/>
                  </a:lnTo>
                  <a:lnTo>
                    <a:pt x="96" y="1105"/>
                  </a:lnTo>
                  <a:lnTo>
                    <a:pt x="240" y="817"/>
                  </a:lnTo>
                  <a:lnTo>
                    <a:pt x="481" y="529"/>
                  </a:lnTo>
                  <a:lnTo>
                    <a:pt x="721" y="337"/>
                  </a:lnTo>
                  <a:lnTo>
                    <a:pt x="1009" y="145"/>
                  </a:lnTo>
                  <a:lnTo>
                    <a:pt x="1297" y="49"/>
                  </a:lnTo>
                  <a:lnTo>
                    <a:pt x="1681" y="1"/>
                  </a:lnTo>
                  <a:lnTo>
                    <a:pt x="1681" y="1"/>
                  </a:lnTo>
                  <a:lnTo>
                    <a:pt x="2017" y="1"/>
                  </a:lnTo>
                  <a:lnTo>
                    <a:pt x="2353" y="97"/>
                  </a:lnTo>
                  <a:lnTo>
                    <a:pt x="2642" y="241"/>
                  </a:lnTo>
                  <a:lnTo>
                    <a:pt x="2882" y="481"/>
                  </a:lnTo>
                  <a:lnTo>
                    <a:pt x="3122" y="721"/>
                  </a:lnTo>
                  <a:lnTo>
                    <a:pt x="3266" y="1009"/>
                  </a:lnTo>
                  <a:lnTo>
                    <a:pt x="3410" y="1297"/>
                  </a:lnTo>
                  <a:lnTo>
                    <a:pt x="3458" y="1681"/>
                  </a:lnTo>
                  <a:lnTo>
                    <a:pt x="3458" y="2594"/>
                  </a:lnTo>
                  <a:lnTo>
                    <a:pt x="3458" y="2594"/>
                  </a:lnTo>
                  <a:lnTo>
                    <a:pt x="3458" y="2930"/>
                  </a:lnTo>
                  <a:lnTo>
                    <a:pt x="3362" y="3266"/>
                  </a:lnTo>
                  <a:lnTo>
                    <a:pt x="3218" y="3554"/>
                  </a:lnTo>
                  <a:lnTo>
                    <a:pt x="3026" y="3795"/>
                  </a:lnTo>
                  <a:lnTo>
                    <a:pt x="2738" y="4035"/>
                  </a:lnTo>
                  <a:lnTo>
                    <a:pt x="2450" y="4179"/>
                  </a:lnTo>
                  <a:lnTo>
                    <a:pt x="2161" y="4323"/>
                  </a:lnTo>
                  <a:lnTo>
                    <a:pt x="1825" y="43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75"/>
            <p:cNvSpPr/>
            <p:nvPr/>
          </p:nvSpPr>
          <p:spPr>
            <a:xfrm>
              <a:off x="5654150" y="3869600"/>
              <a:ext cx="63675" cy="93675"/>
            </a:xfrm>
            <a:custGeom>
              <a:avLst/>
              <a:gdLst/>
              <a:ahLst/>
              <a:cxnLst/>
              <a:rect l="l" t="t" r="r" b="b"/>
              <a:pathLst>
                <a:path w="2547" h="3747" extrusionOk="0">
                  <a:moveTo>
                    <a:pt x="1490" y="1"/>
                  </a:moveTo>
                  <a:lnTo>
                    <a:pt x="1153" y="49"/>
                  </a:lnTo>
                  <a:lnTo>
                    <a:pt x="865" y="145"/>
                  </a:lnTo>
                  <a:lnTo>
                    <a:pt x="625" y="337"/>
                  </a:lnTo>
                  <a:lnTo>
                    <a:pt x="433" y="577"/>
                  </a:lnTo>
                  <a:lnTo>
                    <a:pt x="241" y="865"/>
                  </a:lnTo>
                  <a:lnTo>
                    <a:pt x="97" y="1201"/>
                  </a:lnTo>
                  <a:lnTo>
                    <a:pt x="49" y="1538"/>
                  </a:lnTo>
                  <a:lnTo>
                    <a:pt x="1" y="1922"/>
                  </a:lnTo>
                  <a:lnTo>
                    <a:pt x="49" y="2306"/>
                  </a:lnTo>
                  <a:lnTo>
                    <a:pt x="145" y="2642"/>
                  </a:lnTo>
                  <a:lnTo>
                    <a:pt x="289" y="2930"/>
                  </a:lnTo>
                  <a:lnTo>
                    <a:pt x="481" y="3218"/>
                  </a:lnTo>
                  <a:lnTo>
                    <a:pt x="721" y="3459"/>
                  </a:lnTo>
                  <a:lnTo>
                    <a:pt x="1009" y="3603"/>
                  </a:lnTo>
                  <a:lnTo>
                    <a:pt x="1297" y="3699"/>
                  </a:lnTo>
                  <a:lnTo>
                    <a:pt x="1586" y="3747"/>
                  </a:lnTo>
                  <a:lnTo>
                    <a:pt x="1826" y="3699"/>
                  </a:lnTo>
                  <a:lnTo>
                    <a:pt x="2114" y="3411"/>
                  </a:lnTo>
                  <a:lnTo>
                    <a:pt x="2354" y="3074"/>
                  </a:lnTo>
                  <a:lnTo>
                    <a:pt x="2498" y="2690"/>
                  </a:lnTo>
                  <a:lnTo>
                    <a:pt x="2546" y="2450"/>
                  </a:lnTo>
                  <a:lnTo>
                    <a:pt x="2546" y="2258"/>
                  </a:lnTo>
                  <a:lnTo>
                    <a:pt x="2546" y="1345"/>
                  </a:lnTo>
                  <a:lnTo>
                    <a:pt x="2498" y="961"/>
                  </a:lnTo>
                  <a:lnTo>
                    <a:pt x="2354" y="625"/>
                  </a:lnTo>
                  <a:lnTo>
                    <a:pt x="2162" y="289"/>
                  </a:lnTo>
                  <a:lnTo>
                    <a:pt x="1922" y="49"/>
                  </a:lnTo>
                  <a:lnTo>
                    <a:pt x="16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75"/>
            <p:cNvSpPr/>
            <p:nvPr/>
          </p:nvSpPr>
          <p:spPr>
            <a:xfrm>
              <a:off x="5320375" y="3882825"/>
              <a:ext cx="128500" cy="140475"/>
            </a:xfrm>
            <a:custGeom>
              <a:avLst/>
              <a:gdLst/>
              <a:ahLst/>
              <a:cxnLst/>
              <a:rect l="l" t="t" r="r" b="b"/>
              <a:pathLst>
                <a:path w="5140" h="5619" extrusionOk="0">
                  <a:moveTo>
                    <a:pt x="2306" y="0"/>
                  </a:moveTo>
                  <a:lnTo>
                    <a:pt x="2066" y="48"/>
                  </a:lnTo>
                  <a:lnTo>
                    <a:pt x="1826" y="144"/>
                  </a:lnTo>
                  <a:lnTo>
                    <a:pt x="1345" y="336"/>
                  </a:lnTo>
                  <a:lnTo>
                    <a:pt x="913" y="624"/>
                  </a:lnTo>
                  <a:lnTo>
                    <a:pt x="577" y="1009"/>
                  </a:lnTo>
                  <a:lnTo>
                    <a:pt x="289" y="1441"/>
                  </a:lnTo>
                  <a:lnTo>
                    <a:pt x="97" y="1921"/>
                  </a:lnTo>
                  <a:lnTo>
                    <a:pt x="1" y="2497"/>
                  </a:lnTo>
                  <a:lnTo>
                    <a:pt x="1" y="3026"/>
                  </a:lnTo>
                  <a:lnTo>
                    <a:pt x="97" y="3602"/>
                  </a:lnTo>
                  <a:lnTo>
                    <a:pt x="337" y="4130"/>
                  </a:lnTo>
                  <a:lnTo>
                    <a:pt x="577" y="4562"/>
                  </a:lnTo>
                  <a:lnTo>
                    <a:pt x="961" y="4947"/>
                  </a:lnTo>
                  <a:lnTo>
                    <a:pt x="1345" y="5235"/>
                  </a:lnTo>
                  <a:lnTo>
                    <a:pt x="1826" y="5475"/>
                  </a:lnTo>
                  <a:lnTo>
                    <a:pt x="2306" y="5571"/>
                  </a:lnTo>
                  <a:lnTo>
                    <a:pt x="2546" y="5619"/>
                  </a:lnTo>
                  <a:lnTo>
                    <a:pt x="2834" y="5619"/>
                  </a:lnTo>
                  <a:lnTo>
                    <a:pt x="3074" y="5571"/>
                  </a:lnTo>
                  <a:lnTo>
                    <a:pt x="3314" y="5523"/>
                  </a:lnTo>
                  <a:lnTo>
                    <a:pt x="3795" y="5283"/>
                  </a:lnTo>
                  <a:lnTo>
                    <a:pt x="4227" y="4995"/>
                  </a:lnTo>
                  <a:lnTo>
                    <a:pt x="4563" y="4610"/>
                  </a:lnTo>
                  <a:lnTo>
                    <a:pt x="4851" y="4178"/>
                  </a:lnTo>
                  <a:lnTo>
                    <a:pt x="5043" y="3698"/>
                  </a:lnTo>
                  <a:lnTo>
                    <a:pt x="5139" y="3170"/>
                  </a:lnTo>
                  <a:lnTo>
                    <a:pt x="5139" y="2593"/>
                  </a:lnTo>
                  <a:lnTo>
                    <a:pt x="5043" y="2017"/>
                  </a:lnTo>
                  <a:lnTo>
                    <a:pt x="4851" y="1537"/>
                  </a:lnTo>
                  <a:lnTo>
                    <a:pt x="4563" y="1057"/>
                  </a:lnTo>
                  <a:lnTo>
                    <a:pt x="4227" y="672"/>
                  </a:lnTo>
                  <a:lnTo>
                    <a:pt x="3795" y="384"/>
                  </a:lnTo>
                  <a:lnTo>
                    <a:pt x="3314" y="144"/>
                  </a:lnTo>
                  <a:lnTo>
                    <a:pt x="2834" y="48"/>
                  </a:lnTo>
                  <a:lnTo>
                    <a:pt x="2594" y="0"/>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75"/>
            <p:cNvSpPr/>
            <p:nvPr/>
          </p:nvSpPr>
          <p:spPr>
            <a:xfrm>
              <a:off x="5320375" y="3882825"/>
              <a:ext cx="128500" cy="140475"/>
            </a:xfrm>
            <a:custGeom>
              <a:avLst/>
              <a:gdLst/>
              <a:ahLst/>
              <a:cxnLst/>
              <a:rect l="l" t="t" r="r" b="b"/>
              <a:pathLst>
                <a:path w="5140" h="5619" fill="none" extrusionOk="0">
                  <a:moveTo>
                    <a:pt x="5139" y="2593"/>
                  </a:moveTo>
                  <a:lnTo>
                    <a:pt x="5139" y="2593"/>
                  </a:lnTo>
                  <a:lnTo>
                    <a:pt x="5139" y="3170"/>
                  </a:lnTo>
                  <a:lnTo>
                    <a:pt x="5043" y="3698"/>
                  </a:lnTo>
                  <a:lnTo>
                    <a:pt x="4851" y="4178"/>
                  </a:lnTo>
                  <a:lnTo>
                    <a:pt x="4563" y="4610"/>
                  </a:lnTo>
                  <a:lnTo>
                    <a:pt x="4227" y="4995"/>
                  </a:lnTo>
                  <a:lnTo>
                    <a:pt x="3795" y="5283"/>
                  </a:lnTo>
                  <a:lnTo>
                    <a:pt x="3314" y="5523"/>
                  </a:lnTo>
                  <a:lnTo>
                    <a:pt x="3074" y="5571"/>
                  </a:lnTo>
                  <a:lnTo>
                    <a:pt x="2834" y="5619"/>
                  </a:lnTo>
                  <a:lnTo>
                    <a:pt x="2834" y="5619"/>
                  </a:lnTo>
                  <a:lnTo>
                    <a:pt x="2546" y="5619"/>
                  </a:lnTo>
                  <a:lnTo>
                    <a:pt x="2306" y="5571"/>
                  </a:lnTo>
                  <a:lnTo>
                    <a:pt x="1826" y="5475"/>
                  </a:lnTo>
                  <a:lnTo>
                    <a:pt x="1345" y="5235"/>
                  </a:lnTo>
                  <a:lnTo>
                    <a:pt x="961" y="4947"/>
                  </a:lnTo>
                  <a:lnTo>
                    <a:pt x="577" y="4562"/>
                  </a:lnTo>
                  <a:lnTo>
                    <a:pt x="337" y="4130"/>
                  </a:lnTo>
                  <a:lnTo>
                    <a:pt x="97" y="3602"/>
                  </a:lnTo>
                  <a:lnTo>
                    <a:pt x="1" y="3026"/>
                  </a:lnTo>
                  <a:lnTo>
                    <a:pt x="1" y="3026"/>
                  </a:lnTo>
                  <a:lnTo>
                    <a:pt x="1" y="2497"/>
                  </a:lnTo>
                  <a:lnTo>
                    <a:pt x="97" y="1921"/>
                  </a:lnTo>
                  <a:lnTo>
                    <a:pt x="289" y="1441"/>
                  </a:lnTo>
                  <a:lnTo>
                    <a:pt x="577" y="1009"/>
                  </a:lnTo>
                  <a:lnTo>
                    <a:pt x="913" y="624"/>
                  </a:lnTo>
                  <a:lnTo>
                    <a:pt x="1345" y="336"/>
                  </a:lnTo>
                  <a:lnTo>
                    <a:pt x="1826" y="144"/>
                  </a:lnTo>
                  <a:lnTo>
                    <a:pt x="2066" y="48"/>
                  </a:lnTo>
                  <a:lnTo>
                    <a:pt x="2306" y="0"/>
                  </a:lnTo>
                  <a:lnTo>
                    <a:pt x="2306" y="0"/>
                  </a:lnTo>
                  <a:lnTo>
                    <a:pt x="2594" y="0"/>
                  </a:lnTo>
                  <a:lnTo>
                    <a:pt x="2834" y="48"/>
                  </a:lnTo>
                  <a:lnTo>
                    <a:pt x="3314" y="144"/>
                  </a:lnTo>
                  <a:lnTo>
                    <a:pt x="3795" y="384"/>
                  </a:lnTo>
                  <a:lnTo>
                    <a:pt x="4227" y="672"/>
                  </a:lnTo>
                  <a:lnTo>
                    <a:pt x="4563" y="1057"/>
                  </a:lnTo>
                  <a:lnTo>
                    <a:pt x="4851" y="1537"/>
                  </a:lnTo>
                  <a:lnTo>
                    <a:pt x="5043" y="2017"/>
                  </a:lnTo>
                  <a:lnTo>
                    <a:pt x="5139" y="25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75"/>
            <p:cNvSpPr/>
            <p:nvPr/>
          </p:nvSpPr>
          <p:spPr>
            <a:xfrm>
              <a:off x="5344400" y="3911625"/>
              <a:ext cx="74450" cy="82875"/>
            </a:xfrm>
            <a:custGeom>
              <a:avLst/>
              <a:gdLst/>
              <a:ahLst/>
              <a:cxnLst/>
              <a:rect l="l" t="t" r="r" b="b"/>
              <a:pathLst>
                <a:path w="2978" h="3315" extrusionOk="0">
                  <a:moveTo>
                    <a:pt x="1345" y="1"/>
                  </a:moveTo>
                  <a:lnTo>
                    <a:pt x="1057" y="49"/>
                  </a:lnTo>
                  <a:lnTo>
                    <a:pt x="769" y="193"/>
                  </a:lnTo>
                  <a:lnTo>
                    <a:pt x="529" y="385"/>
                  </a:lnTo>
                  <a:lnTo>
                    <a:pt x="336" y="577"/>
                  </a:lnTo>
                  <a:lnTo>
                    <a:pt x="144" y="865"/>
                  </a:lnTo>
                  <a:lnTo>
                    <a:pt x="48" y="1153"/>
                  </a:lnTo>
                  <a:lnTo>
                    <a:pt x="0" y="1441"/>
                  </a:lnTo>
                  <a:lnTo>
                    <a:pt x="0" y="1778"/>
                  </a:lnTo>
                  <a:lnTo>
                    <a:pt x="48" y="2114"/>
                  </a:lnTo>
                  <a:lnTo>
                    <a:pt x="144" y="2402"/>
                  </a:lnTo>
                  <a:lnTo>
                    <a:pt x="288" y="2642"/>
                  </a:lnTo>
                  <a:lnTo>
                    <a:pt x="480" y="2882"/>
                  </a:lnTo>
                  <a:lnTo>
                    <a:pt x="721" y="3074"/>
                  </a:lnTo>
                  <a:lnTo>
                    <a:pt x="961" y="3170"/>
                  </a:lnTo>
                  <a:lnTo>
                    <a:pt x="1201" y="3266"/>
                  </a:lnTo>
                  <a:lnTo>
                    <a:pt x="1489" y="3314"/>
                  </a:lnTo>
                  <a:lnTo>
                    <a:pt x="1633" y="3314"/>
                  </a:lnTo>
                  <a:lnTo>
                    <a:pt x="1921" y="3218"/>
                  </a:lnTo>
                  <a:lnTo>
                    <a:pt x="2209" y="3122"/>
                  </a:lnTo>
                  <a:lnTo>
                    <a:pt x="2450" y="2930"/>
                  </a:lnTo>
                  <a:lnTo>
                    <a:pt x="2642" y="2738"/>
                  </a:lnTo>
                  <a:lnTo>
                    <a:pt x="2834" y="2450"/>
                  </a:lnTo>
                  <a:lnTo>
                    <a:pt x="2930" y="2162"/>
                  </a:lnTo>
                  <a:lnTo>
                    <a:pt x="2978" y="1874"/>
                  </a:lnTo>
                  <a:lnTo>
                    <a:pt x="2978" y="1537"/>
                  </a:lnTo>
                  <a:lnTo>
                    <a:pt x="2930" y="1201"/>
                  </a:lnTo>
                  <a:lnTo>
                    <a:pt x="2834" y="913"/>
                  </a:lnTo>
                  <a:lnTo>
                    <a:pt x="2690" y="673"/>
                  </a:lnTo>
                  <a:lnTo>
                    <a:pt x="2498" y="433"/>
                  </a:lnTo>
                  <a:lnTo>
                    <a:pt x="2257" y="241"/>
                  </a:lnTo>
                  <a:lnTo>
                    <a:pt x="2017" y="97"/>
                  </a:lnTo>
                  <a:lnTo>
                    <a:pt x="1777" y="49"/>
                  </a:lnTo>
                  <a:lnTo>
                    <a:pt x="1489"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75"/>
            <p:cNvSpPr/>
            <p:nvPr/>
          </p:nvSpPr>
          <p:spPr>
            <a:xfrm>
              <a:off x="5344400" y="3911625"/>
              <a:ext cx="74450" cy="82875"/>
            </a:xfrm>
            <a:custGeom>
              <a:avLst/>
              <a:gdLst/>
              <a:ahLst/>
              <a:cxnLst/>
              <a:rect l="l" t="t" r="r" b="b"/>
              <a:pathLst>
                <a:path w="2978" h="3315" fill="none" extrusionOk="0">
                  <a:moveTo>
                    <a:pt x="1489" y="1"/>
                  </a:moveTo>
                  <a:lnTo>
                    <a:pt x="1489" y="1"/>
                  </a:lnTo>
                  <a:lnTo>
                    <a:pt x="1345" y="1"/>
                  </a:lnTo>
                  <a:lnTo>
                    <a:pt x="1345" y="1"/>
                  </a:lnTo>
                  <a:lnTo>
                    <a:pt x="1057" y="49"/>
                  </a:lnTo>
                  <a:lnTo>
                    <a:pt x="769" y="193"/>
                  </a:lnTo>
                  <a:lnTo>
                    <a:pt x="529" y="385"/>
                  </a:lnTo>
                  <a:lnTo>
                    <a:pt x="336" y="577"/>
                  </a:lnTo>
                  <a:lnTo>
                    <a:pt x="144" y="865"/>
                  </a:lnTo>
                  <a:lnTo>
                    <a:pt x="48" y="1153"/>
                  </a:lnTo>
                  <a:lnTo>
                    <a:pt x="0" y="1441"/>
                  </a:lnTo>
                  <a:lnTo>
                    <a:pt x="0" y="1778"/>
                  </a:lnTo>
                  <a:lnTo>
                    <a:pt x="0" y="1778"/>
                  </a:lnTo>
                  <a:lnTo>
                    <a:pt x="48" y="2114"/>
                  </a:lnTo>
                  <a:lnTo>
                    <a:pt x="144" y="2402"/>
                  </a:lnTo>
                  <a:lnTo>
                    <a:pt x="288" y="2642"/>
                  </a:lnTo>
                  <a:lnTo>
                    <a:pt x="480" y="2882"/>
                  </a:lnTo>
                  <a:lnTo>
                    <a:pt x="721" y="3074"/>
                  </a:lnTo>
                  <a:lnTo>
                    <a:pt x="961" y="3170"/>
                  </a:lnTo>
                  <a:lnTo>
                    <a:pt x="1201" y="3266"/>
                  </a:lnTo>
                  <a:lnTo>
                    <a:pt x="1489" y="3314"/>
                  </a:lnTo>
                  <a:lnTo>
                    <a:pt x="1489" y="3314"/>
                  </a:lnTo>
                  <a:lnTo>
                    <a:pt x="1633" y="3314"/>
                  </a:lnTo>
                  <a:lnTo>
                    <a:pt x="1633" y="3314"/>
                  </a:lnTo>
                  <a:lnTo>
                    <a:pt x="1921" y="3218"/>
                  </a:lnTo>
                  <a:lnTo>
                    <a:pt x="2209" y="3122"/>
                  </a:lnTo>
                  <a:lnTo>
                    <a:pt x="2450" y="2930"/>
                  </a:lnTo>
                  <a:lnTo>
                    <a:pt x="2642" y="2738"/>
                  </a:lnTo>
                  <a:lnTo>
                    <a:pt x="2834" y="2450"/>
                  </a:lnTo>
                  <a:lnTo>
                    <a:pt x="2930" y="2162"/>
                  </a:lnTo>
                  <a:lnTo>
                    <a:pt x="2978" y="1874"/>
                  </a:lnTo>
                  <a:lnTo>
                    <a:pt x="2978" y="1537"/>
                  </a:lnTo>
                  <a:lnTo>
                    <a:pt x="2978" y="1537"/>
                  </a:lnTo>
                  <a:lnTo>
                    <a:pt x="2930" y="1201"/>
                  </a:lnTo>
                  <a:lnTo>
                    <a:pt x="2834" y="913"/>
                  </a:lnTo>
                  <a:lnTo>
                    <a:pt x="2690" y="673"/>
                  </a:lnTo>
                  <a:lnTo>
                    <a:pt x="2498" y="433"/>
                  </a:lnTo>
                  <a:lnTo>
                    <a:pt x="2257" y="241"/>
                  </a:lnTo>
                  <a:lnTo>
                    <a:pt x="2017" y="97"/>
                  </a:lnTo>
                  <a:lnTo>
                    <a:pt x="1777" y="49"/>
                  </a:lnTo>
                  <a:lnTo>
                    <a:pt x="14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75"/>
            <p:cNvSpPr/>
            <p:nvPr/>
          </p:nvSpPr>
          <p:spPr>
            <a:xfrm>
              <a:off x="5289175" y="3562250"/>
              <a:ext cx="543900" cy="393825"/>
            </a:xfrm>
            <a:custGeom>
              <a:avLst/>
              <a:gdLst/>
              <a:ahLst/>
              <a:cxnLst/>
              <a:rect l="l" t="t" r="r" b="b"/>
              <a:pathLst>
                <a:path w="21756" h="15753" extrusionOk="0">
                  <a:moveTo>
                    <a:pt x="6195" y="0"/>
                  </a:moveTo>
                  <a:lnTo>
                    <a:pt x="5379" y="48"/>
                  </a:lnTo>
                  <a:lnTo>
                    <a:pt x="4659" y="144"/>
                  </a:lnTo>
                  <a:lnTo>
                    <a:pt x="4178" y="240"/>
                  </a:lnTo>
                  <a:lnTo>
                    <a:pt x="3986" y="336"/>
                  </a:lnTo>
                  <a:lnTo>
                    <a:pt x="3890" y="384"/>
                  </a:lnTo>
                  <a:lnTo>
                    <a:pt x="3794" y="481"/>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353" y="2402"/>
                  </a:lnTo>
                  <a:lnTo>
                    <a:pt x="2689" y="2882"/>
                  </a:lnTo>
                  <a:lnTo>
                    <a:pt x="3122" y="3362"/>
                  </a:lnTo>
                  <a:lnTo>
                    <a:pt x="2689" y="3506"/>
                  </a:lnTo>
                  <a:lnTo>
                    <a:pt x="1873" y="3890"/>
                  </a:lnTo>
                  <a:lnTo>
                    <a:pt x="1441" y="4130"/>
                  </a:lnTo>
                  <a:lnTo>
                    <a:pt x="1105" y="4371"/>
                  </a:lnTo>
                  <a:lnTo>
                    <a:pt x="961" y="4515"/>
                  </a:lnTo>
                  <a:lnTo>
                    <a:pt x="913" y="4611"/>
                  </a:lnTo>
                  <a:lnTo>
                    <a:pt x="865" y="4707"/>
                  </a:lnTo>
                  <a:lnTo>
                    <a:pt x="913" y="4803"/>
                  </a:lnTo>
                  <a:lnTo>
                    <a:pt x="1009" y="4947"/>
                  </a:lnTo>
                  <a:lnTo>
                    <a:pt x="1201" y="509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176"/>
                  </a:lnTo>
                  <a:lnTo>
                    <a:pt x="1345" y="14888"/>
                  </a:lnTo>
                  <a:lnTo>
                    <a:pt x="1441" y="14600"/>
                  </a:lnTo>
                  <a:lnTo>
                    <a:pt x="1585" y="14360"/>
                  </a:lnTo>
                  <a:lnTo>
                    <a:pt x="1825" y="14120"/>
                  </a:lnTo>
                  <a:lnTo>
                    <a:pt x="1969" y="14024"/>
                  </a:lnTo>
                  <a:lnTo>
                    <a:pt x="2545" y="13784"/>
                  </a:lnTo>
                  <a:lnTo>
                    <a:pt x="3074" y="13687"/>
                  </a:lnTo>
                  <a:lnTo>
                    <a:pt x="3506" y="13687"/>
                  </a:lnTo>
                  <a:lnTo>
                    <a:pt x="3890" y="13784"/>
                  </a:lnTo>
                  <a:lnTo>
                    <a:pt x="4226" y="13976"/>
                  </a:lnTo>
                  <a:lnTo>
                    <a:pt x="4514" y="14168"/>
                  </a:lnTo>
                  <a:lnTo>
                    <a:pt x="4755" y="14456"/>
                  </a:lnTo>
                  <a:lnTo>
                    <a:pt x="4995" y="14696"/>
                  </a:lnTo>
                  <a:lnTo>
                    <a:pt x="5235" y="15080"/>
                  </a:lnTo>
                  <a:lnTo>
                    <a:pt x="5379" y="15416"/>
                  </a:lnTo>
                  <a:lnTo>
                    <a:pt x="5523" y="15657"/>
                  </a:lnTo>
                  <a:lnTo>
                    <a:pt x="5619" y="15705"/>
                  </a:lnTo>
                  <a:lnTo>
                    <a:pt x="5667" y="15753"/>
                  </a:lnTo>
                  <a:lnTo>
                    <a:pt x="5715" y="15705"/>
                  </a:lnTo>
                  <a:lnTo>
                    <a:pt x="5763" y="15608"/>
                  </a:lnTo>
                  <a:lnTo>
                    <a:pt x="5763" y="15224"/>
                  </a:lnTo>
                  <a:lnTo>
                    <a:pt x="5667" y="14696"/>
                  </a:lnTo>
                  <a:lnTo>
                    <a:pt x="5571" y="14120"/>
                  </a:lnTo>
                  <a:lnTo>
                    <a:pt x="5283" y="13063"/>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628" y="10806"/>
                  </a:lnTo>
                  <a:lnTo>
                    <a:pt x="7156" y="10470"/>
                  </a:lnTo>
                  <a:lnTo>
                    <a:pt x="8693" y="9317"/>
                  </a:lnTo>
                  <a:lnTo>
                    <a:pt x="10229" y="8020"/>
                  </a:lnTo>
                  <a:lnTo>
                    <a:pt x="10806" y="7492"/>
                  </a:lnTo>
                  <a:lnTo>
                    <a:pt x="11094" y="7108"/>
                  </a:lnTo>
                  <a:lnTo>
                    <a:pt x="10710" y="7732"/>
                  </a:lnTo>
                  <a:lnTo>
                    <a:pt x="9749" y="9077"/>
                  </a:lnTo>
                  <a:lnTo>
                    <a:pt x="9317" y="9749"/>
                  </a:lnTo>
                  <a:lnTo>
                    <a:pt x="8933" y="10374"/>
                  </a:lnTo>
                  <a:lnTo>
                    <a:pt x="8693" y="10854"/>
                  </a:lnTo>
                  <a:lnTo>
                    <a:pt x="8693" y="10950"/>
                  </a:lnTo>
                  <a:lnTo>
                    <a:pt x="8693" y="11046"/>
                  </a:lnTo>
                  <a:lnTo>
                    <a:pt x="9413" y="11046"/>
                  </a:lnTo>
                  <a:lnTo>
                    <a:pt x="10662" y="10950"/>
                  </a:lnTo>
                  <a:lnTo>
                    <a:pt x="11334" y="10854"/>
                  </a:lnTo>
                  <a:lnTo>
                    <a:pt x="11958" y="10710"/>
                  </a:lnTo>
                  <a:lnTo>
                    <a:pt x="12535" y="10518"/>
                  </a:lnTo>
                  <a:lnTo>
                    <a:pt x="12727" y="10422"/>
                  </a:lnTo>
                  <a:lnTo>
                    <a:pt x="12919" y="10278"/>
                  </a:lnTo>
                  <a:lnTo>
                    <a:pt x="13207" y="9990"/>
                  </a:lnTo>
                  <a:lnTo>
                    <a:pt x="13495" y="9605"/>
                  </a:lnTo>
                  <a:lnTo>
                    <a:pt x="14023" y="8741"/>
                  </a:lnTo>
                  <a:lnTo>
                    <a:pt x="14408" y="8020"/>
                  </a:lnTo>
                  <a:lnTo>
                    <a:pt x="14552" y="7732"/>
                  </a:lnTo>
                  <a:lnTo>
                    <a:pt x="14456" y="8165"/>
                  </a:lnTo>
                  <a:lnTo>
                    <a:pt x="14119" y="9221"/>
                  </a:lnTo>
                  <a:lnTo>
                    <a:pt x="13927" y="9797"/>
                  </a:lnTo>
                  <a:lnTo>
                    <a:pt x="13687" y="10326"/>
                  </a:lnTo>
                  <a:lnTo>
                    <a:pt x="13447" y="10758"/>
                  </a:lnTo>
                  <a:lnTo>
                    <a:pt x="13303" y="10902"/>
                  </a:lnTo>
                  <a:lnTo>
                    <a:pt x="13159" y="11046"/>
                  </a:lnTo>
                  <a:lnTo>
                    <a:pt x="13543" y="10902"/>
                  </a:lnTo>
                  <a:lnTo>
                    <a:pt x="14504" y="10566"/>
                  </a:lnTo>
                  <a:lnTo>
                    <a:pt x="15032" y="10374"/>
                  </a:lnTo>
                  <a:lnTo>
                    <a:pt x="15512" y="10134"/>
                  </a:lnTo>
                  <a:lnTo>
                    <a:pt x="15944" y="9845"/>
                  </a:lnTo>
                  <a:lnTo>
                    <a:pt x="16233" y="9605"/>
                  </a:lnTo>
                  <a:lnTo>
                    <a:pt x="16377" y="9317"/>
                  </a:lnTo>
                  <a:lnTo>
                    <a:pt x="16569" y="8981"/>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795" y="13159"/>
                  </a:lnTo>
                  <a:lnTo>
                    <a:pt x="20891" y="12295"/>
                  </a:lnTo>
                  <a:lnTo>
                    <a:pt x="20939" y="11430"/>
                  </a:lnTo>
                  <a:lnTo>
                    <a:pt x="20939" y="10566"/>
                  </a:lnTo>
                  <a:lnTo>
                    <a:pt x="20891" y="9845"/>
                  </a:lnTo>
                  <a:lnTo>
                    <a:pt x="20843" y="9173"/>
                  </a:lnTo>
                  <a:lnTo>
                    <a:pt x="20747" y="8501"/>
                  </a:lnTo>
                  <a:lnTo>
                    <a:pt x="20603" y="7876"/>
                  </a:lnTo>
                  <a:lnTo>
                    <a:pt x="20891" y="8069"/>
                  </a:lnTo>
                  <a:lnTo>
                    <a:pt x="21083" y="8213"/>
                  </a:lnTo>
                  <a:lnTo>
                    <a:pt x="21323" y="8213"/>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lnTo>
                    <a:pt x="20843" y="4707"/>
                  </a:lnTo>
                  <a:lnTo>
                    <a:pt x="20411" y="4467"/>
                  </a:lnTo>
                  <a:lnTo>
                    <a:pt x="19594" y="4082"/>
                  </a:lnTo>
                  <a:lnTo>
                    <a:pt x="18922" y="3842"/>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608" y="625"/>
                  </a:lnTo>
                  <a:lnTo>
                    <a:pt x="14984" y="481"/>
                  </a:lnTo>
                  <a:lnTo>
                    <a:pt x="13399" y="288"/>
                  </a:lnTo>
                  <a:lnTo>
                    <a:pt x="11382" y="96"/>
                  </a:lnTo>
                  <a:lnTo>
                    <a:pt x="91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75"/>
            <p:cNvSpPr/>
            <p:nvPr/>
          </p:nvSpPr>
          <p:spPr>
            <a:xfrm>
              <a:off x="5289175" y="3562250"/>
              <a:ext cx="543900" cy="393825"/>
            </a:xfrm>
            <a:custGeom>
              <a:avLst/>
              <a:gdLst/>
              <a:ahLst/>
              <a:cxnLst/>
              <a:rect l="l" t="t" r="r" b="b"/>
              <a:pathLst>
                <a:path w="21756" h="15753" fill="none" extrusionOk="0">
                  <a:moveTo>
                    <a:pt x="21227" y="4947"/>
                  </a:moveTo>
                  <a:lnTo>
                    <a:pt x="21227" y="4947"/>
                  </a:lnTo>
                  <a:lnTo>
                    <a:pt x="20843" y="4707"/>
                  </a:lnTo>
                  <a:lnTo>
                    <a:pt x="20411" y="4467"/>
                  </a:lnTo>
                  <a:lnTo>
                    <a:pt x="19594" y="4082"/>
                  </a:lnTo>
                  <a:lnTo>
                    <a:pt x="18922" y="3842"/>
                  </a:lnTo>
                  <a:lnTo>
                    <a:pt x="18634" y="3746"/>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992" y="721"/>
                  </a:lnTo>
                  <a:lnTo>
                    <a:pt x="15608" y="625"/>
                  </a:lnTo>
                  <a:lnTo>
                    <a:pt x="14984" y="481"/>
                  </a:lnTo>
                  <a:lnTo>
                    <a:pt x="13399" y="288"/>
                  </a:lnTo>
                  <a:lnTo>
                    <a:pt x="11382" y="96"/>
                  </a:lnTo>
                  <a:lnTo>
                    <a:pt x="9173" y="0"/>
                  </a:lnTo>
                  <a:lnTo>
                    <a:pt x="7108" y="0"/>
                  </a:lnTo>
                  <a:lnTo>
                    <a:pt x="6195" y="0"/>
                  </a:lnTo>
                  <a:lnTo>
                    <a:pt x="5379" y="48"/>
                  </a:lnTo>
                  <a:lnTo>
                    <a:pt x="4659" y="144"/>
                  </a:lnTo>
                  <a:lnTo>
                    <a:pt x="4178" y="240"/>
                  </a:lnTo>
                  <a:lnTo>
                    <a:pt x="3986" y="336"/>
                  </a:lnTo>
                  <a:lnTo>
                    <a:pt x="3890" y="384"/>
                  </a:lnTo>
                  <a:lnTo>
                    <a:pt x="3794" y="481"/>
                  </a:lnTo>
                  <a:lnTo>
                    <a:pt x="3794" y="577"/>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065" y="1825"/>
                  </a:lnTo>
                  <a:lnTo>
                    <a:pt x="2353" y="2402"/>
                  </a:lnTo>
                  <a:lnTo>
                    <a:pt x="2689" y="2882"/>
                  </a:lnTo>
                  <a:lnTo>
                    <a:pt x="3122" y="3362"/>
                  </a:lnTo>
                  <a:lnTo>
                    <a:pt x="3122" y="3362"/>
                  </a:lnTo>
                  <a:lnTo>
                    <a:pt x="2689" y="3506"/>
                  </a:lnTo>
                  <a:lnTo>
                    <a:pt x="1873" y="3890"/>
                  </a:lnTo>
                  <a:lnTo>
                    <a:pt x="1441" y="4130"/>
                  </a:lnTo>
                  <a:lnTo>
                    <a:pt x="1105" y="4371"/>
                  </a:lnTo>
                  <a:lnTo>
                    <a:pt x="961" y="4515"/>
                  </a:lnTo>
                  <a:lnTo>
                    <a:pt x="913" y="4611"/>
                  </a:lnTo>
                  <a:lnTo>
                    <a:pt x="865" y="4707"/>
                  </a:lnTo>
                  <a:lnTo>
                    <a:pt x="913" y="4803"/>
                  </a:lnTo>
                  <a:lnTo>
                    <a:pt x="913" y="4803"/>
                  </a:lnTo>
                  <a:lnTo>
                    <a:pt x="1009" y="4947"/>
                  </a:lnTo>
                  <a:lnTo>
                    <a:pt x="1201" y="5091"/>
                  </a:lnTo>
                  <a:lnTo>
                    <a:pt x="1633" y="533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560"/>
                  </a:lnTo>
                  <a:lnTo>
                    <a:pt x="1249" y="15176"/>
                  </a:lnTo>
                  <a:lnTo>
                    <a:pt x="1345" y="14888"/>
                  </a:lnTo>
                  <a:lnTo>
                    <a:pt x="1441" y="14600"/>
                  </a:lnTo>
                  <a:lnTo>
                    <a:pt x="1585" y="14360"/>
                  </a:lnTo>
                  <a:lnTo>
                    <a:pt x="1825" y="14120"/>
                  </a:lnTo>
                  <a:lnTo>
                    <a:pt x="1969" y="14024"/>
                  </a:lnTo>
                  <a:lnTo>
                    <a:pt x="1969" y="14024"/>
                  </a:lnTo>
                  <a:lnTo>
                    <a:pt x="2545" y="13784"/>
                  </a:lnTo>
                  <a:lnTo>
                    <a:pt x="3074" y="13687"/>
                  </a:lnTo>
                  <a:lnTo>
                    <a:pt x="3506" y="13687"/>
                  </a:lnTo>
                  <a:lnTo>
                    <a:pt x="3890" y="13784"/>
                  </a:lnTo>
                  <a:lnTo>
                    <a:pt x="4226" y="13976"/>
                  </a:lnTo>
                  <a:lnTo>
                    <a:pt x="4514" y="14168"/>
                  </a:lnTo>
                  <a:lnTo>
                    <a:pt x="4755" y="14456"/>
                  </a:lnTo>
                  <a:lnTo>
                    <a:pt x="4995" y="14696"/>
                  </a:lnTo>
                  <a:lnTo>
                    <a:pt x="4995" y="14696"/>
                  </a:lnTo>
                  <a:lnTo>
                    <a:pt x="5235" y="15080"/>
                  </a:lnTo>
                  <a:lnTo>
                    <a:pt x="5379" y="15416"/>
                  </a:lnTo>
                  <a:lnTo>
                    <a:pt x="5523" y="15657"/>
                  </a:lnTo>
                  <a:lnTo>
                    <a:pt x="5619" y="15705"/>
                  </a:lnTo>
                  <a:lnTo>
                    <a:pt x="5667" y="15753"/>
                  </a:lnTo>
                  <a:lnTo>
                    <a:pt x="5667" y="15753"/>
                  </a:lnTo>
                  <a:lnTo>
                    <a:pt x="5715" y="15705"/>
                  </a:lnTo>
                  <a:lnTo>
                    <a:pt x="5763" y="15608"/>
                  </a:lnTo>
                  <a:lnTo>
                    <a:pt x="5763" y="15224"/>
                  </a:lnTo>
                  <a:lnTo>
                    <a:pt x="5667" y="14696"/>
                  </a:lnTo>
                  <a:lnTo>
                    <a:pt x="5571" y="14120"/>
                  </a:lnTo>
                  <a:lnTo>
                    <a:pt x="5283" y="13063"/>
                  </a:lnTo>
                  <a:lnTo>
                    <a:pt x="5139" y="12535"/>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339" y="10950"/>
                  </a:lnTo>
                  <a:lnTo>
                    <a:pt x="6628" y="10806"/>
                  </a:lnTo>
                  <a:lnTo>
                    <a:pt x="7156" y="10470"/>
                  </a:lnTo>
                  <a:lnTo>
                    <a:pt x="8693" y="9317"/>
                  </a:lnTo>
                  <a:lnTo>
                    <a:pt x="10229" y="8020"/>
                  </a:lnTo>
                  <a:lnTo>
                    <a:pt x="10806" y="7492"/>
                  </a:lnTo>
                  <a:lnTo>
                    <a:pt x="11094" y="7108"/>
                  </a:lnTo>
                  <a:lnTo>
                    <a:pt x="11094" y="7108"/>
                  </a:lnTo>
                  <a:lnTo>
                    <a:pt x="10710" y="7732"/>
                  </a:lnTo>
                  <a:lnTo>
                    <a:pt x="9749" y="9077"/>
                  </a:lnTo>
                  <a:lnTo>
                    <a:pt x="9317" y="9749"/>
                  </a:lnTo>
                  <a:lnTo>
                    <a:pt x="8933" y="10374"/>
                  </a:lnTo>
                  <a:lnTo>
                    <a:pt x="8693" y="10854"/>
                  </a:lnTo>
                  <a:lnTo>
                    <a:pt x="8693" y="10950"/>
                  </a:lnTo>
                  <a:lnTo>
                    <a:pt x="8693" y="11046"/>
                  </a:lnTo>
                  <a:lnTo>
                    <a:pt x="8693" y="11046"/>
                  </a:lnTo>
                  <a:lnTo>
                    <a:pt x="9413" y="11046"/>
                  </a:lnTo>
                  <a:lnTo>
                    <a:pt x="10662" y="10950"/>
                  </a:lnTo>
                  <a:lnTo>
                    <a:pt x="11334" y="10854"/>
                  </a:lnTo>
                  <a:lnTo>
                    <a:pt x="11958" y="10710"/>
                  </a:lnTo>
                  <a:lnTo>
                    <a:pt x="12535" y="10518"/>
                  </a:lnTo>
                  <a:lnTo>
                    <a:pt x="12727" y="10422"/>
                  </a:lnTo>
                  <a:lnTo>
                    <a:pt x="12919" y="10278"/>
                  </a:lnTo>
                  <a:lnTo>
                    <a:pt x="12919" y="10278"/>
                  </a:lnTo>
                  <a:lnTo>
                    <a:pt x="13207" y="9990"/>
                  </a:lnTo>
                  <a:lnTo>
                    <a:pt x="13495" y="9605"/>
                  </a:lnTo>
                  <a:lnTo>
                    <a:pt x="14023" y="8741"/>
                  </a:lnTo>
                  <a:lnTo>
                    <a:pt x="14408" y="8020"/>
                  </a:lnTo>
                  <a:lnTo>
                    <a:pt x="14552" y="7732"/>
                  </a:lnTo>
                  <a:lnTo>
                    <a:pt x="14552" y="7732"/>
                  </a:lnTo>
                  <a:lnTo>
                    <a:pt x="14456" y="8165"/>
                  </a:lnTo>
                  <a:lnTo>
                    <a:pt x="14119" y="9221"/>
                  </a:lnTo>
                  <a:lnTo>
                    <a:pt x="13927" y="9797"/>
                  </a:lnTo>
                  <a:lnTo>
                    <a:pt x="13687" y="10326"/>
                  </a:lnTo>
                  <a:lnTo>
                    <a:pt x="13447" y="10758"/>
                  </a:lnTo>
                  <a:lnTo>
                    <a:pt x="13303" y="10902"/>
                  </a:lnTo>
                  <a:lnTo>
                    <a:pt x="13159" y="11046"/>
                  </a:lnTo>
                  <a:lnTo>
                    <a:pt x="13159" y="11046"/>
                  </a:lnTo>
                  <a:lnTo>
                    <a:pt x="13543" y="10902"/>
                  </a:lnTo>
                  <a:lnTo>
                    <a:pt x="14504" y="10566"/>
                  </a:lnTo>
                  <a:lnTo>
                    <a:pt x="15032" y="10374"/>
                  </a:lnTo>
                  <a:lnTo>
                    <a:pt x="15512" y="10134"/>
                  </a:lnTo>
                  <a:lnTo>
                    <a:pt x="15944" y="9845"/>
                  </a:lnTo>
                  <a:lnTo>
                    <a:pt x="16233" y="9605"/>
                  </a:lnTo>
                  <a:lnTo>
                    <a:pt x="16233" y="9605"/>
                  </a:lnTo>
                  <a:lnTo>
                    <a:pt x="16377" y="9317"/>
                  </a:lnTo>
                  <a:lnTo>
                    <a:pt x="16569" y="8981"/>
                  </a:lnTo>
                  <a:lnTo>
                    <a:pt x="16905" y="8069"/>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651" y="14024"/>
                  </a:lnTo>
                  <a:lnTo>
                    <a:pt x="20795" y="13159"/>
                  </a:lnTo>
                  <a:lnTo>
                    <a:pt x="20891" y="12295"/>
                  </a:lnTo>
                  <a:lnTo>
                    <a:pt x="20939" y="11430"/>
                  </a:lnTo>
                  <a:lnTo>
                    <a:pt x="20939" y="10566"/>
                  </a:lnTo>
                  <a:lnTo>
                    <a:pt x="20939" y="10566"/>
                  </a:lnTo>
                  <a:lnTo>
                    <a:pt x="20891" y="9845"/>
                  </a:lnTo>
                  <a:lnTo>
                    <a:pt x="20843" y="9173"/>
                  </a:lnTo>
                  <a:lnTo>
                    <a:pt x="20747" y="8501"/>
                  </a:lnTo>
                  <a:lnTo>
                    <a:pt x="20603" y="7876"/>
                  </a:lnTo>
                  <a:lnTo>
                    <a:pt x="20603" y="7876"/>
                  </a:lnTo>
                  <a:lnTo>
                    <a:pt x="20891" y="8069"/>
                  </a:lnTo>
                  <a:lnTo>
                    <a:pt x="21083" y="8213"/>
                  </a:lnTo>
                  <a:lnTo>
                    <a:pt x="21275" y="8213"/>
                  </a:lnTo>
                  <a:lnTo>
                    <a:pt x="21323" y="8213"/>
                  </a:lnTo>
                  <a:lnTo>
                    <a:pt x="21371" y="8165"/>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75"/>
            <p:cNvSpPr/>
            <p:nvPr/>
          </p:nvSpPr>
          <p:spPr>
            <a:xfrm>
              <a:off x="5289175" y="3562250"/>
              <a:ext cx="543900" cy="393825"/>
            </a:xfrm>
            <a:custGeom>
              <a:avLst/>
              <a:gdLst/>
              <a:ahLst/>
              <a:cxnLst/>
              <a:rect l="l" t="t" r="r" b="b"/>
              <a:pathLst>
                <a:path w="21756" h="15753" extrusionOk="0">
                  <a:moveTo>
                    <a:pt x="6195" y="0"/>
                  </a:moveTo>
                  <a:lnTo>
                    <a:pt x="5379" y="48"/>
                  </a:lnTo>
                  <a:lnTo>
                    <a:pt x="4659" y="144"/>
                  </a:lnTo>
                  <a:lnTo>
                    <a:pt x="4178" y="240"/>
                  </a:lnTo>
                  <a:lnTo>
                    <a:pt x="3986" y="336"/>
                  </a:lnTo>
                  <a:lnTo>
                    <a:pt x="3890" y="384"/>
                  </a:lnTo>
                  <a:lnTo>
                    <a:pt x="3794" y="481"/>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353" y="2402"/>
                  </a:lnTo>
                  <a:lnTo>
                    <a:pt x="2689" y="2882"/>
                  </a:lnTo>
                  <a:lnTo>
                    <a:pt x="3122" y="3362"/>
                  </a:lnTo>
                  <a:lnTo>
                    <a:pt x="2689" y="3506"/>
                  </a:lnTo>
                  <a:lnTo>
                    <a:pt x="1873" y="3890"/>
                  </a:lnTo>
                  <a:lnTo>
                    <a:pt x="1441" y="4130"/>
                  </a:lnTo>
                  <a:lnTo>
                    <a:pt x="1105" y="4371"/>
                  </a:lnTo>
                  <a:lnTo>
                    <a:pt x="961" y="4515"/>
                  </a:lnTo>
                  <a:lnTo>
                    <a:pt x="913" y="4611"/>
                  </a:lnTo>
                  <a:lnTo>
                    <a:pt x="865" y="4707"/>
                  </a:lnTo>
                  <a:lnTo>
                    <a:pt x="913" y="4803"/>
                  </a:lnTo>
                  <a:lnTo>
                    <a:pt x="1009" y="4947"/>
                  </a:lnTo>
                  <a:lnTo>
                    <a:pt x="1201" y="509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176"/>
                  </a:lnTo>
                  <a:lnTo>
                    <a:pt x="1345" y="14888"/>
                  </a:lnTo>
                  <a:lnTo>
                    <a:pt x="1441" y="14600"/>
                  </a:lnTo>
                  <a:lnTo>
                    <a:pt x="1585" y="14360"/>
                  </a:lnTo>
                  <a:lnTo>
                    <a:pt x="1825" y="14120"/>
                  </a:lnTo>
                  <a:lnTo>
                    <a:pt x="1969" y="14024"/>
                  </a:lnTo>
                  <a:lnTo>
                    <a:pt x="2545" y="13784"/>
                  </a:lnTo>
                  <a:lnTo>
                    <a:pt x="3074" y="13687"/>
                  </a:lnTo>
                  <a:lnTo>
                    <a:pt x="3506" y="13687"/>
                  </a:lnTo>
                  <a:lnTo>
                    <a:pt x="3890" y="13784"/>
                  </a:lnTo>
                  <a:lnTo>
                    <a:pt x="4226" y="13976"/>
                  </a:lnTo>
                  <a:lnTo>
                    <a:pt x="4514" y="14168"/>
                  </a:lnTo>
                  <a:lnTo>
                    <a:pt x="4755" y="14456"/>
                  </a:lnTo>
                  <a:lnTo>
                    <a:pt x="4995" y="14696"/>
                  </a:lnTo>
                  <a:lnTo>
                    <a:pt x="5235" y="15080"/>
                  </a:lnTo>
                  <a:lnTo>
                    <a:pt x="5379" y="15416"/>
                  </a:lnTo>
                  <a:lnTo>
                    <a:pt x="5523" y="15657"/>
                  </a:lnTo>
                  <a:lnTo>
                    <a:pt x="5619" y="15705"/>
                  </a:lnTo>
                  <a:lnTo>
                    <a:pt x="5667" y="15753"/>
                  </a:lnTo>
                  <a:lnTo>
                    <a:pt x="5715" y="15705"/>
                  </a:lnTo>
                  <a:lnTo>
                    <a:pt x="5763" y="15608"/>
                  </a:lnTo>
                  <a:lnTo>
                    <a:pt x="5763" y="15224"/>
                  </a:lnTo>
                  <a:lnTo>
                    <a:pt x="5667" y="14696"/>
                  </a:lnTo>
                  <a:lnTo>
                    <a:pt x="5571" y="14120"/>
                  </a:lnTo>
                  <a:lnTo>
                    <a:pt x="5283" y="13063"/>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628" y="10806"/>
                  </a:lnTo>
                  <a:lnTo>
                    <a:pt x="7156" y="10470"/>
                  </a:lnTo>
                  <a:lnTo>
                    <a:pt x="8693" y="9317"/>
                  </a:lnTo>
                  <a:lnTo>
                    <a:pt x="10229" y="8020"/>
                  </a:lnTo>
                  <a:lnTo>
                    <a:pt x="10806" y="7492"/>
                  </a:lnTo>
                  <a:lnTo>
                    <a:pt x="11094" y="7108"/>
                  </a:lnTo>
                  <a:lnTo>
                    <a:pt x="10710" y="7732"/>
                  </a:lnTo>
                  <a:lnTo>
                    <a:pt x="9749" y="9077"/>
                  </a:lnTo>
                  <a:lnTo>
                    <a:pt x="9317" y="9749"/>
                  </a:lnTo>
                  <a:lnTo>
                    <a:pt x="8933" y="10374"/>
                  </a:lnTo>
                  <a:lnTo>
                    <a:pt x="8693" y="10854"/>
                  </a:lnTo>
                  <a:lnTo>
                    <a:pt x="8693" y="10950"/>
                  </a:lnTo>
                  <a:lnTo>
                    <a:pt x="8693" y="11046"/>
                  </a:lnTo>
                  <a:lnTo>
                    <a:pt x="9413" y="11046"/>
                  </a:lnTo>
                  <a:lnTo>
                    <a:pt x="10662" y="10950"/>
                  </a:lnTo>
                  <a:lnTo>
                    <a:pt x="11334" y="10854"/>
                  </a:lnTo>
                  <a:lnTo>
                    <a:pt x="11958" y="10710"/>
                  </a:lnTo>
                  <a:lnTo>
                    <a:pt x="12535" y="10518"/>
                  </a:lnTo>
                  <a:lnTo>
                    <a:pt x="12727" y="10422"/>
                  </a:lnTo>
                  <a:lnTo>
                    <a:pt x="12919" y="10278"/>
                  </a:lnTo>
                  <a:lnTo>
                    <a:pt x="13207" y="9990"/>
                  </a:lnTo>
                  <a:lnTo>
                    <a:pt x="13495" y="9605"/>
                  </a:lnTo>
                  <a:lnTo>
                    <a:pt x="14023" y="8741"/>
                  </a:lnTo>
                  <a:lnTo>
                    <a:pt x="14408" y="8020"/>
                  </a:lnTo>
                  <a:lnTo>
                    <a:pt x="14552" y="7732"/>
                  </a:lnTo>
                  <a:lnTo>
                    <a:pt x="14456" y="8165"/>
                  </a:lnTo>
                  <a:lnTo>
                    <a:pt x="14119" y="9221"/>
                  </a:lnTo>
                  <a:lnTo>
                    <a:pt x="13927" y="9797"/>
                  </a:lnTo>
                  <a:lnTo>
                    <a:pt x="13687" y="10326"/>
                  </a:lnTo>
                  <a:lnTo>
                    <a:pt x="13447" y="10758"/>
                  </a:lnTo>
                  <a:lnTo>
                    <a:pt x="13303" y="10902"/>
                  </a:lnTo>
                  <a:lnTo>
                    <a:pt x="13159" y="11046"/>
                  </a:lnTo>
                  <a:lnTo>
                    <a:pt x="13543" y="10902"/>
                  </a:lnTo>
                  <a:lnTo>
                    <a:pt x="14504" y="10566"/>
                  </a:lnTo>
                  <a:lnTo>
                    <a:pt x="15032" y="10374"/>
                  </a:lnTo>
                  <a:lnTo>
                    <a:pt x="15512" y="10134"/>
                  </a:lnTo>
                  <a:lnTo>
                    <a:pt x="15944" y="9845"/>
                  </a:lnTo>
                  <a:lnTo>
                    <a:pt x="16233" y="9605"/>
                  </a:lnTo>
                  <a:lnTo>
                    <a:pt x="16377" y="9317"/>
                  </a:lnTo>
                  <a:lnTo>
                    <a:pt x="16569" y="8981"/>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795" y="13159"/>
                  </a:lnTo>
                  <a:lnTo>
                    <a:pt x="20891" y="12295"/>
                  </a:lnTo>
                  <a:lnTo>
                    <a:pt x="20939" y="11430"/>
                  </a:lnTo>
                  <a:lnTo>
                    <a:pt x="20939" y="10566"/>
                  </a:lnTo>
                  <a:lnTo>
                    <a:pt x="20891" y="9845"/>
                  </a:lnTo>
                  <a:lnTo>
                    <a:pt x="20843" y="9173"/>
                  </a:lnTo>
                  <a:lnTo>
                    <a:pt x="20747" y="8501"/>
                  </a:lnTo>
                  <a:lnTo>
                    <a:pt x="20603" y="7876"/>
                  </a:lnTo>
                  <a:lnTo>
                    <a:pt x="20891" y="8069"/>
                  </a:lnTo>
                  <a:lnTo>
                    <a:pt x="21083" y="8213"/>
                  </a:lnTo>
                  <a:lnTo>
                    <a:pt x="21323" y="8213"/>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lnTo>
                    <a:pt x="20843" y="4707"/>
                  </a:lnTo>
                  <a:lnTo>
                    <a:pt x="20411" y="4467"/>
                  </a:lnTo>
                  <a:lnTo>
                    <a:pt x="19594" y="4082"/>
                  </a:lnTo>
                  <a:lnTo>
                    <a:pt x="18922" y="3842"/>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608" y="625"/>
                  </a:lnTo>
                  <a:lnTo>
                    <a:pt x="14984" y="481"/>
                  </a:lnTo>
                  <a:lnTo>
                    <a:pt x="13399" y="288"/>
                  </a:lnTo>
                  <a:lnTo>
                    <a:pt x="11382" y="96"/>
                  </a:lnTo>
                  <a:lnTo>
                    <a:pt x="91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75"/>
            <p:cNvSpPr/>
            <p:nvPr/>
          </p:nvSpPr>
          <p:spPr>
            <a:xfrm>
              <a:off x="5289175" y="3562250"/>
              <a:ext cx="543900" cy="393825"/>
            </a:xfrm>
            <a:custGeom>
              <a:avLst/>
              <a:gdLst/>
              <a:ahLst/>
              <a:cxnLst/>
              <a:rect l="l" t="t" r="r" b="b"/>
              <a:pathLst>
                <a:path w="21756" h="15753" fill="none" extrusionOk="0">
                  <a:moveTo>
                    <a:pt x="21227" y="4947"/>
                  </a:moveTo>
                  <a:lnTo>
                    <a:pt x="21227" y="4947"/>
                  </a:lnTo>
                  <a:lnTo>
                    <a:pt x="20843" y="4707"/>
                  </a:lnTo>
                  <a:lnTo>
                    <a:pt x="20411" y="4467"/>
                  </a:lnTo>
                  <a:lnTo>
                    <a:pt x="19594" y="4082"/>
                  </a:lnTo>
                  <a:lnTo>
                    <a:pt x="18922" y="3842"/>
                  </a:lnTo>
                  <a:lnTo>
                    <a:pt x="18634" y="3746"/>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992" y="721"/>
                  </a:lnTo>
                  <a:lnTo>
                    <a:pt x="15608" y="625"/>
                  </a:lnTo>
                  <a:lnTo>
                    <a:pt x="14984" y="481"/>
                  </a:lnTo>
                  <a:lnTo>
                    <a:pt x="13399" y="288"/>
                  </a:lnTo>
                  <a:lnTo>
                    <a:pt x="11382" y="96"/>
                  </a:lnTo>
                  <a:lnTo>
                    <a:pt x="9173" y="0"/>
                  </a:lnTo>
                  <a:lnTo>
                    <a:pt x="7108" y="0"/>
                  </a:lnTo>
                  <a:lnTo>
                    <a:pt x="6195" y="0"/>
                  </a:lnTo>
                  <a:lnTo>
                    <a:pt x="5379" y="48"/>
                  </a:lnTo>
                  <a:lnTo>
                    <a:pt x="4659" y="144"/>
                  </a:lnTo>
                  <a:lnTo>
                    <a:pt x="4178" y="240"/>
                  </a:lnTo>
                  <a:lnTo>
                    <a:pt x="3986" y="336"/>
                  </a:lnTo>
                  <a:lnTo>
                    <a:pt x="3890" y="384"/>
                  </a:lnTo>
                  <a:lnTo>
                    <a:pt x="3794" y="481"/>
                  </a:lnTo>
                  <a:lnTo>
                    <a:pt x="3794" y="577"/>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065" y="1825"/>
                  </a:lnTo>
                  <a:lnTo>
                    <a:pt x="2353" y="2402"/>
                  </a:lnTo>
                  <a:lnTo>
                    <a:pt x="2689" y="2882"/>
                  </a:lnTo>
                  <a:lnTo>
                    <a:pt x="3122" y="3362"/>
                  </a:lnTo>
                  <a:lnTo>
                    <a:pt x="3122" y="3362"/>
                  </a:lnTo>
                  <a:lnTo>
                    <a:pt x="2689" y="3506"/>
                  </a:lnTo>
                  <a:lnTo>
                    <a:pt x="1873" y="3890"/>
                  </a:lnTo>
                  <a:lnTo>
                    <a:pt x="1441" y="4130"/>
                  </a:lnTo>
                  <a:lnTo>
                    <a:pt x="1105" y="4371"/>
                  </a:lnTo>
                  <a:lnTo>
                    <a:pt x="961" y="4515"/>
                  </a:lnTo>
                  <a:lnTo>
                    <a:pt x="913" y="4611"/>
                  </a:lnTo>
                  <a:lnTo>
                    <a:pt x="865" y="4707"/>
                  </a:lnTo>
                  <a:lnTo>
                    <a:pt x="913" y="4803"/>
                  </a:lnTo>
                  <a:lnTo>
                    <a:pt x="913" y="4803"/>
                  </a:lnTo>
                  <a:lnTo>
                    <a:pt x="1009" y="4947"/>
                  </a:lnTo>
                  <a:lnTo>
                    <a:pt x="1201" y="5091"/>
                  </a:lnTo>
                  <a:lnTo>
                    <a:pt x="1633" y="533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560"/>
                  </a:lnTo>
                  <a:lnTo>
                    <a:pt x="1249" y="15176"/>
                  </a:lnTo>
                  <a:lnTo>
                    <a:pt x="1345" y="14888"/>
                  </a:lnTo>
                  <a:lnTo>
                    <a:pt x="1441" y="14600"/>
                  </a:lnTo>
                  <a:lnTo>
                    <a:pt x="1585" y="14360"/>
                  </a:lnTo>
                  <a:lnTo>
                    <a:pt x="1825" y="14120"/>
                  </a:lnTo>
                  <a:lnTo>
                    <a:pt x="1969" y="14024"/>
                  </a:lnTo>
                  <a:lnTo>
                    <a:pt x="1969" y="14024"/>
                  </a:lnTo>
                  <a:lnTo>
                    <a:pt x="2545" y="13784"/>
                  </a:lnTo>
                  <a:lnTo>
                    <a:pt x="3074" y="13687"/>
                  </a:lnTo>
                  <a:lnTo>
                    <a:pt x="3506" y="13687"/>
                  </a:lnTo>
                  <a:lnTo>
                    <a:pt x="3890" y="13784"/>
                  </a:lnTo>
                  <a:lnTo>
                    <a:pt x="4226" y="13976"/>
                  </a:lnTo>
                  <a:lnTo>
                    <a:pt x="4514" y="14168"/>
                  </a:lnTo>
                  <a:lnTo>
                    <a:pt x="4755" y="14456"/>
                  </a:lnTo>
                  <a:lnTo>
                    <a:pt x="4995" y="14696"/>
                  </a:lnTo>
                  <a:lnTo>
                    <a:pt x="4995" y="14696"/>
                  </a:lnTo>
                  <a:lnTo>
                    <a:pt x="5235" y="15080"/>
                  </a:lnTo>
                  <a:lnTo>
                    <a:pt x="5379" y="15416"/>
                  </a:lnTo>
                  <a:lnTo>
                    <a:pt x="5523" y="15657"/>
                  </a:lnTo>
                  <a:lnTo>
                    <a:pt x="5619" y="15705"/>
                  </a:lnTo>
                  <a:lnTo>
                    <a:pt x="5667" y="15753"/>
                  </a:lnTo>
                  <a:lnTo>
                    <a:pt x="5667" y="15753"/>
                  </a:lnTo>
                  <a:lnTo>
                    <a:pt x="5715" y="15705"/>
                  </a:lnTo>
                  <a:lnTo>
                    <a:pt x="5763" y="15608"/>
                  </a:lnTo>
                  <a:lnTo>
                    <a:pt x="5763" y="15224"/>
                  </a:lnTo>
                  <a:lnTo>
                    <a:pt x="5667" y="14696"/>
                  </a:lnTo>
                  <a:lnTo>
                    <a:pt x="5571" y="14120"/>
                  </a:lnTo>
                  <a:lnTo>
                    <a:pt x="5283" y="13063"/>
                  </a:lnTo>
                  <a:lnTo>
                    <a:pt x="5139" y="12535"/>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339" y="10950"/>
                  </a:lnTo>
                  <a:lnTo>
                    <a:pt x="6628" y="10806"/>
                  </a:lnTo>
                  <a:lnTo>
                    <a:pt x="7156" y="10470"/>
                  </a:lnTo>
                  <a:lnTo>
                    <a:pt x="8693" y="9317"/>
                  </a:lnTo>
                  <a:lnTo>
                    <a:pt x="10229" y="8020"/>
                  </a:lnTo>
                  <a:lnTo>
                    <a:pt x="10806" y="7492"/>
                  </a:lnTo>
                  <a:lnTo>
                    <a:pt x="11094" y="7108"/>
                  </a:lnTo>
                  <a:lnTo>
                    <a:pt x="11094" y="7108"/>
                  </a:lnTo>
                  <a:lnTo>
                    <a:pt x="10710" y="7732"/>
                  </a:lnTo>
                  <a:lnTo>
                    <a:pt x="9749" y="9077"/>
                  </a:lnTo>
                  <a:lnTo>
                    <a:pt x="9317" y="9749"/>
                  </a:lnTo>
                  <a:lnTo>
                    <a:pt x="8933" y="10374"/>
                  </a:lnTo>
                  <a:lnTo>
                    <a:pt x="8693" y="10854"/>
                  </a:lnTo>
                  <a:lnTo>
                    <a:pt x="8693" y="10950"/>
                  </a:lnTo>
                  <a:lnTo>
                    <a:pt x="8693" y="11046"/>
                  </a:lnTo>
                  <a:lnTo>
                    <a:pt x="8693" y="11046"/>
                  </a:lnTo>
                  <a:lnTo>
                    <a:pt x="9413" y="11046"/>
                  </a:lnTo>
                  <a:lnTo>
                    <a:pt x="10662" y="10950"/>
                  </a:lnTo>
                  <a:lnTo>
                    <a:pt x="11334" y="10854"/>
                  </a:lnTo>
                  <a:lnTo>
                    <a:pt x="11958" y="10710"/>
                  </a:lnTo>
                  <a:lnTo>
                    <a:pt x="12535" y="10518"/>
                  </a:lnTo>
                  <a:lnTo>
                    <a:pt x="12727" y="10422"/>
                  </a:lnTo>
                  <a:lnTo>
                    <a:pt x="12919" y="10278"/>
                  </a:lnTo>
                  <a:lnTo>
                    <a:pt x="12919" y="10278"/>
                  </a:lnTo>
                  <a:lnTo>
                    <a:pt x="13207" y="9990"/>
                  </a:lnTo>
                  <a:lnTo>
                    <a:pt x="13495" y="9605"/>
                  </a:lnTo>
                  <a:lnTo>
                    <a:pt x="14023" y="8741"/>
                  </a:lnTo>
                  <a:lnTo>
                    <a:pt x="14408" y="8020"/>
                  </a:lnTo>
                  <a:lnTo>
                    <a:pt x="14552" y="7732"/>
                  </a:lnTo>
                  <a:lnTo>
                    <a:pt x="14552" y="7732"/>
                  </a:lnTo>
                  <a:lnTo>
                    <a:pt x="14456" y="8165"/>
                  </a:lnTo>
                  <a:lnTo>
                    <a:pt x="14119" y="9221"/>
                  </a:lnTo>
                  <a:lnTo>
                    <a:pt x="13927" y="9797"/>
                  </a:lnTo>
                  <a:lnTo>
                    <a:pt x="13687" y="10326"/>
                  </a:lnTo>
                  <a:lnTo>
                    <a:pt x="13447" y="10758"/>
                  </a:lnTo>
                  <a:lnTo>
                    <a:pt x="13303" y="10902"/>
                  </a:lnTo>
                  <a:lnTo>
                    <a:pt x="13159" y="11046"/>
                  </a:lnTo>
                  <a:lnTo>
                    <a:pt x="13159" y="11046"/>
                  </a:lnTo>
                  <a:lnTo>
                    <a:pt x="13543" y="10902"/>
                  </a:lnTo>
                  <a:lnTo>
                    <a:pt x="14504" y="10566"/>
                  </a:lnTo>
                  <a:lnTo>
                    <a:pt x="15032" y="10374"/>
                  </a:lnTo>
                  <a:lnTo>
                    <a:pt x="15512" y="10134"/>
                  </a:lnTo>
                  <a:lnTo>
                    <a:pt x="15944" y="9845"/>
                  </a:lnTo>
                  <a:lnTo>
                    <a:pt x="16233" y="9605"/>
                  </a:lnTo>
                  <a:lnTo>
                    <a:pt x="16233" y="9605"/>
                  </a:lnTo>
                  <a:lnTo>
                    <a:pt x="16377" y="9317"/>
                  </a:lnTo>
                  <a:lnTo>
                    <a:pt x="16569" y="8981"/>
                  </a:lnTo>
                  <a:lnTo>
                    <a:pt x="16905" y="8069"/>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651" y="14024"/>
                  </a:lnTo>
                  <a:lnTo>
                    <a:pt x="20795" y="13159"/>
                  </a:lnTo>
                  <a:lnTo>
                    <a:pt x="20891" y="12295"/>
                  </a:lnTo>
                  <a:lnTo>
                    <a:pt x="20939" y="11430"/>
                  </a:lnTo>
                  <a:lnTo>
                    <a:pt x="20939" y="10566"/>
                  </a:lnTo>
                  <a:lnTo>
                    <a:pt x="20939" y="10566"/>
                  </a:lnTo>
                  <a:lnTo>
                    <a:pt x="20891" y="9845"/>
                  </a:lnTo>
                  <a:lnTo>
                    <a:pt x="20843" y="9173"/>
                  </a:lnTo>
                  <a:lnTo>
                    <a:pt x="20747" y="8501"/>
                  </a:lnTo>
                  <a:lnTo>
                    <a:pt x="20603" y="7876"/>
                  </a:lnTo>
                  <a:lnTo>
                    <a:pt x="20603" y="7876"/>
                  </a:lnTo>
                  <a:lnTo>
                    <a:pt x="20891" y="8069"/>
                  </a:lnTo>
                  <a:lnTo>
                    <a:pt x="21083" y="8213"/>
                  </a:lnTo>
                  <a:lnTo>
                    <a:pt x="21275" y="8213"/>
                  </a:lnTo>
                  <a:lnTo>
                    <a:pt x="21323" y="8213"/>
                  </a:lnTo>
                  <a:lnTo>
                    <a:pt x="21371" y="8165"/>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75"/>
            <p:cNvSpPr/>
            <p:nvPr/>
          </p:nvSpPr>
          <p:spPr>
            <a:xfrm>
              <a:off x="5662550" y="3600675"/>
              <a:ext cx="70875" cy="55250"/>
            </a:xfrm>
            <a:custGeom>
              <a:avLst/>
              <a:gdLst/>
              <a:ahLst/>
              <a:cxnLst/>
              <a:rect l="l" t="t" r="r" b="b"/>
              <a:pathLst>
                <a:path w="2835" h="2210" extrusionOk="0">
                  <a:moveTo>
                    <a:pt x="193" y="0"/>
                  </a:moveTo>
                  <a:lnTo>
                    <a:pt x="97" y="48"/>
                  </a:lnTo>
                  <a:lnTo>
                    <a:pt x="49" y="144"/>
                  </a:lnTo>
                  <a:lnTo>
                    <a:pt x="1" y="288"/>
                  </a:lnTo>
                  <a:lnTo>
                    <a:pt x="49" y="384"/>
                  </a:lnTo>
                  <a:lnTo>
                    <a:pt x="97" y="576"/>
                  </a:lnTo>
                  <a:lnTo>
                    <a:pt x="289" y="913"/>
                  </a:lnTo>
                  <a:lnTo>
                    <a:pt x="625" y="1297"/>
                  </a:lnTo>
                  <a:lnTo>
                    <a:pt x="1009" y="1633"/>
                  </a:lnTo>
                  <a:lnTo>
                    <a:pt x="1442" y="1921"/>
                  </a:lnTo>
                  <a:lnTo>
                    <a:pt x="1922" y="2113"/>
                  </a:lnTo>
                  <a:lnTo>
                    <a:pt x="2114" y="2161"/>
                  </a:lnTo>
                  <a:lnTo>
                    <a:pt x="2306" y="2209"/>
                  </a:lnTo>
                  <a:lnTo>
                    <a:pt x="2498" y="2161"/>
                  </a:lnTo>
                  <a:lnTo>
                    <a:pt x="2642" y="2113"/>
                  </a:lnTo>
                  <a:lnTo>
                    <a:pt x="2786" y="2017"/>
                  </a:lnTo>
                  <a:lnTo>
                    <a:pt x="2834" y="1921"/>
                  </a:lnTo>
                  <a:lnTo>
                    <a:pt x="2834" y="1777"/>
                  </a:lnTo>
                  <a:lnTo>
                    <a:pt x="2786" y="1633"/>
                  </a:lnTo>
                  <a:lnTo>
                    <a:pt x="2690" y="1441"/>
                  </a:lnTo>
                  <a:lnTo>
                    <a:pt x="2546" y="1297"/>
                  </a:lnTo>
                  <a:lnTo>
                    <a:pt x="2162" y="913"/>
                  </a:lnTo>
                  <a:lnTo>
                    <a:pt x="1682" y="576"/>
                  </a:lnTo>
                  <a:lnTo>
                    <a:pt x="1202" y="288"/>
                  </a:lnTo>
                  <a:lnTo>
                    <a:pt x="721" y="48"/>
                  </a:lnTo>
                  <a:lnTo>
                    <a:pt x="529"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75"/>
            <p:cNvSpPr/>
            <p:nvPr/>
          </p:nvSpPr>
          <p:spPr>
            <a:xfrm>
              <a:off x="5662550" y="3600675"/>
              <a:ext cx="70875" cy="55250"/>
            </a:xfrm>
            <a:custGeom>
              <a:avLst/>
              <a:gdLst/>
              <a:ahLst/>
              <a:cxnLst/>
              <a:rect l="l" t="t" r="r" b="b"/>
              <a:pathLst>
                <a:path w="2835" h="2210" fill="none" extrusionOk="0">
                  <a:moveTo>
                    <a:pt x="337" y="0"/>
                  </a:moveTo>
                  <a:lnTo>
                    <a:pt x="337" y="0"/>
                  </a:lnTo>
                  <a:lnTo>
                    <a:pt x="193" y="0"/>
                  </a:lnTo>
                  <a:lnTo>
                    <a:pt x="97" y="48"/>
                  </a:lnTo>
                  <a:lnTo>
                    <a:pt x="97" y="48"/>
                  </a:lnTo>
                  <a:lnTo>
                    <a:pt x="49" y="144"/>
                  </a:lnTo>
                  <a:lnTo>
                    <a:pt x="1" y="288"/>
                  </a:lnTo>
                  <a:lnTo>
                    <a:pt x="49" y="384"/>
                  </a:lnTo>
                  <a:lnTo>
                    <a:pt x="97" y="576"/>
                  </a:lnTo>
                  <a:lnTo>
                    <a:pt x="289" y="913"/>
                  </a:lnTo>
                  <a:lnTo>
                    <a:pt x="625" y="1297"/>
                  </a:lnTo>
                  <a:lnTo>
                    <a:pt x="1009" y="1633"/>
                  </a:lnTo>
                  <a:lnTo>
                    <a:pt x="1442" y="1921"/>
                  </a:lnTo>
                  <a:lnTo>
                    <a:pt x="1922" y="2113"/>
                  </a:lnTo>
                  <a:lnTo>
                    <a:pt x="2114" y="2161"/>
                  </a:lnTo>
                  <a:lnTo>
                    <a:pt x="2306" y="2209"/>
                  </a:lnTo>
                  <a:lnTo>
                    <a:pt x="2306" y="2209"/>
                  </a:lnTo>
                  <a:lnTo>
                    <a:pt x="2498" y="2161"/>
                  </a:lnTo>
                  <a:lnTo>
                    <a:pt x="2642" y="2113"/>
                  </a:lnTo>
                  <a:lnTo>
                    <a:pt x="2642" y="2113"/>
                  </a:lnTo>
                  <a:lnTo>
                    <a:pt x="2786" y="2017"/>
                  </a:lnTo>
                  <a:lnTo>
                    <a:pt x="2834" y="1921"/>
                  </a:lnTo>
                  <a:lnTo>
                    <a:pt x="2834" y="1777"/>
                  </a:lnTo>
                  <a:lnTo>
                    <a:pt x="2786" y="1633"/>
                  </a:lnTo>
                  <a:lnTo>
                    <a:pt x="2690" y="1441"/>
                  </a:lnTo>
                  <a:lnTo>
                    <a:pt x="2546" y="1297"/>
                  </a:lnTo>
                  <a:lnTo>
                    <a:pt x="2162" y="913"/>
                  </a:lnTo>
                  <a:lnTo>
                    <a:pt x="1682" y="576"/>
                  </a:lnTo>
                  <a:lnTo>
                    <a:pt x="1202" y="288"/>
                  </a:lnTo>
                  <a:lnTo>
                    <a:pt x="721" y="48"/>
                  </a:lnTo>
                  <a:lnTo>
                    <a:pt x="529" y="0"/>
                  </a:lnTo>
                  <a:lnTo>
                    <a:pt x="3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75"/>
            <p:cNvSpPr/>
            <p:nvPr/>
          </p:nvSpPr>
          <p:spPr>
            <a:xfrm>
              <a:off x="5649350" y="3648700"/>
              <a:ext cx="43250" cy="33625"/>
            </a:xfrm>
            <a:custGeom>
              <a:avLst/>
              <a:gdLst/>
              <a:ahLst/>
              <a:cxnLst/>
              <a:rect l="l" t="t" r="r" b="b"/>
              <a:pathLst>
                <a:path w="1730" h="1345" extrusionOk="0">
                  <a:moveTo>
                    <a:pt x="241" y="0"/>
                  </a:moveTo>
                  <a:lnTo>
                    <a:pt x="145" y="48"/>
                  </a:lnTo>
                  <a:lnTo>
                    <a:pt x="49" y="144"/>
                  </a:lnTo>
                  <a:lnTo>
                    <a:pt x="1" y="192"/>
                  </a:lnTo>
                  <a:lnTo>
                    <a:pt x="1" y="384"/>
                  </a:lnTo>
                  <a:lnTo>
                    <a:pt x="97" y="624"/>
                  </a:lnTo>
                  <a:lnTo>
                    <a:pt x="241" y="817"/>
                  </a:lnTo>
                  <a:lnTo>
                    <a:pt x="481" y="1057"/>
                  </a:lnTo>
                  <a:lnTo>
                    <a:pt x="721" y="1201"/>
                  </a:lnTo>
                  <a:lnTo>
                    <a:pt x="1009" y="1297"/>
                  </a:lnTo>
                  <a:lnTo>
                    <a:pt x="1297" y="1345"/>
                  </a:lnTo>
                  <a:lnTo>
                    <a:pt x="1489" y="1345"/>
                  </a:lnTo>
                  <a:lnTo>
                    <a:pt x="1585" y="1297"/>
                  </a:lnTo>
                  <a:lnTo>
                    <a:pt x="1682" y="1201"/>
                  </a:lnTo>
                  <a:lnTo>
                    <a:pt x="1730" y="1153"/>
                  </a:lnTo>
                  <a:lnTo>
                    <a:pt x="1730" y="1057"/>
                  </a:lnTo>
                  <a:lnTo>
                    <a:pt x="1633" y="817"/>
                  </a:lnTo>
                  <a:lnTo>
                    <a:pt x="1441" y="576"/>
                  </a:lnTo>
                  <a:lnTo>
                    <a:pt x="1201" y="384"/>
                  </a:lnTo>
                  <a:lnTo>
                    <a:pt x="913" y="144"/>
                  </a:lnTo>
                  <a:lnTo>
                    <a:pt x="625" y="48"/>
                  </a:lnTo>
                  <a:lnTo>
                    <a:pt x="385"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75"/>
            <p:cNvSpPr/>
            <p:nvPr/>
          </p:nvSpPr>
          <p:spPr>
            <a:xfrm>
              <a:off x="5649350" y="3648700"/>
              <a:ext cx="43250" cy="33625"/>
            </a:xfrm>
            <a:custGeom>
              <a:avLst/>
              <a:gdLst/>
              <a:ahLst/>
              <a:cxnLst/>
              <a:rect l="l" t="t" r="r" b="b"/>
              <a:pathLst>
                <a:path w="1730" h="1345" fill="none" extrusionOk="0">
                  <a:moveTo>
                    <a:pt x="385" y="0"/>
                  </a:moveTo>
                  <a:lnTo>
                    <a:pt x="385" y="0"/>
                  </a:lnTo>
                  <a:lnTo>
                    <a:pt x="241" y="0"/>
                  </a:lnTo>
                  <a:lnTo>
                    <a:pt x="145" y="48"/>
                  </a:lnTo>
                  <a:lnTo>
                    <a:pt x="145" y="48"/>
                  </a:lnTo>
                  <a:lnTo>
                    <a:pt x="49" y="144"/>
                  </a:lnTo>
                  <a:lnTo>
                    <a:pt x="1" y="192"/>
                  </a:lnTo>
                  <a:lnTo>
                    <a:pt x="1" y="384"/>
                  </a:lnTo>
                  <a:lnTo>
                    <a:pt x="97" y="624"/>
                  </a:lnTo>
                  <a:lnTo>
                    <a:pt x="241" y="817"/>
                  </a:lnTo>
                  <a:lnTo>
                    <a:pt x="481" y="1057"/>
                  </a:lnTo>
                  <a:lnTo>
                    <a:pt x="721" y="1201"/>
                  </a:lnTo>
                  <a:lnTo>
                    <a:pt x="1009" y="1297"/>
                  </a:lnTo>
                  <a:lnTo>
                    <a:pt x="1297" y="1345"/>
                  </a:lnTo>
                  <a:lnTo>
                    <a:pt x="1297" y="1345"/>
                  </a:lnTo>
                  <a:lnTo>
                    <a:pt x="1489" y="1345"/>
                  </a:lnTo>
                  <a:lnTo>
                    <a:pt x="1489" y="1345"/>
                  </a:lnTo>
                  <a:lnTo>
                    <a:pt x="1585" y="1297"/>
                  </a:lnTo>
                  <a:lnTo>
                    <a:pt x="1682" y="1201"/>
                  </a:lnTo>
                  <a:lnTo>
                    <a:pt x="1730" y="1153"/>
                  </a:lnTo>
                  <a:lnTo>
                    <a:pt x="1730" y="1057"/>
                  </a:lnTo>
                  <a:lnTo>
                    <a:pt x="1633" y="817"/>
                  </a:lnTo>
                  <a:lnTo>
                    <a:pt x="1441" y="576"/>
                  </a:lnTo>
                  <a:lnTo>
                    <a:pt x="1201" y="384"/>
                  </a:lnTo>
                  <a:lnTo>
                    <a:pt x="913" y="144"/>
                  </a:lnTo>
                  <a:lnTo>
                    <a:pt x="625" y="48"/>
                  </a:lnTo>
                  <a:lnTo>
                    <a:pt x="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75"/>
            <p:cNvSpPr/>
            <p:nvPr/>
          </p:nvSpPr>
          <p:spPr>
            <a:xfrm>
              <a:off x="5342000" y="3689500"/>
              <a:ext cx="38425" cy="50475"/>
            </a:xfrm>
            <a:custGeom>
              <a:avLst/>
              <a:gdLst/>
              <a:ahLst/>
              <a:cxnLst/>
              <a:rect l="l" t="t" r="r" b="b"/>
              <a:pathLst>
                <a:path w="1537" h="2019" extrusionOk="0">
                  <a:moveTo>
                    <a:pt x="1153" y="1"/>
                  </a:moveTo>
                  <a:lnTo>
                    <a:pt x="1009" y="49"/>
                  </a:lnTo>
                  <a:lnTo>
                    <a:pt x="865" y="97"/>
                  </a:lnTo>
                  <a:lnTo>
                    <a:pt x="576" y="337"/>
                  </a:lnTo>
                  <a:lnTo>
                    <a:pt x="288" y="625"/>
                  </a:lnTo>
                  <a:lnTo>
                    <a:pt x="96" y="961"/>
                  </a:lnTo>
                  <a:lnTo>
                    <a:pt x="0" y="1298"/>
                  </a:lnTo>
                  <a:lnTo>
                    <a:pt x="0" y="1442"/>
                  </a:lnTo>
                  <a:lnTo>
                    <a:pt x="0" y="1586"/>
                  </a:lnTo>
                  <a:lnTo>
                    <a:pt x="48" y="1730"/>
                  </a:lnTo>
                  <a:lnTo>
                    <a:pt x="96" y="1874"/>
                  </a:lnTo>
                  <a:lnTo>
                    <a:pt x="192" y="1970"/>
                  </a:lnTo>
                  <a:lnTo>
                    <a:pt x="384" y="2018"/>
                  </a:lnTo>
                  <a:lnTo>
                    <a:pt x="673" y="2018"/>
                  </a:lnTo>
                  <a:lnTo>
                    <a:pt x="817" y="1922"/>
                  </a:lnTo>
                  <a:lnTo>
                    <a:pt x="913" y="1826"/>
                  </a:lnTo>
                  <a:lnTo>
                    <a:pt x="1057" y="1730"/>
                  </a:lnTo>
                  <a:lnTo>
                    <a:pt x="1297" y="1394"/>
                  </a:lnTo>
                  <a:lnTo>
                    <a:pt x="1441" y="1009"/>
                  </a:lnTo>
                  <a:lnTo>
                    <a:pt x="1537" y="625"/>
                  </a:lnTo>
                  <a:lnTo>
                    <a:pt x="1537" y="289"/>
                  </a:lnTo>
                  <a:lnTo>
                    <a:pt x="1489" y="145"/>
                  </a:lnTo>
                  <a:lnTo>
                    <a:pt x="1441" y="49"/>
                  </a:lnTo>
                  <a:lnTo>
                    <a:pt x="1345" y="1"/>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75"/>
            <p:cNvSpPr/>
            <p:nvPr/>
          </p:nvSpPr>
          <p:spPr>
            <a:xfrm>
              <a:off x="5342000" y="3689500"/>
              <a:ext cx="38425" cy="50475"/>
            </a:xfrm>
            <a:custGeom>
              <a:avLst/>
              <a:gdLst/>
              <a:ahLst/>
              <a:cxnLst/>
              <a:rect l="l" t="t" r="r" b="b"/>
              <a:pathLst>
                <a:path w="1537" h="2019" fill="none" extrusionOk="0">
                  <a:moveTo>
                    <a:pt x="1249" y="1"/>
                  </a:moveTo>
                  <a:lnTo>
                    <a:pt x="1249" y="1"/>
                  </a:lnTo>
                  <a:lnTo>
                    <a:pt x="1153" y="1"/>
                  </a:lnTo>
                  <a:lnTo>
                    <a:pt x="1153" y="1"/>
                  </a:lnTo>
                  <a:lnTo>
                    <a:pt x="1009" y="49"/>
                  </a:lnTo>
                  <a:lnTo>
                    <a:pt x="865" y="97"/>
                  </a:lnTo>
                  <a:lnTo>
                    <a:pt x="576" y="337"/>
                  </a:lnTo>
                  <a:lnTo>
                    <a:pt x="288" y="625"/>
                  </a:lnTo>
                  <a:lnTo>
                    <a:pt x="96" y="961"/>
                  </a:lnTo>
                  <a:lnTo>
                    <a:pt x="0" y="1298"/>
                  </a:lnTo>
                  <a:lnTo>
                    <a:pt x="0" y="1442"/>
                  </a:lnTo>
                  <a:lnTo>
                    <a:pt x="0" y="1586"/>
                  </a:lnTo>
                  <a:lnTo>
                    <a:pt x="48" y="1730"/>
                  </a:lnTo>
                  <a:lnTo>
                    <a:pt x="96" y="1874"/>
                  </a:lnTo>
                  <a:lnTo>
                    <a:pt x="192" y="1970"/>
                  </a:lnTo>
                  <a:lnTo>
                    <a:pt x="384" y="2018"/>
                  </a:lnTo>
                  <a:lnTo>
                    <a:pt x="384" y="2018"/>
                  </a:lnTo>
                  <a:lnTo>
                    <a:pt x="480" y="2018"/>
                  </a:lnTo>
                  <a:lnTo>
                    <a:pt x="480" y="2018"/>
                  </a:lnTo>
                  <a:lnTo>
                    <a:pt x="673" y="2018"/>
                  </a:lnTo>
                  <a:lnTo>
                    <a:pt x="817" y="1922"/>
                  </a:lnTo>
                  <a:lnTo>
                    <a:pt x="913" y="1826"/>
                  </a:lnTo>
                  <a:lnTo>
                    <a:pt x="1057" y="1730"/>
                  </a:lnTo>
                  <a:lnTo>
                    <a:pt x="1297" y="1394"/>
                  </a:lnTo>
                  <a:lnTo>
                    <a:pt x="1441" y="1009"/>
                  </a:lnTo>
                  <a:lnTo>
                    <a:pt x="1441" y="1009"/>
                  </a:lnTo>
                  <a:lnTo>
                    <a:pt x="1537" y="625"/>
                  </a:lnTo>
                  <a:lnTo>
                    <a:pt x="1537" y="289"/>
                  </a:lnTo>
                  <a:lnTo>
                    <a:pt x="1489" y="145"/>
                  </a:lnTo>
                  <a:lnTo>
                    <a:pt x="1441" y="49"/>
                  </a:lnTo>
                  <a:lnTo>
                    <a:pt x="1345" y="1"/>
                  </a:lnTo>
                  <a:lnTo>
                    <a:pt x="12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75"/>
            <p:cNvSpPr/>
            <p:nvPr/>
          </p:nvSpPr>
          <p:spPr>
            <a:xfrm>
              <a:off x="5384025" y="3711125"/>
              <a:ext cx="26425" cy="36050"/>
            </a:xfrm>
            <a:custGeom>
              <a:avLst/>
              <a:gdLst/>
              <a:ahLst/>
              <a:cxnLst/>
              <a:rect l="l" t="t" r="r" b="b"/>
              <a:pathLst>
                <a:path w="1057" h="1442" extrusionOk="0">
                  <a:moveTo>
                    <a:pt x="816" y="0"/>
                  </a:moveTo>
                  <a:lnTo>
                    <a:pt x="576" y="96"/>
                  </a:lnTo>
                  <a:lnTo>
                    <a:pt x="384" y="241"/>
                  </a:lnTo>
                  <a:lnTo>
                    <a:pt x="192" y="433"/>
                  </a:lnTo>
                  <a:lnTo>
                    <a:pt x="48" y="673"/>
                  </a:lnTo>
                  <a:lnTo>
                    <a:pt x="0" y="913"/>
                  </a:lnTo>
                  <a:lnTo>
                    <a:pt x="0" y="1153"/>
                  </a:lnTo>
                  <a:lnTo>
                    <a:pt x="48" y="1297"/>
                  </a:lnTo>
                  <a:lnTo>
                    <a:pt x="144" y="1393"/>
                  </a:lnTo>
                  <a:lnTo>
                    <a:pt x="240" y="1441"/>
                  </a:lnTo>
                  <a:lnTo>
                    <a:pt x="432" y="1441"/>
                  </a:lnTo>
                  <a:lnTo>
                    <a:pt x="528" y="1393"/>
                  </a:lnTo>
                  <a:lnTo>
                    <a:pt x="720" y="1201"/>
                  </a:lnTo>
                  <a:lnTo>
                    <a:pt x="865" y="1009"/>
                  </a:lnTo>
                  <a:lnTo>
                    <a:pt x="1009" y="721"/>
                  </a:lnTo>
                  <a:lnTo>
                    <a:pt x="1057" y="481"/>
                  </a:lnTo>
                  <a:lnTo>
                    <a:pt x="1057" y="241"/>
                  </a:lnTo>
                  <a:lnTo>
                    <a:pt x="1009" y="48"/>
                  </a:lnTo>
                  <a:lnTo>
                    <a:pt x="913" y="0"/>
                  </a:lnTo>
                  <a:close/>
                </a:path>
              </a:pathLst>
            </a:custGeom>
            <a:solidFill>
              <a:srgbClr val="42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75"/>
            <p:cNvSpPr/>
            <p:nvPr/>
          </p:nvSpPr>
          <p:spPr>
            <a:xfrm>
              <a:off x="5384025" y="3711125"/>
              <a:ext cx="26425" cy="36050"/>
            </a:xfrm>
            <a:custGeom>
              <a:avLst/>
              <a:gdLst/>
              <a:ahLst/>
              <a:cxnLst/>
              <a:rect l="l" t="t" r="r" b="b"/>
              <a:pathLst>
                <a:path w="1057" h="1442" fill="none" extrusionOk="0">
                  <a:moveTo>
                    <a:pt x="865" y="0"/>
                  </a:moveTo>
                  <a:lnTo>
                    <a:pt x="865" y="0"/>
                  </a:lnTo>
                  <a:lnTo>
                    <a:pt x="816" y="0"/>
                  </a:lnTo>
                  <a:lnTo>
                    <a:pt x="816" y="0"/>
                  </a:lnTo>
                  <a:lnTo>
                    <a:pt x="576" y="96"/>
                  </a:lnTo>
                  <a:lnTo>
                    <a:pt x="384" y="241"/>
                  </a:lnTo>
                  <a:lnTo>
                    <a:pt x="192" y="433"/>
                  </a:lnTo>
                  <a:lnTo>
                    <a:pt x="48" y="673"/>
                  </a:lnTo>
                  <a:lnTo>
                    <a:pt x="0" y="913"/>
                  </a:lnTo>
                  <a:lnTo>
                    <a:pt x="0" y="1153"/>
                  </a:lnTo>
                  <a:lnTo>
                    <a:pt x="48" y="1297"/>
                  </a:lnTo>
                  <a:lnTo>
                    <a:pt x="144" y="1393"/>
                  </a:lnTo>
                  <a:lnTo>
                    <a:pt x="240" y="1441"/>
                  </a:lnTo>
                  <a:lnTo>
                    <a:pt x="240" y="1441"/>
                  </a:lnTo>
                  <a:lnTo>
                    <a:pt x="336" y="1441"/>
                  </a:lnTo>
                  <a:lnTo>
                    <a:pt x="336" y="1441"/>
                  </a:lnTo>
                  <a:lnTo>
                    <a:pt x="432" y="1441"/>
                  </a:lnTo>
                  <a:lnTo>
                    <a:pt x="528" y="1393"/>
                  </a:lnTo>
                  <a:lnTo>
                    <a:pt x="720" y="1201"/>
                  </a:lnTo>
                  <a:lnTo>
                    <a:pt x="865" y="1009"/>
                  </a:lnTo>
                  <a:lnTo>
                    <a:pt x="1009" y="721"/>
                  </a:lnTo>
                  <a:lnTo>
                    <a:pt x="1009" y="721"/>
                  </a:lnTo>
                  <a:lnTo>
                    <a:pt x="1057" y="481"/>
                  </a:lnTo>
                  <a:lnTo>
                    <a:pt x="1057" y="241"/>
                  </a:lnTo>
                  <a:lnTo>
                    <a:pt x="1009" y="48"/>
                  </a:lnTo>
                  <a:lnTo>
                    <a:pt x="913" y="0"/>
                  </a:lnTo>
                  <a:lnTo>
                    <a:pt x="8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75"/>
            <p:cNvSpPr/>
            <p:nvPr/>
          </p:nvSpPr>
          <p:spPr>
            <a:xfrm>
              <a:off x="5329975" y="3947650"/>
              <a:ext cx="25" cy="25"/>
            </a:xfrm>
            <a:custGeom>
              <a:avLst/>
              <a:gdLst/>
              <a:ahLst/>
              <a:cxnLst/>
              <a:rect l="l" t="t" r="r" b="b"/>
              <a:pathLst>
                <a:path w="1" h="1" extrusionOk="0">
                  <a:moveTo>
                    <a:pt x="1" y="0"/>
                  </a:move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75"/>
            <p:cNvSpPr/>
            <p:nvPr/>
          </p:nvSpPr>
          <p:spPr>
            <a:xfrm>
              <a:off x="5322775" y="3938050"/>
              <a:ext cx="25" cy="1225"/>
            </a:xfrm>
            <a:custGeom>
              <a:avLst/>
              <a:gdLst/>
              <a:ahLst/>
              <a:cxnLst/>
              <a:rect l="l" t="t" r="r" b="b"/>
              <a:pathLst>
                <a:path w="1" h="49" extrusionOk="0">
                  <a:moveTo>
                    <a:pt x="1" y="48"/>
                  </a:moveTo>
                  <a:lnTo>
                    <a:pt x="1" y="0"/>
                  </a:lnTo>
                  <a:lnTo>
                    <a:pt x="1" y="4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75"/>
            <p:cNvSpPr/>
            <p:nvPr/>
          </p:nvSpPr>
          <p:spPr>
            <a:xfrm>
              <a:off x="5441650" y="3988475"/>
              <a:ext cx="76850" cy="58850"/>
            </a:xfrm>
            <a:custGeom>
              <a:avLst/>
              <a:gdLst/>
              <a:ahLst/>
              <a:cxnLst/>
              <a:rect l="l" t="t" r="r" b="b"/>
              <a:pathLst>
                <a:path w="3074" h="2354" extrusionOk="0">
                  <a:moveTo>
                    <a:pt x="1441" y="0"/>
                  </a:moveTo>
                  <a:lnTo>
                    <a:pt x="1105" y="48"/>
                  </a:lnTo>
                  <a:lnTo>
                    <a:pt x="817" y="144"/>
                  </a:lnTo>
                  <a:lnTo>
                    <a:pt x="577" y="288"/>
                  </a:lnTo>
                  <a:lnTo>
                    <a:pt x="384" y="432"/>
                  </a:lnTo>
                  <a:lnTo>
                    <a:pt x="192" y="625"/>
                  </a:lnTo>
                  <a:lnTo>
                    <a:pt x="96" y="865"/>
                  </a:lnTo>
                  <a:lnTo>
                    <a:pt x="0" y="1057"/>
                  </a:lnTo>
                  <a:lnTo>
                    <a:pt x="0" y="1297"/>
                  </a:lnTo>
                  <a:lnTo>
                    <a:pt x="48" y="1537"/>
                  </a:lnTo>
                  <a:lnTo>
                    <a:pt x="144" y="1729"/>
                  </a:lnTo>
                  <a:lnTo>
                    <a:pt x="288" y="1921"/>
                  </a:lnTo>
                  <a:lnTo>
                    <a:pt x="481" y="2065"/>
                  </a:lnTo>
                  <a:lnTo>
                    <a:pt x="673" y="2209"/>
                  </a:lnTo>
                  <a:lnTo>
                    <a:pt x="913" y="2257"/>
                  </a:lnTo>
                  <a:lnTo>
                    <a:pt x="1153" y="2353"/>
                  </a:lnTo>
                  <a:lnTo>
                    <a:pt x="1633" y="2353"/>
                  </a:lnTo>
                  <a:lnTo>
                    <a:pt x="1969" y="2305"/>
                  </a:lnTo>
                  <a:lnTo>
                    <a:pt x="2209" y="2209"/>
                  </a:lnTo>
                  <a:lnTo>
                    <a:pt x="2498" y="2065"/>
                  </a:lnTo>
                  <a:lnTo>
                    <a:pt x="2690" y="1921"/>
                  </a:lnTo>
                  <a:lnTo>
                    <a:pt x="2882" y="1729"/>
                  </a:lnTo>
                  <a:lnTo>
                    <a:pt x="2978" y="1489"/>
                  </a:lnTo>
                  <a:lnTo>
                    <a:pt x="3074" y="1297"/>
                  </a:lnTo>
                  <a:lnTo>
                    <a:pt x="3074" y="1057"/>
                  </a:lnTo>
                  <a:lnTo>
                    <a:pt x="3026" y="817"/>
                  </a:lnTo>
                  <a:lnTo>
                    <a:pt x="2930" y="625"/>
                  </a:lnTo>
                  <a:lnTo>
                    <a:pt x="2786" y="432"/>
                  </a:lnTo>
                  <a:lnTo>
                    <a:pt x="2594" y="288"/>
                  </a:lnTo>
                  <a:lnTo>
                    <a:pt x="2402" y="192"/>
                  </a:lnTo>
                  <a:lnTo>
                    <a:pt x="2161" y="96"/>
                  </a:lnTo>
                  <a:lnTo>
                    <a:pt x="1873"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75"/>
            <p:cNvSpPr/>
            <p:nvPr/>
          </p:nvSpPr>
          <p:spPr>
            <a:xfrm>
              <a:off x="5441650" y="3988475"/>
              <a:ext cx="76850" cy="58850"/>
            </a:xfrm>
            <a:custGeom>
              <a:avLst/>
              <a:gdLst/>
              <a:ahLst/>
              <a:cxnLst/>
              <a:rect l="l" t="t" r="r" b="b"/>
              <a:pathLst>
                <a:path w="3074" h="2354" fill="none" extrusionOk="0">
                  <a:moveTo>
                    <a:pt x="1633" y="0"/>
                  </a:moveTo>
                  <a:lnTo>
                    <a:pt x="1633" y="0"/>
                  </a:lnTo>
                  <a:lnTo>
                    <a:pt x="1441" y="0"/>
                  </a:lnTo>
                  <a:lnTo>
                    <a:pt x="1441" y="0"/>
                  </a:lnTo>
                  <a:lnTo>
                    <a:pt x="1105" y="48"/>
                  </a:lnTo>
                  <a:lnTo>
                    <a:pt x="817" y="144"/>
                  </a:lnTo>
                  <a:lnTo>
                    <a:pt x="577" y="288"/>
                  </a:lnTo>
                  <a:lnTo>
                    <a:pt x="384" y="432"/>
                  </a:lnTo>
                  <a:lnTo>
                    <a:pt x="192" y="625"/>
                  </a:lnTo>
                  <a:lnTo>
                    <a:pt x="96" y="865"/>
                  </a:lnTo>
                  <a:lnTo>
                    <a:pt x="0" y="1057"/>
                  </a:lnTo>
                  <a:lnTo>
                    <a:pt x="0" y="1297"/>
                  </a:lnTo>
                  <a:lnTo>
                    <a:pt x="0" y="1297"/>
                  </a:lnTo>
                  <a:lnTo>
                    <a:pt x="48" y="1537"/>
                  </a:lnTo>
                  <a:lnTo>
                    <a:pt x="144" y="1729"/>
                  </a:lnTo>
                  <a:lnTo>
                    <a:pt x="288" y="1921"/>
                  </a:lnTo>
                  <a:lnTo>
                    <a:pt x="481" y="2065"/>
                  </a:lnTo>
                  <a:lnTo>
                    <a:pt x="673" y="2209"/>
                  </a:lnTo>
                  <a:lnTo>
                    <a:pt x="913" y="2257"/>
                  </a:lnTo>
                  <a:lnTo>
                    <a:pt x="1153" y="2353"/>
                  </a:lnTo>
                  <a:lnTo>
                    <a:pt x="1441" y="2353"/>
                  </a:lnTo>
                  <a:lnTo>
                    <a:pt x="1441" y="2353"/>
                  </a:lnTo>
                  <a:lnTo>
                    <a:pt x="1633" y="2353"/>
                  </a:lnTo>
                  <a:lnTo>
                    <a:pt x="1633" y="2353"/>
                  </a:lnTo>
                  <a:lnTo>
                    <a:pt x="1969" y="2305"/>
                  </a:lnTo>
                  <a:lnTo>
                    <a:pt x="2209" y="2209"/>
                  </a:lnTo>
                  <a:lnTo>
                    <a:pt x="2498" y="2065"/>
                  </a:lnTo>
                  <a:lnTo>
                    <a:pt x="2690" y="1921"/>
                  </a:lnTo>
                  <a:lnTo>
                    <a:pt x="2882" y="1729"/>
                  </a:lnTo>
                  <a:lnTo>
                    <a:pt x="2978" y="1489"/>
                  </a:lnTo>
                  <a:lnTo>
                    <a:pt x="3074" y="1297"/>
                  </a:lnTo>
                  <a:lnTo>
                    <a:pt x="3074" y="1057"/>
                  </a:lnTo>
                  <a:lnTo>
                    <a:pt x="3074" y="1057"/>
                  </a:lnTo>
                  <a:lnTo>
                    <a:pt x="3026" y="817"/>
                  </a:lnTo>
                  <a:lnTo>
                    <a:pt x="2930" y="625"/>
                  </a:lnTo>
                  <a:lnTo>
                    <a:pt x="2786" y="432"/>
                  </a:lnTo>
                  <a:lnTo>
                    <a:pt x="2594" y="288"/>
                  </a:lnTo>
                  <a:lnTo>
                    <a:pt x="2402" y="192"/>
                  </a:lnTo>
                  <a:lnTo>
                    <a:pt x="2161" y="96"/>
                  </a:lnTo>
                  <a:lnTo>
                    <a:pt x="1873" y="0"/>
                  </a:lnTo>
                  <a:lnTo>
                    <a:pt x="16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75"/>
            <p:cNvSpPr/>
            <p:nvPr/>
          </p:nvSpPr>
          <p:spPr>
            <a:xfrm>
              <a:off x="5648150" y="3825175"/>
              <a:ext cx="72075" cy="37250"/>
            </a:xfrm>
            <a:custGeom>
              <a:avLst/>
              <a:gdLst/>
              <a:ahLst/>
              <a:cxnLst/>
              <a:rect l="l" t="t" r="r" b="b"/>
              <a:pathLst>
                <a:path w="2883" h="1490" extrusionOk="0">
                  <a:moveTo>
                    <a:pt x="1249" y="1"/>
                  </a:moveTo>
                  <a:lnTo>
                    <a:pt x="1057" y="49"/>
                  </a:lnTo>
                  <a:lnTo>
                    <a:pt x="817" y="97"/>
                  </a:lnTo>
                  <a:lnTo>
                    <a:pt x="577" y="193"/>
                  </a:lnTo>
                  <a:lnTo>
                    <a:pt x="385" y="337"/>
                  </a:lnTo>
                  <a:lnTo>
                    <a:pt x="193" y="481"/>
                  </a:lnTo>
                  <a:lnTo>
                    <a:pt x="49" y="721"/>
                  </a:lnTo>
                  <a:lnTo>
                    <a:pt x="1" y="769"/>
                  </a:lnTo>
                  <a:lnTo>
                    <a:pt x="49" y="817"/>
                  </a:lnTo>
                  <a:lnTo>
                    <a:pt x="145" y="865"/>
                  </a:lnTo>
                  <a:lnTo>
                    <a:pt x="241" y="817"/>
                  </a:lnTo>
                  <a:lnTo>
                    <a:pt x="385" y="625"/>
                  </a:lnTo>
                  <a:lnTo>
                    <a:pt x="529" y="481"/>
                  </a:lnTo>
                  <a:lnTo>
                    <a:pt x="721" y="385"/>
                  </a:lnTo>
                  <a:lnTo>
                    <a:pt x="913" y="289"/>
                  </a:lnTo>
                  <a:lnTo>
                    <a:pt x="1105" y="241"/>
                  </a:lnTo>
                  <a:lnTo>
                    <a:pt x="1297" y="241"/>
                  </a:lnTo>
                  <a:lnTo>
                    <a:pt x="1633" y="337"/>
                  </a:lnTo>
                  <a:lnTo>
                    <a:pt x="2018" y="481"/>
                  </a:lnTo>
                  <a:lnTo>
                    <a:pt x="2306" y="721"/>
                  </a:lnTo>
                  <a:lnTo>
                    <a:pt x="2546" y="1057"/>
                  </a:lnTo>
                  <a:lnTo>
                    <a:pt x="2690" y="1442"/>
                  </a:lnTo>
                  <a:lnTo>
                    <a:pt x="2738" y="1490"/>
                  </a:lnTo>
                  <a:lnTo>
                    <a:pt x="2834" y="1490"/>
                  </a:lnTo>
                  <a:lnTo>
                    <a:pt x="2882" y="1442"/>
                  </a:lnTo>
                  <a:lnTo>
                    <a:pt x="2882" y="1346"/>
                  </a:lnTo>
                  <a:lnTo>
                    <a:pt x="2834" y="1153"/>
                  </a:lnTo>
                  <a:lnTo>
                    <a:pt x="2738" y="913"/>
                  </a:lnTo>
                  <a:lnTo>
                    <a:pt x="2594" y="721"/>
                  </a:lnTo>
                  <a:lnTo>
                    <a:pt x="2450" y="529"/>
                  </a:lnTo>
                  <a:lnTo>
                    <a:pt x="2306" y="385"/>
                  </a:lnTo>
                  <a:lnTo>
                    <a:pt x="2114" y="241"/>
                  </a:lnTo>
                  <a:lnTo>
                    <a:pt x="1922" y="145"/>
                  </a:lnTo>
                  <a:lnTo>
                    <a:pt x="1681" y="49"/>
                  </a:lnTo>
                  <a:lnTo>
                    <a:pt x="1489"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75"/>
            <p:cNvSpPr/>
            <p:nvPr/>
          </p:nvSpPr>
          <p:spPr>
            <a:xfrm>
              <a:off x="5466850" y="3820375"/>
              <a:ext cx="72075" cy="31250"/>
            </a:xfrm>
            <a:custGeom>
              <a:avLst/>
              <a:gdLst/>
              <a:ahLst/>
              <a:cxnLst/>
              <a:rect l="l" t="t" r="r" b="b"/>
              <a:pathLst>
                <a:path w="2883" h="1250" extrusionOk="0">
                  <a:moveTo>
                    <a:pt x="1249" y="1"/>
                  </a:moveTo>
                  <a:lnTo>
                    <a:pt x="817" y="193"/>
                  </a:lnTo>
                  <a:lnTo>
                    <a:pt x="481" y="433"/>
                  </a:lnTo>
                  <a:lnTo>
                    <a:pt x="337" y="577"/>
                  </a:lnTo>
                  <a:lnTo>
                    <a:pt x="193" y="721"/>
                  </a:lnTo>
                  <a:lnTo>
                    <a:pt x="97" y="913"/>
                  </a:lnTo>
                  <a:lnTo>
                    <a:pt x="1" y="1153"/>
                  </a:lnTo>
                  <a:lnTo>
                    <a:pt x="1" y="1201"/>
                  </a:lnTo>
                  <a:lnTo>
                    <a:pt x="49" y="1249"/>
                  </a:lnTo>
                  <a:lnTo>
                    <a:pt x="145" y="1249"/>
                  </a:lnTo>
                  <a:lnTo>
                    <a:pt x="193" y="1201"/>
                  </a:lnTo>
                  <a:lnTo>
                    <a:pt x="241" y="1009"/>
                  </a:lnTo>
                  <a:lnTo>
                    <a:pt x="337" y="865"/>
                  </a:lnTo>
                  <a:lnTo>
                    <a:pt x="625" y="625"/>
                  </a:lnTo>
                  <a:lnTo>
                    <a:pt x="961" y="433"/>
                  </a:lnTo>
                  <a:lnTo>
                    <a:pt x="1297" y="289"/>
                  </a:lnTo>
                  <a:lnTo>
                    <a:pt x="1634" y="241"/>
                  </a:lnTo>
                  <a:lnTo>
                    <a:pt x="2018" y="241"/>
                  </a:lnTo>
                  <a:lnTo>
                    <a:pt x="2210" y="289"/>
                  </a:lnTo>
                  <a:lnTo>
                    <a:pt x="2402" y="385"/>
                  </a:lnTo>
                  <a:lnTo>
                    <a:pt x="2546" y="529"/>
                  </a:lnTo>
                  <a:lnTo>
                    <a:pt x="2690" y="673"/>
                  </a:lnTo>
                  <a:lnTo>
                    <a:pt x="2738" y="721"/>
                  </a:lnTo>
                  <a:lnTo>
                    <a:pt x="2834" y="721"/>
                  </a:lnTo>
                  <a:lnTo>
                    <a:pt x="2882" y="673"/>
                  </a:lnTo>
                  <a:lnTo>
                    <a:pt x="2882" y="577"/>
                  </a:lnTo>
                  <a:lnTo>
                    <a:pt x="2738" y="385"/>
                  </a:lnTo>
                  <a:lnTo>
                    <a:pt x="2546" y="241"/>
                  </a:lnTo>
                  <a:lnTo>
                    <a:pt x="2354" y="145"/>
                  </a:lnTo>
                  <a:lnTo>
                    <a:pt x="2114" y="49"/>
                  </a:lnTo>
                  <a:lnTo>
                    <a:pt x="1682"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75"/>
            <p:cNvSpPr/>
            <p:nvPr/>
          </p:nvSpPr>
          <p:spPr>
            <a:xfrm>
              <a:off x="5679375" y="3966850"/>
              <a:ext cx="76850" cy="58850"/>
            </a:xfrm>
            <a:custGeom>
              <a:avLst/>
              <a:gdLst/>
              <a:ahLst/>
              <a:cxnLst/>
              <a:rect l="l" t="t" r="r" b="b"/>
              <a:pathLst>
                <a:path w="3074" h="2354" extrusionOk="0">
                  <a:moveTo>
                    <a:pt x="1441" y="1"/>
                  </a:moveTo>
                  <a:lnTo>
                    <a:pt x="1153" y="49"/>
                  </a:lnTo>
                  <a:lnTo>
                    <a:pt x="865" y="145"/>
                  </a:lnTo>
                  <a:lnTo>
                    <a:pt x="625" y="289"/>
                  </a:lnTo>
                  <a:lnTo>
                    <a:pt x="384" y="433"/>
                  </a:lnTo>
                  <a:lnTo>
                    <a:pt x="240" y="625"/>
                  </a:lnTo>
                  <a:lnTo>
                    <a:pt x="96" y="865"/>
                  </a:lnTo>
                  <a:lnTo>
                    <a:pt x="48" y="1057"/>
                  </a:lnTo>
                  <a:lnTo>
                    <a:pt x="0" y="1297"/>
                  </a:lnTo>
                  <a:lnTo>
                    <a:pt x="48" y="1538"/>
                  </a:lnTo>
                  <a:lnTo>
                    <a:pt x="144" y="1730"/>
                  </a:lnTo>
                  <a:lnTo>
                    <a:pt x="288" y="1922"/>
                  </a:lnTo>
                  <a:lnTo>
                    <a:pt x="481" y="2066"/>
                  </a:lnTo>
                  <a:lnTo>
                    <a:pt x="673" y="2162"/>
                  </a:lnTo>
                  <a:lnTo>
                    <a:pt x="913" y="2258"/>
                  </a:lnTo>
                  <a:lnTo>
                    <a:pt x="1201" y="2306"/>
                  </a:lnTo>
                  <a:lnTo>
                    <a:pt x="1489" y="2354"/>
                  </a:lnTo>
                  <a:lnTo>
                    <a:pt x="1681" y="2354"/>
                  </a:lnTo>
                  <a:lnTo>
                    <a:pt x="1969" y="2306"/>
                  </a:lnTo>
                  <a:lnTo>
                    <a:pt x="2257" y="2210"/>
                  </a:lnTo>
                  <a:lnTo>
                    <a:pt x="2498" y="2066"/>
                  </a:lnTo>
                  <a:lnTo>
                    <a:pt x="2738" y="1922"/>
                  </a:lnTo>
                  <a:lnTo>
                    <a:pt x="2882" y="1730"/>
                  </a:lnTo>
                  <a:lnTo>
                    <a:pt x="3026" y="1490"/>
                  </a:lnTo>
                  <a:lnTo>
                    <a:pt x="3074" y="1249"/>
                  </a:lnTo>
                  <a:lnTo>
                    <a:pt x="3074" y="1057"/>
                  </a:lnTo>
                  <a:lnTo>
                    <a:pt x="3026" y="817"/>
                  </a:lnTo>
                  <a:lnTo>
                    <a:pt x="2930" y="625"/>
                  </a:lnTo>
                  <a:lnTo>
                    <a:pt x="2834" y="433"/>
                  </a:lnTo>
                  <a:lnTo>
                    <a:pt x="2642" y="289"/>
                  </a:lnTo>
                  <a:lnTo>
                    <a:pt x="2402" y="145"/>
                  </a:lnTo>
                  <a:lnTo>
                    <a:pt x="2161" y="97"/>
                  </a:lnTo>
                  <a:lnTo>
                    <a:pt x="1921" y="1"/>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75"/>
            <p:cNvSpPr/>
            <p:nvPr/>
          </p:nvSpPr>
          <p:spPr>
            <a:xfrm>
              <a:off x="5679375" y="3966850"/>
              <a:ext cx="76850" cy="58850"/>
            </a:xfrm>
            <a:custGeom>
              <a:avLst/>
              <a:gdLst/>
              <a:ahLst/>
              <a:cxnLst/>
              <a:rect l="l" t="t" r="r" b="b"/>
              <a:pathLst>
                <a:path w="3074" h="2354" fill="none" extrusionOk="0">
                  <a:moveTo>
                    <a:pt x="1633" y="1"/>
                  </a:moveTo>
                  <a:lnTo>
                    <a:pt x="1633" y="1"/>
                  </a:lnTo>
                  <a:lnTo>
                    <a:pt x="1441" y="1"/>
                  </a:lnTo>
                  <a:lnTo>
                    <a:pt x="1441" y="1"/>
                  </a:lnTo>
                  <a:lnTo>
                    <a:pt x="1153" y="49"/>
                  </a:lnTo>
                  <a:lnTo>
                    <a:pt x="865" y="145"/>
                  </a:lnTo>
                  <a:lnTo>
                    <a:pt x="625" y="289"/>
                  </a:lnTo>
                  <a:lnTo>
                    <a:pt x="384" y="433"/>
                  </a:lnTo>
                  <a:lnTo>
                    <a:pt x="240" y="625"/>
                  </a:lnTo>
                  <a:lnTo>
                    <a:pt x="96" y="865"/>
                  </a:lnTo>
                  <a:lnTo>
                    <a:pt x="48" y="1057"/>
                  </a:lnTo>
                  <a:lnTo>
                    <a:pt x="0" y="1297"/>
                  </a:lnTo>
                  <a:lnTo>
                    <a:pt x="0" y="1297"/>
                  </a:lnTo>
                  <a:lnTo>
                    <a:pt x="48" y="1538"/>
                  </a:lnTo>
                  <a:lnTo>
                    <a:pt x="144" y="1730"/>
                  </a:lnTo>
                  <a:lnTo>
                    <a:pt x="288" y="1922"/>
                  </a:lnTo>
                  <a:lnTo>
                    <a:pt x="481" y="2066"/>
                  </a:lnTo>
                  <a:lnTo>
                    <a:pt x="673" y="2162"/>
                  </a:lnTo>
                  <a:lnTo>
                    <a:pt x="913" y="2258"/>
                  </a:lnTo>
                  <a:lnTo>
                    <a:pt x="1201" y="2306"/>
                  </a:lnTo>
                  <a:lnTo>
                    <a:pt x="1489" y="2354"/>
                  </a:lnTo>
                  <a:lnTo>
                    <a:pt x="1489" y="2354"/>
                  </a:lnTo>
                  <a:lnTo>
                    <a:pt x="1681" y="2354"/>
                  </a:lnTo>
                  <a:lnTo>
                    <a:pt x="1681" y="2354"/>
                  </a:lnTo>
                  <a:lnTo>
                    <a:pt x="1969" y="2306"/>
                  </a:lnTo>
                  <a:lnTo>
                    <a:pt x="2257" y="2210"/>
                  </a:lnTo>
                  <a:lnTo>
                    <a:pt x="2498" y="2066"/>
                  </a:lnTo>
                  <a:lnTo>
                    <a:pt x="2738" y="1922"/>
                  </a:lnTo>
                  <a:lnTo>
                    <a:pt x="2882" y="1730"/>
                  </a:lnTo>
                  <a:lnTo>
                    <a:pt x="3026" y="1490"/>
                  </a:lnTo>
                  <a:lnTo>
                    <a:pt x="3074" y="1249"/>
                  </a:lnTo>
                  <a:lnTo>
                    <a:pt x="3074" y="1057"/>
                  </a:lnTo>
                  <a:lnTo>
                    <a:pt x="3074" y="1057"/>
                  </a:lnTo>
                  <a:lnTo>
                    <a:pt x="3026" y="817"/>
                  </a:lnTo>
                  <a:lnTo>
                    <a:pt x="2930" y="625"/>
                  </a:lnTo>
                  <a:lnTo>
                    <a:pt x="2834" y="433"/>
                  </a:lnTo>
                  <a:lnTo>
                    <a:pt x="2642" y="289"/>
                  </a:lnTo>
                  <a:lnTo>
                    <a:pt x="2402" y="145"/>
                  </a:lnTo>
                  <a:lnTo>
                    <a:pt x="2161" y="97"/>
                  </a:lnTo>
                  <a:lnTo>
                    <a:pt x="1921" y="1"/>
                  </a:lnTo>
                  <a:lnTo>
                    <a:pt x="16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75"/>
            <p:cNvSpPr/>
            <p:nvPr/>
          </p:nvSpPr>
          <p:spPr>
            <a:xfrm>
              <a:off x="5591725" y="3923625"/>
              <a:ext cx="19225" cy="20450"/>
            </a:xfrm>
            <a:custGeom>
              <a:avLst/>
              <a:gdLst/>
              <a:ahLst/>
              <a:cxnLst/>
              <a:rect l="l" t="t" r="r" b="b"/>
              <a:pathLst>
                <a:path w="769" h="818" extrusionOk="0">
                  <a:moveTo>
                    <a:pt x="48" y="1"/>
                  </a:moveTo>
                  <a:lnTo>
                    <a:pt x="0" y="49"/>
                  </a:lnTo>
                  <a:lnTo>
                    <a:pt x="0" y="145"/>
                  </a:lnTo>
                  <a:lnTo>
                    <a:pt x="144" y="577"/>
                  </a:lnTo>
                  <a:lnTo>
                    <a:pt x="241" y="625"/>
                  </a:lnTo>
                  <a:lnTo>
                    <a:pt x="337" y="577"/>
                  </a:lnTo>
                  <a:lnTo>
                    <a:pt x="481" y="385"/>
                  </a:lnTo>
                  <a:lnTo>
                    <a:pt x="577" y="241"/>
                  </a:lnTo>
                  <a:lnTo>
                    <a:pt x="577" y="289"/>
                  </a:lnTo>
                  <a:lnTo>
                    <a:pt x="577" y="433"/>
                  </a:lnTo>
                  <a:lnTo>
                    <a:pt x="577" y="577"/>
                  </a:lnTo>
                  <a:lnTo>
                    <a:pt x="529" y="673"/>
                  </a:lnTo>
                  <a:lnTo>
                    <a:pt x="577" y="769"/>
                  </a:lnTo>
                  <a:lnTo>
                    <a:pt x="625" y="817"/>
                  </a:lnTo>
                  <a:lnTo>
                    <a:pt x="721" y="769"/>
                  </a:lnTo>
                  <a:lnTo>
                    <a:pt x="721" y="673"/>
                  </a:lnTo>
                  <a:lnTo>
                    <a:pt x="721" y="577"/>
                  </a:lnTo>
                  <a:lnTo>
                    <a:pt x="769" y="433"/>
                  </a:lnTo>
                  <a:lnTo>
                    <a:pt x="721" y="97"/>
                  </a:lnTo>
                  <a:lnTo>
                    <a:pt x="721" y="49"/>
                  </a:lnTo>
                  <a:lnTo>
                    <a:pt x="625" y="49"/>
                  </a:lnTo>
                  <a:lnTo>
                    <a:pt x="529" y="145"/>
                  </a:lnTo>
                  <a:lnTo>
                    <a:pt x="385" y="241"/>
                  </a:lnTo>
                  <a:lnTo>
                    <a:pt x="281" y="370"/>
                  </a:lnTo>
                  <a:lnTo>
                    <a:pt x="144" y="97"/>
                  </a:lnTo>
                  <a:lnTo>
                    <a:pt x="96" y="1"/>
                  </a:lnTo>
                  <a:close/>
                </a:path>
              </a:pathLst>
            </a:custGeom>
            <a:solidFill>
              <a:srgbClr val="4D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75"/>
            <p:cNvSpPr/>
            <p:nvPr/>
          </p:nvSpPr>
          <p:spPr>
            <a:xfrm>
              <a:off x="5452450" y="4203375"/>
              <a:ext cx="374625" cy="195725"/>
            </a:xfrm>
            <a:custGeom>
              <a:avLst/>
              <a:gdLst/>
              <a:ahLst/>
              <a:cxnLst/>
              <a:rect l="l" t="t" r="r" b="b"/>
              <a:pathLst>
                <a:path w="14985" h="7829" extrusionOk="0">
                  <a:moveTo>
                    <a:pt x="3602" y="1"/>
                  </a:moveTo>
                  <a:lnTo>
                    <a:pt x="0" y="1009"/>
                  </a:lnTo>
                  <a:lnTo>
                    <a:pt x="385" y="1826"/>
                  </a:lnTo>
                  <a:lnTo>
                    <a:pt x="817" y="2546"/>
                  </a:lnTo>
                  <a:lnTo>
                    <a:pt x="1249" y="3170"/>
                  </a:lnTo>
                  <a:lnTo>
                    <a:pt x="1729" y="3795"/>
                  </a:lnTo>
                  <a:lnTo>
                    <a:pt x="2210" y="4371"/>
                  </a:lnTo>
                  <a:lnTo>
                    <a:pt x="2786" y="4851"/>
                  </a:lnTo>
                  <a:lnTo>
                    <a:pt x="3314" y="5284"/>
                  </a:lnTo>
                  <a:lnTo>
                    <a:pt x="3891" y="5716"/>
                  </a:lnTo>
                  <a:lnTo>
                    <a:pt x="4467" y="6052"/>
                  </a:lnTo>
                  <a:lnTo>
                    <a:pt x="5091" y="6388"/>
                  </a:lnTo>
                  <a:lnTo>
                    <a:pt x="5715" y="6676"/>
                  </a:lnTo>
                  <a:lnTo>
                    <a:pt x="6340" y="6916"/>
                  </a:lnTo>
                  <a:lnTo>
                    <a:pt x="6964" y="7108"/>
                  </a:lnTo>
                  <a:lnTo>
                    <a:pt x="7588" y="7301"/>
                  </a:lnTo>
                  <a:lnTo>
                    <a:pt x="8789" y="7589"/>
                  </a:lnTo>
                  <a:lnTo>
                    <a:pt x="9990" y="7733"/>
                  </a:lnTo>
                  <a:lnTo>
                    <a:pt x="11094" y="7829"/>
                  </a:lnTo>
                  <a:lnTo>
                    <a:pt x="12103" y="7829"/>
                  </a:lnTo>
                  <a:lnTo>
                    <a:pt x="13015" y="7781"/>
                  </a:lnTo>
                  <a:lnTo>
                    <a:pt x="13736" y="7733"/>
                  </a:lnTo>
                  <a:lnTo>
                    <a:pt x="14312" y="7685"/>
                  </a:lnTo>
                  <a:lnTo>
                    <a:pt x="14792" y="7589"/>
                  </a:lnTo>
                  <a:lnTo>
                    <a:pt x="14984" y="5476"/>
                  </a:lnTo>
                  <a:lnTo>
                    <a:pt x="12871" y="5091"/>
                  </a:lnTo>
                  <a:lnTo>
                    <a:pt x="11046" y="4707"/>
                  </a:lnTo>
                  <a:lnTo>
                    <a:pt x="9461" y="4275"/>
                  </a:lnTo>
                  <a:lnTo>
                    <a:pt x="8117" y="3795"/>
                  </a:lnTo>
                  <a:lnTo>
                    <a:pt x="7012" y="3363"/>
                  </a:lnTo>
                  <a:lnTo>
                    <a:pt x="6100" y="2882"/>
                  </a:lnTo>
                  <a:lnTo>
                    <a:pt x="5331" y="2450"/>
                  </a:lnTo>
                  <a:lnTo>
                    <a:pt x="4755" y="2018"/>
                  </a:lnTo>
                  <a:lnTo>
                    <a:pt x="4323" y="1634"/>
                  </a:lnTo>
                  <a:lnTo>
                    <a:pt x="4035" y="1249"/>
                  </a:lnTo>
                  <a:lnTo>
                    <a:pt x="3843" y="913"/>
                  </a:lnTo>
                  <a:lnTo>
                    <a:pt x="3698" y="577"/>
                  </a:lnTo>
                  <a:lnTo>
                    <a:pt x="3650" y="337"/>
                  </a:lnTo>
                  <a:lnTo>
                    <a:pt x="3602" y="193"/>
                  </a:lnTo>
                  <a:lnTo>
                    <a:pt x="3602"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75"/>
            <p:cNvSpPr/>
            <p:nvPr/>
          </p:nvSpPr>
          <p:spPr>
            <a:xfrm>
              <a:off x="5452450" y="4203375"/>
              <a:ext cx="374625" cy="195725"/>
            </a:xfrm>
            <a:custGeom>
              <a:avLst/>
              <a:gdLst/>
              <a:ahLst/>
              <a:cxnLst/>
              <a:rect l="l" t="t" r="r" b="b"/>
              <a:pathLst>
                <a:path w="14985" h="7829" fill="none" extrusionOk="0">
                  <a:moveTo>
                    <a:pt x="3602" y="1"/>
                  </a:moveTo>
                  <a:lnTo>
                    <a:pt x="3602" y="1"/>
                  </a:lnTo>
                  <a:lnTo>
                    <a:pt x="3602" y="193"/>
                  </a:lnTo>
                  <a:lnTo>
                    <a:pt x="3650" y="337"/>
                  </a:lnTo>
                  <a:lnTo>
                    <a:pt x="3698" y="577"/>
                  </a:lnTo>
                  <a:lnTo>
                    <a:pt x="3843" y="913"/>
                  </a:lnTo>
                  <a:lnTo>
                    <a:pt x="4035" y="1249"/>
                  </a:lnTo>
                  <a:lnTo>
                    <a:pt x="4323" y="1634"/>
                  </a:lnTo>
                  <a:lnTo>
                    <a:pt x="4755" y="2018"/>
                  </a:lnTo>
                  <a:lnTo>
                    <a:pt x="5331" y="2450"/>
                  </a:lnTo>
                  <a:lnTo>
                    <a:pt x="6100" y="2882"/>
                  </a:lnTo>
                  <a:lnTo>
                    <a:pt x="7012" y="3363"/>
                  </a:lnTo>
                  <a:lnTo>
                    <a:pt x="8117" y="3795"/>
                  </a:lnTo>
                  <a:lnTo>
                    <a:pt x="9461" y="4275"/>
                  </a:lnTo>
                  <a:lnTo>
                    <a:pt x="11046" y="4707"/>
                  </a:lnTo>
                  <a:lnTo>
                    <a:pt x="12871" y="5091"/>
                  </a:lnTo>
                  <a:lnTo>
                    <a:pt x="14984" y="5476"/>
                  </a:lnTo>
                  <a:lnTo>
                    <a:pt x="14792" y="7589"/>
                  </a:lnTo>
                  <a:lnTo>
                    <a:pt x="14792" y="7589"/>
                  </a:lnTo>
                  <a:lnTo>
                    <a:pt x="14312" y="7685"/>
                  </a:lnTo>
                  <a:lnTo>
                    <a:pt x="13736" y="7733"/>
                  </a:lnTo>
                  <a:lnTo>
                    <a:pt x="13015" y="7781"/>
                  </a:lnTo>
                  <a:lnTo>
                    <a:pt x="12103" y="7829"/>
                  </a:lnTo>
                  <a:lnTo>
                    <a:pt x="11094" y="7829"/>
                  </a:lnTo>
                  <a:lnTo>
                    <a:pt x="9990" y="7733"/>
                  </a:lnTo>
                  <a:lnTo>
                    <a:pt x="8789" y="7589"/>
                  </a:lnTo>
                  <a:lnTo>
                    <a:pt x="7588" y="7301"/>
                  </a:lnTo>
                  <a:lnTo>
                    <a:pt x="6964" y="7108"/>
                  </a:lnTo>
                  <a:lnTo>
                    <a:pt x="6340" y="6916"/>
                  </a:lnTo>
                  <a:lnTo>
                    <a:pt x="5715" y="6676"/>
                  </a:lnTo>
                  <a:lnTo>
                    <a:pt x="5091" y="6388"/>
                  </a:lnTo>
                  <a:lnTo>
                    <a:pt x="4467" y="6052"/>
                  </a:lnTo>
                  <a:lnTo>
                    <a:pt x="3891" y="5716"/>
                  </a:lnTo>
                  <a:lnTo>
                    <a:pt x="3314" y="5284"/>
                  </a:lnTo>
                  <a:lnTo>
                    <a:pt x="2786" y="4851"/>
                  </a:lnTo>
                  <a:lnTo>
                    <a:pt x="2210" y="4371"/>
                  </a:lnTo>
                  <a:lnTo>
                    <a:pt x="1729" y="3795"/>
                  </a:lnTo>
                  <a:lnTo>
                    <a:pt x="1249" y="3170"/>
                  </a:lnTo>
                  <a:lnTo>
                    <a:pt x="817" y="2546"/>
                  </a:lnTo>
                  <a:lnTo>
                    <a:pt x="385" y="1826"/>
                  </a:lnTo>
                  <a:lnTo>
                    <a:pt x="0" y="1009"/>
                  </a:lnTo>
                  <a:lnTo>
                    <a:pt x="360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75"/>
            <p:cNvSpPr/>
            <p:nvPr/>
          </p:nvSpPr>
          <p:spPr>
            <a:xfrm>
              <a:off x="5546100" y="4221400"/>
              <a:ext cx="42050" cy="44450"/>
            </a:xfrm>
            <a:custGeom>
              <a:avLst/>
              <a:gdLst/>
              <a:ahLst/>
              <a:cxnLst/>
              <a:rect l="l" t="t" r="r" b="b"/>
              <a:pathLst>
                <a:path w="1682" h="1778" extrusionOk="0">
                  <a:moveTo>
                    <a:pt x="0" y="0"/>
                  </a:moveTo>
                  <a:lnTo>
                    <a:pt x="0" y="0"/>
                  </a:lnTo>
                  <a:lnTo>
                    <a:pt x="0" y="0"/>
                  </a:lnTo>
                  <a:lnTo>
                    <a:pt x="193" y="384"/>
                  </a:lnTo>
                  <a:lnTo>
                    <a:pt x="529" y="817"/>
                  </a:lnTo>
                  <a:lnTo>
                    <a:pt x="1009" y="1297"/>
                  </a:lnTo>
                  <a:lnTo>
                    <a:pt x="1681" y="1777"/>
                  </a:lnTo>
                  <a:lnTo>
                    <a:pt x="1681" y="1777"/>
                  </a:lnTo>
                  <a:lnTo>
                    <a:pt x="1681" y="1777"/>
                  </a:lnTo>
                  <a:lnTo>
                    <a:pt x="1009" y="1297"/>
                  </a:lnTo>
                  <a:lnTo>
                    <a:pt x="529" y="817"/>
                  </a:lnTo>
                  <a:lnTo>
                    <a:pt x="193" y="384"/>
                  </a:lnTo>
                  <a:lnTo>
                    <a:pt x="0" y="0"/>
                  </a:lnTo>
                  <a:close/>
                </a:path>
              </a:pathLst>
            </a:custGeom>
            <a:solidFill>
              <a:srgbClr val="FFC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75"/>
            <p:cNvSpPr/>
            <p:nvPr/>
          </p:nvSpPr>
          <p:spPr>
            <a:xfrm>
              <a:off x="5546100" y="4221400"/>
              <a:ext cx="42050" cy="44450"/>
            </a:xfrm>
            <a:custGeom>
              <a:avLst/>
              <a:gdLst/>
              <a:ahLst/>
              <a:cxnLst/>
              <a:rect l="l" t="t" r="r" b="b"/>
              <a:pathLst>
                <a:path w="1682" h="1778" fill="none" extrusionOk="0">
                  <a:moveTo>
                    <a:pt x="0" y="0"/>
                  </a:moveTo>
                  <a:lnTo>
                    <a:pt x="0" y="0"/>
                  </a:lnTo>
                  <a:lnTo>
                    <a:pt x="0" y="0"/>
                  </a:lnTo>
                  <a:lnTo>
                    <a:pt x="193" y="384"/>
                  </a:lnTo>
                  <a:lnTo>
                    <a:pt x="529" y="817"/>
                  </a:lnTo>
                  <a:lnTo>
                    <a:pt x="1009" y="1297"/>
                  </a:lnTo>
                  <a:lnTo>
                    <a:pt x="1681" y="1777"/>
                  </a:lnTo>
                  <a:lnTo>
                    <a:pt x="1681" y="1777"/>
                  </a:lnTo>
                  <a:lnTo>
                    <a:pt x="1681" y="1777"/>
                  </a:lnTo>
                  <a:lnTo>
                    <a:pt x="1009" y="1297"/>
                  </a:lnTo>
                  <a:lnTo>
                    <a:pt x="529" y="817"/>
                  </a:lnTo>
                  <a:lnTo>
                    <a:pt x="193" y="38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75"/>
            <p:cNvSpPr/>
            <p:nvPr/>
          </p:nvSpPr>
          <p:spPr>
            <a:xfrm>
              <a:off x="5470450" y="4221400"/>
              <a:ext cx="117700" cy="105675"/>
            </a:xfrm>
            <a:custGeom>
              <a:avLst/>
              <a:gdLst/>
              <a:ahLst/>
              <a:cxnLst/>
              <a:rect l="l" t="t" r="r" b="b"/>
              <a:pathLst>
                <a:path w="4708" h="4227" extrusionOk="0">
                  <a:moveTo>
                    <a:pt x="3026" y="0"/>
                  </a:moveTo>
                  <a:lnTo>
                    <a:pt x="1" y="1681"/>
                  </a:lnTo>
                  <a:lnTo>
                    <a:pt x="481" y="2449"/>
                  </a:lnTo>
                  <a:lnTo>
                    <a:pt x="1009" y="3122"/>
                  </a:lnTo>
                  <a:lnTo>
                    <a:pt x="1586" y="3698"/>
                  </a:lnTo>
                  <a:lnTo>
                    <a:pt x="2162" y="4226"/>
                  </a:lnTo>
                  <a:lnTo>
                    <a:pt x="4707" y="1777"/>
                  </a:lnTo>
                  <a:lnTo>
                    <a:pt x="4035" y="1297"/>
                  </a:lnTo>
                  <a:lnTo>
                    <a:pt x="3555" y="817"/>
                  </a:lnTo>
                  <a:lnTo>
                    <a:pt x="3219" y="384"/>
                  </a:lnTo>
                  <a:lnTo>
                    <a:pt x="3026" y="0"/>
                  </a:lnTo>
                  <a:close/>
                </a:path>
              </a:pathLst>
            </a:custGeom>
            <a:solidFill>
              <a:srgbClr val="FE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75"/>
            <p:cNvSpPr/>
            <p:nvPr/>
          </p:nvSpPr>
          <p:spPr>
            <a:xfrm>
              <a:off x="5470450" y="4221400"/>
              <a:ext cx="117700" cy="105675"/>
            </a:xfrm>
            <a:custGeom>
              <a:avLst/>
              <a:gdLst/>
              <a:ahLst/>
              <a:cxnLst/>
              <a:rect l="l" t="t" r="r" b="b"/>
              <a:pathLst>
                <a:path w="4708" h="4227" fill="none" extrusionOk="0">
                  <a:moveTo>
                    <a:pt x="3026" y="0"/>
                  </a:moveTo>
                  <a:lnTo>
                    <a:pt x="1" y="1681"/>
                  </a:lnTo>
                  <a:lnTo>
                    <a:pt x="1" y="1681"/>
                  </a:lnTo>
                  <a:lnTo>
                    <a:pt x="1" y="1681"/>
                  </a:lnTo>
                  <a:lnTo>
                    <a:pt x="481" y="2449"/>
                  </a:lnTo>
                  <a:lnTo>
                    <a:pt x="1009" y="3122"/>
                  </a:lnTo>
                  <a:lnTo>
                    <a:pt x="1586" y="3698"/>
                  </a:lnTo>
                  <a:lnTo>
                    <a:pt x="2162" y="4226"/>
                  </a:lnTo>
                  <a:lnTo>
                    <a:pt x="4707" y="1777"/>
                  </a:lnTo>
                  <a:lnTo>
                    <a:pt x="4707" y="1777"/>
                  </a:lnTo>
                  <a:lnTo>
                    <a:pt x="4035" y="1297"/>
                  </a:lnTo>
                  <a:lnTo>
                    <a:pt x="3555" y="817"/>
                  </a:lnTo>
                  <a:lnTo>
                    <a:pt x="3219" y="384"/>
                  </a:lnTo>
                  <a:lnTo>
                    <a:pt x="302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75"/>
            <p:cNvSpPr/>
            <p:nvPr/>
          </p:nvSpPr>
          <p:spPr>
            <a:xfrm>
              <a:off x="5792225" y="4297025"/>
              <a:ext cx="133300" cy="121300"/>
            </a:xfrm>
            <a:custGeom>
              <a:avLst/>
              <a:gdLst/>
              <a:ahLst/>
              <a:cxnLst/>
              <a:rect l="l" t="t" r="r" b="b"/>
              <a:pathLst>
                <a:path w="5332" h="4852" extrusionOk="0">
                  <a:moveTo>
                    <a:pt x="2738" y="1"/>
                  </a:moveTo>
                  <a:lnTo>
                    <a:pt x="2498" y="49"/>
                  </a:lnTo>
                  <a:lnTo>
                    <a:pt x="2210" y="193"/>
                  </a:lnTo>
                  <a:lnTo>
                    <a:pt x="1682" y="529"/>
                  </a:lnTo>
                  <a:lnTo>
                    <a:pt x="1249" y="817"/>
                  </a:lnTo>
                  <a:lnTo>
                    <a:pt x="1009" y="913"/>
                  </a:lnTo>
                  <a:lnTo>
                    <a:pt x="769" y="1009"/>
                  </a:lnTo>
                  <a:lnTo>
                    <a:pt x="529" y="1153"/>
                  </a:lnTo>
                  <a:lnTo>
                    <a:pt x="385" y="1345"/>
                  </a:lnTo>
                  <a:lnTo>
                    <a:pt x="193" y="1586"/>
                  </a:lnTo>
                  <a:lnTo>
                    <a:pt x="97" y="1826"/>
                  </a:lnTo>
                  <a:lnTo>
                    <a:pt x="49" y="2066"/>
                  </a:lnTo>
                  <a:lnTo>
                    <a:pt x="1" y="2354"/>
                  </a:lnTo>
                  <a:lnTo>
                    <a:pt x="1" y="3122"/>
                  </a:lnTo>
                  <a:lnTo>
                    <a:pt x="49" y="3410"/>
                  </a:lnTo>
                  <a:lnTo>
                    <a:pt x="145" y="3699"/>
                  </a:lnTo>
                  <a:lnTo>
                    <a:pt x="289" y="3987"/>
                  </a:lnTo>
                  <a:lnTo>
                    <a:pt x="481" y="4227"/>
                  </a:lnTo>
                  <a:lnTo>
                    <a:pt x="721" y="4419"/>
                  </a:lnTo>
                  <a:lnTo>
                    <a:pt x="961" y="4515"/>
                  </a:lnTo>
                  <a:lnTo>
                    <a:pt x="1249" y="4611"/>
                  </a:lnTo>
                  <a:lnTo>
                    <a:pt x="1585" y="4659"/>
                  </a:lnTo>
                  <a:lnTo>
                    <a:pt x="1826" y="4659"/>
                  </a:lnTo>
                  <a:lnTo>
                    <a:pt x="2066" y="4563"/>
                  </a:lnTo>
                  <a:lnTo>
                    <a:pt x="2258" y="4515"/>
                  </a:lnTo>
                  <a:lnTo>
                    <a:pt x="2450" y="4371"/>
                  </a:lnTo>
                  <a:lnTo>
                    <a:pt x="2930" y="4563"/>
                  </a:lnTo>
                  <a:lnTo>
                    <a:pt x="3410" y="4755"/>
                  </a:lnTo>
                  <a:lnTo>
                    <a:pt x="3843" y="4851"/>
                  </a:lnTo>
                  <a:lnTo>
                    <a:pt x="3987" y="4851"/>
                  </a:lnTo>
                  <a:lnTo>
                    <a:pt x="4035" y="4803"/>
                  </a:lnTo>
                  <a:lnTo>
                    <a:pt x="4083" y="4755"/>
                  </a:lnTo>
                  <a:lnTo>
                    <a:pt x="4083" y="4707"/>
                  </a:lnTo>
                  <a:lnTo>
                    <a:pt x="3987" y="4563"/>
                  </a:lnTo>
                  <a:lnTo>
                    <a:pt x="3843" y="4371"/>
                  </a:lnTo>
                  <a:lnTo>
                    <a:pt x="3651" y="4227"/>
                  </a:lnTo>
                  <a:lnTo>
                    <a:pt x="3266" y="3939"/>
                  </a:lnTo>
                  <a:lnTo>
                    <a:pt x="2978" y="3747"/>
                  </a:lnTo>
                  <a:lnTo>
                    <a:pt x="3362" y="3843"/>
                  </a:lnTo>
                  <a:lnTo>
                    <a:pt x="3939" y="3939"/>
                  </a:lnTo>
                  <a:lnTo>
                    <a:pt x="4227" y="3987"/>
                  </a:lnTo>
                  <a:lnTo>
                    <a:pt x="4515" y="3987"/>
                  </a:lnTo>
                  <a:lnTo>
                    <a:pt x="4755" y="3939"/>
                  </a:lnTo>
                  <a:lnTo>
                    <a:pt x="4899" y="3843"/>
                  </a:lnTo>
                  <a:lnTo>
                    <a:pt x="4899" y="3795"/>
                  </a:lnTo>
                  <a:lnTo>
                    <a:pt x="4899" y="3747"/>
                  </a:lnTo>
                  <a:lnTo>
                    <a:pt x="4707" y="3603"/>
                  </a:lnTo>
                  <a:lnTo>
                    <a:pt x="4419" y="3459"/>
                  </a:lnTo>
                  <a:lnTo>
                    <a:pt x="4083" y="3362"/>
                  </a:lnTo>
                  <a:lnTo>
                    <a:pt x="3410" y="3170"/>
                  </a:lnTo>
                  <a:lnTo>
                    <a:pt x="3122" y="3074"/>
                  </a:lnTo>
                  <a:lnTo>
                    <a:pt x="4131" y="3074"/>
                  </a:lnTo>
                  <a:lnTo>
                    <a:pt x="4563" y="3026"/>
                  </a:lnTo>
                  <a:lnTo>
                    <a:pt x="4899" y="2930"/>
                  </a:lnTo>
                  <a:lnTo>
                    <a:pt x="5187" y="2834"/>
                  </a:lnTo>
                  <a:lnTo>
                    <a:pt x="5283" y="2786"/>
                  </a:lnTo>
                  <a:lnTo>
                    <a:pt x="5331" y="2690"/>
                  </a:lnTo>
                  <a:lnTo>
                    <a:pt x="5331" y="2642"/>
                  </a:lnTo>
                  <a:lnTo>
                    <a:pt x="5331" y="2546"/>
                  </a:lnTo>
                  <a:lnTo>
                    <a:pt x="5139" y="2450"/>
                  </a:lnTo>
                  <a:lnTo>
                    <a:pt x="4803" y="2306"/>
                  </a:lnTo>
                  <a:lnTo>
                    <a:pt x="4419" y="2210"/>
                  </a:lnTo>
                  <a:lnTo>
                    <a:pt x="3603" y="2114"/>
                  </a:lnTo>
                  <a:lnTo>
                    <a:pt x="3074" y="2066"/>
                  </a:lnTo>
                  <a:lnTo>
                    <a:pt x="3074" y="2018"/>
                  </a:lnTo>
                  <a:lnTo>
                    <a:pt x="3506" y="1970"/>
                  </a:lnTo>
                  <a:lnTo>
                    <a:pt x="4131" y="1826"/>
                  </a:lnTo>
                  <a:lnTo>
                    <a:pt x="4707" y="1634"/>
                  </a:lnTo>
                  <a:lnTo>
                    <a:pt x="4947" y="1489"/>
                  </a:lnTo>
                  <a:lnTo>
                    <a:pt x="5091" y="1393"/>
                  </a:lnTo>
                  <a:lnTo>
                    <a:pt x="5091" y="1345"/>
                  </a:lnTo>
                  <a:lnTo>
                    <a:pt x="5043" y="1297"/>
                  </a:lnTo>
                  <a:lnTo>
                    <a:pt x="4851" y="1201"/>
                  </a:lnTo>
                  <a:lnTo>
                    <a:pt x="4179" y="1201"/>
                  </a:lnTo>
                  <a:lnTo>
                    <a:pt x="3362" y="1249"/>
                  </a:lnTo>
                  <a:lnTo>
                    <a:pt x="2738" y="1297"/>
                  </a:lnTo>
                  <a:lnTo>
                    <a:pt x="2402" y="1057"/>
                  </a:lnTo>
                  <a:lnTo>
                    <a:pt x="2690" y="817"/>
                  </a:lnTo>
                  <a:lnTo>
                    <a:pt x="2930" y="577"/>
                  </a:lnTo>
                  <a:lnTo>
                    <a:pt x="3026" y="433"/>
                  </a:lnTo>
                  <a:lnTo>
                    <a:pt x="3074" y="337"/>
                  </a:lnTo>
                  <a:lnTo>
                    <a:pt x="3074" y="193"/>
                  </a:lnTo>
                  <a:lnTo>
                    <a:pt x="3074" y="97"/>
                  </a:lnTo>
                  <a:lnTo>
                    <a:pt x="3026" y="1"/>
                  </a:lnTo>
                  <a:close/>
                </a:path>
              </a:pathLst>
            </a:custGeom>
            <a:solidFill>
              <a:srgbClr val="FDC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75"/>
            <p:cNvSpPr/>
            <p:nvPr/>
          </p:nvSpPr>
          <p:spPr>
            <a:xfrm>
              <a:off x="5429650" y="4152950"/>
              <a:ext cx="153700" cy="176525"/>
            </a:xfrm>
            <a:custGeom>
              <a:avLst/>
              <a:gdLst/>
              <a:ahLst/>
              <a:cxnLst/>
              <a:rect l="l" t="t" r="r" b="b"/>
              <a:pathLst>
                <a:path w="6148" h="7061" extrusionOk="0">
                  <a:moveTo>
                    <a:pt x="1489" y="1"/>
                  </a:moveTo>
                  <a:lnTo>
                    <a:pt x="1153" y="97"/>
                  </a:lnTo>
                  <a:lnTo>
                    <a:pt x="864" y="241"/>
                  </a:lnTo>
                  <a:lnTo>
                    <a:pt x="528" y="433"/>
                  </a:lnTo>
                  <a:lnTo>
                    <a:pt x="336" y="577"/>
                  </a:lnTo>
                  <a:lnTo>
                    <a:pt x="240" y="721"/>
                  </a:lnTo>
                  <a:lnTo>
                    <a:pt x="144" y="865"/>
                  </a:lnTo>
                  <a:lnTo>
                    <a:pt x="48" y="1057"/>
                  </a:lnTo>
                  <a:lnTo>
                    <a:pt x="0" y="1489"/>
                  </a:lnTo>
                  <a:lnTo>
                    <a:pt x="48" y="1970"/>
                  </a:lnTo>
                  <a:lnTo>
                    <a:pt x="144" y="2498"/>
                  </a:lnTo>
                  <a:lnTo>
                    <a:pt x="336" y="3074"/>
                  </a:lnTo>
                  <a:lnTo>
                    <a:pt x="576" y="3651"/>
                  </a:lnTo>
                  <a:lnTo>
                    <a:pt x="816" y="4179"/>
                  </a:lnTo>
                  <a:lnTo>
                    <a:pt x="1393" y="5283"/>
                  </a:lnTo>
                  <a:lnTo>
                    <a:pt x="1969" y="6196"/>
                  </a:lnTo>
                  <a:lnTo>
                    <a:pt x="2545" y="7060"/>
                  </a:lnTo>
                  <a:lnTo>
                    <a:pt x="6147" y="3362"/>
                  </a:lnTo>
                  <a:lnTo>
                    <a:pt x="5235" y="2354"/>
                  </a:lnTo>
                  <a:lnTo>
                    <a:pt x="4370" y="1489"/>
                  </a:lnTo>
                  <a:lnTo>
                    <a:pt x="3650" y="817"/>
                  </a:lnTo>
                  <a:lnTo>
                    <a:pt x="3314" y="577"/>
                  </a:lnTo>
                  <a:lnTo>
                    <a:pt x="2978" y="337"/>
                  </a:lnTo>
                  <a:lnTo>
                    <a:pt x="2689" y="193"/>
                  </a:lnTo>
                  <a:lnTo>
                    <a:pt x="2401" y="49"/>
                  </a:lnTo>
                  <a:lnTo>
                    <a:pt x="20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75"/>
            <p:cNvSpPr/>
            <p:nvPr/>
          </p:nvSpPr>
          <p:spPr>
            <a:xfrm>
              <a:off x="5456050" y="4196175"/>
              <a:ext cx="100875" cy="93675"/>
            </a:xfrm>
            <a:custGeom>
              <a:avLst/>
              <a:gdLst/>
              <a:ahLst/>
              <a:cxnLst/>
              <a:rect l="l" t="t" r="r" b="b"/>
              <a:pathLst>
                <a:path w="4035" h="3747" extrusionOk="0">
                  <a:moveTo>
                    <a:pt x="3554" y="1"/>
                  </a:moveTo>
                  <a:lnTo>
                    <a:pt x="1" y="2930"/>
                  </a:lnTo>
                  <a:lnTo>
                    <a:pt x="481" y="3747"/>
                  </a:lnTo>
                  <a:lnTo>
                    <a:pt x="4035" y="481"/>
                  </a:lnTo>
                  <a:lnTo>
                    <a:pt x="3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75"/>
            <p:cNvSpPr/>
            <p:nvPr/>
          </p:nvSpPr>
          <p:spPr>
            <a:xfrm>
              <a:off x="5475250" y="4215375"/>
              <a:ext cx="103300" cy="98500"/>
            </a:xfrm>
            <a:custGeom>
              <a:avLst/>
              <a:gdLst/>
              <a:ahLst/>
              <a:cxnLst/>
              <a:rect l="l" t="t" r="r" b="b"/>
              <a:pathLst>
                <a:path w="4132" h="3940" extrusionOk="0">
                  <a:moveTo>
                    <a:pt x="3507" y="1"/>
                  </a:moveTo>
                  <a:lnTo>
                    <a:pt x="1" y="3507"/>
                  </a:lnTo>
                  <a:lnTo>
                    <a:pt x="289" y="3939"/>
                  </a:lnTo>
                  <a:lnTo>
                    <a:pt x="4131" y="625"/>
                  </a:lnTo>
                  <a:lnTo>
                    <a:pt x="35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7703;p133"/>
          <p:cNvSpPr txBox="1">
            <a:spLocks noGrp="1"/>
          </p:cNvSpPr>
          <p:nvPr>
            <p:ph type="title"/>
          </p:nvPr>
        </p:nvSpPr>
        <p:spPr>
          <a:xfrm>
            <a:off x="720000" y="2145750"/>
            <a:ext cx="5376000" cy="160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600" b="1" dirty="0"/>
              <a:t>Thank you!</a:t>
            </a:r>
            <a:endParaRPr sz="6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43200000">
                                      <p:cBhvr>
                                        <p:cTn id="6" dur="2000" fill="hold"/>
                                        <p:tgtEl>
                                          <p:spTgt spid="2"/>
                                        </p:tgtEl>
                                        <p:attrNameLst>
                                          <p:attrName>r</p:attrName>
                                        </p:attrNameLst>
                                      </p:cBhvr>
                                    </p:animRot>
                                  </p:childTnLst>
                                </p:cTn>
                              </p:par>
                              <p:par>
                                <p:cTn id="7" presetID="3" presetClass="entr" presetSubtype="1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blinds(horizontal)">
                                      <p:cBhvr>
                                        <p:cTn id="9" dur="500"/>
                                        <p:tgtEl>
                                          <p:spTgt spid="6"/>
                                        </p:tgtEl>
                                      </p:cBhvr>
                                    </p:animEffect>
                                  </p:childTnLst>
                                </p:cTn>
                              </p:par>
                            </p:childTnLst>
                          </p:cTn>
                        </p:par>
                        <p:par>
                          <p:cTn id="10" fill="hold">
                            <p:stCondLst>
                              <p:cond delay="2000"/>
                            </p:stCondLst>
                            <p:childTnLst>
                              <p:par>
                                <p:cTn id="11" presetID="23" presetClass="entr" presetSubtype="16" fill="hold" nodeType="afterEffect">
                                  <p:stCondLst>
                                    <p:cond delay="0"/>
                                  </p:stCondLst>
                                  <p:childTnLst>
                                    <p:set>
                                      <p:cBhvr>
                                        <p:cTn id="12" dur="1" fill="hold">
                                          <p:stCondLst>
                                            <p:cond delay="0"/>
                                          </p:stCondLst>
                                        </p:cTn>
                                        <p:tgtEl>
                                          <p:spTgt spid="169"/>
                                        </p:tgtEl>
                                        <p:attrNameLst>
                                          <p:attrName>style.visibility</p:attrName>
                                        </p:attrNameLst>
                                      </p:cBhvr>
                                      <p:to>
                                        <p:strVal val="visible"/>
                                      </p:to>
                                    </p:set>
                                    <p:anim calcmode="lin" valueType="num">
                                      <p:cBhvr additive="base">
                                        <p:cTn id="13" dur="800"/>
                                        <p:tgtEl>
                                          <p:spTgt spid="169"/>
                                        </p:tgtEl>
                                        <p:attrNameLst>
                                          <p:attrName>ppt_w</p:attrName>
                                        </p:attrNameLst>
                                      </p:cBhvr>
                                      <p:tavLst>
                                        <p:tav tm="0">
                                          <p:val>
                                            <p:strVal val="0"/>
                                          </p:val>
                                        </p:tav>
                                        <p:tav tm="100000">
                                          <p:val>
                                            <p:strVal val="#ppt_w"/>
                                          </p:val>
                                        </p:tav>
                                      </p:tavLst>
                                    </p:anim>
                                    <p:anim calcmode="lin" valueType="num">
                                      <p:cBhvr additive="base">
                                        <p:cTn id="14" dur="800"/>
                                        <p:tgtEl>
                                          <p:spTgt spid="16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37"/>
        <p:cNvGrpSpPr/>
        <p:nvPr/>
      </p:nvGrpSpPr>
      <p:grpSpPr>
        <a:xfrm>
          <a:off x="0" y="0"/>
          <a:ext cx="0" cy="0"/>
          <a:chOff x="0" y="0"/>
          <a:chExt cx="0" cy="0"/>
        </a:xfrm>
      </p:grpSpPr>
      <p:sp>
        <p:nvSpPr>
          <p:cNvPr id="5645" name="Google Shape;5645;p93"/>
          <p:cNvSpPr/>
          <p:nvPr/>
        </p:nvSpPr>
        <p:spPr>
          <a:xfrm>
            <a:off x="7084173" y="609399"/>
            <a:ext cx="1235592" cy="1215350"/>
          </a:xfrm>
          <a:custGeom>
            <a:avLst/>
            <a:gdLst/>
            <a:ahLst/>
            <a:cxnLst/>
            <a:rect l="l" t="t" r="r" b="b"/>
            <a:pathLst>
              <a:path w="27006" h="21098" extrusionOk="0">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93"/>
          <p:cNvSpPr txBox="1">
            <a:spLocks noGrp="1"/>
          </p:cNvSpPr>
          <p:nvPr>
            <p:ph type="title"/>
          </p:nvPr>
        </p:nvSpPr>
        <p:spPr>
          <a:xfrm>
            <a:off x="1752600" y="30111"/>
            <a:ext cx="3886200" cy="788650"/>
          </a:xfrm>
          <a:prstGeom prst="rect">
            <a:avLst/>
          </a:prstGeom>
        </p:spPr>
        <p:txBody>
          <a:bodyPr spcFirstLastPara="1" wrap="square" lIns="91425" tIns="91425" rIns="91425" bIns="91425" anchor="ctr" anchorCtr="0">
            <a:noAutofit/>
          </a:bodyPr>
          <a:lstStyle/>
          <a:p>
            <a:pPr lvl="0"/>
            <a:r>
              <a:rPr lang="en-US" sz="2400" b="1" dirty="0">
                <a:solidFill>
                  <a:srgbClr val="0000FF"/>
                </a:solidFill>
                <a:latin typeface="Times New Roman"/>
                <a:ea typeface="MS Mincho"/>
              </a:rPr>
              <a:t>HĐ 2: </a:t>
            </a:r>
            <a:r>
              <a:rPr lang="en-US" sz="2400" b="1" dirty="0" err="1">
                <a:solidFill>
                  <a:srgbClr val="0000FF"/>
                </a:solidFill>
                <a:latin typeface="Times New Roman"/>
                <a:ea typeface="MS Mincho"/>
              </a:rPr>
              <a:t>Hình</a:t>
            </a:r>
            <a:r>
              <a:rPr lang="en-US" sz="2400" b="1" dirty="0">
                <a:solidFill>
                  <a:srgbClr val="0000FF"/>
                </a:solidFill>
                <a:latin typeface="Times New Roman"/>
                <a:ea typeface="MS Mincho"/>
              </a:rPr>
              <a:t> </a:t>
            </a:r>
            <a:r>
              <a:rPr lang="en-US" sz="2400" b="1" dirty="0" err="1">
                <a:solidFill>
                  <a:srgbClr val="0000FF"/>
                </a:solidFill>
                <a:latin typeface="Times New Roman"/>
                <a:ea typeface="MS Mincho"/>
              </a:rPr>
              <a:t>thành</a:t>
            </a:r>
            <a:r>
              <a:rPr lang="en-US" sz="2400" b="1" dirty="0">
                <a:solidFill>
                  <a:srgbClr val="0000FF"/>
                </a:solidFill>
                <a:latin typeface="Times New Roman"/>
                <a:ea typeface="MS Mincho"/>
              </a:rPr>
              <a:t> </a:t>
            </a:r>
            <a:r>
              <a:rPr lang="en-US" sz="2400" b="1" dirty="0" err="1">
                <a:solidFill>
                  <a:srgbClr val="0000FF"/>
                </a:solidFill>
                <a:latin typeface="Times New Roman"/>
                <a:ea typeface="MS Mincho"/>
              </a:rPr>
              <a:t>kiến</a:t>
            </a:r>
            <a:r>
              <a:rPr lang="en-US" sz="2400" b="1" dirty="0">
                <a:solidFill>
                  <a:srgbClr val="0000FF"/>
                </a:solidFill>
                <a:latin typeface="Times New Roman"/>
                <a:ea typeface="MS Mincho"/>
              </a:rPr>
              <a:t> </a:t>
            </a:r>
            <a:r>
              <a:rPr lang="en-US" sz="2400" b="1" dirty="0" err="1">
                <a:solidFill>
                  <a:srgbClr val="0000FF"/>
                </a:solidFill>
                <a:latin typeface="Times New Roman"/>
                <a:ea typeface="MS Mincho"/>
              </a:rPr>
              <a:t>thức</a:t>
            </a:r>
            <a:endParaRPr sz="2400" dirty="0"/>
          </a:p>
        </p:txBody>
      </p:sp>
      <p:sp>
        <p:nvSpPr>
          <p:cNvPr id="3" name="TextBox 2">
            <a:extLst>
              <a:ext uri="{FF2B5EF4-FFF2-40B4-BE49-F238E27FC236}">
                <a16:creationId xmlns:a16="http://schemas.microsoft.com/office/drawing/2014/main" id="{9FDA091C-2FDD-A72A-6484-8ACEE63D0956}"/>
              </a:ext>
            </a:extLst>
          </p:cNvPr>
          <p:cNvSpPr txBox="1"/>
          <p:nvPr/>
        </p:nvSpPr>
        <p:spPr>
          <a:xfrm>
            <a:off x="762000" y="742950"/>
            <a:ext cx="8229600" cy="4154984"/>
          </a:xfrm>
          <a:prstGeom prst="rect">
            <a:avLst/>
          </a:prstGeom>
          <a:noFill/>
        </p:spPr>
        <p:txBody>
          <a:bodyPr wrap="square">
            <a:spAutoFit/>
          </a:bodyPr>
          <a:lstStyle/>
          <a:p>
            <a:pPr marL="0" marR="0" algn="just">
              <a:spcBef>
                <a:spcPts val="0"/>
              </a:spcBef>
              <a:spcAft>
                <a:spcPts val="800"/>
              </a:spcAft>
              <a:tabLst>
                <a:tab pos="180340" algn="l"/>
              </a:tabLs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I.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đọc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tabLst>
                <a:tab pos="180340" algn="l"/>
              </a:tabLs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sách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tabLst>
                <a:tab pos="1386840" algn="l"/>
              </a:tabLs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sách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tabLst>
                <a:tab pos="13868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thêm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tabLst>
                <a:tab pos="13868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Tăng thêm kiến thức, hiểu biết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tabLst>
                <a:tab pos="13868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Rèn luyện tính nhẫn nại, kiên trì</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tabLst>
                <a:tab pos="13868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Củng cố tâm hồn, nhân cách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46"/>
                                        </p:tgtEl>
                                        <p:attrNameLst>
                                          <p:attrName>style.visibility</p:attrName>
                                        </p:attrNameLst>
                                      </p:cBhvr>
                                      <p:to>
                                        <p:strVal val="visible"/>
                                      </p:to>
                                    </p:set>
                                    <p:animEffect transition="in" filter="blinds(horizontal)">
                                      <p:cBhvr>
                                        <p:cTn id="7" dur="500"/>
                                        <p:tgtEl>
                                          <p:spTgt spid="56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62"/>
        <p:cNvGrpSpPr/>
        <p:nvPr/>
      </p:nvGrpSpPr>
      <p:grpSpPr>
        <a:xfrm>
          <a:off x="0" y="0"/>
          <a:ext cx="0" cy="0"/>
          <a:chOff x="0" y="0"/>
          <a:chExt cx="0" cy="0"/>
        </a:xfrm>
      </p:grpSpPr>
      <p:grpSp>
        <p:nvGrpSpPr>
          <p:cNvPr id="5873" name="Google Shape;5873;p94"/>
          <p:cNvGrpSpPr/>
          <p:nvPr/>
        </p:nvGrpSpPr>
        <p:grpSpPr>
          <a:xfrm>
            <a:off x="8287221" y="923050"/>
            <a:ext cx="475779" cy="475800"/>
            <a:chOff x="1460350" y="2402425"/>
            <a:chExt cx="208950" cy="208950"/>
          </a:xfrm>
        </p:grpSpPr>
        <p:sp>
          <p:nvSpPr>
            <p:cNvPr id="5874" name="Google Shape;5874;p94"/>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94"/>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94"/>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94"/>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94"/>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94"/>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94"/>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94"/>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94"/>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9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9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9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94"/>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9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9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94"/>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9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9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9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94"/>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9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9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9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9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94"/>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94"/>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94"/>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94"/>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07DE300A-AF80-AC70-D520-06E4242D194A}"/>
              </a:ext>
            </a:extLst>
          </p:cNvPr>
          <p:cNvSpPr txBox="1"/>
          <p:nvPr/>
        </p:nvSpPr>
        <p:spPr>
          <a:xfrm>
            <a:off x="520932" y="133350"/>
            <a:ext cx="7276424" cy="556434"/>
          </a:xfrm>
          <a:prstGeom prst="rect">
            <a:avLst/>
          </a:prstGeom>
          <a:noFill/>
        </p:spPr>
        <p:txBody>
          <a:bodyPr wrap="square">
            <a:spAutoFit/>
          </a:bodyPr>
          <a:lstStyle/>
          <a:p>
            <a:pPr marL="0" marR="0" algn="just">
              <a:lnSpc>
                <a:spcPct val="115000"/>
              </a:lnSpc>
              <a:spcBef>
                <a:spcPts val="0"/>
              </a:spcBef>
              <a:spcAft>
                <a:spcPts val="800"/>
              </a:spcAft>
              <a:tabLst>
                <a:tab pos="180340" algn="l"/>
              </a:tabLs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danh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loại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334EC3C-47F1-5236-A11D-F85EC5E1EE11}"/>
              </a:ext>
            </a:extLst>
          </p:cNvPr>
          <p:cNvGraphicFramePr>
            <a:graphicFrameLocks noGrp="1"/>
          </p:cNvGraphicFramePr>
          <p:nvPr>
            <p:extLst>
              <p:ext uri="{D42A27DB-BD31-4B8C-83A1-F6EECF244321}">
                <p14:modId xmlns:p14="http://schemas.microsoft.com/office/powerpoint/2010/main" val="2388907507"/>
              </p:ext>
            </p:extLst>
          </p:nvPr>
        </p:nvGraphicFramePr>
        <p:xfrm>
          <a:off x="304800" y="786397"/>
          <a:ext cx="8340592" cy="3886618"/>
        </p:xfrm>
        <a:graphic>
          <a:graphicData uri="http://schemas.openxmlformats.org/drawingml/2006/table">
            <a:tbl>
              <a:tblPr firstRow="1" firstCol="1" bandRow="1">
                <a:tableStyleId>{0A016485-9A2F-425C-987D-D2F9E3D1E20F}</a:tableStyleId>
              </a:tblPr>
              <a:tblGrid>
                <a:gridCol w="1676400">
                  <a:extLst>
                    <a:ext uri="{9D8B030D-6E8A-4147-A177-3AD203B41FA5}">
                      <a16:colId xmlns:a16="http://schemas.microsoft.com/office/drawing/2014/main" val="1362603026"/>
                    </a:ext>
                  </a:extLst>
                </a:gridCol>
                <a:gridCol w="1831474">
                  <a:extLst>
                    <a:ext uri="{9D8B030D-6E8A-4147-A177-3AD203B41FA5}">
                      <a16:colId xmlns:a16="http://schemas.microsoft.com/office/drawing/2014/main" val="35654317"/>
                    </a:ext>
                  </a:extLst>
                </a:gridCol>
                <a:gridCol w="2511926">
                  <a:extLst>
                    <a:ext uri="{9D8B030D-6E8A-4147-A177-3AD203B41FA5}">
                      <a16:colId xmlns:a16="http://schemas.microsoft.com/office/drawing/2014/main" val="364624388"/>
                    </a:ext>
                  </a:extLst>
                </a:gridCol>
                <a:gridCol w="1219200">
                  <a:extLst>
                    <a:ext uri="{9D8B030D-6E8A-4147-A177-3AD203B41FA5}">
                      <a16:colId xmlns:a16="http://schemas.microsoft.com/office/drawing/2014/main" val="3335808862"/>
                    </a:ext>
                  </a:extLst>
                </a:gridCol>
                <a:gridCol w="1101592">
                  <a:extLst>
                    <a:ext uri="{9D8B030D-6E8A-4147-A177-3AD203B41FA5}">
                      <a16:colId xmlns:a16="http://schemas.microsoft.com/office/drawing/2014/main" val="2257234662"/>
                    </a:ext>
                  </a:extLst>
                </a:gridCol>
              </a:tblGrid>
              <a:tr h="314482">
                <a:tc>
                  <a:txBody>
                    <a:bodyPr/>
                    <a:lstStyle/>
                    <a:p>
                      <a:pPr marL="0" marR="3048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Chủ</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đề</a:t>
                      </a: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Tên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sách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Tên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tác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giả</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Nhà</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xuất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bản</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Năm</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xuất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bản</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extLst>
                  <a:ext uri="{0D108BD9-81ED-4DB2-BD59-A6C34878D82A}">
                    <a16:rowId xmlns:a16="http://schemas.microsoft.com/office/drawing/2014/main" val="2808521439"/>
                  </a:ext>
                </a:extLst>
              </a:tr>
              <a:tr h="475676">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Câu chuyện lịch sử</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Lá cờ thêu sáu chữ vàng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Nguyễn Huy Tưởng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Kim Đồng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2010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extLst>
                  <a:ext uri="{0D108BD9-81ED-4DB2-BD59-A6C34878D82A}">
                    <a16:rowId xmlns:a16="http://schemas.microsoft.com/office/drawing/2014/main" val="3875861175"/>
                  </a:ext>
                </a:extLst>
              </a:tr>
              <a:tr h="636868">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Những câu chuyện hài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Truyện tiếu lâm Việt Nam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Nguyễn Cừ, Phan Trọng Thưởng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Văn học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extLst>
                  <a:ext uri="{0D108BD9-81ED-4DB2-BD59-A6C34878D82A}">
                    <a16:rowId xmlns:a16="http://schemas.microsoft.com/office/drawing/2014/main" val="304510034"/>
                  </a:ext>
                </a:extLst>
              </a:tr>
              <a:tr h="994637">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p>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Tin yêu và ước vọng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Những tấm lòng cao cả</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Et-môn-đô Đơ A-mi-xi</a:t>
                      </a:r>
                    </a:p>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(Hoàng Thiếu Sơn dịch)</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Văn học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2012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extLst>
                  <a:ext uri="{0D108BD9-81ED-4DB2-BD59-A6C34878D82A}">
                    <a16:rowId xmlns:a16="http://schemas.microsoft.com/office/drawing/2014/main" val="2835467315"/>
                  </a:ext>
                </a:extLst>
              </a:tr>
              <a:tr h="994637">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Chân dung cuộc sống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Túp lều bác Tôm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Harriet Beecher Stowe</a:t>
                      </a:r>
                    </a:p>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(Người dịch: Đỗ Đức Hiểu)</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Văn học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tc>
                  <a:txBody>
                    <a:bodyPr/>
                    <a:lstStyle/>
                    <a:p>
                      <a:pPr marL="0" marR="30480" algn="just">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2017</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213" marR="50213" marT="0" marB="0"/>
                </a:tc>
                <a:extLst>
                  <a:ext uri="{0D108BD9-81ED-4DB2-BD59-A6C34878D82A}">
                    <a16:rowId xmlns:a16="http://schemas.microsoft.com/office/drawing/2014/main" val="308830629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58"/>
        <p:cNvGrpSpPr/>
        <p:nvPr/>
      </p:nvGrpSpPr>
      <p:grpSpPr>
        <a:xfrm>
          <a:off x="0" y="0"/>
          <a:ext cx="0" cy="0"/>
          <a:chOff x="0" y="0"/>
          <a:chExt cx="0" cy="0"/>
        </a:xfrm>
      </p:grpSpPr>
      <p:sp>
        <p:nvSpPr>
          <p:cNvPr id="4" name="TextBox 3">
            <a:extLst>
              <a:ext uri="{FF2B5EF4-FFF2-40B4-BE49-F238E27FC236}">
                <a16:creationId xmlns:a16="http://schemas.microsoft.com/office/drawing/2014/main" id="{4A8D2D00-573F-535A-8D00-99E5647799C6}"/>
              </a:ext>
            </a:extLst>
          </p:cNvPr>
          <p:cNvSpPr txBox="1"/>
          <p:nvPr/>
        </p:nvSpPr>
        <p:spPr>
          <a:xfrm>
            <a:off x="609600" y="209550"/>
            <a:ext cx="8382000" cy="3546997"/>
          </a:xfrm>
          <a:prstGeom prst="rect">
            <a:avLst/>
          </a:prstGeom>
          <a:noFill/>
        </p:spPr>
        <p:txBody>
          <a:bodyPr wrap="square">
            <a:spAutoFit/>
          </a:bodyPr>
          <a:lstStyle/>
          <a:p>
            <a:pPr marL="0" marR="0" algn="just">
              <a:lnSpc>
                <a:spcPct val="115000"/>
              </a:lnSpc>
              <a:spcBef>
                <a:spcPts val="0"/>
              </a:spcBef>
              <a:spcAft>
                <a:spcPts val="800"/>
              </a:spcAft>
              <a:tabLst>
                <a:tab pos="1386840" algn="l"/>
              </a:tabLs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quả</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tabLst>
                <a:tab pos="13868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Xác định rõ mục đích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đọc sách</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tabLst>
                <a:tab pos="13868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Lựa chọn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sách đọc</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phù hợp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tabLst>
                <a:tab pos="13868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Chọn môi trường và thời gian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đọc hiệu quả</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tabLst>
                <a:tab pos="13868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30p,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sớm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tabLst>
                <a:tab pos="13868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Dành thời gian suy nghĩ về những gì đã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đọc</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được.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22"/>
        <p:cNvGrpSpPr/>
        <p:nvPr/>
      </p:nvGrpSpPr>
      <p:grpSpPr>
        <a:xfrm>
          <a:off x="0" y="0"/>
          <a:ext cx="0" cy="0"/>
          <a:chOff x="0" y="0"/>
          <a:chExt cx="0" cy="0"/>
        </a:xfrm>
      </p:grpSpPr>
      <p:sp>
        <p:nvSpPr>
          <p:cNvPr id="6331" name="Google Shape;6331;p100"/>
          <p:cNvSpPr/>
          <p:nvPr/>
        </p:nvSpPr>
        <p:spPr>
          <a:xfrm>
            <a:off x="-242623" y="-1905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32" name="Google Shape;6332;p100"/>
          <p:cNvGrpSpPr/>
          <p:nvPr/>
        </p:nvGrpSpPr>
        <p:grpSpPr>
          <a:xfrm>
            <a:off x="8668221" y="4458150"/>
            <a:ext cx="475779" cy="475800"/>
            <a:chOff x="1460350" y="2402425"/>
            <a:chExt cx="208950" cy="208950"/>
          </a:xfrm>
        </p:grpSpPr>
        <p:sp>
          <p:nvSpPr>
            <p:cNvPr id="6333" name="Google Shape;6333;p100"/>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00"/>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00"/>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00"/>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00"/>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00"/>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00"/>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00"/>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00"/>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00"/>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0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0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00"/>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00"/>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0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0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0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0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00"/>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00"/>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00"/>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00"/>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2" name="Google Shape;6362;p100"/>
          <p:cNvGrpSpPr/>
          <p:nvPr/>
        </p:nvGrpSpPr>
        <p:grpSpPr>
          <a:xfrm>
            <a:off x="8525892" y="57150"/>
            <a:ext cx="465708" cy="465770"/>
            <a:chOff x="1460350" y="2402425"/>
            <a:chExt cx="208950" cy="208950"/>
          </a:xfrm>
        </p:grpSpPr>
        <p:sp>
          <p:nvSpPr>
            <p:cNvPr id="6363" name="Google Shape;6363;p100"/>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00"/>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00"/>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00"/>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00"/>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00"/>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00"/>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00"/>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00"/>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00"/>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0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0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00"/>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00"/>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0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0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0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0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00"/>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00"/>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00"/>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00"/>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C90DB018-5493-EAA1-3F77-E34CC61DC5FE}"/>
              </a:ext>
            </a:extLst>
          </p:cNvPr>
          <p:cNvSpPr txBox="1"/>
          <p:nvPr/>
        </p:nvSpPr>
        <p:spPr>
          <a:xfrm>
            <a:off x="1295400" y="83149"/>
            <a:ext cx="5995218" cy="523220"/>
          </a:xfrm>
          <a:prstGeom prst="rect">
            <a:avLst/>
          </a:prstGeom>
          <a:noFill/>
        </p:spPr>
        <p:txBody>
          <a:bodyPr wrap="square">
            <a:spAutoFit/>
          </a:bodyPr>
          <a:lstStyle/>
          <a:p>
            <a:r>
              <a:rPr lang="en-US" sz="2800" b="1" dirty="0" err="1">
                <a:solidFill>
                  <a:srgbClr val="0070C0"/>
                </a:solidFill>
                <a:effectLst/>
                <a:latin typeface="Times New Roman" panose="02020603050405020304" pitchFamily="18" charset="0"/>
                <a:ea typeface="Calibri" panose="020F0502020204030204" pitchFamily="34" charset="0"/>
              </a:rPr>
              <a:t>Giới</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thiệu</a:t>
            </a:r>
            <a:r>
              <a:rPr lang="en-US" sz="2800" b="1" dirty="0">
                <a:solidFill>
                  <a:srgbClr val="0070C0"/>
                </a:solidFill>
                <a:effectLst/>
                <a:latin typeface="Times New Roman" panose="02020603050405020304" pitchFamily="18" charset="0"/>
                <a:ea typeface="Calibri" panose="020F0502020204030204" pitchFamily="34" charset="0"/>
              </a:rPr>
              <a:t> 1 </a:t>
            </a:r>
            <a:r>
              <a:rPr lang="en-US" sz="2800" b="1" dirty="0" err="1">
                <a:solidFill>
                  <a:srgbClr val="0070C0"/>
                </a:solidFill>
                <a:effectLst/>
                <a:latin typeface="Times New Roman" panose="02020603050405020304" pitchFamily="18" charset="0"/>
                <a:ea typeface="Calibri" panose="020F0502020204030204" pitchFamily="34" charset="0"/>
              </a:rPr>
              <a:t>số</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cuốn</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sách</a:t>
            </a:r>
            <a:r>
              <a:rPr lang="en-US" sz="2800" b="1" dirty="0">
                <a:solidFill>
                  <a:srgbClr val="0070C0"/>
                </a:solidFill>
                <a:effectLst/>
                <a:latin typeface="Times New Roman" panose="02020603050405020304" pitchFamily="18" charset="0"/>
                <a:ea typeface="Calibri" panose="020F0502020204030204" pitchFamily="34" charset="0"/>
              </a:rPr>
              <a:t> </a:t>
            </a:r>
            <a:endParaRPr lang="en-US" sz="2800" b="1" dirty="0">
              <a:solidFill>
                <a:srgbClr val="0070C0"/>
              </a:solidFill>
            </a:endParaRPr>
          </a:p>
        </p:txBody>
      </p:sp>
      <p:pic>
        <p:nvPicPr>
          <p:cNvPr id="4" name="Picture 3">
            <a:extLst>
              <a:ext uri="{FF2B5EF4-FFF2-40B4-BE49-F238E27FC236}">
                <a16:creationId xmlns:a16="http://schemas.microsoft.com/office/drawing/2014/main" id="{8EEDF7DC-E6EC-3688-5B6B-DCCB287ADF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19150"/>
            <a:ext cx="3124200" cy="2209800"/>
          </a:xfrm>
          <a:prstGeom prst="rect">
            <a:avLst/>
          </a:prstGeom>
          <a:noFill/>
          <a:ln>
            <a:noFill/>
          </a:ln>
        </p:spPr>
      </p:pic>
      <p:pic>
        <p:nvPicPr>
          <p:cNvPr id="6" name="Picture 5" descr="NHÀ VĂN NGUYỄN HUY TƯỞNG VÀ NHỮNG CÂU CHUYỆN VIẾT CHO THIẾU NHI - Bảo tàng  Văn học Việt Nam">
            <a:extLst>
              <a:ext uri="{FF2B5EF4-FFF2-40B4-BE49-F238E27FC236}">
                <a16:creationId xmlns:a16="http://schemas.microsoft.com/office/drawing/2014/main" id="{9765ABF8-D0E6-D7DF-F126-08282C4B91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869950"/>
            <a:ext cx="3962400" cy="2159000"/>
          </a:xfrm>
          <a:prstGeom prst="rect">
            <a:avLst/>
          </a:prstGeom>
          <a:noFill/>
          <a:ln>
            <a:noFill/>
          </a:ln>
        </p:spPr>
      </p:pic>
      <p:pic>
        <p:nvPicPr>
          <p:cNvPr id="8" name="Picture 7" descr="Thông điệp từ cuốn sách &quot;Những tấm lòng cao cả&quot; - sachxuasaigon.com">
            <a:extLst>
              <a:ext uri="{FF2B5EF4-FFF2-40B4-BE49-F238E27FC236}">
                <a16:creationId xmlns:a16="http://schemas.microsoft.com/office/drawing/2014/main" id="{8C7AE67D-078A-85D5-6FF8-C9E93FAF666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3181464"/>
            <a:ext cx="3124200" cy="1950992"/>
          </a:xfrm>
          <a:prstGeom prst="rect">
            <a:avLst/>
          </a:prstGeom>
          <a:noFill/>
          <a:ln>
            <a:noFill/>
          </a:ln>
        </p:spPr>
      </p:pic>
      <p:pic>
        <p:nvPicPr>
          <p:cNvPr id="9" name="Picture 8" descr="Túp lều bác Tôm | NHÀ XUẤT BẢN VĂN HỌC">
            <a:extLst>
              <a:ext uri="{FF2B5EF4-FFF2-40B4-BE49-F238E27FC236}">
                <a16:creationId xmlns:a16="http://schemas.microsoft.com/office/drawing/2014/main" id="{83CC6A41-32C6-FA6F-903D-D1B11A6C9AC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03686" y="3028950"/>
            <a:ext cx="3868714" cy="20979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22"/>
        <p:cNvGrpSpPr/>
        <p:nvPr/>
      </p:nvGrpSpPr>
      <p:grpSpPr>
        <a:xfrm>
          <a:off x="0" y="0"/>
          <a:ext cx="0" cy="0"/>
          <a:chOff x="0" y="0"/>
          <a:chExt cx="0" cy="0"/>
        </a:xfrm>
      </p:grpSpPr>
      <p:sp>
        <p:nvSpPr>
          <p:cNvPr id="6331" name="Google Shape;6331;p100"/>
          <p:cNvSpPr/>
          <p:nvPr/>
        </p:nvSpPr>
        <p:spPr>
          <a:xfrm>
            <a:off x="-242623" y="-19050"/>
            <a:ext cx="471223" cy="36380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32" name="Google Shape;6332;p100"/>
          <p:cNvGrpSpPr/>
          <p:nvPr/>
        </p:nvGrpSpPr>
        <p:grpSpPr>
          <a:xfrm>
            <a:off x="8668221" y="4458150"/>
            <a:ext cx="475779" cy="475800"/>
            <a:chOff x="1460350" y="2402425"/>
            <a:chExt cx="208950" cy="208950"/>
          </a:xfrm>
        </p:grpSpPr>
        <p:sp>
          <p:nvSpPr>
            <p:cNvPr id="6333" name="Google Shape;6333;p100"/>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00"/>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00"/>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00"/>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00"/>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00"/>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00"/>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00"/>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00"/>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00"/>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0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0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00"/>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00"/>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0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0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0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0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00"/>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00"/>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00"/>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00"/>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2" name="Google Shape;6362;p100"/>
          <p:cNvGrpSpPr/>
          <p:nvPr/>
        </p:nvGrpSpPr>
        <p:grpSpPr>
          <a:xfrm>
            <a:off x="8525892" y="57150"/>
            <a:ext cx="465708" cy="465770"/>
            <a:chOff x="1460350" y="2402425"/>
            <a:chExt cx="208950" cy="208950"/>
          </a:xfrm>
        </p:grpSpPr>
        <p:sp>
          <p:nvSpPr>
            <p:cNvPr id="6363" name="Google Shape;6363;p100"/>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00"/>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00"/>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00"/>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00"/>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00"/>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00"/>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00"/>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00"/>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00"/>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00"/>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0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00"/>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00"/>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00"/>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00"/>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0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00"/>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0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00"/>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00"/>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00"/>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00"/>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00"/>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chemeClr val="dk1">
                <a:alpha val="3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9B76BC37-2045-E699-2BD2-EBA891860C93}"/>
              </a:ext>
            </a:extLst>
          </p:cNvPr>
          <p:cNvSpPr txBox="1"/>
          <p:nvPr/>
        </p:nvSpPr>
        <p:spPr>
          <a:xfrm>
            <a:off x="451782" y="-8380"/>
            <a:ext cx="5995218" cy="523220"/>
          </a:xfrm>
          <a:prstGeom prst="rect">
            <a:avLst/>
          </a:prstGeom>
          <a:noFill/>
        </p:spPr>
        <p:txBody>
          <a:bodyPr wrap="square">
            <a:spAutoFit/>
          </a:bodyPr>
          <a:lstStyle/>
          <a:p>
            <a:r>
              <a:rPr lang="de-DE" sz="2800" b="1" dirty="0">
                <a:effectLst/>
                <a:latin typeface="Times New Roman" panose="02020603050405020304" pitchFamily="18" charset="0"/>
                <a:ea typeface="Calibri" panose="020F0502020204030204" pitchFamily="34" charset="0"/>
              </a:rPr>
              <a:t>II: CÙNG ĐỌC VÀ TRẢI NGHIỆM</a:t>
            </a:r>
            <a:endParaRPr lang="en-US" sz="2800" dirty="0"/>
          </a:p>
        </p:txBody>
      </p:sp>
      <p:sp>
        <p:nvSpPr>
          <p:cNvPr id="8" name="TextBox 7">
            <a:extLst>
              <a:ext uri="{FF2B5EF4-FFF2-40B4-BE49-F238E27FC236}">
                <a16:creationId xmlns:a16="http://schemas.microsoft.com/office/drawing/2014/main" id="{2A81D819-F8C3-3A66-505B-2EFA8AB0BB98}"/>
              </a:ext>
            </a:extLst>
          </p:cNvPr>
          <p:cNvSpPr txBox="1"/>
          <p:nvPr/>
        </p:nvSpPr>
        <p:spPr>
          <a:xfrm>
            <a:off x="436647" y="350432"/>
            <a:ext cx="8258236" cy="4832092"/>
          </a:xfrm>
          <a:prstGeom prst="rect">
            <a:avLst/>
          </a:prstGeom>
          <a:noFill/>
        </p:spPr>
        <p:txBody>
          <a:bodyPr wrap="square">
            <a:spAutoFit/>
          </a:bodyPr>
          <a:lstStyle/>
          <a:p>
            <a:pPr marL="0" marR="0">
              <a:spcBef>
                <a:spcPts val="0"/>
              </a:spcBef>
            </a:pPr>
            <a:r>
              <a:rPr lang="en-US" sz="2800" b="1" i="1" dirty="0">
                <a:latin typeface="Times New Roman" panose="02020603050405020304" pitchFamily="18" charset="0"/>
                <a:ea typeface="Calibri" panose="020F0502020204030204" pitchFamily="34" charset="0"/>
                <a:cs typeface="Times New Roman" panose="02020603050405020304" pitchFamily="18" charset="0"/>
              </a:rPr>
              <a:t>1.</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sách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mở</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khám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lướt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nắm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chép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quay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tabLst>
                <a:tab pos="180340" algn="l"/>
              </a:tabLst>
            </a:pPr>
            <a:r>
              <a:rPr lang="en-US" sz="2800" b="1" i="1" dirty="0">
                <a:latin typeface="Times New Roman" panose="02020603050405020304" pitchFamily="18" charset="0"/>
                <a:ea typeface="Calibri" panose="020F0502020204030204" pitchFamily="34" charset="0"/>
                <a:cs typeface="Times New Roman" panose="02020603050405020304" pitchFamily="18" charset="0"/>
              </a:rPr>
              <a:t>2.</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thiệu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tabLst>
                <a:tab pos="180340" algn="l"/>
              </a:tabLst>
            </a:pP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Thu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hút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đón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tabLst>
                <a:tab pos="18034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172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94"/>
        <p:cNvGrpSpPr/>
        <p:nvPr/>
      </p:nvGrpSpPr>
      <p:grpSpPr>
        <a:xfrm>
          <a:off x="0" y="0"/>
          <a:ext cx="0" cy="0"/>
          <a:chOff x="0" y="0"/>
          <a:chExt cx="0" cy="0"/>
        </a:xfrm>
      </p:grpSpPr>
      <p:sp>
        <p:nvSpPr>
          <p:cNvPr id="3" name="TextBox 2">
            <a:extLst>
              <a:ext uri="{FF2B5EF4-FFF2-40B4-BE49-F238E27FC236}">
                <a16:creationId xmlns:a16="http://schemas.microsoft.com/office/drawing/2014/main" id="{4E0D40C2-4532-658F-FDC1-2BF5D40347B8}"/>
              </a:ext>
            </a:extLst>
          </p:cNvPr>
          <p:cNvSpPr txBox="1"/>
          <p:nvPr/>
        </p:nvSpPr>
        <p:spPr>
          <a:xfrm>
            <a:off x="304800" y="57150"/>
            <a:ext cx="7848600" cy="1487587"/>
          </a:xfrm>
          <a:prstGeom prst="rect">
            <a:avLst/>
          </a:prstGeom>
          <a:noFill/>
        </p:spPr>
        <p:txBody>
          <a:bodyPr wrap="square">
            <a:spAutoFit/>
          </a:bodyPr>
          <a:lstStyle/>
          <a:p>
            <a:pPr marL="0" marR="0" algn="just">
              <a:spcBef>
                <a:spcPts val="0"/>
              </a:spcBef>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Nhóc</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Ni-</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-la: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b="1" dirty="0">
                <a:effectLst/>
                <a:latin typeface="Times New Roman" panose="02020603050405020304" pitchFamily="18" charset="0"/>
                <a:ea typeface="Calibri" panose="020F0502020204030204" pitchFamily="34" charset="0"/>
              </a:rPr>
              <a:t>1 </a:t>
            </a:r>
            <a:r>
              <a:rPr lang="en-US" sz="2800" b="1" dirty="0" err="1">
                <a:effectLst/>
                <a:latin typeface="Times New Roman" panose="02020603050405020304" pitchFamily="18" charset="0"/>
                <a:ea typeface="Calibri" panose="020F0502020204030204" pitchFamily="34" charset="0"/>
              </a:rPr>
              <a:t>Đọc</a:t>
            </a:r>
            <a:endParaRPr lang="en-US" sz="2800" dirty="0"/>
          </a:p>
        </p:txBody>
      </p:sp>
      <p:sp>
        <p:nvSpPr>
          <p:cNvPr id="6" name="TextBox 5">
            <a:extLst>
              <a:ext uri="{FF2B5EF4-FFF2-40B4-BE49-F238E27FC236}">
                <a16:creationId xmlns:a16="http://schemas.microsoft.com/office/drawing/2014/main" id="{73E99029-035A-F641-7149-E760FCE702DF}"/>
              </a:ext>
            </a:extLst>
          </p:cNvPr>
          <p:cNvSpPr txBox="1"/>
          <p:nvPr/>
        </p:nvSpPr>
        <p:spPr>
          <a:xfrm>
            <a:off x="319087" y="1428750"/>
            <a:ext cx="8077200" cy="3539430"/>
          </a:xfrm>
          <a:prstGeom prst="rect">
            <a:avLst/>
          </a:prstGeom>
          <a:noFill/>
        </p:spPr>
        <p:txBody>
          <a:bodyPr wrap="square">
            <a:spAutoFit/>
          </a:bodyPr>
          <a:lstStyle/>
          <a:p>
            <a:pPr marL="0" marR="0" algn="just">
              <a:spcBef>
                <a:spcPts val="0"/>
              </a:spcBef>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chung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-xi-</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1986</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Rơ-nê</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-xi-</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Nhóc</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Ni-cô-la:những</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VB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tin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additive="base">
                                        <p:cTn id="4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hysics Class for Kids: Kinetic Energy by Slidesgo">
  <a:themeElements>
    <a:clrScheme name="Simple Light">
      <a:dk1>
        <a:srgbClr val="210A06"/>
      </a:dk1>
      <a:lt1>
        <a:srgbClr val="FF6B6B"/>
      </a:lt1>
      <a:dk2>
        <a:srgbClr val="FFF2F0"/>
      </a:dk2>
      <a:lt2>
        <a:srgbClr val="FFE2DC"/>
      </a:lt2>
      <a:accent1>
        <a:srgbClr val="FFDA73"/>
      </a:accent1>
      <a:accent2>
        <a:srgbClr val="82B7F8"/>
      </a:accent2>
      <a:accent3>
        <a:srgbClr val="F57733"/>
      </a:accent3>
      <a:accent4>
        <a:srgbClr val="8C2902"/>
      </a:accent4>
      <a:accent5>
        <a:srgbClr val="FFFFFF"/>
      </a:accent5>
      <a:accent6>
        <a:srgbClr val="4D6D81"/>
      </a:accent6>
      <a:hlink>
        <a:srgbClr val="210A0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3016</Words>
  <PresentationFormat>On-screen Show (16:9)</PresentationFormat>
  <Paragraphs>201</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Times New Roman</vt:lpstr>
      <vt:lpstr>Symbol</vt:lpstr>
      <vt:lpstr>Fredoka One</vt:lpstr>
      <vt:lpstr>Arial</vt:lpstr>
      <vt:lpstr>Calibri</vt:lpstr>
      <vt:lpstr>Open Sans</vt:lpstr>
      <vt:lpstr>Exo 2</vt:lpstr>
      <vt:lpstr>Physics Class for Kids: Kinetic Energy by Slidesgo</vt:lpstr>
      <vt:lpstr>NGỮ VĂN 8 - BÀI 10  SÁCH - NGƯỜI BẠN ĐỒNG HÀNH THÁCH THỨC ĐẦU TIÊN:  ĐỌC NHƯ MỘT HÀNH TRÌNH  </vt:lpstr>
      <vt:lpstr>PowerPoint Presentation</vt:lpstr>
      <vt:lpstr>PowerPoint Presentation</vt:lpstr>
      <vt:lpstr>HĐ 2: Hình thành kiến thức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2023-07-23T15:52:25Z</dcterms:modified>
</cp:coreProperties>
</file>