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 id="2147483650" r:id="rId6"/>
  </p:sldMasterIdLst>
  <p:notesMasterIdLst>
    <p:notesMasterId r:id="rId7"/>
  </p:notesMasterIdLst>
  <p:sldIdLst>
    <p:sldId id="256" r:id="rId8"/>
    <p:sldId id="257" r:id="rId9"/>
    <p:sldId id="258" r:id="rId10"/>
    <p:sldId id="259" r:id="rId11"/>
    <p:sldId id="260" r:id="rId12"/>
    <p:sldId id="261" r:id="rId13"/>
    <p:sldId id="262" r:id="rId14"/>
    <p:sldId id="263" r:id="rId15"/>
  </p:sldIdLst>
  <p:sldSz cy="6858000" cx="9144000"/>
  <p:notesSz cx="6858000" cy="9144000"/>
  <p:embeddedFontLst>
    <p:embeddedFont>
      <p:font typeface="Arial Narrow"/>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20" roundtripDataSignature="AMtx7mgQxF6K4ifSnoBL/5dSGbNXR+l+j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1E04DACC-9211-4593-A42A-009288C23E4C}">
  <a:tblStyle styleId="{1E04DACC-9211-4593-A42A-009288C23E4C}"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font" Target="fonts/ArialNarrow-bold.fntdata"/><Relationship Id="rId16" Type="http://schemas.openxmlformats.org/officeDocument/2006/relationships/font" Target="fonts/ArialNarrow-regular.fntdata"/><Relationship Id="rId5" Type="http://schemas.openxmlformats.org/officeDocument/2006/relationships/slideMaster" Target="slideMasters/slideMaster1.xml"/><Relationship Id="rId19" Type="http://schemas.openxmlformats.org/officeDocument/2006/relationships/font" Target="fonts/ArialNarrow-boldItalic.fntdata"/><Relationship Id="rId6" Type="http://schemas.openxmlformats.org/officeDocument/2006/relationships/slideMaster" Target="slideMasters/slideMaster2.xml"/><Relationship Id="rId18" Type="http://schemas.openxmlformats.org/officeDocument/2006/relationships/font" Target="fonts/ArialNarrow-italic.fntdata"/><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Arial Narrow"/>
                <a:ea typeface="Arial Narrow"/>
                <a:cs typeface="Arial Narrow"/>
                <a:sym typeface="Arial Narrow"/>
              </a:defRPr>
            </a:lvl1pPr>
            <a:lvl2pPr lvl="1" marR="0" rtl="0" algn="l">
              <a:lnSpc>
                <a:spcPct val="100000"/>
              </a:lnSpc>
              <a:spcBef>
                <a:spcPts val="0"/>
              </a:spcBef>
              <a:spcAft>
                <a:spcPts val="0"/>
              </a:spcAft>
              <a:buSzPts val="1400"/>
              <a:buNone/>
              <a:defRPr b="0" i="0" sz="2400" u="none" cap="none" strike="noStrike">
                <a:solidFill>
                  <a:srgbClr val="000000"/>
                </a:solidFill>
                <a:latin typeface="Arial Narrow"/>
                <a:ea typeface="Arial Narrow"/>
                <a:cs typeface="Arial Narrow"/>
                <a:sym typeface="Arial Narrow"/>
              </a:defRPr>
            </a:lvl2pPr>
            <a:lvl3pPr lvl="2" marR="0" rtl="0" algn="l">
              <a:lnSpc>
                <a:spcPct val="100000"/>
              </a:lnSpc>
              <a:spcBef>
                <a:spcPts val="0"/>
              </a:spcBef>
              <a:spcAft>
                <a:spcPts val="0"/>
              </a:spcAft>
              <a:buSzPts val="1400"/>
              <a:buNone/>
              <a:defRPr b="0" i="0" sz="2400" u="none" cap="none" strike="noStrike">
                <a:solidFill>
                  <a:srgbClr val="000000"/>
                </a:solidFill>
                <a:latin typeface="Arial Narrow"/>
                <a:ea typeface="Arial Narrow"/>
                <a:cs typeface="Arial Narrow"/>
                <a:sym typeface="Arial Narrow"/>
              </a:defRPr>
            </a:lvl3pPr>
            <a:lvl4pPr lvl="3" marR="0" rtl="0" algn="l">
              <a:lnSpc>
                <a:spcPct val="100000"/>
              </a:lnSpc>
              <a:spcBef>
                <a:spcPts val="0"/>
              </a:spcBef>
              <a:spcAft>
                <a:spcPts val="0"/>
              </a:spcAft>
              <a:buSzPts val="1400"/>
              <a:buNone/>
              <a:defRPr b="0" i="0" sz="2400" u="none" cap="none" strike="noStrike">
                <a:solidFill>
                  <a:srgbClr val="000000"/>
                </a:solidFill>
                <a:latin typeface="Arial Narrow"/>
                <a:ea typeface="Arial Narrow"/>
                <a:cs typeface="Arial Narrow"/>
                <a:sym typeface="Arial Narrow"/>
              </a:defRPr>
            </a:lvl4pPr>
            <a:lvl5pPr lvl="4" marR="0" rtl="0" algn="l">
              <a:lnSpc>
                <a:spcPct val="100000"/>
              </a:lnSpc>
              <a:spcBef>
                <a:spcPts val="0"/>
              </a:spcBef>
              <a:spcAft>
                <a:spcPts val="0"/>
              </a:spcAft>
              <a:buSzPts val="1400"/>
              <a:buNone/>
              <a:defRPr b="0" i="0" sz="2400" u="none" cap="none" strike="noStrike">
                <a:solidFill>
                  <a:srgbClr val="000000"/>
                </a:solidFill>
                <a:latin typeface="Arial Narrow"/>
                <a:ea typeface="Arial Narrow"/>
                <a:cs typeface="Arial Narrow"/>
                <a:sym typeface="Arial Narrow"/>
              </a:defRPr>
            </a:lvl5pPr>
            <a:lvl6pPr lvl="5" marR="0" rtl="0" algn="l">
              <a:lnSpc>
                <a:spcPct val="100000"/>
              </a:lnSpc>
              <a:spcBef>
                <a:spcPts val="0"/>
              </a:spcBef>
              <a:spcAft>
                <a:spcPts val="0"/>
              </a:spcAft>
              <a:buSzPts val="1400"/>
              <a:buNone/>
              <a:defRPr b="0" i="0" sz="2400" u="none" cap="none" strike="noStrike">
                <a:solidFill>
                  <a:srgbClr val="000000"/>
                </a:solidFill>
                <a:latin typeface="Arial Narrow"/>
                <a:ea typeface="Arial Narrow"/>
                <a:cs typeface="Arial Narrow"/>
                <a:sym typeface="Arial Narrow"/>
              </a:defRPr>
            </a:lvl6pPr>
            <a:lvl7pPr lvl="6" marR="0" rtl="0" algn="l">
              <a:lnSpc>
                <a:spcPct val="100000"/>
              </a:lnSpc>
              <a:spcBef>
                <a:spcPts val="0"/>
              </a:spcBef>
              <a:spcAft>
                <a:spcPts val="0"/>
              </a:spcAft>
              <a:buSzPts val="1400"/>
              <a:buNone/>
              <a:defRPr b="0" i="0" sz="2400" u="none" cap="none" strike="noStrike">
                <a:solidFill>
                  <a:srgbClr val="000000"/>
                </a:solidFill>
                <a:latin typeface="Arial Narrow"/>
                <a:ea typeface="Arial Narrow"/>
                <a:cs typeface="Arial Narrow"/>
                <a:sym typeface="Arial Narrow"/>
              </a:defRPr>
            </a:lvl7pPr>
            <a:lvl8pPr lvl="7" marR="0" rtl="0" algn="l">
              <a:lnSpc>
                <a:spcPct val="100000"/>
              </a:lnSpc>
              <a:spcBef>
                <a:spcPts val="0"/>
              </a:spcBef>
              <a:spcAft>
                <a:spcPts val="0"/>
              </a:spcAft>
              <a:buSzPts val="1400"/>
              <a:buNone/>
              <a:defRPr b="0" i="0" sz="2400" u="none" cap="none" strike="noStrike">
                <a:solidFill>
                  <a:srgbClr val="000000"/>
                </a:solidFill>
                <a:latin typeface="Arial Narrow"/>
                <a:ea typeface="Arial Narrow"/>
                <a:cs typeface="Arial Narrow"/>
                <a:sym typeface="Arial Narrow"/>
              </a:defRPr>
            </a:lvl8pPr>
            <a:lvl9pPr lvl="8" marR="0" rtl="0" algn="l">
              <a:lnSpc>
                <a:spcPct val="100000"/>
              </a:lnSpc>
              <a:spcBef>
                <a:spcPts val="0"/>
              </a:spcBef>
              <a:spcAft>
                <a:spcPts val="0"/>
              </a:spcAft>
              <a:buSzPts val="1400"/>
              <a:buNone/>
              <a:defRPr b="0" i="0" sz="2400" u="none" cap="none" strike="noStrike">
                <a:solidFill>
                  <a:srgbClr val="000000"/>
                </a:solidFill>
                <a:latin typeface="Arial Narrow"/>
                <a:ea typeface="Arial Narrow"/>
                <a:cs typeface="Arial Narrow"/>
                <a:sym typeface="Arial Narrow"/>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Arial Narrow"/>
                <a:ea typeface="Arial Narrow"/>
                <a:cs typeface="Arial Narrow"/>
                <a:sym typeface="Arial Narrow"/>
              </a:defRPr>
            </a:lvl1pPr>
            <a:lvl2pPr lvl="1" marR="0" rtl="0" algn="l">
              <a:lnSpc>
                <a:spcPct val="100000"/>
              </a:lnSpc>
              <a:spcBef>
                <a:spcPts val="0"/>
              </a:spcBef>
              <a:spcAft>
                <a:spcPts val="0"/>
              </a:spcAft>
              <a:buSzPts val="1400"/>
              <a:buNone/>
              <a:defRPr b="0" i="0" sz="2400" u="none" cap="none" strike="noStrike">
                <a:solidFill>
                  <a:srgbClr val="000000"/>
                </a:solidFill>
                <a:latin typeface="Arial Narrow"/>
                <a:ea typeface="Arial Narrow"/>
                <a:cs typeface="Arial Narrow"/>
                <a:sym typeface="Arial Narrow"/>
              </a:defRPr>
            </a:lvl2pPr>
            <a:lvl3pPr lvl="2" marR="0" rtl="0" algn="l">
              <a:lnSpc>
                <a:spcPct val="100000"/>
              </a:lnSpc>
              <a:spcBef>
                <a:spcPts val="0"/>
              </a:spcBef>
              <a:spcAft>
                <a:spcPts val="0"/>
              </a:spcAft>
              <a:buSzPts val="1400"/>
              <a:buNone/>
              <a:defRPr b="0" i="0" sz="2400" u="none" cap="none" strike="noStrike">
                <a:solidFill>
                  <a:srgbClr val="000000"/>
                </a:solidFill>
                <a:latin typeface="Arial Narrow"/>
                <a:ea typeface="Arial Narrow"/>
                <a:cs typeface="Arial Narrow"/>
                <a:sym typeface="Arial Narrow"/>
              </a:defRPr>
            </a:lvl3pPr>
            <a:lvl4pPr lvl="3" marR="0" rtl="0" algn="l">
              <a:lnSpc>
                <a:spcPct val="100000"/>
              </a:lnSpc>
              <a:spcBef>
                <a:spcPts val="0"/>
              </a:spcBef>
              <a:spcAft>
                <a:spcPts val="0"/>
              </a:spcAft>
              <a:buSzPts val="1400"/>
              <a:buNone/>
              <a:defRPr b="0" i="0" sz="2400" u="none" cap="none" strike="noStrike">
                <a:solidFill>
                  <a:srgbClr val="000000"/>
                </a:solidFill>
                <a:latin typeface="Arial Narrow"/>
                <a:ea typeface="Arial Narrow"/>
                <a:cs typeface="Arial Narrow"/>
                <a:sym typeface="Arial Narrow"/>
              </a:defRPr>
            </a:lvl4pPr>
            <a:lvl5pPr lvl="4" marR="0" rtl="0" algn="l">
              <a:lnSpc>
                <a:spcPct val="100000"/>
              </a:lnSpc>
              <a:spcBef>
                <a:spcPts val="0"/>
              </a:spcBef>
              <a:spcAft>
                <a:spcPts val="0"/>
              </a:spcAft>
              <a:buSzPts val="1400"/>
              <a:buNone/>
              <a:defRPr b="0" i="0" sz="2400" u="none" cap="none" strike="noStrike">
                <a:solidFill>
                  <a:srgbClr val="000000"/>
                </a:solidFill>
                <a:latin typeface="Arial Narrow"/>
                <a:ea typeface="Arial Narrow"/>
                <a:cs typeface="Arial Narrow"/>
                <a:sym typeface="Arial Narrow"/>
              </a:defRPr>
            </a:lvl5pPr>
            <a:lvl6pPr lvl="5" marR="0" rtl="0" algn="l">
              <a:lnSpc>
                <a:spcPct val="100000"/>
              </a:lnSpc>
              <a:spcBef>
                <a:spcPts val="0"/>
              </a:spcBef>
              <a:spcAft>
                <a:spcPts val="0"/>
              </a:spcAft>
              <a:buSzPts val="1400"/>
              <a:buNone/>
              <a:defRPr b="0" i="0" sz="2400" u="none" cap="none" strike="noStrike">
                <a:solidFill>
                  <a:srgbClr val="000000"/>
                </a:solidFill>
                <a:latin typeface="Arial Narrow"/>
                <a:ea typeface="Arial Narrow"/>
                <a:cs typeface="Arial Narrow"/>
                <a:sym typeface="Arial Narrow"/>
              </a:defRPr>
            </a:lvl6pPr>
            <a:lvl7pPr lvl="6" marR="0" rtl="0" algn="l">
              <a:lnSpc>
                <a:spcPct val="100000"/>
              </a:lnSpc>
              <a:spcBef>
                <a:spcPts val="0"/>
              </a:spcBef>
              <a:spcAft>
                <a:spcPts val="0"/>
              </a:spcAft>
              <a:buSzPts val="1400"/>
              <a:buNone/>
              <a:defRPr b="0" i="0" sz="2400" u="none" cap="none" strike="noStrike">
                <a:solidFill>
                  <a:srgbClr val="000000"/>
                </a:solidFill>
                <a:latin typeface="Arial Narrow"/>
                <a:ea typeface="Arial Narrow"/>
                <a:cs typeface="Arial Narrow"/>
                <a:sym typeface="Arial Narrow"/>
              </a:defRPr>
            </a:lvl7pPr>
            <a:lvl8pPr lvl="7" marR="0" rtl="0" algn="l">
              <a:lnSpc>
                <a:spcPct val="100000"/>
              </a:lnSpc>
              <a:spcBef>
                <a:spcPts val="0"/>
              </a:spcBef>
              <a:spcAft>
                <a:spcPts val="0"/>
              </a:spcAft>
              <a:buSzPts val="1400"/>
              <a:buNone/>
              <a:defRPr b="0" i="0" sz="2400" u="none" cap="none" strike="noStrike">
                <a:solidFill>
                  <a:srgbClr val="000000"/>
                </a:solidFill>
                <a:latin typeface="Arial Narrow"/>
                <a:ea typeface="Arial Narrow"/>
                <a:cs typeface="Arial Narrow"/>
                <a:sym typeface="Arial Narrow"/>
              </a:defRPr>
            </a:lvl8pPr>
            <a:lvl9pPr lvl="8" marR="0" rtl="0" algn="l">
              <a:lnSpc>
                <a:spcPct val="100000"/>
              </a:lnSpc>
              <a:spcBef>
                <a:spcPts val="0"/>
              </a:spcBef>
              <a:spcAft>
                <a:spcPts val="0"/>
              </a:spcAft>
              <a:buSzPts val="1400"/>
              <a:buNone/>
              <a:defRPr b="0" i="0" sz="2400" u="none" cap="none" strike="noStrike">
                <a:solidFill>
                  <a:srgbClr val="000000"/>
                </a:solidFill>
                <a:latin typeface="Arial Narrow"/>
                <a:ea typeface="Arial Narrow"/>
                <a:cs typeface="Arial Narrow"/>
                <a:sym typeface="Arial Narrow"/>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Arial Narrow"/>
                <a:ea typeface="Arial Narrow"/>
                <a:cs typeface="Arial Narrow"/>
                <a:sym typeface="Arial Narrow"/>
              </a:defRPr>
            </a:lvl1pPr>
            <a:lvl2pPr lvl="1" marR="0" rtl="0" algn="l">
              <a:lnSpc>
                <a:spcPct val="100000"/>
              </a:lnSpc>
              <a:spcBef>
                <a:spcPts val="0"/>
              </a:spcBef>
              <a:spcAft>
                <a:spcPts val="0"/>
              </a:spcAft>
              <a:buSzPts val="1400"/>
              <a:buNone/>
              <a:defRPr b="0" i="0" sz="2400" u="none" cap="none" strike="noStrike">
                <a:solidFill>
                  <a:srgbClr val="000000"/>
                </a:solidFill>
                <a:latin typeface="Arial Narrow"/>
                <a:ea typeface="Arial Narrow"/>
                <a:cs typeface="Arial Narrow"/>
                <a:sym typeface="Arial Narrow"/>
              </a:defRPr>
            </a:lvl2pPr>
            <a:lvl3pPr lvl="2" marR="0" rtl="0" algn="l">
              <a:lnSpc>
                <a:spcPct val="100000"/>
              </a:lnSpc>
              <a:spcBef>
                <a:spcPts val="0"/>
              </a:spcBef>
              <a:spcAft>
                <a:spcPts val="0"/>
              </a:spcAft>
              <a:buSzPts val="1400"/>
              <a:buNone/>
              <a:defRPr b="0" i="0" sz="2400" u="none" cap="none" strike="noStrike">
                <a:solidFill>
                  <a:srgbClr val="000000"/>
                </a:solidFill>
                <a:latin typeface="Arial Narrow"/>
                <a:ea typeface="Arial Narrow"/>
                <a:cs typeface="Arial Narrow"/>
                <a:sym typeface="Arial Narrow"/>
              </a:defRPr>
            </a:lvl3pPr>
            <a:lvl4pPr lvl="3" marR="0" rtl="0" algn="l">
              <a:lnSpc>
                <a:spcPct val="100000"/>
              </a:lnSpc>
              <a:spcBef>
                <a:spcPts val="0"/>
              </a:spcBef>
              <a:spcAft>
                <a:spcPts val="0"/>
              </a:spcAft>
              <a:buSzPts val="1400"/>
              <a:buNone/>
              <a:defRPr b="0" i="0" sz="2400" u="none" cap="none" strike="noStrike">
                <a:solidFill>
                  <a:srgbClr val="000000"/>
                </a:solidFill>
                <a:latin typeface="Arial Narrow"/>
                <a:ea typeface="Arial Narrow"/>
                <a:cs typeface="Arial Narrow"/>
                <a:sym typeface="Arial Narrow"/>
              </a:defRPr>
            </a:lvl4pPr>
            <a:lvl5pPr lvl="4" marR="0" rtl="0" algn="l">
              <a:lnSpc>
                <a:spcPct val="100000"/>
              </a:lnSpc>
              <a:spcBef>
                <a:spcPts val="0"/>
              </a:spcBef>
              <a:spcAft>
                <a:spcPts val="0"/>
              </a:spcAft>
              <a:buSzPts val="1400"/>
              <a:buNone/>
              <a:defRPr b="0" i="0" sz="2400" u="none" cap="none" strike="noStrike">
                <a:solidFill>
                  <a:srgbClr val="000000"/>
                </a:solidFill>
                <a:latin typeface="Arial Narrow"/>
                <a:ea typeface="Arial Narrow"/>
                <a:cs typeface="Arial Narrow"/>
                <a:sym typeface="Arial Narrow"/>
              </a:defRPr>
            </a:lvl5pPr>
            <a:lvl6pPr lvl="5" marR="0" rtl="0" algn="l">
              <a:lnSpc>
                <a:spcPct val="100000"/>
              </a:lnSpc>
              <a:spcBef>
                <a:spcPts val="0"/>
              </a:spcBef>
              <a:spcAft>
                <a:spcPts val="0"/>
              </a:spcAft>
              <a:buSzPts val="1400"/>
              <a:buNone/>
              <a:defRPr b="0" i="0" sz="2400" u="none" cap="none" strike="noStrike">
                <a:solidFill>
                  <a:srgbClr val="000000"/>
                </a:solidFill>
                <a:latin typeface="Arial Narrow"/>
                <a:ea typeface="Arial Narrow"/>
                <a:cs typeface="Arial Narrow"/>
                <a:sym typeface="Arial Narrow"/>
              </a:defRPr>
            </a:lvl6pPr>
            <a:lvl7pPr lvl="6" marR="0" rtl="0" algn="l">
              <a:lnSpc>
                <a:spcPct val="100000"/>
              </a:lnSpc>
              <a:spcBef>
                <a:spcPts val="0"/>
              </a:spcBef>
              <a:spcAft>
                <a:spcPts val="0"/>
              </a:spcAft>
              <a:buSzPts val="1400"/>
              <a:buNone/>
              <a:defRPr b="0" i="0" sz="2400" u="none" cap="none" strike="noStrike">
                <a:solidFill>
                  <a:srgbClr val="000000"/>
                </a:solidFill>
                <a:latin typeface="Arial Narrow"/>
                <a:ea typeface="Arial Narrow"/>
                <a:cs typeface="Arial Narrow"/>
                <a:sym typeface="Arial Narrow"/>
              </a:defRPr>
            </a:lvl7pPr>
            <a:lvl8pPr lvl="7" marR="0" rtl="0" algn="l">
              <a:lnSpc>
                <a:spcPct val="100000"/>
              </a:lnSpc>
              <a:spcBef>
                <a:spcPts val="0"/>
              </a:spcBef>
              <a:spcAft>
                <a:spcPts val="0"/>
              </a:spcAft>
              <a:buSzPts val="1400"/>
              <a:buNone/>
              <a:defRPr b="0" i="0" sz="2400" u="none" cap="none" strike="noStrike">
                <a:solidFill>
                  <a:srgbClr val="000000"/>
                </a:solidFill>
                <a:latin typeface="Arial Narrow"/>
                <a:ea typeface="Arial Narrow"/>
                <a:cs typeface="Arial Narrow"/>
                <a:sym typeface="Arial Narrow"/>
              </a:defRPr>
            </a:lvl8pPr>
            <a:lvl9pPr lvl="8" marR="0" rtl="0" algn="l">
              <a:lnSpc>
                <a:spcPct val="100000"/>
              </a:lnSpc>
              <a:spcBef>
                <a:spcPts val="0"/>
              </a:spcBef>
              <a:spcAft>
                <a:spcPts val="0"/>
              </a:spcAft>
              <a:buSzPts val="1400"/>
              <a:buNone/>
              <a:defRPr b="0" i="0" sz="2400" u="none" cap="none" strike="noStrike">
                <a:solidFill>
                  <a:srgbClr val="000000"/>
                </a:solidFill>
                <a:latin typeface="Arial Narrow"/>
                <a:ea typeface="Arial Narrow"/>
                <a:cs typeface="Arial Narrow"/>
                <a:sym typeface="Arial Narrow"/>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1: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132" name="Google Shape;132;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33" name="Google Shape;133;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2: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148" name="Google Shape;148;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49" name="Google Shape;149;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3: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178" name="Google Shape;178;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79" name="Google Shape;179;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4: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213" name="Google Shape;213;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14" name="Google Shape;214;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p5: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238" name="Google Shape;238;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39" name="Google Shape;239;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p6: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260" name="Google Shape;260;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61" name="Google Shape;261;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p7: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276" name="Google Shape;276;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77" name="Google Shape;277;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p8: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291" name="Google Shape;291;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92" name="Google Shape;292;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35" name="Shape 35"/>
        <p:cNvGrpSpPr/>
        <p:nvPr/>
      </p:nvGrpSpPr>
      <p:grpSpPr>
        <a:xfrm>
          <a:off x="0" y="0"/>
          <a:ext cx="0" cy="0"/>
          <a:chOff x="0" y="0"/>
          <a:chExt cx="0" cy="0"/>
        </a:xfrm>
      </p:grpSpPr>
      <p:sp>
        <p:nvSpPr>
          <p:cNvPr id="36" name="Google Shape;36;p10"/>
          <p:cNvSpPr txBox="1"/>
          <p:nvPr>
            <p:ph type="ctrTitle"/>
          </p:nvPr>
        </p:nvSpPr>
        <p:spPr>
          <a:xfrm>
            <a:off x="457200" y="1447800"/>
            <a:ext cx="8229600" cy="17367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54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7" name="Google Shape;37;p10"/>
          <p:cNvSpPr txBox="1"/>
          <p:nvPr>
            <p:ph idx="1" type="subTitle"/>
          </p:nvPr>
        </p:nvSpPr>
        <p:spPr>
          <a:xfrm>
            <a:off x="1371600" y="34290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SzPts val="3200"/>
              <a:buFont typeface="Arial"/>
              <a:buNone/>
              <a:defRPr/>
            </a:lvl1pPr>
            <a:lvl2pPr lvl="1" algn="l">
              <a:spcBef>
                <a:spcPts val="360"/>
              </a:spcBef>
              <a:spcAft>
                <a:spcPts val="0"/>
              </a:spcAft>
              <a:buClr>
                <a:schemeClr val="lt1"/>
              </a:buClr>
              <a:buSzPts val="1800"/>
              <a:buChar char="–"/>
              <a:defRPr/>
            </a:lvl2pPr>
            <a:lvl3pPr lvl="2" algn="l">
              <a:spcBef>
                <a:spcPts val="360"/>
              </a:spcBef>
              <a:spcAft>
                <a:spcPts val="0"/>
              </a:spcAft>
              <a:buSzPts val="1800"/>
              <a:buChar char="•"/>
              <a:defRPr/>
            </a:lvl3pPr>
            <a:lvl4pPr lvl="3" algn="l">
              <a:spcBef>
                <a:spcPts val="360"/>
              </a:spcBef>
              <a:spcAft>
                <a:spcPts val="0"/>
              </a:spcAft>
              <a:buClr>
                <a:schemeClr val="lt1"/>
              </a:buClr>
              <a:buSzPts val="1800"/>
              <a:buChar char="–"/>
              <a:defRPr/>
            </a:lvl4pPr>
            <a:lvl5pPr lvl="4" algn="l">
              <a:spcBef>
                <a:spcPts val="360"/>
              </a:spcBef>
              <a:spcAft>
                <a:spcPts val="0"/>
              </a:spcAft>
              <a:buSzPts val="1800"/>
              <a:buChar char="•"/>
              <a:defRPr/>
            </a:lvl5pPr>
            <a:lvl6pPr lvl="5" algn="l">
              <a:spcBef>
                <a:spcPts val="360"/>
              </a:spcBef>
              <a:spcAft>
                <a:spcPts val="0"/>
              </a:spcAft>
              <a:buSzPts val="1800"/>
              <a:buChar char="•"/>
              <a:defRPr/>
            </a:lvl6pPr>
            <a:lvl7pPr lvl="6" algn="l">
              <a:spcBef>
                <a:spcPts val="360"/>
              </a:spcBef>
              <a:spcAft>
                <a:spcPts val="0"/>
              </a:spcAft>
              <a:buSzPts val="1800"/>
              <a:buChar char="•"/>
              <a:defRPr/>
            </a:lvl7pPr>
            <a:lvl8pPr lvl="7" algn="l">
              <a:spcBef>
                <a:spcPts val="360"/>
              </a:spcBef>
              <a:spcAft>
                <a:spcPts val="0"/>
              </a:spcAft>
              <a:buSzPts val="1800"/>
              <a:buChar char="•"/>
              <a:defRPr/>
            </a:lvl8pPr>
            <a:lvl9pPr lvl="8" algn="l">
              <a:spcBef>
                <a:spcPts val="360"/>
              </a:spcBef>
              <a:spcAft>
                <a:spcPts val="0"/>
              </a:spcAft>
              <a:buSzPts val="1800"/>
              <a:buChar char="•"/>
              <a:defRPr/>
            </a:lvl9pPr>
          </a:lstStyle>
          <a:p/>
        </p:txBody>
      </p:sp>
      <p:sp>
        <p:nvSpPr>
          <p:cNvPr id="38" name="Google Shape;38;p10"/>
          <p:cNvSpPr txBox="1"/>
          <p:nvPr>
            <p:ph idx="10" type="dt"/>
          </p:nvPr>
        </p:nvSpPr>
        <p:spPr>
          <a:xfrm>
            <a:off x="457200" y="6248400"/>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10"/>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40" name="Google Shape;40;p10"/>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18" name="Shape 118"/>
        <p:cNvGrpSpPr/>
        <p:nvPr/>
      </p:nvGrpSpPr>
      <p:grpSpPr>
        <a:xfrm>
          <a:off x="0" y="0"/>
          <a:ext cx="0" cy="0"/>
          <a:chOff x="0" y="0"/>
          <a:chExt cx="0" cy="0"/>
        </a:xfrm>
      </p:grpSpPr>
      <p:sp>
        <p:nvSpPr>
          <p:cNvPr id="119" name="Google Shape;119;p20"/>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20" name="Google Shape;120;p20"/>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SzPts val="2000"/>
              <a:buFont typeface="Arial"/>
              <a:buNone/>
              <a:defRPr sz="2000"/>
            </a:lvl1pPr>
            <a:lvl2pPr indent="-228600" lvl="1" marL="914400" algn="l">
              <a:spcBef>
                <a:spcPts val="360"/>
              </a:spcBef>
              <a:spcAft>
                <a:spcPts val="0"/>
              </a:spcAft>
              <a:buClr>
                <a:schemeClr val="lt1"/>
              </a:buClr>
              <a:buSzPts val="1800"/>
              <a:buFont typeface="Arial"/>
              <a:buNone/>
              <a:defRPr sz="1800"/>
            </a:lvl2pPr>
            <a:lvl3pPr indent="-228600" lvl="2" marL="1371600" algn="l">
              <a:spcBef>
                <a:spcPts val="320"/>
              </a:spcBef>
              <a:spcAft>
                <a:spcPts val="0"/>
              </a:spcAft>
              <a:buSzPts val="1600"/>
              <a:buFont typeface="Arial"/>
              <a:buNone/>
              <a:defRPr sz="1600"/>
            </a:lvl3pPr>
            <a:lvl4pPr indent="-228600" lvl="3" marL="1828800" algn="l">
              <a:spcBef>
                <a:spcPts val="280"/>
              </a:spcBef>
              <a:spcAft>
                <a:spcPts val="0"/>
              </a:spcAft>
              <a:buClr>
                <a:schemeClr val="lt1"/>
              </a:buClr>
              <a:buSzPts val="1400"/>
              <a:buFont typeface="Arial"/>
              <a:buNone/>
              <a:defRPr sz="1400"/>
            </a:lvl4pPr>
            <a:lvl5pPr indent="-228600" lvl="4" marL="2286000" algn="l">
              <a:spcBef>
                <a:spcPts val="280"/>
              </a:spcBef>
              <a:spcAft>
                <a:spcPts val="0"/>
              </a:spcAft>
              <a:buSzPts val="1400"/>
              <a:buFont typeface="Arial"/>
              <a:buNone/>
              <a:defRPr sz="1400"/>
            </a:lvl5pPr>
            <a:lvl6pPr indent="-228600" lvl="5" marL="2743200" algn="l">
              <a:spcBef>
                <a:spcPts val="280"/>
              </a:spcBef>
              <a:spcAft>
                <a:spcPts val="0"/>
              </a:spcAft>
              <a:buSzPts val="1400"/>
              <a:buFont typeface="Arial"/>
              <a:buNone/>
              <a:defRPr sz="1400"/>
            </a:lvl6pPr>
            <a:lvl7pPr indent="-228600" lvl="6" marL="3200400" algn="l">
              <a:spcBef>
                <a:spcPts val="280"/>
              </a:spcBef>
              <a:spcAft>
                <a:spcPts val="0"/>
              </a:spcAft>
              <a:buSzPts val="1400"/>
              <a:buFont typeface="Arial"/>
              <a:buNone/>
              <a:defRPr sz="1400"/>
            </a:lvl7pPr>
            <a:lvl8pPr indent="-228600" lvl="7" marL="3657600" algn="l">
              <a:spcBef>
                <a:spcPts val="280"/>
              </a:spcBef>
              <a:spcAft>
                <a:spcPts val="0"/>
              </a:spcAft>
              <a:buSzPts val="1400"/>
              <a:buFont typeface="Arial"/>
              <a:buNone/>
              <a:defRPr sz="1400"/>
            </a:lvl8pPr>
            <a:lvl9pPr indent="-228600" lvl="8" marL="4114800" algn="l">
              <a:spcBef>
                <a:spcPts val="280"/>
              </a:spcBef>
              <a:spcAft>
                <a:spcPts val="0"/>
              </a:spcAft>
              <a:buSzPts val="1400"/>
              <a:buFont typeface="Arial"/>
              <a:buNone/>
              <a:defRPr sz="1400"/>
            </a:lvl9pPr>
          </a:lstStyle>
          <a:p/>
        </p:txBody>
      </p:sp>
      <p:sp>
        <p:nvSpPr>
          <p:cNvPr id="121" name="Google Shape;121;p20"/>
          <p:cNvSpPr txBox="1"/>
          <p:nvPr>
            <p:ph idx="10" type="dt"/>
          </p:nvPr>
        </p:nvSpPr>
        <p:spPr>
          <a:xfrm>
            <a:off x="457200" y="6248400"/>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2" name="Google Shape;122;p20"/>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3" name="Google Shape;123;p20"/>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24" name="Shape 124"/>
        <p:cNvGrpSpPr/>
        <p:nvPr/>
      </p:nvGrpSpPr>
      <p:grpSpPr>
        <a:xfrm>
          <a:off x="0" y="0"/>
          <a:ext cx="0" cy="0"/>
          <a:chOff x="0" y="0"/>
          <a:chExt cx="0" cy="0"/>
        </a:xfrm>
      </p:grpSpPr>
      <p:sp>
        <p:nvSpPr>
          <p:cNvPr id="125" name="Google Shape;125;p21"/>
          <p:cNvSpPr txBox="1"/>
          <p:nvPr>
            <p:ph type="title"/>
          </p:nvPr>
        </p:nvSpPr>
        <p:spPr>
          <a:xfrm>
            <a:off x="457200" y="228600"/>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26" name="Google Shape;126;p21"/>
          <p:cNvSpPr txBox="1"/>
          <p:nvPr>
            <p:ph idx="1" type="body"/>
          </p:nvPr>
        </p:nvSpPr>
        <p:spPr>
          <a:xfrm>
            <a:off x="457200" y="1600200"/>
            <a:ext cx="8229600" cy="4495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Clr>
                <a:schemeClr val="lt1"/>
              </a:buClr>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lt1"/>
              </a:buClr>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27" name="Google Shape;127;p21"/>
          <p:cNvSpPr txBox="1"/>
          <p:nvPr>
            <p:ph idx="10" type="dt"/>
          </p:nvPr>
        </p:nvSpPr>
        <p:spPr>
          <a:xfrm>
            <a:off x="457200" y="6248400"/>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8" name="Google Shape;128;p21"/>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9" name="Google Shape;129;p21"/>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7" name="Shape 67"/>
        <p:cNvGrpSpPr/>
        <p:nvPr/>
      </p:nvGrpSpPr>
      <p:grpSpPr>
        <a:xfrm>
          <a:off x="0" y="0"/>
          <a:ext cx="0" cy="0"/>
          <a:chOff x="0" y="0"/>
          <a:chExt cx="0" cy="0"/>
        </a:xfrm>
      </p:grpSpPr>
      <p:sp>
        <p:nvSpPr>
          <p:cNvPr id="68" name="Google Shape;68;p12"/>
          <p:cNvSpPr txBox="1"/>
          <p:nvPr>
            <p:ph type="title"/>
          </p:nvPr>
        </p:nvSpPr>
        <p:spPr>
          <a:xfrm rot="5400000">
            <a:off x="4724400" y="2133600"/>
            <a:ext cx="5867400"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9" name="Google Shape;69;p12"/>
          <p:cNvSpPr txBox="1"/>
          <p:nvPr>
            <p:ph idx="1" type="body"/>
          </p:nvPr>
        </p:nvSpPr>
        <p:spPr>
          <a:xfrm rot="5400000">
            <a:off x="533400" y="152400"/>
            <a:ext cx="5867400"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Clr>
                <a:schemeClr val="lt1"/>
              </a:buClr>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lt1"/>
              </a:buClr>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70" name="Google Shape;70;p12"/>
          <p:cNvSpPr txBox="1"/>
          <p:nvPr>
            <p:ph idx="10" type="dt"/>
          </p:nvPr>
        </p:nvSpPr>
        <p:spPr>
          <a:xfrm>
            <a:off x="457200" y="6248400"/>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2"/>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2"/>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3" name="Shape 73"/>
        <p:cNvGrpSpPr/>
        <p:nvPr/>
      </p:nvGrpSpPr>
      <p:grpSpPr>
        <a:xfrm>
          <a:off x="0" y="0"/>
          <a:ext cx="0" cy="0"/>
          <a:chOff x="0" y="0"/>
          <a:chExt cx="0" cy="0"/>
        </a:xfrm>
      </p:grpSpPr>
      <p:sp>
        <p:nvSpPr>
          <p:cNvPr id="74" name="Google Shape;74;p13"/>
          <p:cNvSpPr txBox="1"/>
          <p:nvPr>
            <p:ph type="title"/>
          </p:nvPr>
        </p:nvSpPr>
        <p:spPr>
          <a:xfrm>
            <a:off x="457200" y="228600"/>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5" name="Google Shape;75;p13"/>
          <p:cNvSpPr txBox="1"/>
          <p:nvPr>
            <p:ph idx="1" type="body"/>
          </p:nvPr>
        </p:nvSpPr>
        <p:spPr>
          <a:xfrm rot="5400000">
            <a:off x="2324100" y="-266700"/>
            <a:ext cx="4495800"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Clr>
                <a:schemeClr val="lt1"/>
              </a:buClr>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lt1"/>
              </a:buClr>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76" name="Google Shape;76;p13"/>
          <p:cNvSpPr txBox="1"/>
          <p:nvPr>
            <p:ph idx="10" type="dt"/>
          </p:nvPr>
        </p:nvSpPr>
        <p:spPr>
          <a:xfrm>
            <a:off x="457200" y="6248400"/>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3"/>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3"/>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9" name="Shape 79"/>
        <p:cNvGrpSpPr/>
        <p:nvPr/>
      </p:nvGrpSpPr>
      <p:grpSpPr>
        <a:xfrm>
          <a:off x="0" y="0"/>
          <a:ext cx="0" cy="0"/>
          <a:chOff x="0" y="0"/>
          <a:chExt cx="0" cy="0"/>
        </a:xfrm>
      </p:grpSpPr>
      <p:sp>
        <p:nvSpPr>
          <p:cNvPr id="80" name="Google Shape;80;p14"/>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1" name="Google Shape;81;p14"/>
          <p:cNvSpPr/>
          <p:nvPr>
            <p:ph idx="2" type="pic"/>
          </p:nvPr>
        </p:nvSpPr>
        <p:spPr>
          <a:xfrm>
            <a:off x="1792288" y="612775"/>
            <a:ext cx="5486400" cy="4114800"/>
          </a:xfrm>
          <a:prstGeom prst="rect">
            <a:avLst/>
          </a:prstGeom>
          <a:noFill/>
          <a:ln>
            <a:noFill/>
          </a:ln>
        </p:spPr>
      </p:sp>
      <p:sp>
        <p:nvSpPr>
          <p:cNvPr id="82" name="Google Shape;82;p14"/>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SzPts val="1400"/>
              <a:buFont typeface="Arial"/>
              <a:buNone/>
              <a:defRPr sz="1400"/>
            </a:lvl1pPr>
            <a:lvl2pPr indent="-228600" lvl="1" marL="914400" algn="l">
              <a:spcBef>
                <a:spcPts val="240"/>
              </a:spcBef>
              <a:spcAft>
                <a:spcPts val="0"/>
              </a:spcAft>
              <a:buClr>
                <a:schemeClr val="lt1"/>
              </a:buClr>
              <a:buSzPts val="1200"/>
              <a:buFont typeface="Arial"/>
              <a:buNone/>
              <a:defRPr sz="1200"/>
            </a:lvl2pPr>
            <a:lvl3pPr indent="-228600" lvl="2" marL="1371600" algn="l">
              <a:spcBef>
                <a:spcPts val="200"/>
              </a:spcBef>
              <a:spcAft>
                <a:spcPts val="0"/>
              </a:spcAft>
              <a:buSzPts val="1000"/>
              <a:buFont typeface="Arial"/>
              <a:buNone/>
              <a:defRPr sz="1000"/>
            </a:lvl3pPr>
            <a:lvl4pPr indent="-228600" lvl="3" marL="1828800" algn="l">
              <a:spcBef>
                <a:spcPts val="180"/>
              </a:spcBef>
              <a:spcAft>
                <a:spcPts val="0"/>
              </a:spcAft>
              <a:buClr>
                <a:schemeClr val="lt1"/>
              </a:buClr>
              <a:buSzPts val="900"/>
              <a:buFont typeface="Arial"/>
              <a:buNone/>
              <a:defRPr sz="900"/>
            </a:lvl4pPr>
            <a:lvl5pPr indent="-228600" lvl="4" marL="2286000" algn="l">
              <a:spcBef>
                <a:spcPts val="180"/>
              </a:spcBef>
              <a:spcAft>
                <a:spcPts val="0"/>
              </a:spcAft>
              <a:buSzPts val="900"/>
              <a:buFont typeface="Arial"/>
              <a:buNone/>
              <a:defRPr sz="900"/>
            </a:lvl5pPr>
            <a:lvl6pPr indent="-228600" lvl="5" marL="2743200" algn="l">
              <a:spcBef>
                <a:spcPts val="180"/>
              </a:spcBef>
              <a:spcAft>
                <a:spcPts val="0"/>
              </a:spcAft>
              <a:buSzPts val="900"/>
              <a:buFont typeface="Arial"/>
              <a:buNone/>
              <a:defRPr sz="900"/>
            </a:lvl6pPr>
            <a:lvl7pPr indent="-228600" lvl="6" marL="3200400" algn="l">
              <a:spcBef>
                <a:spcPts val="180"/>
              </a:spcBef>
              <a:spcAft>
                <a:spcPts val="0"/>
              </a:spcAft>
              <a:buSzPts val="900"/>
              <a:buFont typeface="Arial"/>
              <a:buNone/>
              <a:defRPr sz="900"/>
            </a:lvl7pPr>
            <a:lvl8pPr indent="-228600" lvl="7" marL="3657600" algn="l">
              <a:spcBef>
                <a:spcPts val="180"/>
              </a:spcBef>
              <a:spcAft>
                <a:spcPts val="0"/>
              </a:spcAft>
              <a:buSzPts val="900"/>
              <a:buFont typeface="Arial"/>
              <a:buNone/>
              <a:defRPr sz="900"/>
            </a:lvl8pPr>
            <a:lvl9pPr indent="-228600" lvl="8" marL="4114800" algn="l">
              <a:spcBef>
                <a:spcPts val="180"/>
              </a:spcBef>
              <a:spcAft>
                <a:spcPts val="0"/>
              </a:spcAft>
              <a:buSzPts val="900"/>
              <a:buFont typeface="Arial"/>
              <a:buNone/>
              <a:defRPr sz="900"/>
            </a:lvl9pPr>
          </a:lstStyle>
          <a:p/>
        </p:txBody>
      </p:sp>
      <p:sp>
        <p:nvSpPr>
          <p:cNvPr id="83" name="Google Shape;83;p14"/>
          <p:cNvSpPr txBox="1"/>
          <p:nvPr>
            <p:ph idx="10" type="dt"/>
          </p:nvPr>
        </p:nvSpPr>
        <p:spPr>
          <a:xfrm>
            <a:off x="457200" y="6248400"/>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4" name="Google Shape;84;p14"/>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14"/>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86" name="Shape 86"/>
        <p:cNvGrpSpPr/>
        <p:nvPr/>
      </p:nvGrpSpPr>
      <p:grpSpPr>
        <a:xfrm>
          <a:off x="0" y="0"/>
          <a:ext cx="0" cy="0"/>
          <a:chOff x="0" y="0"/>
          <a:chExt cx="0" cy="0"/>
        </a:xfrm>
      </p:grpSpPr>
      <p:sp>
        <p:nvSpPr>
          <p:cNvPr id="87" name="Google Shape;87;p15"/>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8" name="Google Shape;88;p15"/>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SzPts val="3200"/>
              <a:buFont typeface="Arial"/>
              <a:buChar char="•"/>
              <a:defRPr sz="3200"/>
            </a:lvl1pPr>
            <a:lvl2pPr indent="-406400" lvl="1" marL="914400" algn="l">
              <a:spcBef>
                <a:spcPts val="560"/>
              </a:spcBef>
              <a:spcAft>
                <a:spcPts val="0"/>
              </a:spcAft>
              <a:buClr>
                <a:schemeClr val="lt1"/>
              </a:buClr>
              <a:buSzPts val="2800"/>
              <a:buFont typeface="Arial"/>
              <a:buChar char="–"/>
              <a:defRPr sz="2800"/>
            </a:lvl2pPr>
            <a:lvl3pPr indent="-381000" lvl="2" marL="1371600" algn="l">
              <a:spcBef>
                <a:spcPts val="480"/>
              </a:spcBef>
              <a:spcAft>
                <a:spcPts val="0"/>
              </a:spcAft>
              <a:buSzPts val="2400"/>
              <a:buFont typeface="Arial"/>
              <a:buChar char="•"/>
              <a:defRPr sz="2400"/>
            </a:lvl3pPr>
            <a:lvl4pPr indent="-355600" lvl="3" marL="1828800" algn="l">
              <a:spcBef>
                <a:spcPts val="400"/>
              </a:spcBef>
              <a:spcAft>
                <a:spcPts val="0"/>
              </a:spcAft>
              <a:buClr>
                <a:schemeClr val="lt1"/>
              </a:buClr>
              <a:buSzPts val="2000"/>
              <a:buFont typeface="Arial"/>
              <a:buChar char="–"/>
              <a:defRPr sz="2000"/>
            </a:lvl4pPr>
            <a:lvl5pPr indent="-355600" lvl="4" marL="2286000" algn="l">
              <a:spcBef>
                <a:spcPts val="400"/>
              </a:spcBef>
              <a:spcAft>
                <a:spcPts val="0"/>
              </a:spcAft>
              <a:buSzPts val="2000"/>
              <a:buFont typeface="Arial"/>
              <a:buChar char="•"/>
              <a:defRPr sz="2000"/>
            </a:lvl5pPr>
            <a:lvl6pPr indent="-355600" lvl="5" marL="2743200" algn="l">
              <a:spcBef>
                <a:spcPts val="400"/>
              </a:spcBef>
              <a:spcAft>
                <a:spcPts val="0"/>
              </a:spcAft>
              <a:buSzPts val="2000"/>
              <a:buFont typeface="Arial"/>
              <a:buChar char="•"/>
              <a:defRPr sz="2000"/>
            </a:lvl6pPr>
            <a:lvl7pPr indent="-355600" lvl="6" marL="3200400" algn="l">
              <a:spcBef>
                <a:spcPts val="400"/>
              </a:spcBef>
              <a:spcAft>
                <a:spcPts val="0"/>
              </a:spcAft>
              <a:buSzPts val="2000"/>
              <a:buFont typeface="Arial"/>
              <a:buChar char="•"/>
              <a:defRPr sz="2000"/>
            </a:lvl7pPr>
            <a:lvl8pPr indent="-355600" lvl="7" marL="3657600" algn="l">
              <a:spcBef>
                <a:spcPts val="400"/>
              </a:spcBef>
              <a:spcAft>
                <a:spcPts val="0"/>
              </a:spcAft>
              <a:buSzPts val="2000"/>
              <a:buFont typeface="Arial"/>
              <a:buChar char="•"/>
              <a:defRPr sz="2000"/>
            </a:lvl8pPr>
            <a:lvl9pPr indent="-355600" lvl="8" marL="4114800" algn="l">
              <a:spcBef>
                <a:spcPts val="400"/>
              </a:spcBef>
              <a:spcAft>
                <a:spcPts val="0"/>
              </a:spcAft>
              <a:buSzPts val="2000"/>
              <a:buFont typeface="Arial"/>
              <a:buChar char="•"/>
              <a:defRPr sz="2000"/>
            </a:lvl9pPr>
          </a:lstStyle>
          <a:p/>
        </p:txBody>
      </p:sp>
      <p:sp>
        <p:nvSpPr>
          <p:cNvPr id="89" name="Google Shape;89;p15"/>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SzPts val="1400"/>
              <a:buFont typeface="Arial"/>
              <a:buNone/>
              <a:defRPr sz="1400"/>
            </a:lvl1pPr>
            <a:lvl2pPr indent="-228600" lvl="1" marL="914400" algn="l">
              <a:spcBef>
                <a:spcPts val="240"/>
              </a:spcBef>
              <a:spcAft>
                <a:spcPts val="0"/>
              </a:spcAft>
              <a:buClr>
                <a:schemeClr val="lt1"/>
              </a:buClr>
              <a:buSzPts val="1200"/>
              <a:buFont typeface="Arial"/>
              <a:buNone/>
              <a:defRPr sz="1200"/>
            </a:lvl2pPr>
            <a:lvl3pPr indent="-228600" lvl="2" marL="1371600" algn="l">
              <a:spcBef>
                <a:spcPts val="200"/>
              </a:spcBef>
              <a:spcAft>
                <a:spcPts val="0"/>
              </a:spcAft>
              <a:buSzPts val="1000"/>
              <a:buFont typeface="Arial"/>
              <a:buNone/>
              <a:defRPr sz="1000"/>
            </a:lvl3pPr>
            <a:lvl4pPr indent="-228600" lvl="3" marL="1828800" algn="l">
              <a:spcBef>
                <a:spcPts val="180"/>
              </a:spcBef>
              <a:spcAft>
                <a:spcPts val="0"/>
              </a:spcAft>
              <a:buClr>
                <a:schemeClr val="lt1"/>
              </a:buClr>
              <a:buSzPts val="900"/>
              <a:buFont typeface="Arial"/>
              <a:buNone/>
              <a:defRPr sz="900"/>
            </a:lvl4pPr>
            <a:lvl5pPr indent="-228600" lvl="4" marL="2286000" algn="l">
              <a:spcBef>
                <a:spcPts val="180"/>
              </a:spcBef>
              <a:spcAft>
                <a:spcPts val="0"/>
              </a:spcAft>
              <a:buSzPts val="900"/>
              <a:buFont typeface="Arial"/>
              <a:buNone/>
              <a:defRPr sz="900"/>
            </a:lvl5pPr>
            <a:lvl6pPr indent="-228600" lvl="5" marL="2743200" algn="l">
              <a:spcBef>
                <a:spcPts val="180"/>
              </a:spcBef>
              <a:spcAft>
                <a:spcPts val="0"/>
              </a:spcAft>
              <a:buSzPts val="900"/>
              <a:buFont typeface="Arial"/>
              <a:buNone/>
              <a:defRPr sz="900"/>
            </a:lvl6pPr>
            <a:lvl7pPr indent="-228600" lvl="6" marL="3200400" algn="l">
              <a:spcBef>
                <a:spcPts val="180"/>
              </a:spcBef>
              <a:spcAft>
                <a:spcPts val="0"/>
              </a:spcAft>
              <a:buSzPts val="900"/>
              <a:buFont typeface="Arial"/>
              <a:buNone/>
              <a:defRPr sz="900"/>
            </a:lvl7pPr>
            <a:lvl8pPr indent="-228600" lvl="7" marL="3657600" algn="l">
              <a:spcBef>
                <a:spcPts val="180"/>
              </a:spcBef>
              <a:spcAft>
                <a:spcPts val="0"/>
              </a:spcAft>
              <a:buSzPts val="900"/>
              <a:buFont typeface="Arial"/>
              <a:buNone/>
              <a:defRPr sz="900"/>
            </a:lvl8pPr>
            <a:lvl9pPr indent="-228600" lvl="8" marL="4114800" algn="l">
              <a:spcBef>
                <a:spcPts val="180"/>
              </a:spcBef>
              <a:spcAft>
                <a:spcPts val="0"/>
              </a:spcAft>
              <a:buSzPts val="900"/>
              <a:buFont typeface="Arial"/>
              <a:buNone/>
              <a:defRPr sz="900"/>
            </a:lvl9pPr>
          </a:lstStyle>
          <a:p/>
        </p:txBody>
      </p:sp>
      <p:sp>
        <p:nvSpPr>
          <p:cNvPr id="90" name="Google Shape;90;p15"/>
          <p:cNvSpPr txBox="1"/>
          <p:nvPr>
            <p:ph idx="10" type="dt"/>
          </p:nvPr>
        </p:nvSpPr>
        <p:spPr>
          <a:xfrm>
            <a:off x="457200" y="6248400"/>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15"/>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 name="Google Shape;92;p15"/>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3" name="Shape 93"/>
        <p:cNvGrpSpPr/>
        <p:nvPr/>
      </p:nvGrpSpPr>
      <p:grpSpPr>
        <a:xfrm>
          <a:off x="0" y="0"/>
          <a:ext cx="0" cy="0"/>
          <a:chOff x="0" y="0"/>
          <a:chExt cx="0" cy="0"/>
        </a:xfrm>
      </p:grpSpPr>
      <p:sp>
        <p:nvSpPr>
          <p:cNvPr id="94" name="Google Shape;94;p16"/>
          <p:cNvSpPr txBox="1"/>
          <p:nvPr>
            <p:ph idx="10" type="dt"/>
          </p:nvPr>
        </p:nvSpPr>
        <p:spPr>
          <a:xfrm>
            <a:off x="457200" y="6248400"/>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 name="Google Shape;95;p16"/>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6" name="Google Shape;96;p16"/>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7" name="Shape 97"/>
        <p:cNvGrpSpPr/>
        <p:nvPr/>
      </p:nvGrpSpPr>
      <p:grpSpPr>
        <a:xfrm>
          <a:off x="0" y="0"/>
          <a:ext cx="0" cy="0"/>
          <a:chOff x="0" y="0"/>
          <a:chExt cx="0" cy="0"/>
        </a:xfrm>
      </p:grpSpPr>
      <p:sp>
        <p:nvSpPr>
          <p:cNvPr id="98" name="Google Shape;98;p17"/>
          <p:cNvSpPr txBox="1"/>
          <p:nvPr>
            <p:ph type="title"/>
          </p:nvPr>
        </p:nvSpPr>
        <p:spPr>
          <a:xfrm>
            <a:off x="457200" y="228600"/>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99" name="Google Shape;99;p17"/>
          <p:cNvSpPr txBox="1"/>
          <p:nvPr>
            <p:ph idx="10" type="dt"/>
          </p:nvPr>
        </p:nvSpPr>
        <p:spPr>
          <a:xfrm>
            <a:off x="457200" y="6248400"/>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p17"/>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1" name="Google Shape;101;p17"/>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02" name="Shape 102"/>
        <p:cNvGrpSpPr/>
        <p:nvPr/>
      </p:nvGrpSpPr>
      <p:grpSpPr>
        <a:xfrm>
          <a:off x="0" y="0"/>
          <a:ext cx="0" cy="0"/>
          <a:chOff x="0" y="0"/>
          <a:chExt cx="0" cy="0"/>
        </a:xfrm>
      </p:grpSpPr>
      <p:sp>
        <p:nvSpPr>
          <p:cNvPr id="103" name="Google Shape;103;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04" name="Google Shape;104;p18"/>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SzPts val="2400"/>
              <a:buFont typeface="Arial"/>
              <a:buNone/>
              <a:defRPr b="1" sz="2400"/>
            </a:lvl1pPr>
            <a:lvl2pPr indent="-228600" lvl="1" marL="914400" algn="l">
              <a:spcBef>
                <a:spcPts val="400"/>
              </a:spcBef>
              <a:spcAft>
                <a:spcPts val="0"/>
              </a:spcAft>
              <a:buClr>
                <a:schemeClr val="lt1"/>
              </a:buClr>
              <a:buSzPts val="2000"/>
              <a:buFont typeface="Arial"/>
              <a:buNone/>
              <a:defRPr b="1" sz="2000"/>
            </a:lvl2pPr>
            <a:lvl3pPr indent="-228600" lvl="2" marL="1371600" algn="l">
              <a:spcBef>
                <a:spcPts val="360"/>
              </a:spcBef>
              <a:spcAft>
                <a:spcPts val="0"/>
              </a:spcAft>
              <a:buSzPts val="1800"/>
              <a:buFont typeface="Arial"/>
              <a:buNone/>
              <a:defRPr b="1" sz="1800"/>
            </a:lvl3pPr>
            <a:lvl4pPr indent="-228600" lvl="3" marL="1828800" algn="l">
              <a:spcBef>
                <a:spcPts val="320"/>
              </a:spcBef>
              <a:spcAft>
                <a:spcPts val="0"/>
              </a:spcAft>
              <a:buClr>
                <a:schemeClr val="lt1"/>
              </a:buClr>
              <a:buSzPts val="1600"/>
              <a:buFont typeface="Arial"/>
              <a:buNone/>
              <a:defRPr b="1" sz="1600"/>
            </a:lvl4pPr>
            <a:lvl5pPr indent="-228600" lvl="4" marL="2286000" algn="l">
              <a:spcBef>
                <a:spcPts val="320"/>
              </a:spcBef>
              <a:spcAft>
                <a:spcPts val="0"/>
              </a:spcAft>
              <a:buSzPts val="1600"/>
              <a:buFont typeface="Arial"/>
              <a:buNone/>
              <a:defRPr b="1" sz="1600"/>
            </a:lvl5pPr>
            <a:lvl6pPr indent="-228600" lvl="5" marL="2743200" algn="l">
              <a:spcBef>
                <a:spcPts val="320"/>
              </a:spcBef>
              <a:spcAft>
                <a:spcPts val="0"/>
              </a:spcAft>
              <a:buSzPts val="1600"/>
              <a:buFont typeface="Arial"/>
              <a:buNone/>
              <a:defRPr b="1" sz="1600"/>
            </a:lvl6pPr>
            <a:lvl7pPr indent="-228600" lvl="6" marL="3200400" algn="l">
              <a:spcBef>
                <a:spcPts val="320"/>
              </a:spcBef>
              <a:spcAft>
                <a:spcPts val="0"/>
              </a:spcAft>
              <a:buSzPts val="1600"/>
              <a:buFont typeface="Arial"/>
              <a:buNone/>
              <a:defRPr b="1" sz="1600"/>
            </a:lvl7pPr>
            <a:lvl8pPr indent="-228600" lvl="7" marL="3657600" algn="l">
              <a:spcBef>
                <a:spcPts val="320"/>
              </a:spcBef>
              <a:spcAft>
                <a:spcPts val="0"/>
              </a:spcAft>
              <a:buSzPts val="1600"/>
              <a:buFont typeface="Arial"/>
              <a:buNone/>
              <a:defRPr b="1" sz="1600"/>
            </a:lvl8pPr>
            <a:lvl9pPr indent="-228600" lvl="8" marL="4114800" algn="l">
              <a:spcBef>
                <a:spcPts val="320"/>
              </a:spcBef>
              <a:spcAft>
                <a:spcPts val="0"/>
              </a:spcAft>
              <a:buSzPts val="1600"/>
              <a:buFont typeface="Arial"/>
              <a:buNone/>
              <a:defRPr b="1" sz="1600"/>
            </a:lvl9pPr>
          </a:lstStyle>
          <a:p/>
        </p:txBody>
      </p:sp>
      <p:sp>
        <p:nvSpPr>
          <p:cNvPr id="105" name="Google Shape;105;p18"/>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SzPts val="2400"/>
              <a:buFont typeface="Arial"/>
              <a:buChar char="•"/>
              <a:defRPr sz="2400"/>
            </a:lvl1pPr>
            <a:lvl2pPr indent="-355600" lvl="1" marL="914400" algn="l">
              <a:spcBef>
                <a:spcPts val="400"/>
              </a:spcBef>
              <a:spcAft>
                <a:spcPts val="0"/>
              </a:spcAft>
              <a:buClr>
                <a:schemeClr val="lt1"/>
              </a:buClr>
              <a:buSzPts val="2000"/>
              <a:buFont typeface="Arial"/>
              <a:buChar char="–"/>
              <a:defRPr sz="2000"/>
            </a:lvl2pPr>
            <a:lvl3pPr indent="-342900" lvl="2" marL="1371600" algn="l">
              <a:spcBef>
                <a:spcPts val="360"/>
              </a:spcBef>
              <a:spcAft>
                <a:spcPts val="0"/>
              </a:spcAft>
              <a:buSzPts val="1800"/>
              <a:buFont typeface="Arial"/>
              <a:buChar char="•"/>
              <a:defRPr sz="1800"/>
            </a:lvl3pPr>
            <a:lvl4pPr indent="-330200" lvl="3" marL="1828800" algn="l">
              <a:spcBef>
                <a:spcPts val="320"/>
              </a:spcBef>
              <a:spcAft>
                <a:spcPts val="0"/>
              </a:spcAft>
              <a:buClr>
                <a:schemeClr val="lt1"/>
              </a:buClr>
              <a:buSzPts val="1600"/>
              <a:buFont typeface="Arial"/>
              <a:buChar char="–"/>
              <a:defRPr sz="1600"/>
            </a:lvl4pPr>
            <a:lvl5pPr indent="-330200" lvl="4" marL="2286000" algn="l">
              <a:spcBef>
                <a:spcPts val="320"/>
              </a:spcBef>
              <a:spcAft>
                <a:spcPts val="0"/>
              </a:spcAft>
              <a:buSzPts val="1600"/>
              <a:buFont typeface="Arial"/>
              <a:buChar char="•"/>
              <a:defRPr sz="1600"/>
            </a:lvl5pPr>
            <a:lvl6pPr indent="-330200" lvl="5" marL="2743200" algn="l">
              <a:spcBef>
                <a:spcPts val="320"/>
              </a:spcBef>
              <a:spcAft>
                <a:spcPts val="0"/>
              </a:spcAft>
              <a:buSzPts val="1600"/>
              <a:buFont typeface="Arial"/>
              <a:buChar char="•"/>
              <a:defRPr sz="1600"/>
            </a:lvl6pPr>
            <a:lvl7pPr indent="-330200" lvl="6" marL="3200400" algn="l">
              <a:spcBef>
                <a:spcPts val="320"/>
              </a:spcBef>
              <a:spcAft>
                <a:spcPts val="0"/>
              </a:spcAft>
              <a:buSzPts val="1600"/>
              <a:buFont typeface="Arial"/>
              <a:buChar char="•"/>
              <a:defRPr sz="1600"/>
            </a:lvl7pPr>
            <a:lvl8pPr indent="-330200" lvl="7" marL="3657600" algn="l">
              <a:spcBef>
                <a:spcPts val="320"/>
              </a:spcBef>
              <a:spcAft>
                <a:spcPts val="0"/>
              </a:spcAft>
              <a:buSzPts val="1600"/>
              <a:buFont typeface="Arial"/>
              <a:buChar char="•"/>
              <a:defRPr sz="1600"/>
            </a:lvl8pPr>
            <a:lvl9pPr indent="-330200" lvl="8" marL="4114800" algn="l">
              <a:spcBef>
                <a:spcPts val="320"/>
              </a:spcBef>
              <a:spcAft>
                <a:spcPts val="0"/>
              </a:spcAft>
              <a:buSzPts val="1600"/>
              <a:buFont typeface="Arial"/>
              <a:buChar char="•"/>
              <a:defRPr sz="1600"/>
            </a:lvl9pPr>
          </a:lstStyle>
          <a:p/>
        </p:txBody>
      </p:sp>
      <p:sp>
        <p:nvSpPr>
          <p:cNvPr id="106" name="Google Shape;106;p18"/>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SzPts val="2400"/>
              <a:buFont typeface="Arial"/>
              <a:buNone/>
              <a:defRPr b="1" sz="2400"/>
            </a:lvl1pPr>
            <a:lvl2pPr indent="-228600" lvl="1" marL="914400" algn="l">
              <a:spcBef>
                <a:spcPts val="400"/>
              </a:spcBef>
              <a:spcAft>
                <a:spcPts val="0"/>
              </a:spcAft>
              <a:buClr>
                <a:schemeClr val="lt1"/>
              </a:buClr>
              <a:buSzPts val="2000"/>
              <a:buFont typeface="Arial"/>
              <a:buNone/>
              <a:defRPr b="1" sz="2000"/>
            </a:lvl2pPr>
            <a:lvl3pPr indent="-228600" lvl="2" marL="1371600" algn="l">
              <a:spcBef>
                <a:spcPts val="360"/>
              </a:spcBef>
              <a:spcAft>
                <a:spcPts val="0"/>
              </a:spcAft>
              <a:buSzPts val="1800"/>
              <a:buFont typeface="Arial"/>
              <a:buNone/>
              <a:defRPr b="1" sz="1800"/>
            </a:lvl3pPr>
            <a:lvl4pPr indent="-228600" lvl="3" marL="1828800" algn="l">
              <a:spcBef>
                <a:spcPts val="320"/>
              </a:spcBef>
              <a:spcAft>
                <a:spcPts val="0"/>
              </a:spcAft>
              <a:buClr>
                <a:schemeClr val="lt1"/>
              </a:buClr>
              <a:buSzPts val="1600"/>
              <a:buFont typeface="Arial"/>
              <a:buNone/>
              <a:defRPr b="1" sz="1600"/>
            </a:lvl4pPr>
            <a:lvl5pPr indent="-228600" lvl="4" marL="2286000" algn="l">
              <a:spcBef>
                <a:spcPts val="320"/>
              </a:spcBef>
              <a:spcAft>
                <a:spcPts val="0"/>
              </a:spcAft>
              <a:buSzPts val="1600"/>
              <a:buFont typeface="Arial"/>
              <a:buNone/>
              <a:defRPr b="1" sz="1600"/>
            </a:lvl5pPr>
            <a:lvl6pPr indent="-228600" lvl="5" marL="2743200" algn="l">
              <a:spcBef>
                <a:spcPts val="320"/>
              </a:spcBef>
              <a:spcAft>
                <a:spcPts val="0"/>
              </a:spcAft>
              <a:buSzPts val="1600"/>
              <a:buFont typeface="Arial"/>
              <a:buNone/>
              <a:defRPr b="1" sz="1600"/>
            </a:lvl6pPr>
            <a:lvl7pPr indent="-228600" lvl="6" marL="3200400" algn="l">
              <a:spcBef>
                <a:spcPts val="320"/>
              </a:spcBef>
              <a:spcAft>
                <a:spcPts val="0"/>
              </a:spcAft>
              <a:buSzPts val="1600"/>
              <a:buFont typeface="Arial"/>
              <a:buNone/>
              <a:defRPr b="1" sz="1600"/>
            </a:lvl7pPr>
            <a:lvl8pPr indent="-228600" lvl="7" marL="3657600" algn="l">
              <a:spcBef>
                <a:spcPts val="320"/>
              </a:spcBef>
              <a:spcAft>
                <a:spcPts val="0"/>
              </a:spcAft>
              <a:buSzPts val="1600"/>
              <a:buFont typeface="Arial"/>
              <a:buNone/>
              <a:defRPr b="1" sz="1600"/>
            </a:lvl8pPr>
            <a:lvl9pPr indent="-228600" lvl="8" marL="4114800" algn="l">
              <a:spcBef>
                <a:spcPts val="320"/>
              </a:spcBef>
              <a:spcAft>
                <a:spcPts val="0"/>
              </a:spcAft>
              <a:buSzPts val="1600"/>
              <a:buFont typeface="Arial"/>
              <a:buNone/>
              <a:defRPr b="1" sz="1600"/>
            </a:lvl9pPr>
          </a:lstStyle>
          <a:p/>
        </p:txBody>
      </p:sp>
      <p:sp>
        <p:nvSpPr>
          <p:cNvPr id="107" name="Google Shape;107;p18"/>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SzPts val="2400"/>
              <a:buFont typeface="Arial"/>
              <a:buChar char="•"/>
              <a:defRPr sz="2400"/>
            </a:lvl1pPr>
            <a:lvl2pPr indent="-355600" lvl="1" marL="914400" algn="l">
              <a:spcBef>
                <a:spcPts val="400"/>
              </a:spcBef>
              <a:spcAft>
                <a:spcPts val="0"/>
              </a:spcAft>
              <a:buClr>
                <a:schemeClr val="lt1"/>
              </a:buClr>
              <a:buSzPts val="2000"/>
              <a:buFont typeface="Arial"/>
              <a:buChar char="–"/>
              <a:defRPr sz="2000"/>
            </a:lvl2pPr>
            <a:lvl3pPr indent="-342900" lvl="2" marL="1371600" algn="l">
              <a:spcBef>
                <a:spcPts val="360"/>
              </a:spcBef>
              <a:spcAft>
                <a:spcPts val="0"/>
              </a:spcAft>
              <a:buSzPts val="1800"/>
              <a:buFont typeface="Arial"/>
              <a:buChar char="•"/>
              <a:defRPr sz="1800"/>
            </a:lvl3pPr>
            <a:lvl4pPr indent="-330200" lvl="3" marL="1828800" algn="l">
              <a:spcBef>
                <a:spcPts val="320"/>
              </a:spcBef>
              <a:spcAft>
                <a:spcPts val="0"/>
              </a:spcAft>
              <a:buClr>
                <a:schemeClr val="lt1"/>
              </a:buClr>
              <a:buSzPts val="1600"/>
              <a:buFont typeface="Arial"/>
              <a:buChar char="–"/>
              <a:defRPr sz="1600"/>
            </a:lvl4pPr>
            <a:lvl5pPr indent="-330200" lvl="4" marL="2286000" algn="l">
              <a:spcBef>
                <a:spcPts val="320"/>
              </a:spcBef>
              <a:spcAft>
                <a:spcPts val="0"/>
              </a:spcAft>
              <a:buSzPts val="1600"/>
              <a:buFont typeface="Arial"/>
              <a:buChar char="•"/>
              <a:defRPr sz="1600"/>
            </a:lvl5pPr>
            <a:lvl6pPr indent="-330200" lvl="5" marL="2743200" algn="l">
              <a:spcBef>
                <a:spcPts val="320"/>
              </a:spcBef>
              <a:spcAft>
                <a:spcPts val="0"/>
              </a:spcAft>
              <a:buSzPts val="1600"/>
              <a:buFont typeface="Arial"/>
              <a:buChar char="•"/>
              <a:defRPr sz="1600"/>
            </a:lvl6pPr>
            <a:lvl7pPr indent="-330200" lvl="6" marL="3200400" algn="l">
              <a:spcBef>
                <a:spcPts val="320"/>
              </a:spcBef>
              <a:spcAft>
                <a:spcPts val="0"/>
              </a:spcAft>
              <a:buSzPts val="1600"/>
              <a:buFont typeface="Arial"/>
              <a:buChar char="•"/>
              <a:defRPr sz="1600"/>
            </a:lvl7pPr>
            <a:lvl8pPr indent="-330200" lvl="7" marL="3657600" algn="l">
              <a:spcBef>
                <a:spcPts val="320"/>
              </a:spcBef>
              <a:spcAft>
                <a:spcPts val="0"/>
              </a:spcAft>
              <a:buSzPts val="1600"/>
              <a:buFont typeface="Arial"/>
              <a:buChar char="•"/>
              <a:defRPr sz="1600"/>
            </a:lvl8pPr>
            <a:lvl9pPr indent="-330200" lvl="8" marL="4114800" algn="l">
              <a:spcBef>
                <a:spcPts val="320"/>
              </a:spcBef>
              <a:spcAft>
                <a:spcPts val="0"/>
              </a:spcAft>
              <a:buSzPts val="1600"/>
              <a:buFont typeface="Arial"/>
              <a:buChar char="•"/>
              <a:defRPr sz="1600"/>
            </a:lvl9pPr>
          </a:lstStyle>
          <a:p/>
        </p:txBody>
      </p:sp>
      <p:sp>
        <p:nvSpPr>
          <p:cNvPr id="108" name="Google Shape;108;p18"/>
          <p:cNvSpPr txBox="1"/>
          <p:nvPr>
            <p:ph idx="10" type="dt"/>
          </p:nvPr>
        </p:nvSpPr>
        <p:spPr>
          <a:xfrm>
            <a:off x="457200" y="6248400"/>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9" name="Google Shape;109;p18"/>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0" name="Google Shape;110;p18"/>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11" name="Shape 111"/>
        <p:cNvGrpSpPr/>
        <p:nvPr/>
      </p:nvGrpSpPr>
      <p:grpSpPr>
        <a:xfrm>
          <a:off x="0" y="0"/>
          <a:ext cx="0" cy="0"/>
          <a:chOff x="0" y="0"/>
          <a:chExt cx="0" cy="0"/>
        </a:xfrm>
      </p:grpSpPr>
      <p:sp>
        <p:nvSpPr>
          <p:cNvPr id="112" name="Google Shape;112;p19"/>
          <p:cNvSpPr txBox="1"/>
          <p:nvPr>
            <p:ph type="title"/>
          </p:nvPr>
        </p:nvSpPr>
        <p:spPr>
          <a:xfrm>
            <a:off x="457200" y="228600"/>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13" name="Google Shape;113;p19"/>
          <p:cNvSpPr txBox="1"/>
          <p:nvPr>
            <p:ph idx="1" type="body"/>
          </p:nvPr>
        </p:nvSpPr>
        <p:spPr>
          <a:xfrm>
            <a:off x="457200" y="1600200"/>
            <a:ext cx="4038600" cy="4495800"/>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SzPts val="2800"/>
              <a:buFont typeface="Arial"/>
              <a:buChar char="•"/>
              <a:defRPr sz="2800"/>
            </a:lvl1pPr>
            <a:lvl2pPr indent="-381000" lvl="1" marL="914400" algn="l">
              <a:spcBef>
                <a:spcPts val="480"/>
              </a:spcBef>
              <a:spcAft>
                <a:spcPts val="0"/>
              </a:spcAft>
              <a:buClr>
                <a:schemeClr val="lt1"/>
              </a:buClr>
              <a:buSzPts val="2400"/>
              <a:buFont typeface="Arial"/>
              <a:buChar char="–"/>
              <a:defRPr sz="2400"/>
            </a:lvl2pPr>
            <a:lvl3pPr indent="-355600" lvl="2" marL="1371600" algn="l">
              <a:spcBef>
                <a:spcPts val="400"/>
              </a:spcBef>
              <a:spcAft>
                <a:spcPts val="0"/>
              </a:spcAft>
              <a:buSzPts val="2000"/>
              <a:buFont typeface="Arial"/>
              <a:buChar char="•"/>
              <a:defRPr sz="2000"/>
            </a:lvl3pPr>
            <a:lvl4pPr indent="-342900" lvl="3" marL="1828800" algn="l">
              <a:spcBef>
                <a:spcPts val="360"/>
              </a:spcBef>
              <a:spcAft>
                <a:spcPts val="0"/>
              </a:spcAft>
              <a:buClr>
                <a:schemeClr val="lt1"/>
              </a:buClr>
              <a:buSzPts val="1800"/>
              <a:buFont typeface="Arial"/>
              <a:buChar char="–"/>
              <a:defRPr sz="1800"/>
            </a:lvl4pPr>
            <a:lvl5pPr indent="-342900" lvl="4" marL="2286000" algn="l">
              <a:spcBef>
                <a:spcPts val="360"/>
              </a:spcBef>
              <a:spcAft>
                <a:spcPts val="0"/>
              </a:spcAft>
              <a:buSzPts val="1800"/>
              <a:buFont typeface="Arial"/>
              <a:buChar char="•"/>
              <a:defRPr sz="1800"/>
            </a:lvl5pPr>
            <a:lvl6pPr indent="-342900" lvl="5" marL="2743200" algn="l">
              <a:spcBef>
                <a:spcPts val="360"/>
              </a:spcBef>
              <a:spcAft>
                <a:spcPts val="0"/>
              </a:spcAft>
              <a:buSzPts val="1800"/>
              <a:buFont typeface="Arial"/>
              <a:buChar char="•"/>
              <a:defRPr sz="1800"/>
            </a:lvl6pPr>
            <a:lvl7pPr indent="-342900" lvl="6" marL="3200400" algn="l">
              <a:spcBef>
                <a:spcPts val="360"/>
              </a:spcBef>
              <a:spcAft>
                <a:spcPts val="0"/>
              </a:spcAft>
              <a:buSzPts val="1800"/>
              <a:buFont typeface="Arial"/>
              <a:buChar char="•"/>
              <a:defRPr sz="1800"/>
            </a:lvl7pPr>
            <a:lvl8pPr indent="-342900" lvl="7" marL="3657600" algn="l">
              <a:spcBef>
                <a:spcPts val="360"/>
              </a:spcBef>
              <a:spcAft>
                <a:spcPts val="0"/>
              </a:spcAft>
              <a:buSzPts val="1800"/>
              <a:buFont typeface="Arial"/>
              <a:buChar char="•"/>
              <a:defRPr sz="1800"/>
            </a:lvl8pPr>
            <a:lvl9pPr indent="-342900" lvl="8" marL="4114800" algn="l">
              <a:spcBef>
                <a:spcPts val="360"/>
              </a:spcBef>
              <a:spcAft>
                <a:spcPts val="0"/>
              </a:spcAft>
              <a:buSzPts val="1800"/>
              <a:buFont typeface="Arial"/>
              <a:buChar char="•"/>
              <a:defRPr sz="1800"/>
            </a:lvl9pPr>
          </a:lstStyle>
          <a:p/>
        </p:txBody>
      </p:sp>
      <p:sp>
        <p:nvSpPr>
          <p:cNvPr id="114" name="Google Shape;114;p19"/>
          <p:cNvSpPr txBox="1"/>
          <p:nvPr>
            <p:ph idx="2" type="body"/>
          </p:nvPr>
        </p:nvSpPr>
        <p:spPr>
          <a:xfrm>
            <a:off x="4648200" y="1600200"/>
            <a:ext cx="4038600" cy="4495800"/>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SzPts val="2800"/>
              <a:buFont typeface="Arial"/>
              <a:buChar char="•"/>
              <a:defRPr sz="2800"/>
            </a:lvl1pPr>
            <a:lvl2pPr indent="-381000" lvl="1" marL="914400" algn="l">
              <a:spcBef>
                <a:spcPts val="480"/>
              </a:spcBef>
              <a:spcAft>
                <a:spcPts val="0"/>
              </a:spcAft>
              <a:buClr>
                <a:schemeClr val="lt1"/>
              </a:buClr>
              <a:buSzPts val="2400"/>
              <a:buFont typeface="Arial"/>
              <a:buChar char="–"/>
              <a:defRPr sz="2400"/>
            </a:lvl2pPr>
            <a:lvl3pPr indent="-355600" lvl="2" marL="1371600" algn="l">
              <a:spcBef>
                <a:spcPts val="400"/>
              </a:spcBef>
              <a:spcAft>
                <a:spcPts val="0"/>
              </a:spcAft>
              <a:buSzPts val="2000"/>
              <a:buFont typeface="Arial"/>
              <a:buChar char="•"/>
              <a:defRPr sz="2000"/>
            </a:lvl3pPr>
            <a:lvl4pPr indent="-342900" lvl="3" marL="1828800" algn="l">
              <a:spcBef>
                <a:spcPts val="360"/>
              </a:spcBef>
              <a:spcAft>
                <a:spcPts val="0"/>
              </a:spcAft>
              <a:buClr>
                <a:schemeClr val="lt1"/>
              </a:buClr>
              <a:buSzPts val="1800"/>
              <a:buFont typeface="Arial"/>
              <a:buChar char="–"/>
              <a:defRPr sz="1800"/>
            </a:lvl4pPr>
            <a:lvl5pPr indent="-342900" lvl="4" marL="2286000" algn="l">
              <a:spcBef>
                <a:spcPts val="360"/>
              </a:spcBef>
              <a:spcAft>
                <a:spcPts val="0"/>
              </a:spcAft>
              <a:buSzPts val="1800"/>
              <a:buFont typeface="Arial"/>
              <a:buChar char="•"/>
              <a:defRPr sz="1800"/>
            </a:lvl5pPr>
            <a:lvl6pPr indent="-342900" lvl="5" marL="2743200" algn="l">
              <a:spcBef>
                <a:spcPts val="360"/>
              </a:spcBef>
              <a:spcAft>
                <a:spcPts val="0"/>
              </a:spcAft>
              <a:buSzPts val="1800"/>
              <a:buFont typeface="Arial"/>
              <a:buChar char="•"/>
              <a:defRPr sz="1800"/>
            </a:lvl6pPr>
            <a:lvl7pPr indent="-342900" lvl="6" marL="3200400" algn="l">
              <a:spcBef>
                <a:spcPts val="360"/>
              </a:spcBef>
              <a:spcAft>
                <a:spcPts val="0"/>
              </a:spcAft>
              <a:buSzPts val="1800"/>
              <a:buFont typeface="Arial"/>
              <a:buChar char="•"/>
              <a:defRPr sz="1800"/>
            </a:lvl7pPr>
            <a:lvl8pPr indent="-342900" lvl="7" marL="3657600" algn="l">
              <a:spcBef>
                <a:spcPts val="360"/>
              </a:spcBef>
              <a:spcAft>
                <a:spcPts val="0"/>
              </a:spcAft>
              <a:buSzPts val="1800"/>
              <a:buFont typeface="Arial"/>
              <a:buChar char="•"/>
              <a:defRPr sz="1800"/>
            </a:lvl8pPr>
            <a:lvl9pPr indent="-342900" lvl="8" marL="4114800" algn="l">
              <a:spcBef>
                <a:spcPts val="360"/>
              </a:spcBef>
              <a:spcAft>
                <a:spcPts val="0"/>
              </a:spcAft>
              <a:buSzPts val="1800"/>
              <a:buFont typeface="Arial"/>
              <a:buChar char="•"/>
              <a:defRPr sz="1800"/>
            </a:lvl9pPr>
          </a:lstStyle>
          <a:p/>
        </p:txBody>
      </p:sp>
      <p:sp>
        <p:nvSpPr>
          <p:cNvPr id="115" name="Google Shape;115;p19"/>
          <p:cNvSpPr txBox="1"/>
          <p:nvPr>
            <p:ph idx="10" type="dt"/>
          </p:nvPr>
        </p:nvSpPr>
        <p:spPr>
          <a:xfrm>
            <a:off x="457200" y="6248400"/>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 name="Google Shape;116;p19"/>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7" name="Google Shape;117;p19"/>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theme" Target="../theme/theme3.xml"/><Relationship Id="rId10" Type="http://schemas.openxmlformats.org/officeDocument/2006/relationships/slideLayout" Target="../slideLayouts/slideLayout11.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1847"/>
            </a:gs>
            <a:gs pos="100000">
              <a:schemeClr val="dk2"/>
            </a:gs>
          </a:gsLst>
          <a:lin ang="5400000" scaled="0"/>
        </a:gradFill>
      </p:bgPr>
    </p:bg>
    <p:spTree>
      <p:nvGrpSpPr>
        <p:cNvPr id="9" name="Shape 9"/>
        <p:cNvGrpSpPr/>
        <p:nvPr/>
      </p:nvGrpSpPr>
      <p:grpSpPr>
        <a:xfrm>
          <a:off x="0" y="0"/>
          <a:ext cx="0" cy="0"/>
          <a:chOff x="0" y="0"/>
          <a:chExt cx="0" cy="0"/>
        </a:xfrm>
      </p:grpSpPr>
      <p:grpSp>
        <p:nvGrpSpPr>
          <p:cNvPr id="10" name="Google Shape;10;p9"/>
          <p:cNvGrpSpPr/>
          <p:nvPr/>
        </p:nvGrpSpPr>
        <p:grpSpPr>
          <a:xfrm>
            <a:off x="-6350" y="20637"/>
            <a:ext cx="9144000" cy="6858000"/>
            <a:chOff x="0" y="0"/>
            <a:chExt cx="5760" cy="4320"/>
          </a:xfrm>
        </p:grpSpPr>
        <p:sp>
          <p:nvSpPr>
            <p:cNvPr id="11" name="Google Shape;11;p9"/>
            <p:cNvSpPr/>
            <p:nvPr/>
          </p:nvSpPr>
          <p:spPr>
            <a:xfrm>
              <a:off x="0" y="3072"/>
              <a:ext cx="5760" cy="1248"/>
            </a:xfrm>
            <a:custGeom>
              <a:rect b="b" l="l" r="r" t="t"/>
              <a:pathLst>
                <a:path extrusionOk="0" h="2296" w="6027">
                  <a:moveTo>
                    <a:pt x="6027" y="2296"/>
                  </a:moveTo>
                  <a:lnTo>
                    <a:pt x="0" y="2296"/>
                  </a:lnTo>
                  <a:lnTo>
                    <a:pt x="0" y="0"/>
                  </a:lnTo>
                  <a:lnTo>
                    <a:pt x="6027" y="0"/>
                  </a:lnTo>
                  <a:lnTo>
                    <a:pt x="6027" y="2296"/>
                  </a:lnTo>
                  <a:lnTo>
                    <a:pt x="6027" y="2296"/>
                  </a:lnTo>
                  <a:close/>
                </a:path>
              </a:pathLst>
            </a:custGeom>
            <a:gradFill>
              <a:gsLst>
                <a:gs pos="0">
                  <a:schemeClr val="dk2"/>
                </a:gs>
                <a:gs pos="100000">
                  <a:schemeClr val="accent2"/>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sp>
          <p:nvSpPr>
            <p:cNvPr id="12" name="Google Shape;12;p9"/>
            <p:cNvSpPr/>
            <p:nvPr/>
          </p:nvSpPr>
          <p:spPr>
            <a:xfrm>
              <a:off x="0" y="0"/>
              <a:ext cx="5760" cy="3072"/>
            </a:xfrm>
            <a:custGeom>
              <a:rect b="b" l="l" r="r" t="t"/>
              <a:pathLst>
                <a:path extrusionOk="0" h="2296" w="6027">
                  <a:moveTo>
                    <a:pt x="6027" y="2296"/>
                  </a:moveTo>
                  <a:lnTo>
                    <a:pt x="0" y="2296"/>
                  </a:lnTo>
                  <a:lnTo>
                    <a:pt x="0" y="0"/>
                  </a:lnTo>
                  <a:lnTo>
                    <a:pt x="6027" y="0"/>
                  </a:lnTo>
                  <a:lnTo>
                    <a:pt x="6027" y="2296"/>
                  </a:lnTo>
                  <a:lnTo>
                    <a:pt x="6027" y="2296"/>
                  </a:lnTo>
                  <a:close/>
                </a:path>
              </a:pathLst>
            </a:custGeom>
            <a:gradFill>
              <a:gsLst>
                <a:gs pos="0">
                  <a:srgbClr val="001847"/>
                </a:gs>
                <a:gs pos="100000">
                  <a:schemeClr val="dk2"/>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grpSp>
      <p:sp>
        <p:nvSpPr>
          <p:cNvPr id="13" name="Google Shape;13;p9"/>
          <p:cNvSpPr/>
          <p:nvPr/>
        </p:nvSpPr>
        <p:spPr>
          <a:xfrm>
            <a:off x="6242050" y="6269037"/>
            <a:ext cx="2895600" cy="609600"/>
          </a:xfrm>
          <a:custGeom>
            <a:rect b="b" l="l" r="r" t="t"/>
            <a:pathLst>
              <a:path extrusionOk="0" h="246" w="5748">
                <a:moveTo>
                  <a:pt x="5748" y="246"/>
                </a:moveTo>
                <a:lnTo>
                  <a:pt x="0" y="246"/>
                </a:lnTo>
                <a:lnTo>
                  <a:pt x="0" y="0"/>
                </a:lnTo>
                <a:lnTo>
                  <a:pt x="5748" y="0"/>
                </a:lnTo>
                <a:lnTo>
                  <a:pt x="5748" y="246"/>
                </a:lnTo>
                <a:lnTo>
                  <a:pt x="5748" y="246"/>
                </a:lnTo>
                <a:close/>
              </a:path>
            </a:pathLst>
          </a:custGeom>
          <a:gradFill>
            <a:gsLst>
              <a:gs pos="0">
                <a:schemeClr val="dk2"/>
              </a:gs>
              <a:gs pos="100000">
                <a:schemeClr val="hlink"/>
              </a:gs>
            </a:gsLst>
            <a:lin ang="189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grpSp>
        <p:nvGrpSpPr>
          <p:cNvPr id="14" name="Google Shape;14;p9"/>
          <p:cNvGrpSpPr/>
          <p:nvPr/>
        </p:nvGrpSpPr>
        <p:grpSpPr>
          <a:xfrm>
            <a:off x="-1587" y="6034087"/>
            <a:ext cx="7845425" cy="850901"/>
            <a:chOff x="0" y="3792"/>
            <a:chExt cx="4942" cy="536"/>
          </a:xfrm>
        </p:grpSpPr>
        <p:sp>
          <p:nvSpPr>
            <p:cNvPr id="15" name="Google Shape;15;p9"/>
            <p:cNvSpPr/>
            <p:nvPr/>
          </p:nvSpPr>
          <p:spPr>
            <a:xfrm>
              <a:off x="1488" y="3792"/>
              <a:ext cx="3240" cy="536"/>
            </a:xfrm>
            <a:custGeom>
              <a:rect b="b" l="l" r="r" t="t"/>
              <a:pathLst>
                <a:path extrusionOk="0" h="536" w="3240">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a:gsLst>
                <a:gs pos="0">
                  <a:srgbClr val="847864"/>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grpSp>
          <p:nvGrpSpPr>
            <p:cNvPr id="16" name="Google Shape;16;p9"/>
            <p:cNvGrpSpPr/>
            <p:nvPr/>
          </p:nvGrpSpPr>
          <p:grpSpPr>
            <a:xfrm>
              <a:off x="2486" y="3792"/>
              <a:ext cx="2456" cy="536"/>
              <a:chOff x="2486" y="3792"/>
              <a:chExt cx="2456" cy="536"/>
            </a:xfrm>
          </p:grpSpPr>
          <p:sp>
            <p:nvSpPr>
              <p:cNvPr id="17" name="Google Shape;17;p9"/>
              <p:cNvSpPr/>
              <p:nvPr/>
            </p:nvSpPr>
            <p:spPr>
              <a:xfrm>
                <a:off x="3948" y="3799"/>
                <a:ext cx="994" cy="529"/>
              </a:xfrm>
              <a:custGeom>
                <a:rect b="b" l="l" r="r" t="t"/>
                <a:pathLst>
                  <a:path extrusionOk="0" h="529" w="994">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dk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sp>
            <p:nvSpPr>
              <p:cNvPr id="18" name="Google Shape;18;p9"/>
              <p:cNvSpPr/>
              <p:nvPr/>
            </p:nvSpPr>
            <p:spPr>
              <a:xfrm>
                <a:off x="2677" y="3792"/>
                <a:ext cx="186" cy="395"/>
              </a:xfrm>
              <a:custGeom>
                <a:rect b="b" l="l" r="r" t="t"/>
                <a:pathLst>
                  <a:path extrusionOk="0" h="353" w="186">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dk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sp>
            <p:nvSpPr>
              <p:cNvPr id="19" name="Google Shape;19;p9"/>
              <p:cNvSpPr/>
              <p:nvPr/>
            </p:nvSpPr>
            <p:spPr>
              <a:xfrm>
                <a:off x="3030" y="3893"/>
                <a:ext cx="378" cy="271"/>
              </a:xfrm>
              <a:custGeom>
                <a:rect b="b" l="l" r="r" t="t"/>
                <a:pathLst>
                  <a:path extrusionOk="0" h="271" w="378">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dk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sp>
            <p:nvSpPr>
              <p:cNvPr id="20" name="Google Shape;20;p9"/>
              <p:cNvSpPr/>
              <p:nvPr/>
            </p:nvSpPr>
            <p:spPr>
              <a:xfrm>
                <a:off x="3628" y="3866"/>
                <a:ext cx="155" cy="74"/>
              </a:xfrm>
              <a:custGeom>
                <a:rect b="b" l="l" r="r" t="t"/>
                <a:pathLst>
                  <a:path extrusionOk="0" h="66" w="155">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dk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sp>
            <p:nvSpPr>
              <p:cNvPr id="21" name="Google Shape;21;p9"/>
              <p:cNvSpPr/>
              <p:nvPr/>
            </p:nvSpPr>
            <p:spPr>
              <a:xfrm>
                <a:off x="2486" y="3859"/>
                <a:ext cx="42" cy="81"/>
              </a:xfrm>
              <a:custGeom>
                <a:rect b="b" l="l" r="r" t="t"/>
                <a:pathLst>
                  <a:path extrusionOk="0" h="72" w="4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dk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grpSp>
        <p:sp>
          <p:nvSpPr>
            <p:cNvPr id="22" name="Google Shape;22;p9"/>
            <p:cNvSpPr/>
            <p:nvPr/>
          </p:nvSpPr>
          <p:spPr>
            <a:xfrm>
              <a:off x="0" y="3792"/>
              <a:ext cx="3976" cy="535"/>
            </a:xfrm>
            <a:custGeom>
              <a:rect b="b" l="l" r="r" t="t"/>
              <a:pathLst>
                <a:path extrusionOk="0" h="527" w="3976">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a:gsLst>
                <a:gs pos="0">
                  <a:srgbClr val="73654F"/>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grpSp>
      <p:grpSp>
        <p:nvGrpSpPr>
          <p:cNvPr id="23" name="Google Shape;23;p9"/>
          <p:cNvGrpSpPr/>
          <p:nvPr/>
        </p:nvGrpSpPr>
        <p:grpSpPr>
          <a:xfrm>
            <a:off x="627062" y="6021387"/>
            <a:ext cx="5684837" cy="849312"/>
            <a:chOff x="395" y="3793"/>
            <a:chExt cx="3581" cy="535"/>
          </a:xfrm>
        </p:grpSpPr>
        <p:sp>
          <p:nvSpPr>
            <p:cNvPr id="24" name="Google Shape;24;p9"/>
            <p:cNvSpPr/>
            <p:nvPr/>
          </p:nvSpPr>
          <p:spPr>
            <a:xfrm>
              <a:off x="1196" y="3793"/>
              <a:ext cx="365" cy="291"/>
            </a:xfrm>
            <a:custGeom>
              <a:rect b="b" l="l" r="r" t="t"/>
              <a:pathLst>
                <a:path extrusionOk="0" h="287" w="365">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dk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sp>
          <p:nvSpPr>
            <p:cNvPr id="25" name="Google Shape;25;p9"/>
            <p:cNvSpPr/>
            <p:nvPr/>
          </p:nvSpPr>
          <p:spPr>
            <a:xfrm>
              <a:off x="1943" y="3829"/>
              <a:ext cx="2033" cy="499"/>
            </a:xfrm>
            <a:custGeom>
              <a:rect b="b" l="l" r="r" t="t"/>
              <a:pathLst>
                <a:path extrusionOk="0" h="499" w="2033">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dk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sp>
          <p:nvSpPr>
            <p:cNvPr id="26" name="Google Shape;26;p9"/>
            <p:cNvSpPr/>
            <p:nvPr/>
          </p:nvSpPr>
          <p:spPr>
            <a:xfrm>
              <a:off x="1830" y="3823"/>
              <a:ext cx="71" cy="61"/>
            </a:xfrm>
            <a:custGeom>
              <a:rect b="b" l="l" r="r" t="t"/>
              <a:pathLst>
                <a:path extrusionOk="0" h="60" w="71">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dk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sp>
          <p:nvSpPr>
            <p:cNvPr id="27" name="Google Shape;27;p9"/>
            <p:cNvSpPr/>
            <p:nvPr/>
          </p:nvSpPr>
          <p:spPr>
            <a:xfrm>
              <a:off x="855" y="3842"/>
              <a:ext cx="161" cy="164"/>
            </a:xfrm>
            <a:custGeom>
              <a:rect b="b" l="l" r="r" t="t"/>
              <a:pathLst>
                <a:path extrusionOk="0" h="162" w="161">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dk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sp>
          <p:nvSpPr>
            <p:cNvPr id="28" name="Google Shape;28;p9"/>
            <p:cNvSpPr/>
            <p:nvPr/>
          </p:nvSpPr>
          <p:spPr>
            <a:xfrm>
              <a:off x="706" y="3854"/>
              <a:ext cx="59" cy="61"/>
            </a:xfrm>
            <a:custGeom>
              <a:rect b="b" l="l" r="r" t="t"/>
              <a:pathLst>
                <a:path extrusionOk="0" h="60" w="59">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dk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sp>
          <p:nvSpPr>
            <p:cNvPr id="29" name="Google Shape;29;p9"/>
            <p:cNvSpPr/>
            <p:nvPr/>
          </p:nvSpPr>
          <p:spPr>
            <a:xfrm>
              <a:off x="395" y="3811"/>
              <a:ext cx="245" cy="207"/>
            </a:xfrm>
            <a:custGeom>
              <a:rect b="b" l="l" r="r" t="t"/>
              <a:pathLst>
                <a:path extrusionOk="0" h="204" w="245">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dk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grpSp>
      <p:sp>
        <p:nvSpPr>
          <p:cNvPr id="30" name="Google Shape;30;p9"/>
          <p:cNvSpPr txBox="1"/>
          <p:nvPr>
            <p:ph type="title"/>
          </p:nvPr>
        </p:nvSpPr>
        <p:spPr>
          <a:xfrm>
            <a:off x="457200" y="228600"/>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31" name="Google Shape;31;p9"/>
          <p:cNvSpPr txBox="1"/>
          <p:nvPr>
            <p:ph idx="1" type="body"/>
          </p:nvPr>
        </p:nvSpPr>
        <p:spPr>
          <a:xfrm>
            <a:off x="457200" y="1600200"/>
            <a:ext cx="8229600" cy="44958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lt2"/>
              </a:buClr>
              <a:buSzPts val="3200"/>
              <a:buFont typeface="Arial"/>
              <a:buChar char="•"/>
              <a:defRPr b="0" i="0" sz="3200" u="none" cap="none" strike="noStrike">
                <a:solidFill>
                  <a:schemeClr val="lt1"/>
                </a:solidFill>
                <a:latin typeface="Arial"/>
                <a:ea typeface="Arial"/>
                <a:cs typeface="Arial"/>
                <a:sym typeface="Arial"/>
              </a:defRPr>
            </a:lvl1pPr>
            <a:lvl2pPr indent="-406400" lvl="1" marL="914400" marR="0" rtl="0" algn="l">
              <a:spcBef>
                <a:spcPts val="56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2pPr>
            <a:lvl3pPr indent="-381000" lvl="2" marL="1371600" marR="0" rtl="0" algn="l">
              <a:spcBef>
                <a:spcPts val="480"/>
              </a:spcBef>
              <a:spcAft>
                <a:spcPts val="0"/>
              </a:spcAft>
              <a:buClr>
                <a:schemeClr val="lt2"/>
              </a:buClr>
              <a:buSzPts val="2400"/>
              <a:buFont typeface="Arial"/>
              <a:buChar char="•"/>
              <a:defRPr b="0" i="0" sz="2400" u="none" cap="none" strike="noStrike">
                <a:solidFill>
                  <a:schemeClr val="lt1"/>
                </a:solidFill>
                <a:latin typeface="Arial"/>
                <a:ea typeface="Arial"/>
                <a:cs typeface="Arial"/>
                <a:sym typeface="Arial"/>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55600" lvl="4" marL="2286000" marR="0" rtl="0" algn="l">
              <a:spcBef>
                <a:spcPts val="400"/>
              </a:spcBef>
              <a:spcAft>
                <a:spcPts val="0"/>
              </a:spcAft>
              <a:buClr>
                <a:schemeClr val="lt2"/>
              </a:buClr>
              <a:buSzPts val="2000"/>
              <a:buFont typeface="Arial"/>
              <a:buChar char="•"/>
              <a:defRPr b="0" i="0" sz="2000" u="none" cap="none" strike="noStrike">
                <a:solidFill>
                  <a:schemeClr val="lt1"/>
                </a:solidFill>
                <a:latin typeface="Arial"/>
                <a:ea typeface="Arial"/>
                <a:cs typeface="Arial"/>
                <a:sym typeface="Arial"/>
              </a:defRPr>
            </a:lvl5pPr>
            <a:lvl6pPr indent="-355600" lvl="5" marL="2743200" marR="0" rtl="0" algn="l">
              <a:spcBef>
                <a:spcPts val="400"/>
              </a:spcBef>
              <a:spcAft>
                <a:spcPts val="0"/>
              </a:spcAft>
              <a:buClr>
                <a:schemeClr val="lt2"/>
              </a:buClr>
              <a:buSzPts val="2000"/>
              <a:buFont typeface="Arial"/>
              <a:buChar char="•"/>
              <a:defRPr b="0" i="0" sz="2000" u="none" cap="none" strike="noStrike">
                <a:solidFill>
                  <a:schemeClr val="lt1"/>
                </a:solidFill>
                <a:latin typeface="Arial"/>
                <a:ea typeface="Arial"/>
                <a:cs typeface="Arial"/>
                <a:sym typeface="Arial"/>
              </a:defRPr>
            </a:lvl6pPr>
            <a:lvl7pPr indent="-355600" lvl="6" marL="3200400" marR="0" rtl="0" algn="l">
              <a:spcBef>
                <a:spcPts val="400"/>
              </a:spcBef>
              <a:spcAft>
                <a:spcPts val="0"/>
              </a:spcAft>
              <a:buClr>
                <a:schemeClr val="lt2"/>
              </a:buClr>
              <a:buSzPts val="2000"/>
              <a:buFont typeface="Arial"/>
              <a:buChar char="•"/>
              <a:defRPr b="0" i="0" sz="2000" u="none" cap="none" strike="noStrike">
                <a:solidFill>
                  <a:schemeClr val="lt1"/>
                </a:solidFill>
                <a:latin typeface="Arial"/>
                <a:ea typeface="Arial"/>
                <a:cs typeface="Arial"/>
                <a:sym typeface="Arial"/>
              </a:defRPr>
            </a:lvl7pPr>
            <a:lvl8pPr indent="-355600" lvl="7" marL="3657600" marR="0" rtl="0" algn="l">
              <a:spcBef>
                <a:spcPts val="400"/>
              </a:spcBef>
              <a:spcAft>
                <a:spcPts val="0"/>
              </a:spcAft>
              <a:buClr>
                <a:schemeClr val="lt2"/>
              </a:buClr>
              <a:buSzPts val="2000"/>
              <a:buFont typeface="Arial"/>
              <a:buChar char="•"/>
              <a:defRPr b="0" i="0" sz="2000" u="none" cap="none" strike="noStrike">
                <a:solidFill>
                  <a:schemeClr val="lt1"/>
                </a:solidFill>
                <a:latin typeface="Arial"/>
                <a:ea typeface="Arial"/>
                <a:cs typeface="Arial"/>
                <a:sym typeface="Arial"/>
              </a:defRPr>
            </a:lvl8pPr>
            <a:lvl9pPr indent="-355600" lvl="8" marL="4114800" marR="0" rtl="0" algn="l">
              <a:spcBef>
                <a:spcPts val="400"/>
              </a:spcBef>
              <a:spcAft>
                <a:spcPts val="0"/>
              </a:spcAft>
              <a:buClr>
                <a:schemeClr val="lt2"/>
              </a:buClr>
              <a:buSzPts val="2000"/>
              <a:buFont typeface="Arial"/>
              <a:buChar char="•"/>
              <a:defRPr b="0" i="0" sz="2000" u="none" cap="none" strike="noStrike">
                <a:solidFill>
                  <a:schemeClr val="lt1"/>
                </a:solidFill>
                <a:latin typeface="Arial"/>
                <a:ea typeface="Arial"/>
                <a:cs typeface="Arial"/>
                <a:sym typeface="Arial"/>
              </a:defRPr>
            </a:lvl9pPr>
          </a:lstStyle>
          <a:p/>
        </p:txBody>
      </p:sp>
      <p:sp>
        <p:nvSpPr>
          <p:cNvPr id="32" name="Google Shape;32;p9"/>
          <p:cNvSpPr txBox="1"/>
          <p:nvPr>
            <p:ph idx="10" type="dt"/>
          </p:nvPr>
        </p:nvSpPr>
        <p:spPr>
          <a:xfrm>
            <a:off x="457200" y="6248400"/>
            <a:ext cx="21336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1"/>
                </a:solidFill>
                <a:latin typeface="Arial Narrow"/>
                <a:ea typeface="Arial Narrow"/>
                <a:cs typeface="Arial Narrow"/>
                <a:sym typeface="Arial Narrow"/>
              </a:defRPr>
            </a:lvl1pPr>
            <a:lvl2pPr lvl="1" marR="0" rtl="0" algn="l">
              <a:lnSpc>
                <a:spcPct val="100000"/>
              </a:lnSpc>
              <a:spcBef>
                <a:spcPts val="0"/>
              </a:spcBef>
              <a:spcAft>
                <a:spcPts val="0"/>
              </a:spcAft>
              <a:buSzPts val="1400"/>
              <a:buNone/>
              <a:defRPr b="0" i="0" sz="2400" u="none" cap="none" strike="noStrike">
                <a:solidFill>
                  <a:schemeClr val="lt1"/>
                </a:solidFill>
                <a:latin typeface="Arial Narrow"/>
                <a:ea typeface="Arial Narrow"/>
                <a:cs typeface="Arial Narrow"/>
                <a:sym typeface="Arial Narrow"/>
              </a:defRPr>
            </a:lvl2pPr>
            <a:lvl3pPr lvl="2" marR="0" rtl="0" algn="l">
              <a:lnSpc>
                <a:spcPct val="100000"/>
              </a:lnSpc>
              <a:spcBef>
                <a:spcPts val="0"/>
              </a:spcBef>
              <a:spcAft>
                <a:spcPts val="0"/>
              </a:spcAft>
              <a:buSzPts val="1400"/>
              <a:buNone/>
              <a:defRPr b="0" i="0" sz="2400" u="none" cap="none" strike="noStrike">
                <a:solidFill>
                  <a:schemeClr val="lt1"/>
                </a:solidFill>
                <a:latin typeface="Arial Narrow"/>
                <a:ea typeface="Arial Narrow"/>
                <a:cs typeface="Arial Narrow"/>
                <a:sym typeface="Arial Narrow"/>
              </a:defRPr>
            </a:lvl3pPr>
            <a:lvl4pPr lvl="3" marR="0" rtl="0" algn="l">
              <a:lnSpc>
                <a:spcPct val="100000"/>
              </a:lnSpc>
              <a:spcBef>
                <a:spcPts val="0"/>
              </a:spcBef>
              <a:spcAft>
                <a:spcPts val="0"/>
              </a:spcAft>
              <a:buSzPts val="1400"/>
              <a:buNone/>
              <a:defRPr b="0" i="0" sz="2400" u="none" cap="none" strike="noStrike">
                <a:solidFill>
                  <a:schemeClr val="lt1"/>
                </a:solidFill>
                <a:latin typeface="Arial Narrow"/>
                <a:ea typeface="Arial Narrow"/>
                <a:cs typeface="Arial Narrow"/>
                <a:sym typeface="Arial Narrow"/>
              </a:defRPr>
            </a:lvl4pPr>
            <a:lvl5pPr lvl="4" marR="0" rtl="0" algn="l">
              <a:lnSpc>
                <a:spcPct val="100000"/>
              </a:lnSpc>
              <a:spcBef>
                <a:spcPts val="0"/>
              </a:spcBef>
              <a:spcAft>
                <a:spcPts val="0"/>
              </a:spcAft>
              <a:buSzPts val="1400"/>
              <a:buNone/>
              <a:defRPr b="0" i="0" sz="2400" u="none" cap="none" strike="noStrike">
                <a:solidFill>
                  <a:schemeClr val="lt1"/>
                </a:solidFill>
                <a:latin typeface="Arial Narrow"/>
                <a:ea typeface="Arial Narrow"/>
                <a:cs typeface="Arial Narrow"/>
                <a:sym typeface="Arial Narrow"/>
              </a:defRPr>
            </a:lvl5pPr>
            <a:lvl6pPr lvl="5" marR="0" rtl="0" algn="l">
              <a:lnSpc>
                <a:spcPct val="100000"/>
              </a:lnSpc>
              <a:spcBef>
                <a:spcPts val="0"/>
              </a:spcBef>
              <a:spcAft>
                <a:spcPts val="0"/>
              </a:spcAft>
              <a:buSzPts val="1400"/>
              <a:buNone/>
              <a:defRPr b="0" i="0" sz="2400" u="none" cap="none" strike="noStrike">
                <a:solidFill>
                  <a:schemeClr val="lt1"/>
                </a:solidFill>
                <a:latin typeface="Arial Narrow"/>
                <a:ea typeface="Arial Narrow"/>
                <a:cs typeface="Arial Narrow"/>
                <a:sym typeface="Arial Narrow"/>
              </a:defRPr>
            </a:lvl6pPr>
            <a:lvl7pPr lvl="6" marR="0" rtl="0" algn="l">
              <a:lnSpc>
                <a:spcPct val="100000"/>
              </a:lnSpc>
              <a:spcBef>
                <a:spcPts val="0"/>
              </a:spcBef>
              <a:spcAft>
                <a:spcPts val="0"/>
              </a:spcAft>
              <a:buSzPts val="1400"/>
              <a:buNone/>
              <a:defRPr b="0" i="0" sz="2400" u="none" cap="none" strike="noStrike">
                <a:solidFill>
                  <a:schemeClr val="lt1"/>
                </a:solidFill>
                <a:latin typeface="Arial Narrow"/>
                <a:ea typeface="Arial Narrow"/>
                <a:cs typeface="Arial Narrow"/>
                <a:sym typeface="Arial Narrow"/>
              </a:defRPr>
            </a:lvl7pPr>
            <a:lvl8pPr lvl="7" marR="0" rtl="0" algn="l">
              <a:lnSpc>
                <a:spcPct val="100000"/>
              </a:lnSpc>
              <a:spcBef>
                <a:spcPts val="0"/>
              </a:spcBef>
              <a:spcAft>
                <a:spcPts val="0"/>
              </a:spcAft>
              <a:buSzPts val="1400"/>
              <a:buNone/>
              <a:defRPr b="0" i="0" sz="2400" u="none" cap="none" strike="noStrike">
                <a:solidFill>
                  <a:schemeClr val="lt1"/>
                </a:solidFill>
                <a:latin typeface="Arial Narrow"/>
                <a:ea typeface="Arial Narrow"/>
                <a:cs typeface="Arial Narrow"/>
                <a:sym typeface="Arial Narrow"/>
              </a:defRPr>
            </a:lvl8pPr>
            <a:lvl9pPr lvl="8" marR="0" rtl="0" algn="l">
              <a:lnSpc>
                <a:spcPct val="100000"/>
              </a:lnSpc>
              <a:spcBef>
                <a:spcPts val="0"/>
              </a:spcBef>
              <a:spcAft>
                <a:spcPts val="0"/>
              </a:spcAft>
              <a:buSzPts val="1400"/>
              <a:buNone/>
              <a:defRPr b="0" i="0" sz="2400" u="none" cap="none" strike="noStrike">
                <a:solidFill>
                  <a:schemeClr val="lt1"/>
                </a:solidFill>
                <a:latin typeface="Arial Narrow"/>
                <a:ea typeface="Arial Narrow"/>
                <a:cs typeface="Arial Narrow"/>
                <a:sym typeface="Arial Narrow"/>
              </a:defRPr>
            </a:lvl9pPr>
          </a:lstStyle>
          <a:p/>
        </p:txBody>
      </p:sp>
      <p:sp>
        <p:nvSpPr>
          <p:cNvPr id="33" name="Google Shape;33;p9"/>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
        <p:nvSpPr>
          <p:cNvPr id="34" name="Google Shape;34;p9"/>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1"/>
                </a:solidFill>
                <a:latin typeface="Arial Narrow"/>
                <a:ea typeface="Arial Narrow"/>
                <a:cs typeface="Arial Narrow"/>
                <a:sym typeface="Arial Narrow"/>
              </a:defRPr>
            </a:lvl1pPr>
            <a:lvl2pPr lvl="1" marR="0" rtl="0" algn="l">
              <a:lnSpc>
                <a:spcPct val="100000"/>
              </a:lnSpc>
              <a:spcBef>
                <a:spcPts val="0"/>
              </a:spcBef>
              <a:spcAft>
                <a:spcPts val="0"/>
              </a:spcAft>
              <a:buSzPts val="1400"/>
              <a:buNone/>
              <a:defRPr b="0" i="0" sz="2400" u="none" cap="none" strike="noStrike">
                <a:solidFill>
                  <a:schemeClr val="lt1"/>
                </a:solidFill>
                <a:latin typeface="Arial Narrow"/>
                <a:ea typeface="Arial Narrow"/>
                <a:cs typeface="Arial Narrow"/>
                <a:sym typeface="Arial Narrow"/>
              </a:defRPr>
            </a:lvl2pPr>
            <a:lvl3pPr lvl="2" marR="0" rtl="0" algn="l">
              <a:lnSpc>
                <a:spcPct val="100000"/>
              </a:lnSpc>
              <a:spcBef>
                <a:spcPts val="0"/>
              </a:spcBef>
              <a:spcAft>
                <a:spcPts val="0"/>
              </a:spcAft>
              <a:buSzPts val="1400"/>
              <a:buNone/>
              <a:defRPr b="0" i="0" sz="2400" u="none" cap="none" strike="noStrike">
                <a:solidFill>
                  <a:schemeClr val="lt1"/>
                </a:solidFill>
                <a:latin typeface="Arial Narrow"/>
                <a:ea typeface="Arial Narrow"/>
                <a:cs typeface="Arial Narrow"/>
                <a:sym typeface="Arial Narrow"/>
              </a:defRPr>
            </a:lvl3pPr>
            <a:lvl4pPr lvl="3" marR="0" rtl="0" algn="l">
              <a:lnSpc>
                <a:spcPct val="100000"/>
              </a:lnSpc>
              <a:spcBef>
                <a:spcPts val="0"/>
              </a:spcBef>
              <a:spcAft>
                <a:spcPts val="0"/>
              </a:spcAft>
              <a:buSzPts val="1400"/>
              <a:buNone/>
              <a:defRPr b="0" i="0" sz="2400" u="none" cap="none" strike="noStrike">
                <a:solidFill>
                  <a:schemeClr val="lt1"/>
                </a:solidFill>
                <a:latin typeface="Arial Narrow"/>
                <a:ea typeface="Arial Narrow"/>
                <a:cs typeface="Arial Narrow"/>
                <a:sym typeface="Arial Narrow"/>
              </a:defRPr>
            </a:lvl4pPr>
            <a:lvl5pPr lvl="4" marR="0" rtl="0" algn="l">
              <a:lnSpc>
                <a:spcPct val="100000"/>
              </a:lnSpc>
              <a:spcBef>
                <a:spcPts val="0"/>
              </a:spcBef>
              <a:spcAft>
                <a:spcPts val="0"/>
              </a:spcAft>
              <a:buSzPts val="1400"/>
              <a:buNone/>
              <a:defRPr b="0" i="0" sz="2400" u="none" cap="none" strike="noStrike">
                <a:solidFill>
                  <a:schemeClr val="lt1"/>
                </a:solidFill>
                <a:latin typeface="Arial Narrow"/>
                <a:ea typeface="Arial Narrow"/>
                <a:cs typeface="Arial Narrow"/>
                <a:sym typeface="Arial Narrow"/>
              </a:defRPr>
            </a:lvl5pPr>
            <a:lvl6pPr lvl="5" marR="0" rtl="0" algn="l">
              <a:lnSpc>
                <a:spcPct val="100000"/>
              </a:lnSpc>
              <a:spcBef>
                <a:spcPts val="0"/>
              </a:spcBef>
              <a:spcAft>
                <a:spcPts val="0"/>
              </a:spcAft>
              <a:buSzPts val="1400"/>
              <a:buNone/>
              <a:defRPr b="0" i="0" sz="2400" u="none" cap="none" strike="noStrike">
                <a:solidFill>
                  <a:schemeClr val="lt1"/>
                </a:solidFill>
                <a:latin typeface="Arial Narrow"/>
                <a:ea typeface="Arial Narrow"/>
                <a:cs typeface="Arial Narrow"/>
                <a:sym typeface="Arial Narrow"/>
              </a:defRPr>
            </a:lvl6pPr>
            <a:lvl7pPr lvl="6" marR="0" rtl="0" algn="l">
              <a:lnSpc>
                <a:spcPct val="100000"/>
              </a:lnSpc>
              <a:spcBef>
                <a:spcPts val="0"/>
              </a:spcBef>
              <a:spcAft>
                <a:spcPts val="0"/>
              </a:spcAft>
              <a:buSzPts val="1400"/>
              <a:buNone/>
              <a:defRPr b="0" i="0" sz="2400" u="none" cap="none" strike="noStrike">
                <a:solidFill>
                  <a:schemeClr val="lt1"/>
                </a:solidFill>
                <a:latin typeface="Arial Narrow"/>
                <a:ea typeface="Arial Narrow"/>
                <a:cs typeface="Arial Narrow"/>
                <a:sym typeface="Arial Narrow"/>
              </a:defRPr>
            </a:lvl7pPr>
            <a:lvl8pPr lvl="7" marR="0" rtl="0" algn="l">
              <a:lnSpc>
                <a:spcPct val="100000"/>
              </a:lnSpc>
              <a:spcBef>
                <a:spcPts val="0"/>
              </a:spcBef>
              <a:spcAft>
                <a:spcPts val="0"/>
              </a:spcAft>
              <a:buSzPts val="1400"/>
              <a:buNone/>
              <a:defRPr b="0" i="0" sz="2400" u="none" cap="none" strike="noStrike">
                <a:solidFill>
                  <a:schemeClr val="lt1"/>
                </a:solidFill>
                <a:latin typeface="Arial Narrow"/>
                <a:ea typeface="Arial Narrow"/>
                <a:cs typeface="Arial Narrow"/>
                <a:sym typeface="Arial Narrow"/>
              </a:defRPr>
            </a:lvl8pPr>
            <a:lvl9pPr lvl="8" marR="0" rtl="0" algn="l">
              <a:lnSpc>
                <a:spcPct val="100000"/>
              </a:lnSpc>
              <a:spcBef>
                <a:spcPts val="0"/>
              </a:spcBef>
              <a:spcAft>
                <a:spcPts val="0"/>
              </a:spcAft>
              <a:buSzPts val="1400"/>
              <a:buNone/>
              <a:defRPr b="0" i="0" sz="2400" u="none" cap="none" strike="noStrike">
                <a:solidFill>
                  <a:schemeClr val="lt1"/>
                </a:solidFill>
                <a:latin typeface="Arial Narrow"/>
                <a:ea typeface="Arial Narrow"/>
                <a:cs typeface="Arial Narrow"/>
                <a:sym typeface="Arial Narrow"/>
              </a:defRPr>
            </a:lvl9pPr>
          </a:lstStyle>
          <a:p/>
        </p:txBody>
      </p:sp>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1847"/>
            </a:gs>
            <a:gs pos="100000">
              <a:schemeClr val="dk2"/>
            </a:gs>
          </a:gsLst>
          <a:lin ang="5400000" scaled="0"/>
        </a:gradFill>
      </p:bgPr>
    </p:bg>
    <p:spTree>
      <p:nvGrpSpPr>
        <p:cNvPr id="41" name="Shape 41"/>
        <p:cNvGrpSpPr/>
        <p:nvPr/>
      </p:nvGrpSpPr>
      <p:grpSpPr>
        <a:xfrm>
          <a:off x="0" y="0"/>
          <a:ext cx="0" cy="0"/>
          <a:chOff x="0" y="0"/>
          <a:chExt cx="0" cy="0"/>
        </a:xfrm>
      </p:grpSpPr>
      <p:grpSp>
        <p:nvGrpSpPr>
          <p:cNvPr id="42" name="Google Shape;42;p11"/>
          <p:cNvGrpSpPr/>
          <p:nvPr/>
        </p:nvGrpSpPr>
        <p:grpSpPr>
          <a:xfrm>
            <a:off x="0" y="0"/>
            <a:ext cx="9144000" cy="6858000"/>
            <a:chOff x="0" y="0"/>
            <a:chExt cx="5760" cy="4320"/>
          </a:xfrm>
        </p:grpSpPr>
        <p:sp>
          <p:nvSpPr>
            <p:cNvPr id="43" name="Google Shape;43;p11"/>
            <p:cNvSpPr/>
            <p:nvPr/>
          </p:nvSpPr>
          <p:spPr>
            <a:xfrm>
              <a:off x="0" y="3072"/>
              <a:ext cx="5760" cy="1248"/>
            </a:xfrm>
            <a:custGeom>
              <a:rect b="b" l="l" r="r" t="t"/>
              <a:pathLst>
                <a:path extrusionOk="0" h="2296" w="6027">
                  <a:moveTo>
                    <a:pt x="6027" y="2296"/>
                  </a:moveTo>
                  <a:lnTo>
                    <a:pt x="0" y="2296"/>
                  </a:lnTo>
                  <a:lnTo>
                    <a:pt x="0" y="0"/>
                  </a:lnTo>
                  <a:lnTo>
                    <a:pt x="6027" y="0"/>
                  </a:lnTo>
                  <a:lnTo>
                    <a:pt x="6027" y="2296"/>
                  </a:lnTo>
                  <a:lnTo>
                    <a:pt x="6027" y="2296"/>
                  </a:lnTo>
                  <a:close/>
                </a:path>
              </a:pathLst>
            </a:custGeom>
            <a:gradFill>
              <a:gsLst>
                <a:gs pos="0">
                  <a:schemeClr val="dk2"/>
                </a:gs>
                <a:gs pos="100000">
                  <a:schemeClr val="accent2"/>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sp>
          <p:nvSpPr>
            <p:cNvPr id="44" name="Google Shape;44;p11"/>
            <p:cNvSpPr/>
            <p:nvPr/>
          </p:nvSpPr>
          <p:spPr>
            <a:xfrm>
              <a:off x="0" y="0"/>
              <a:ext cx="5760" cy="3072"/>
            </a:xfrm>
            <a:custGeom>
              <a:rect b="b" l="l" r="r" t="t"/>
              <a:pathLst>
                <a:path extrusionOk="0" h="2296" w="6027">
                  <a:moveTo>
                    <a:pt x="6027" y="2296"/>
                  </a:moveTo>
                  <a:lnTo>
                    <a:pt x="0" y="2296"/>
                  </a:lnTo>
                  <a:lnTo>
                    <a:pt x="0" y="0"/>
                  </a:lnTo>
                  <a:lnTo>
                    <a:pt x="6027" y="0"/>
                  </a:lnTo>
                  <a:lnTo>
                    <a:pt x="6027" y="2296"/>
                  </a:lnTo>
                  <a:lnTo>
                    <a:pt x="6027" y="2296"/>
                  </a:lnTo>
                  <a:close/>
                </a:path>
              </a:pathLst>
            </a:custGeom>
            <a:gradFill>
              <a:gsLst>
                <a:gs pos="0">
                  <a:srgbClr val="001847"/>
                </a:gs>
                <a:gs pos="100000">
                  <a:schemeClr val="dk2"/>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grpSp>
      <p:sp>
        <p:nvSpPr>
          <p:cNvPr id="45" name="Google Shape;45;p11"/>
          <p:cNvSpPr/>
          <p:nvPr/>
        </p:nvSpPr>
        <p:spPr>
          <a:xfrm>
            <a:off x="6248400" y="6262687"/>
            <a:ext cx="2895600" cy="609600"/>
          </a:xfrm>
          <a:custGeom>
            <a:rect b="b" l="l" r="r" t="t"/>
            <a:pathLst>
              <a:path extrusionOk="0" h="246" w="5748">
                <a:moveTo>
                  <a:pt x="5748" y="246"/>
                </a:moveTo>
                <a:lnTo>
                  <a:pt x="0" y="246"/>
                </a:lnTo>
                <a:lnTo>
                  <a:pt x="0" y="0"/>
                </a:lnTo>
                <a:lnTo>
                  <a:pt x="5748" y="0"/>
                </a:lnTo>
                <a:lnTo>
                  <a:pt x="5748" y="246"/>
                </a:lnTo>
                <a:lnTo>
                  <a:pt x="5748" y="246"/>
                </a:lnTo>
                <a:close/>
              </a:path>
            </a:pathLst>
          </a:custGeom>
          <a:gradFill>
            <a:gsLst>
              <a:gs pos="0">
                <a:schemeClr val="dk2"/>
              </a:gs>
              <a:gs pos="100000">
                <a:schemeClr val="hlink"/>
              </a:gs>
            </a:gsLst>
            <a:lin ang="189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grpSp>
        <p:nvGrpSpPr>
          <p:cNvPr id="46" name="Google Shape;46;p11"/>
          <p:cNvGrpSpPr/>
          <p:nvPr/>
        </p:nvGrpSpPr>
        <p:grpSpPr>
          <a:xfrm>
            <a:off x="0" y="6019800"/>
            <a:ext cx="7848600" cy="857251"/>
            <a:chOff x="0" y="3792"/>
            <a:chExt cx="4944" cy="540"/>
          </a:xfrm>
        </p:grpSpPr>
        <p:sp>
          <p:nvSpPr>
            <p:cNvPr id="47" name="Google Shape;47;p11"/>
            <p:cNvSpPr/>
            <p:nvPr/>
          </p:nvSpPr>
          <p:spPr>
            <a:xfrm>
              <a:off x="1488" y="3792"/>
              <a:ext cx="3240" cy="536"/>
            </a:xfrm>
            <a:custGeom>
              <a:rect b="b" l="l" r="r" t="t"/>
              <a:pathLst>
                <a:path extrusionOk="0" h="536" w="3240">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a:gsLst>
                <a:gs pos="0">
                  <a:srgbClr val="847864"/>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grpSp>
          <p:nvGrpSpPr>
            <p:cNvPr id="48" name="Google Shape;48;p11"/>
            <p:cNvGrpSpPr/>
            <p:nvPr/>
          </p:nvGrpSpPr>
          <p:grpSpPr>
            <a:xfrm>
              <a:off x="2486" y="3792"/>
              <a:ext cx="2458" cy="540"/>
              <a:chOff x="2486" y="3792"/>
              <a:chExt cx="2458" cy="540"/>
            </a:xfrm>
          </p:grpSpPr>
          <p:sp>
            <p:nvSpPr>
              <p:cNvPr id="49" name="Google Shape;49;p11"/>
              <p:cNvSpPr/>
              <p:nvPr/>
            </p:nvSpPr>
            <p:spPr>
              <a:xfrm>
                <a:off x="3948" y="3799"/>
                <a:ext cx="996" cy="533"/>
              </a:xfrm>
              <a:custGeom>
                <a:rect b="b" l="l" r="r" t="t"/>
                <a:pathLst>
                  <a:path extrusionOk="0" h="533" w="996">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dk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sp>
            <p:nvSpPr>
              <p:cNvPr id="50" name="Google Shape;50;p11"/>
              <p:cNvSpPr/>
              <p:nvPr/>
            </p:nvSpPr>
            <p:spPr>
              <a:xfrm>
                <a:off x="2677" y="3792"/>
                <a:ext cx="186" cy="395"/>
              </a:xfrm>
              <a:custGeom>
                <a:rect b="b" l="l" r="r" t="t"/>
                <a:pathLst>
                  <a:path extrusionOk="0" h="353" w="186">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dk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sp>
            <p:nvSpPr>
              <p:cNvPr id="51" name="Google Shape;51;p11"/>
              <p:cNvSpPr/>
              <p:nvPr/>
            </p:nvSpPr>
            <p:spPr>
              <a:xfrm>
                <a:off x="3030" y="3893"/>
                <a:ext cx="378" cy="271"/>
              </a:xfrm>
              <a:custGeom>
                <a:rect b="b" l="l" r="r" t="t"/>
                <a:pathLst>
                  <a:path extrusionOk="0" h="271" w="378">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dk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sp>
            <p:nvSpPr>
              <p:cNvPr id="52" name="Google Shape;52;p11"/>
              <p:cNvSpPr/>
              <p:nvPr/>
            </p:nvSpPr>
            <p:spPr>
              <a:xfrm>
                <a:off x="3628" y="3866"/>
                <a:ext cx="155" cy="74"/>
              </a:xfrm>
              <a:custGeom>
                <a:rect b="b" l="l" r="r" t="t"/>
                <a:pathLst>
                  <a:path extrusionOk="0" h="66" w="155">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dk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sp>
            <p:nvSpPr>
              <p:cNvPr id="53" name="Google Shape;53;p11"/>
              <p:cNvSpPr/>
              <p:nvPr/>
            </p:nvSpPr>
            <p:spPr>
              <a:xfrm>
                <a:off x="2486" y="3859"/>
                <a:ext cx="42" cy="81"/>
              </a:xfrm>
              <a:custGeom>
                <a:rect b="b" l="l" r="r" t="t"/>
                <a:pathLst>
                  <a:path extrusionOk="0" h="72" w="4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dk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grpSp>
        <p:sp>
          <p:nvSpPr>
            <p:cNvPr id="54" name="Google Shape;54;p11"/>
            <p:cNvSpPr/>
            <p:nvPr/>
          </p:nvSpPr>
          <p:spPr>
            <a:xfrm>
              <a:off x="0" y="3792"/>
              <a:ext cx="3976" cy="535"/>
            </a:xfrm>
            <a:custGeom>
              <a:rect b="b" l="l" r="r" t="t"/>
              <a:pathLst>
                <a:path extrusionOk="0" h="527" w="3976">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a:gsLst>
                <a:gs pos="0">
                  <a:srgbClr val="73654F"/>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grpSp>
      <p:grpSp>
        <p:nvGrpSpPr>
          <p:cNvPr id="55" name="Google Shape;55;p11"/>
          <p:cNvGrpSpPr/>
          <p:nvPr/>
        </p:nvGrpSpPr>
        <p:grpSpPr>
          <a:xfrm>
            <a:off x="627062" y="6021387"/>
            <a:ext cx="5684837" cy="849312"/>
            <a:chOff x="395" y="3793"/>
            <a:chExt cx="3581" cy="535"/>
          </a:xfrm>
        </p:grpSpPr>
        <p:sp>
          <p:nvSpPr>
            <p:cNvPr id="56" name="Google Shape;56;p11"/>
            <p:cNvSpPr/>
            <p:nvPr/>
          </p:nvSpPr>
          <p:spPr>
            <a:xfrm>
              <a:off x="1196" y="3793"/>
              <a:ext cx="365" cy="291"/>
            </a:xfrm>
            <a:custGeom>
              <a:rect b="b" l="l" r="r" t="t"/>
              <a:pathLst>
                <a:path extrusionOk="0" h="287" w="365">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dk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sp>
          <p:nvSpPr>
            <p:cNvPr id="57" name="Google Shape;57;p11"/>
            <p:cNvSpPr/>
            <p:nvPr/>
          </p:nvSpPr>
          <p:spPr>
            <a:xfrm>
              <a:off x="1943" y="3829"/>
              <a:ext cx="2033" cy="499"/>
            </a:xfrm>
            <a:custGeom>
              <a:rect b="b" l="l" r="r" t="t"/>
              <a:pathLst>
                <a:path extrusionOk="0" h="499" w="2033">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dk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sp>
          <p:nvSpPr>
            <p:cNvPr id="58" name="Google Shape;58;p11"/>
            <p:cNvSpPr/>
            <p:nvPr/>
          </p:nvSpPr>
          <p:spPr>
            <a:xfrm>
              <a:off x="1830" y="3823"/>
              <a:ext cx="71" cy="61"/>
            </a:xfrm>
            <a:custGeom>
              <a:rect b="b" l="l" r="r" t="t"/>
              <a:pathLst>
                <a:path extrusionOk="0" h="60" w="71">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dk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sp>
          <p:nvSpPr>
            <p:cNvPr id="59" name="Google Shape;59;p11"/>
            <p:cNvSpPr/>
            <p:nvPr/>
          </p:nvSpPr>
          <p:spPr>
            <a:xfrm>
              <a:off x="855" y="3842"/>
              <a:ext cx="161" cy="164"/>
            </a:xfrm>
            <a:custGeom>
              <a:rect b="b" l="l" r="r" t="t"/>
              <a:pathLst>
                <a:path extrusionOk="0" h="162" w="161">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dk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sp>
          <p:nvSpPr>
            <p:cNvPr id="60" name="Google Shape;60;p11"/>
            <p:cNvSpPr/>
            <p:nvPr/>
          </p:nvSpPr>
          <p:spPr>
            <a:xfrm>
              <a:off x="706" y="3854"/>
              <a:ext cx="59" cy="61"/>
            </a:xfrm>
            <a:custGeom>
              <a:rect b="b" l="l" r="r" t="t"/>
              <a:pathLst>
                <a:path extrusionOk="0" h="60" w="59">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dk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sp>
          <p:nvSpPr>
            <p:cNvPr id="61" name="Google Shape;61;p11"/>
            <p:cNvSpPr/>
            <p:nvPr/>
          </p:nvSpPr>
          <p:spPr>
            <a:xfrm>
              <a:off x="395" y="3811"/>
              <a:ext cx="245" cy="207"/>
            </a:xfrm>
            <a:custGeom>
              <a:rect b="b" l="l" r="r" t="t"/>
              <a:pathLst>
                <a:path extrusionOk="0" h="204" w="245">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dk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grpSp>
      <p:sp>
        <p:nvSpPr>
          <p:cNvPr id="62" name="Google Shape;62;p11"/>
          <p:cNvSpPr txBox="1"/>
          <p:nvPr>
            <p:ph type="title"/>
          </p:nvPr>
        </p:nvSpPr>
        <p:spPr>
          <a:xfrm>
            <a:off x="457200" y="228600"/>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63" name="Google Shape;63;p11"/>
          <p:cNvSpPr txBox="1"/>
          <p:nvPr>
            <p:ph idx="1" type="body"/>
          </p:nvPr>
        </p:nvSpPr>
        <p:spPr>
          <a:xfrm>
            <a:off x="457200" y="1600200"/>
            <a:ext cx="8229600" cy="44958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lt2"/>
              </a:buClr>
              <a:buSzPts val="3200"/>
              <a:buFont typeface="Arial"/>
              <a:buChar char="•"/>
              <a:defRPr b="0" i="0" sz="3200" u="none" cap="none" strike="noStrike">
                <a:solidFill>
                  <a:schemeClr val="lt1"/>
                </a:solidFill>
                <a:latin typeface="Arial"/>
                <a:ea typeface="Arial"/>
                <a:cs typeface="Arial"/>
                <a:sym typeface="Arial"/>
              </a:defRPr>
            </a:lvl1pPr>
            <a:lvl2pPr indent="-406400" lvl="1" marL="914400" marR="0" rtl="0" algn="l">
              <a:spcBef>
                <a:spcPts val="56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2pPr>
            <a:lvl3pPr indent="-381000" lvl="2" marL="1371600" marR="0" rtl="0" algn="l">
              <a:spcBef>
                <a:spcPts val="480"/>
              </a:spcBef>
              <a:spcAft>
                <a:spcPts val="0"/>
              </a:spcAft>
              <a:buClr>
                <a:schemeClr val="lt2"/>
              </a:buClr>
              <a:buSzPts val="2400"/>
              <a:buFont typeface="Arial"/>
              <a:buChar char="•"/>
              <a:defRPr b="0" i="0" sz="2400" u="none" cap="none" strike="noStrike">
                <a:solidFill>
                  <a:schemeClr val="lt1"/>
                </a:solidFill>
                <a:latin typeface="Arial"/>
                <a:ea typeface="Arial"/>
                <a:cs typeface="Arial"/>
                <a:sym typeface="Arial"/>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55600" lvl="4" marL="2286000" marR="0" rtl="0" algn="l">
              <a:spcBef>
                <a:spcPts val="400"/>
              </a:spcBef>
              <a:spcAft>
                <a:spcPts val="0"/>
              </a:spcAft>
              <a:buClr>
                <a:schemeClr val="lt2"/>
              </a:buClr>
              <a:buSzPts val="2000"/>
              <a:buFont typeface="Arial"/>
              <a:buChar char="•"/>
              <a:defRPr b="0" i="0" sz="2000" u="none" cap="none" strike="noStrike">
                <a:solidFill>
                  <a:schemeClr val="lt1"/>
                </a:solidFill>
                <a:latin typeface="Arial"/>
                <a:ea typeface="Arial"/>
                <a:cs typeface="Arial"/>
                <a:sym typeface="Arial"/>
              </a:defRPr>
            </a:lvl5pPr>
            <a:lvl6pPr indent="-355600" lvl="5" marL="2743200" marR="0" rtl="0" algn="l">
              <a:spcBef>
                <a:spcPts val="400"/>
              </a:spcBef>
              <a:spcAft>
                <a:spcPts val="0"/>
              </a:spcAft>
              <a:buClr>
                <a:schemeClr val="lt2"/>
              </a:buClr>
              <a:buSzPts val="2000"/>
              <a:buFont typeface="Arial"/>
              <a:buChar char="•"/>
              <a:defRPr b="0" i="0" sz="2000" u="none" cap="none" strike="noStrike">
                <a:solidFill>
                  <a:schemeClr val="lt1"/>
                </a:solidFill>
                <a:latin typeface="Arial"/>
                <a:ea typeface="Arial"/>
                <a:cs typeface="Arial"/>
                <a:sym typeface="Arial"/>
              </a:defRPr>
            </a:lvl6pPr>
            <a:lvl7pPr indent="-355600" lvl="6" marL="3200400" marR="0" rtl="0" algn="l">
              <a:spcBef>
                <a:spcPts val="400"/>
              </a:spcBef>
              <a:spcAft>
                <a:spcPts val="0"/>
              </a:spcAft>
              <a:buClr>
                <a:schemeClr val="lt2"/>
              </a:buClr>
              <a:buSzPts val="2000"/>
              <a:buFont typeface="Arial"/>
              <a:buChar char="•"/>
              <a:defRPr b="0" i="0" sz="2000" u="none" cap="none" strike="noStrike">
                <a:solidFill>
                  <a:schemeClr val="lt1"/>
                </a:solidFill>
                <a:latin typeface="Arial"/>
                <a:ea typeface="Arial"/>
                <a:cs typeface="Arial"/>
                <a:sym typeface="Arial"/>
              </a:defRPr>
            </a:lvl7pPr>
            <a:lvl8pPr indent="-355600" lvl="7" marL="3657600" marR="0" rtl="0" algn="l">
              <a:spcBef>
                <a:spcPts val="400"/>
              </a:spcBef>
              <a:spcAft>
                <a:spcPts val="0"/>
              </a:spcAft>
              <a:buClr>
                <a:schemeClr val="lt2"/>
              </a:buClr>
              <a:buSzPts val="2000"/>
              <a:buFont typeface="Arial"/>
              <a:buChar char="•"/>
              <a:defRPr b="0" i="0" sz="2000" u="none" cap="none" strike="noStrike">
                <a:solidFill>
                  <a:schemeClr val="lt1"/>
                </a:solidFill>
                <a:latin typeface="Arial"/>
                <a:ea typeface="Arial"/>
                <a:cs typeface="Arial"/>
                <a:sym typeface="Arial"/>
              </a:defRPr>
            </a:lvl8pPr>
            <a:lvl9pPr indent="-355600" lvl="8" marL="4114800" marR="0" rtl="0" algn="l">
              <a:spcBef>
                <a:spcPts val="400"/>
              </a:spcBef>
              <a:spcAft>
                <a:spcPts val="0"/>
              </a:spcAft>
              <a:buClr>
                <a:schemeClr val="lt2"/>
              </a:buClr>
              <a:buSzPts val="2000"/>
              <a:buFont typeface="Arial"/>
              <a:buChar char="•"/>
              <a:defRPr b="0" i="0" sz="2000" u="none" cap="none" strike="noStrike">
                <a:solidFill>
                  <a:schemeClr val="lt1"/>
                </a:solidFill>
                <a:latin typeface="Arial"/>
                <a:ea typeface="Arial"/>
                <a:cs typeface="Arial"/>
                <a:sym typeface="Arial"/>
              </a:defRPr>
            </a:lvl9pPr>
          </a:lstStyle>
          <a:p/>
        </p:txBody>
      </p:sp>
      <p:sp>
        <p:nvSpPr>
          <p:cNvPr id="64" name="Google Shape;64;p11"/>
          <p:cNvSpPr txBox="1"/>
          <p:nvPr>
            <p:ph idx="10" type="dt"/>
          </p:nvPr>
        </p:nvSpPr>
        <p:spPr>
          <a:xfrm>
            <a:off x="457200" y="6248400"/>
            <a:ext cx="21336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1"/>
                </a:solidFill>
                <a:latin typeface="Arial Narrow"/>
                <a:ea typeface="Arial Narrow"/>
                <a:cs typeface="Arial Narrow"/>
                <a:sym typeface="Arial Narrow"/>
              </a:defRPr>
            </a:lvl1pPr>
            <a:lvl2pPr lvl="1" marR="0" rtl="0" algn="l">
              <a:lnSpc>
                <a:spcPct val="100000"/>
              </a:lnSpc>
              <a:spcBef>
                <a:spcPts val="0"/>
              </a:spcBef>
              <a:spcAft>
                <a:spcPts val="0"/>
              </a:spcAft>
              <a:buSzPts val="1400"/>
              <a:buNone/>
              <a:defRPr b="0" i="0" sz="2400" u="none" cap="none" strike="noStrike">
                <a:solidFill>
                  <a:schemeClr val="lt1"/>
                </a:solidFill>
                <a:latin typeface="Arial Narrow"/>
                <a:ea typeface="Arial Narrow"/>
                <a:cs typeface="Arial Narrow"/>
                <a:sym typeface="Arial Narrow"/>
              </a:defRPr>
            </a:lvl2pPr>
            <a:lvl3pPr lvl="2" marR="0" rtl="0" algn="l">
              <a:lnSpc>
                <a:spcPct val="100000"/>
              </a:lnSpc>
              <a:spcBef>
                <a:spcPts val="0"/>
              </a:spcBef>
              <a:spcAft>
                <a:spcPts val="0"/>
              </a:spcAft>
              <a:buSzPts val="1400"/>
              <a:buNone/>
              <a:defRPr b="0" i="0" sz="2400" u="none" cap="none" strike="noStrike">
                <a:solidFill>
                  <a:schemeClr val="lt1"/>
                </a:solidFill>
                <a:latin typeface="Arial Narrow"/>
                <a:ea typeface="Arial Narrow"/>
                <a:cs typeface="Arial Narrow"/>
                <a:sym typeface="Arial Narrow"/>
              </a:defRPr>
            </a:lvl3pPr>
            <a:lvl4pPr lvl="3" marR="0" rtl="0" algn="l">
              <a:lnSpc>
                <a:spcPct val="100000"/>
              </a:lnSpc>
              <a:spcBef>
                <a:spcPts val="0"/>
              </a:spcBef>
              <a:spcAft>
                <a:spcPts val="0"/>
              </a:spcAft>
              <a:buSzPts val="1400"/>
              <a:buNone/>
              <a:defRPr b="0" i="0" sz="2400" u="none" cap="none" strike="noStrike">
                <a:solidFill>
                  <a:schemeClr val="lt1"/>
                </a:solidFill>
                <a:latin typeface="Arial Narrow"/>
                <a:ea typeface="Arial Narrow"/>
                <a:cs typeface="Arial Narrow"/>
                <a:sym typeface="Arial Narrow"/>
              </a:defRPr>
            </a:lvl4pPr>
            <a:lvl5pPr lvl="4" marR="0" rtl="0" algn="l">
              <a:lnSpc>
                <a:spcPct val="100000"/>
              </a:lnSpc>
              <a:spcBef>
                <a:spcPts val="0"/>
              </a:spcBef>
              <a:spcAft>
                <a:spcPts val="0"/>
              </a:spcAft>
              <a:buSzPts val="1400"/>
              <a:buNone/>
              <a:defRPr b="0" i="0" sz="2400" u="none" cap="none" strike="noStrike">
                <a:solidFill>
                  <a:schemeClr val="lt1"/>
                </a:solidFill>
                <a:latin typeface="Arial Narrow"/>
                <a:ea typeface="Arial Narrow"/>
                <a:cs typeface="Arial Narrow"/>
                <a:sym typeface="Arial Narrow"/>
              </a:defRPr>
            </a:lvl5pPr>
            <a:lvl6pPr lvl="5" marR="0" rtl="0" algn="l">
              <a:lnSpc>
                <a:spcPct val="100000"/>
              </a:lnSpc>
              <a:spcBef>
                <a:spcPts val="0"/>
              </a:spcBef>
              <a:spcAft>
                <a:spcPts val="0"/>
              </a:spcAft>
              <a:buSzPts val="1400"/>
              <a:buNone/>
              <a:defRPr b="0" i="0" sz="2400" u="none" cap="none" strike="noStrike">
                <a:solidFill>
                  <a:schemeClr val="lt1"/>
                </a:solidFill>
                <a:latin typeface="Arial Narrow"/>
                <a:ea typeface="Arial Narrow"/>
                <a:cs typeface="Arial Narrow"/>
                <a:sym typeface="Arial Narrow"/>
              </a:defRPr>
            </a:lvl6pPr>
            <a:lvl7pPr lvl="6" marR="0" rtl="0" algn="l">
              <a:lnSpc>
                <a:spcPct val="100000"/>
              </a:lnSpc>
              <a:spcBef>
                <a:spcPts val="0"/>
              </a:spcBef>
              <a:spcAft>
                <a:spcPts val="0"/>
              </a:spcAft>
              <a:buSzPts val="1400"/>
              <a:buNone/>
              <a:defRPr b="0" i="0" sz="2400" u="none" cap="none" strike="noStrike">
                <a:solidFill>
                  <a:schemeClr val="lt1"/>
                </a:solidFill>
                <a:latin typeface="Arial Narrow"/>
                <a:ea typeface="Arial Narrow"/>
                <a:cs typeface="Arial Narrow"/>
                <a:sym typeface="Arial Narrow"/>
              </a:defRPr>
            </a:lvl7pPr>
            <a:lvl8pPr lvl="7" marR="0" rtl="0" algn="l">
              <a:lnSpc>
                <a:spcPct val="100000"/>
              </a:lnSpc>
              <a:spcBef>
                <a:spcPts val="0"/>
              </a:spcBef>
              <a:spcAft>
                <a:spcPts val="0"/>
              </a:spcAft>
              <a:buSzPts val="1400"/>
              <a:buNone/>
              <a:defRPr b="0" i="0" sz="2400" u="none" cap="none" strike="noStrike">
                <a:solidFill>
                  <a:schemeClr val="lt1"/>
                </a:solidFill>
                <a:latin typeface="Arial Narrow"/>
                <a:ea typeface="Arial Narrow"/>
                <a:cs typeface="Arial Narrow"/>
                <a:sym typeface="Arial Narrow"/>
              </a:defRPr>
            </a:lvl8pPr>
            <a:lvl9pPr lvl="8" marR="0" rtl="0" algn="l">
              <a:lnSpc>
                <a:spcPct val="100000"/>
              </a:lnSpc>
              <a:spcBef>
                <a:spcPts val="0"/>
              </a:spcBef>
              <a:spcAft>
                <a:spcPts val="0"/>
              </a:spcAft>
              <a:buSzPts val="1400"/>
              <a:buNone/>
              <a:defRPr b="0" i="0" sz="2400" u="none" cap="none" strike="noStrike">
                <a:solidFill>
                  <a:schemeClr val="lt1"/>
                </a:solidFill>
                <a:latin typeface="Arial Narrow"/>
                <a:ea typeface="Arial Narrow"/>
                <a:cs typeface="Arial Narrow"/>
                <a:sym typeface="Arial Narrow"/>
              </a:defRPr>
            </a:lvl9pPr>
          </a:lstStyle>
          <a:p/>
        </p:txBody>
      </p:sp>
      <p:sp>
        <p:nvSpPr>
          <p:cNvPr id="65" name="Google Shape;65;p11"/>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1"/>
                </a:solidFill>
                <a:latin typeface="Arial Narrow"/>
                <a:ea typeface="Arial Narrow"/>
                <a:cs typeface="Arial Narrow"/>
                <a:sym typeface="Arial Narrow"/>
              </a:defRPr>
            </a:lvl1pPr>
            <a:lvl2pPr lvl="1" marR="0" rtl="0" algn="l">
              <a:lnSpc>
                <a:spcPct val="100000"/>
              </a:lnSpc>
              <a:spcBef>
                <a:spcPts val="0"/>
              </a:spcBef>
              <a:spcAft>
                <a:spcPts val="0"/>
              </a:spcAft>
              <a:buSzPts val="1400"/>
              <a:buNone/>
              <a:defRPr b="0" i="0" sz="2400" u="none" cap="none" strike="noStrike">
                <a:solidFill>
                  <a:schemeClr val="lt1"/>
                </a:solidFill>
                <a:latin typeface="Arial Narrow"/>
                <a:ea typeface="Arial Narrow"/>
                <a:cs typeface="Arial Narrow"/>
                <a:sym typeface="Arial Narrow"/>
              </a:defRPr>
            </a:lvl2pPr>
            <a:lvl3pPr lvl="2" marR="0" rtl="0" algn="l">
              <a:lnSpc>
                <a:spcPct val="100000"/>
              </a:lnSpc>
              <a:spcBef>
                <a:spcPts val="0"/>
              </a:spcBef>
              <a:spcAft>
                <a:spcPts val="0"/>
              </a:spcAft>
              <a:buSzPts val="1400"/>
              <a:buNone/>
              <a:defRPr b="0" i="0" sz="2400" u="none" cap="none" strike="noStrike">
                <a:solidFill>
                  <a:schemeClr val="lt1"/>
                </a:solidFill>
                <a:latin typeface="Arial Narrow"/>
                <a:ea typeface="Arial Narrow"/>
                <a:cs typeface="Arial Narrow"/>
                <a:sym typeface="Arial Narrow"/>
              </a:defRPr>
            </a:lvl3pPr>
            <a:lvl4pPr lvl="3" marR="0" rtl="0" algn="l">
              <a:lnSpc>
                <a:spcPct val="100000"/>
              </a:lnSpc>
              <a:spcBef>
                <a:spcPts val="0"/>
              </a:spcBef>
              <a:spcAft>
                <a:spcPts val="0"/>
              </a:spcAft>
              <a:buSzPts val="1400"/>
              <a:buNone/>
              <a:defRPr b="0" i="0" sz="2400" u="none" cap="none" strike="noStrike">
                <a:solidFill>
                  <a:schemeClr val="lt1"/>
                </a:solidFill>
                <a:latin typeface="Arial Narrow"/>
                <a:ea typeface="Arial Narrow"/>
                <a:cs typeface="Arial Narrow"/>
                <a:sym typeface="Arial Narrow"/>
              </a:defRPr>
            </a:lvl4pPr>
            <a:lvl5pPr lvl="4" marR="0" rtl="0" algn="l">
              <a:lnSpc>
                <a:spcPct val="100000"/>
              </a:lnSpc>
              <a:spcBef>
                <a:spcPts val="0"/>
              </a:spcBef>
              <a:spcAft>
                <a:spcPts val="0"/>
              </a:spcAft>
              <a:buSzPts val="1400"/>
              <a:buNone/>
              <a:defRPr b="0" i="0" sz="2400" u="none" cap="none" strike="noStrike">
                <a:solidFill>
                  <a:schemeClr val="lt1"/>
                </a:solidFill>
                <a:latin typeface="Arial Narrow"/>
                <a:ea typeface="Arial Narrow"/>
                <a:cs typeface="Arial Narrow"/>
                <a:sym typeface="Arial Narrow"/>
              </a:defRPr>
            </a:lvl5pPr>
            <a:lvl6pPr lvl="5" marR="0" rtl="0" algn="l">
              <a:lnSpc>
                <a:spcPct val="100000"/>
              </a:lnSpc>
              <a:spcBef>
                <a:spcPts val="0"/>
              </a:spcBef>
              <a:spcAft>
                <a:spcPts val="0"/>
              </a:spcAft>
              <a:buSzPts val="1400"/>
              <a:buNone/>
              <a:defRPr b="0" i="0" sz="2400" u="none" cap="none" strike="noStrike">
                <a:solidFill>
                  <a:schemeClr val="lt1"/>
                </a:solidFill>
                <a:latin typeface="Arial Narrow"/>
                <a:ea typeface="Arial Narrow"/>
                <a:cs typeface="Arial Narrow"/>
                <a:sym typeface="Arial Narrow"/>
              </a:defRPr>
            </a:lvl6pPr>
            <a:lvl7pPr lvl="6" marR="0" rtl="0" algn="l">
              <a:lnSpc>
                <a:spcPct val="100000"/>
              </a:lnSpc>
              <a:spcBef>
                <a:spcPts val="0"/>
              </a:spcBef>
              <a:spcAft>
                <a:spcPts val="0"/>
              </a:spcAft>
              <a:buSzPts val="1400"/>
              <a:buNone/>
              <a:defRPr b="0" i="0" sz="2400" u="none" cap="none" strike="noStrike">
                <a:solidFill>
                  <a:schemeClr val="lt1"/>
                </a:solidFill>
                <a:latin typeface="Arial Narrow"/>
                <a:ea typeface="Arial Narrow"/>
                <a:cs typeface="Arial Narrow"/>
                <a:sym typeface="Arial Narrow"/>
              </a:defRPr>
            </a:lvl7pPr>
            <a:lvl8pPr lvl="7" marR="0" rtl="0" algn="l">
              <a:lnSpc>
                <a:spcPct val="100000"/>
              </a:lnSpc>
              <a:spcBef>
                <a:spcPts val="0"/>
              </a:spcBef>
              <a:spcAft>
                <a:spcPts val="0"/>
              </a:spcAft>
              <a:buSzPts val="1400"/>
              <a:buNone/>
              <a:defRPr b="0" i="0" sz="2400" u="none" cap="none" strike="noStrike">
                <a:solidFill>
                  <a:schemeClr val="lt1"/>
                </a:solidFill>
                <a:latin typeface="Arial Narrow"/>
                <a:ea typeface="Arial Narrow"/>
                <a:cs typeface="Arial Narrow"/>
                <a:sym typeface="Arial Narrow"/>
              </a:defRPr>
            </a:lvl8pPr>
            <a:lvl9pPr lvl="8" marR="0" rtl="0" algn="l">
              <a:lnSpc>
                <a:spcPct val="100000"/>
              </a:lnSpc>
              <a:spcBef>
                <a:spcPts val="0"/>
              </a:spcBef>
              <a:spcAft>
                <a:spcPts val="0"/>
              </a:spcAft>
              <a:buSzPts val="1400"/>
              <a:buNone/>
              <a:defRPr b="0" i="0" sz="2400" u="none" cap="none" strike="noStrike">
                <a:solidFill>
                  <a:schemeClr val="lt1"/>
                </a:solidFill>
                <a:latin typeface="Arial Narrow"/>
                <a:ea typeface="Arial Narrow"/>
                <a:cs typeface="Arial Narrow"/>
                <a:sym typeface="Arial Narrow"/>
              </a:defRPr>
            </a:lvl9pPr>
          </a:lstStyle>
          <a:p/>
        </p:txBody>
      </p:sp>
      <p:sp>
        <p:nvSpPr>
          <p:cNvPr id="66" name="Google Shape;66;p11"/>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
          <p:cNvSpPr/>
          <p:nvPr/>
        </p:nvSpPr>
        <p:spPr>
          <a:xfrm>
            <a:off x="2443162" y="42862"/>
            <a:ext cx="6167437" cy="685800"/>
          </a:xfrm>
          <a:prstGeom prst="rect">
            <a:avLst/>
          </a:prstGeom>
        </p:spPr>
        <p:txBody>
          <a:bodyPr>
            <a:prstTxWarp prst="textPlain"/>
          </a:bodyPr>
          <a:lstStyle/>
          <a:p>
            <a:pPr lvl="0" algn="l"/>
            <a:r>
              <a:rPr b="0" i="1">
                <a:ln cap="flat" cmpd="sng" w="12700">
                  <a:solidFill>
                    <a:srgbClr val="EAEAEA"/>
                  </a:solidFill>
                  <a:prstDash val="solid"/>
                  <a:miter lim="800000"/>
                  <a:headEnd len="sm" w="sm" type="none"/>
                  <a:tailEnd len="sm" w="sm" type="none"/>
                </a:ln>
                <a:gradFill>
                  <a:gsLst>
                    <a:gs pos="0">
                      <a:srgbClr val="A603AB"/>
                    </a:gs>
                    <a:gs pos="11999">
                      <a:srgbClr val="E81766"/>
                    </a:gs>
                    <a:gs pos="27000">
                      <a:srgbClr val="EE3F17"/>
                    </a:gs>
                    <a:gs pos="47999">
                      <a:srgbClr val="FFFF00"/>
                    </a:gs>
                    <a:gs pos="64999">
                      <a:srgbClr val="1A8D48"/>
                    </a:gs>
                    <a:gs pos="78999">
                      <a:srgbClr val="0819FB"/>
                    </a:gs>
                    <a:gs pos="100000">
                      <a:srgbClr val="A603AB"/>
                    </a:gs>
                  </a:gsLst>
                  <a:lin ang="0" scaled="0"/>
                </a:gradFill>
                <a:latin typeface="Times New Roman"/>
              </a:rPr>
              <a:t>QUYỀN KHIẾU NẠI TỐ CÁO CỦA CÔNG DÂN </a:t>
            </a:r>
          </a:p>
        </p:txBody>
      </p:sp>
      <p:sp>
        <p:nvSpPr>
          <p:cNvPr id="136" name="Google Shape;136;p1"/>
          <p:cNvSpPr/>
          <p:nvPr/>
        </p:nvSpPr>
        <p:spPr>
          <a:xfrm>
            <a:off x="457200" y="228600"/>
            <a:ext cx="1600200" cy="357187"/>
          </a:xfrm>
          <a:prstGeom prst="rect">
            <a:avLst/>
          </a:prstGeom>
        </p:spPr>
        <p:txBody>
          <a:bodyPr>
            <a:prstTxWarp prst="textPlain"/>
          </a:bodyPr>
          <a:lstStyle/>
          <a:p>
            <a:pPr lvl="0" algn="l"/>
            <a:r>
              <a:rPr b="0" i="1">
                <a:ln>
                  <a:noFill/>
                </a:ln>
                <a:gradFill>
                  <a:gsLst>
                    <a:gs pos="0">
                      <a:srgbClr val="FFFF00"/>
                    </a:gs>
                    <a:gs pos="100000">
                      <a:srgbClr val="FF9933"/>
                    </a:gs>
                  </a:gsLst>
                  <a:path path="circle">
                    <a:fillToRect b="50%" l="50%" r="50%" t="50%"/>
                  </a:path>
                  <a:tileRect/>
                </a:gradFill>
                <a:latin typeface="Times New Roman"/>
              </a:rPr>
              <a:t>Bài 18 </a:t>
            </a:r>
          </a:p>
        </p:txBody>
      </p:sp>
      <p:cxnSp>
        <p:nvCxnSpPr>
          <p:cNvPr id="137" name="Google Shape;137;p1"/>
          <p:cNvCxnSpPr/>
          <p:nvPr/>
        </p:nvCxnSpPr>
        <p:spPr>
          <a:xfrm>
            <a:off x="2762250" y="1295400"/>
            <a:ext cx="0" cy="5562600"/>
          </a:xfrm>
          <a:prstGeom prst="straightConnector1">
            <a:avLst/>
          </a:prstGeom>
          <a:noFill/>
          <a:ln cap="flat" cmpd="sng" w="38100">
            <a:solidFill>
              <a:srgbClr val="FFFF00"/>
            </a:solidFill>
            <a:prstDash val="solid"/>
            <a:miter lim="800000"/>
            <a:headEnd len="med" w="med" type="none"/>
            <a:tailEnd len="med" w="med" type="none"/>
          </a:ln>
        </p:spPr>
      </p:cxnSp>
      <p:sp>
        <p:nvSpPr>
          <p:cNvPr id="138" name="Google Shape;138;p1"/>
          <p:cNvSpPr txBox="1"/>
          <p:nvPr/>
        </p:nvSpPr>
        <p:spPr>
          <a:xfrm>
            <a:off x="0" y="1066800"/>
            <a:ext cx="2590800" cy="3698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800"/>
              <a:buFont typeface="Times New Roman"/>
              <a:buNone/>
            </a:pPr>
            <a:r>
              <a:rPr b="0" i="0" lang="en-US" sz="1800" u="none">
                <a:solidFill>
                  <a:schemeClr val="lt1"/>
                </a:solidFill>
                <a:latin typeface="Times New Roman"/>
                <a:ea typeface="Times New Roman"/>
                <a:cs typeface="Times New Roman"/>
                <a:sym typeface="Times New Roman"/>
              </a:rPr>
              <a:t>I. ĐẶT VẤN ĐỀ.</a:t>
            </a:r>
            <a:endParaRPr/>
          </a:p>
        </p:txBody>
      </p:sp>
      <p:sp>
        <p:nvSpPr>
          <p:cNvPr id="139" name="Google Shape;139;p1"/>
          <p:cNvSpPr txBox="1"/>
          <p:nvPr/>
        </p:nvSpPr>
        <p:spPr>
          <a:xfrm>
            <a:off x="2857500" y="1185862"/>
            <a:ext cx="63246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FF00"/>
              </a:buClr>
              <a:buSzPts val="2400"/>
              <a:buFont typeface="Times New Roman"/>
              <a:buNone/>
            </a:pPr>
            <a:r>
              <a:rPr b="1" i="0" lang="en-US" sz="2400" u="none">
                <a:solidFill>
                  <a:srgbClr val="FFFF00"/>
                </a:solidFill>
                <a:latin typeface="Times New Roman"/>
                <a:ea typeface="Times New Roman"/>
                <a:cs typeface="Times New Roman"/>
                <a:sym typeface="Times New Roman"/>
              </a:rPr>
              <a:t>Quan sát các tình huống dưới đây:</a:t>
            </a:r>
            <a:endParaRPr/>
          </a:p>
        </p:txBody>
      </p:sp>
      <p:pic>
        <p:nvPicPr>
          <p:cNvPr id="140" name="Google Shape;140;p1"/>
          <p:cNvPicPr preferRelativeResize="0"/>
          <p:nvPr/>
        </p:nvPicPr>
        <p:blipFill rotWithShape="1">
          <a:blip r:embed="rId3">
            <a:alphaModFix/>
          </a:blip>
          <a:srcRect b="0" l="0" r="0" t="0"/>
          <a:stretch/>
        </p:blipFill>
        <p:spPr>
          <a:xfrm>
            <a:off x="2819400" y="1981200"/>
            <a:ext cx="2133600" cy="1600200"/>
          </a:xfrm>
          <a:prstGeom prst="rect">
            <a:avLst/>
          </a:prstGeom>
          <a:noFill/>
          <a:ln>
            <a:noFill/>
          </a:ln>
        </p:spPr>
      </p:pic>
      <p:pic>
        <p:nvPicPr>
          <p:cNvPr id="141" name="Google Shape;141;p1"/>
          <p:cNvPicPr preferRelativeResize="0"/>
          <p:nvPr/>
        </p:nvPicPr>
        <p:blipFill rotWithShape="1">
          <a:blip r:embed="rId4">
            <a:alphaModFix/>
          </a:blip>
          <a:srcRect b="0" l="0" r="0" t="0"/>
          <a:stretch/>
        </p:blipFill>
        <p:spPr>
          <a:xfrm>
            <a:off x="2828925" y="3657600"/>
            <a:ext cx="2133600" cy="1600200"/>
          </a:xfrm>
          <a:prstGeom prst="rect">
            <a:avLst/>
          </a:prstGeom>
          <a:noFill/>
          <a:ln>
            <a:noFill/>
          </a:ln>
        </p:spPr>
      </p:pic>
      <p:pic>
        <p:nvPicPr>
          <p:cNvPr id="142" name="Google Shape;142;p1"/>
          <p:cNvPicPr preferRelativeResize="0"/>
          <p:nvPr/>
        </p:nvPicPr>
        <p:blipFill rotWithShape="1">
          <a:blip r:embed="rId5">
            <a:alphaModFix/>
          </a:blip>
          <a:srcRect b="0" l="0" r="0" t="0"/>
          <a:stretch/>
        </p:blipFill>
        <p:spPr>
          <a:xfrm>
            <a:off x="2819400" y="5334000"/>
            <a:ext cx="2159000" cy="1524000"/>
          </a:xfrm>
          <a:prstGeom prst="rect">
            <a:avLst/>
          </a:prstGeom>
          <a:noFill/>
          <a:ln>
            <a:noFill/>
          </a:ln>
        </p:spPr>
      </p:pic>
      <p:sp>
        <p:nvSpPr>
          <p:cNvPr id="143" name="Google Shape;143;p1"/>
          <p:cNvSpPr/>
          <p:nvPr/>
        </p:nvSpPr>
        <p:spPr>
          <a:xfrm>
            <a:off x="5181600" y="1981200"/>
            <a:ext cx="3810000" cy="1447800"/>
          </a:xfrm>
          <a:prstGeom prst="wedgeRoundRectCallout">
            <a:avLst>
              <a:gd fmla="val -5868" name="adj1"/>
              <a:gd fmla="val 16200" name="adj2"/>
              <a:gd fmla="val 0" name="adj3"/>
            </a:avLst>
          </a:prstGeom>
          <a:solidFill>
            <a:srgbClr val="FFFFFF"/>
          </a:solidFill>
          <a:ln cap="flat" cmpd="sng" w="9525">
            <a:solidFill>
              <a:schemeClr val="lt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0000FF"/>
              </a:buClr>
              <a:buSzPts val="2800"/>
              <a:buFont typeface="Times New Roman"/>
              <a:buNone/>
            </a:pPr>
            <a:r>
              <a:rPr b="1" i="0" lang="en-US" sz="2800" u="none">
                <a:solidFill>
                  <a:srgbClr val="0000FF"/>
                </a:solidFill>
                <a:latin typeface="Times New Roman"/>
                <a:ea typeface="Times New Roman"/>
                <a:cs typeface="Times New Roman"/>
                <a:sym typeface="Times New Roman"/>
              </a:rPr>
              <a:t>1. Em nghi ngờ một địa  điểm là nơi buôn bán, tiêm chích ma túy.</a:t>
            </a:r>
            <a:endParaRPr/>
          </a:p>
        </p:txBody>
      </p:sp>
      <p:sp>
        <p:nvSpPr>
          <p:cNvPr id="144" name="Google Shape;144;p1"/>
          <p:cNvSpPr/>
          <p:nvPr/>
        </p:nvSpPr>
        <p:spPr>
          <a:xfrm>
            <a:off x="5334000" y="3590925"/>
            <a:ext cx="3657600" cy="1447800"/>
          </a:xfrm>
          <a:prstGeom prst="wedgeRoundRectCallout">
            <a:avLst>
              <a:gd fmla="val -11606" name="adj1"/>
              <a:gd fmla="val 9261" name="adj2"/>
              <a:gd fmla="val 0" name="adj3"/>
            </a:avLst>
          </a:prstGeom>
          <a:solidFill>
            <a:srgbClr val="FFFFFF"/>
          </a:solidFill>
          <a:ln cap="flat" cmpd="sng" w="9525">
            <a:solidFill>
              <a:schemeClr val="lt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0000FF"/>
              </a:buClr>
              <a:buSzPts val="2800"/>
              <a:buFont typeface="Times New Roman"/>
              <a:buNone/>
            </a:pPr>
            <a:r>
              <a:rPr b="1" i="0" lang="en-US" sz="2800" u="none">
                <a:solidFill>
                  <a:srgbClr val="0000FF"/>
                </a:solidFill>
                <a:latin typeface="Times New Roman"/>
                <a:ea typeface="Times New Roman"/>
                <a:cs typeface="Times New Roman"/>
                <a:sym typeface="Times New Roman"/>
              </a:rPr>
              <a:t>2. Em biết người lấy cắp xe đạp của bạn An cúng lớp.</a:t>
            </a:r>
            <a:endParaRPr/>
          </a:p>
        </p:txBody>
      </p:sp>
      <p:sp>
        <p:nvSpPr>
          <p:cNvPr id="145" name="Google Shape;145;p1"/>
          <p:cNvSpPr/>
          <p:nvPr/>
        </p:nvSpPr>
        <p:spPr>
          <a:xfrm>
            <a:off x="5257800" y="5257800"/>
            <a:ext cx="3810000" cy="1447800"/>
          </a:xfrm>
          <a:prstGeom prst="wedgeRoundRectCallout">
            <a:avLst>
              <a:gd fmla="val -5130" name="adj1"/>
              <a:gd fmla="val 12292" name="adj2"/>
              <a:gd fmla="val 0" name="adj3"/>
            </a:avLst>
          </a:prstGeom>
          <a:solidFill>
            <a:srgbClr val="FFFFFF"/>
          </a:solidFill>
          <a:ln cap="flat" cmpd="sng" w="9525">
            <a:solidFill>
              <a:schemeClr val="lt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0000FF"/>
              </a:buClr>
              <a:buSzPts val="2800"/>
              <a:buFont typeface="Times New Roman"/>
              <a:buNone/>
            </a:pPr>
            <a:r>
              <a:rPr b="1" i="0" lang="en-US" sz="2800" u="none">
                <a:solidFill>
                  <a:srgbClr val="0000FF"/>
                </a:solidFill>
                <a:latin typeface="Times New Roman"/>
                <a:ea typeface="Times New Roman"/>
                <a:cs typeface="Times New Roman"/>
                <a:sym typeface="Times New Roman"/>
              </a:rPr>
              <a:t>2. Anh H bị giám đốc cho thôi việc mà không nêu rõ lý do.</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35"/>
                                        </p:tgtEl>
                                        <p:attrNameLst>
                                          <p:attrName>style.visibility</p:attrName>
                                        </p:attrNameLst>
                                      </p:cBhvr>
                                      <p:to>
                                        <p:strVal val="visible"/>
                                      </p:to>
                                    </p:set>
                                    <p:animEffect filter="fade" transition="in">
                                      <p:cBhvr>
                                        <p:cTn dur="500"/>
                                        <p:tgtEl>
                                          <p:spTgt spid="13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2000"/>
                                        <p:tgtEl>
                                          <p:spTgt spid="139"/>
                                        </p:tgtEl>
                                      </p:cBhvr>
                                    </p:animEffect>
                                  </p:childTnLst>
                                </p:cTn>
                              </p:par>
                              <p:par>
                                <p:cTn fill="hold" nodeType="withEffect" presetClass="entr" presetID="10" presetSubtype="0">
                                  <p:stCondLst>
                                    <p:cond delay="0"/>
                                  </p:stCondLst>
                                  <p:childTnLst>
                                    <p:set>
                                      <p:cBhvr>
                                        <p:cTn dur="1" fill="hold">
                                          <p:stCondLst>
                                            <p:cond delay="0"/>
                                          </p:stCondLst>
                                        </p:cTn>
                                        <p:tgtEl>
                                          <p:spTgt spid="140"/>
                                        </p:tgtEl>
                                        <p:attrNameLst>
                                          <p:attrName>style.visibility</p:attrName>
                                        </p:attrNameLst>
                                      </p:cBhvr>
                                      <p:to>
                                        <p:strVal val="visible"/>
                                      </p:to>
                                    </p:set>
                                    <p:animEffect filter="fade" transition="in">
                                      <p:cBhvr>
                                        <p:cTn dur="500"/>
                                        <p:tgtEl>
                                          <p:spTgt spid="140"/>
                                        </p:tgtEl>
                                      </p:cBhvr>
                                    </p:animEffect>
                                  </p:childTnLst>
                                </p:cTn>
                              </p:par>
                              <p:par>
                                <p:cTn fill="hold" nodeType="withEffect" presetClass="entr" presetID="10" presetSubtype="0">
                                  <p:stCondLst>
                                    <p:cond delay="0"/>
                                  </p:stCondLst>
                                  <p:childTnLst>
                                    <p:set>
                                      <p:cBhvr>
                                        <p:cTn dur="1" fill="hold">
                                          <p:stCondLst>
                                            <p:cond delay="0"/>
                                          </p:stCondLst>
                                        </p:cTn>
                                        <p:tgtEl>
                                          <p:spTgt spid="141"/>
                                        </p:tgtEl>
                                        <p:attrNameLst>
                                          <p:attrName>style.visibility</p:attrName>
                                        </p:attrNameLst>
                                      </p:cBhvr>
                                      <p:to>
                                        <p:strVal val="visible"/>
                                      </p:to>
                                    </p:set>
                                    <p:animEffect filter="fade" transition="in">
                                      <p:cBhvr>
                                        <p:cTn dur="500"/>
                                        <p:tgtEl>
                                          <p:spTgt spid="141"/>
                                        </p:tgtEl>
                                      </p:cBhvr>
                                    </p:animEffect>
                                  </p:childTnLst>
                                </p:cTn>
                              </p:par>
                              <p:par>
                                <p:cTn fill="hold" nodeType="withEffect" presetClass="entr" presetID="10" presetSubtype="0">
                                  <p:stCondLst>
                                    <p:cond delay="0"/>
                                  </p:stCondLst>
                                  <p:childTnLst>
                                    <p:set>
                                      <p:cBhvr>
                                        <p:cTn dur="1" fill="hold">
                                          <p:stCondLst>
                                            <p:cond delay="0"/>
                                          </p:stCondLst>
                                        </p:cTn>
                                        <p:tgtEl>
                                          <p:spTgt spid="142"/>
                                        </p:tgtEl>
                                        <p:attrNameLst>
                                          <p:attrName>style.visibility</p:attrName>
                                        </p:attrNameLst>
                                      </p:cBhvr>
                                      <p:to>
                                        <p:strVal val="visible"/>
                                      </p:to>
                                    </p:set>
                                    <p:animEffect filter="fade" transition="in">
                                      <p:cBhvr>
                                        <p:cTn dur="500"/>
                                        <p:tgtEl>
                                          <p:spTgt spid="142"/>
                                        </p:tgtEl>
                                      </p:cBhvr>
                                    </p:animEffect>
                                  </p:childTnLst>
                                </p:cTn>
                              </p:par>
                              <p:par>
                                <p:cTn fill="hold" nodeType="withEffect" presetClass="entr" presetID="10" presetSubtype="0">
                                  <p:stCondLst>
                                    <p:cond delay="0"/>
                                  </p:stCondLst>
                                  <p:childTnLst>
                                    <p:set>
                                      <p:cBhvr>
                                        <p:cTn dur="1" fill="hold">
                                          <p:stCondLst>
                                            <p:cond delay="0"/>
                                          </p:stCondLst>
                                        </p:cTn>
                                        <p:tgtEl>
                                          <p:spTgt spid="143"/>
                                        </p:tgtEl>
                                        <p:attrNameLst>
                                          <p:attrName>style.visibility</p:attrName>
                                        </p:attrNameLst>
                                      </p:cBhvr>
                                      <p:to>
                                        <p:strVal val="visible"/>
                                      </p:to>
                                    </p:set>
                                    <p:animEffect filter="fade" transition="in">
                                      <p:cBhvr>
                                        <p:cTn dur="2000"/>
                                        <p:tgtEl>
                                          <p:spTgt spid="143"/>
                                        </p:tgtEl>
                                      </p:cBhvr>
                                    </p:animEffect>
                                  </p:childTnLst>
                                </p:cTn>
                              </p:par>
                              <p:par>
                                <p:cTn fill="hold" nodeType="withEffect" presetClass="entr" presetID="10" presetSubtype="0">
                                  <p:stCondLst>
                                    <p:cond delay="0"/>
                                  </p:stCondLst>
                                  <p:childTnLst>
                                    <p:set>
                                      <p:cBhvr>
                                        <p:cTn dur="1" fill="hold">
                                          <p:stCondLst>
                                            <p:cond delay="0"/>
                                          </p:stCondLst>
                                        </p:cTn>
                                        <p:tgtEl>
                                          <p:spTgt spid="144"/>
                                        </p:tgtEl>
                                        <p:attrNameLst>
                                          <p:attrName>style.visibility</p:attrName>
                                        </p:attrNameLst>
                                      </p:cBhvr>
                                      <p:to>
                                        <p:strVal val="visible"/>
                                      </p:to>
                                    </p:set>
                                    <p:animEffect filter="fade" transition="in">
                                      <p:cBhvr>
                                        <p:cTn dur="2000"/>
                                        <p:tgtEl>
                                          <p:spTgt spid="144"/>
                                        </p:tgtEl>
                                      </p:cBhvr>
                                    </p:animEffect>
                                  </p:childTnLst>
                                </p:cTn>
                              </p:par>
                              <p:par>
                                <p:cTn fill="hold" nodeType="withEffect" presetClass="entr" presetID="10" presetSubtype="0">
                                  <p:stCondLst>
                                    <p:cond delay="0"/>
                                  </p:stCondLst>
                                  <p:childTnLst>
                                    <p:set>
                                      <p:cBhvr>
                                        <p:cTn dur="1" fill="hold">
                                          <p:stCondLst>
                                            <p:cond delay="0"/>
                                          </p:stCondLst>
                                        </p:cTn>
                                        <p:tgtEl>
                                          <p:spTgt spid="145"/>
                                        </p:tgtEl>
                                        <p:attrNameLst>
                                          <p:attrName>style.visibility</p:attrName>
                                        </p:attrNameLst>
                                      </p:cBhvr>
                                      <p:to>
                                        <p:strVal val="visible"/>
                                      </p:to>
                                    </p:set>
                                    <p:animEffect filter="fade" transition="in">
                                      <p:cBhvr>
                                        <p:cTn dur="2000"/>
                                        <p:tgtEl>
                                          <p:spTgt spid="14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
          <p:cNvSpPr/>
          <p:nvPr/>
        </p:nvSpPr>
        <p:spPr>
          <a:xfrm>
            <a:off x="2443162" y="42862"/>
            <a:ext cx="6167437" cy="414337"/>
          </a:xfrm>
          <a:prstGeom prst="rect">
            <a:avLst/>
          </a:prstGeom>
        </p:spPr>
        <p:txBody>
          <a:bodyPr>
            <a:prstTxWarp prst="textPlain"/>
          </a:bodyPr>
          <a:lstStyle/>
          <a:p>
            <a:pPr lvl="0" algn="l"/>
            <a:r>
              <a:rPr b="0" i="1">
                <a:ln cap="flat" cmpd="sng" w="12700">
                  <a:solidFill>
                    <a:srgbClr val="EAEAEA"/>
                  </a:solidFill>
                  <a:prstDash val="solid"/>
                  <a:miter lim="800000"/>
                  <a:headEnd len="sm" w="sm" type="none"/>
                  <a:tailEnd len="sm" w="sm" type="none"/>
                </a:ln>
                <a:gradFill>
                  <a:gsLst>
                    <a:gs pos="0">
                      <a:srgbClr val="A603AB"/>
                    </a:gs>
                    <a:gs pos="11999">
                      <a:srgbClr val="E81766"/>
                    </a:gs>
                    <a:gs pos="27000">
                      <a:srgbClr val="EE3F17"/>
                    </a:gs>
                    <a:gs pos="47999">
                      <a:srgbClr val="FFFF00"/>
                    </a:gs>
                    <a:gs pos="64999">
                      <a:srgbClr val="1A8D48"/>
                    </a:gs>
                    <a:gs pos="78999">
                      <a:srgbClr val="0819FB"/>
                    </a:gs>
                    <a:gs pos="100000">
                      <a:srgbClr val="A603AB"/>
                    </a:gs>
                  </a:gsLst>
                  <a:lin ang="0" scaled="0"/>
                </a:gradFill>
                <a:latin typeface="Times New Roman"/>
              </a:rPr>
              <a:t>QUYỀN KHIẾU NẠI TỐ CÁO CỦA CÔNG DÂN </a:t>
            </a:r>
          </a:p>
        </p:txBody>
      </p:sp>
      <p:sp>
        <p:nvSpPr>
          <p:cNvPr id="152" name="Google Shape;152;p2"/>
          <p:cNvSpPr/>
          <p:nvPr/>
        </p:nvSpPr>
        <p:spPr>
          <a:xfrm>
            <a:off x="457200" y="152400"/>
            <a:ext cx="1600200" cy="228600"/>
          </a:xfrm>
          <a:prstGeom prst="rect">
            <a:avLst/>
          </a:prstGeom>
        </p:spPr>
        <p:txBody>
          <a:bodyPr>
            <a:prstTxWarp prst="textPlain"/>
          </a:bodyPr>
          <a:lstStyle/>
          <a:p>
            <a:pPr lvl="0" algn="l"/>
            <a:r>
              <a:rPr b="0" i="1">
                <a:ln>
                  <a:noFill/>
                </a:ln>
                <a:gradFill>
                  <a:gsLst>
                    <a:gs pos="0">
                      <a:srgbClr val="FFFF00"/>
                    </a:gs>
                    <a:gs pos="100000">
                      <a:srgbClr val="FF9933"/>
                    </a:gs>
                  </a:gsLst>
                  <a:path path="circle">
                    <a:fillToRect b="50%" l="50%" r="50%" t="50%"/>
                  </a:path>
                  <a:tileRect/>
                </a:gradFill>
                <a:latin typeface="Times New Roman"/>
              </a:rPr>
              <a:t>Bài 18 </a:t>
            </a:r>
          </a:p>
        </p:txBody>
      </p:sp>
      <p:cxnSp>
        <p:nvCxnSpPr>
          <p:cNvPr id="153" name="Google Shape;153;p2"/>
          <p:cNvCxnSpPr/>
          <p:nvPr/>
        </p:nvCxnSpPr>
        <p:spPr>
          <a:xfrm>
            <a:off x="2514600" y="1295400"/>
            <a:ext cx="0" cy="5562600"/>
          </a:xfrm>
          <a:prstGeom prst="straightConnector1">
            <a:avLst/>
          </a:prstGeom>
          <a:noFill/>
          <a:ln cap="flat" cmpd="sng" w="38100">
            <a:solidFill>
              <a:srgbClr val="FFFF00"/>
            </a:solidFill>
            <a:prstDash val="solid"/>
            <a:miter lim="800000"/>
            <a:headEnd len="med" w="med" type="none"/>
            <a:tailEnd len="med" w="med" type="none"/>
          </a:ln>
        </p:spPr>
      </p:cxnSp>
      <p:sp>
        <p:nvSpPr>
          <p:cNvPr id="154" name="Google Shape;154;p2"/>
          <p:cNvSpPr txBox="1"/>
          <p:nvPr/>
        </p:nvSpPr>
        <p:spPr>
          <a:xfrm>
            <a:off x="0" y="1066800"/>
            <a:ext cx="25908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FFFF"/>
              </a:buClr>
              <a:buSzPts val="1800"/>
              <a:buFont typeface="Times New Roman"/>
              <a:buNone/>
            </a:pPr>
            <a:r>
              <a:rPr b="0" i="0" lang="en-US" sz="1800" u="none">
                <a:solidFill>
                  <a:srgbClr val="FFFFFF"/>
                </a:solidFill>
                <a:latin typeface="Times New Roman"/>
                <a:ea typeface="Times New Roman"/>
                <a:cs typeface="Times New Roman"/>
                <a:sym typeface="Times New Roman"/>
              </a:rPr>
              <a:t>I. ĐẶT VẤN ĐỀ.</a:t>
            </a:r>
            <a:endParaRPr/>
          </a:p>
        </p:txBody>
      </p:sp>
      <p:sp>
        <p:nvSpPr>
          <p:cNvPr id="155" name="Google Shape;155;p2"/>
          <p:cNvSpPr txBox="1"/>
          <p:nvPr/>
        </p:nvSpPr>
        <p:spPr>
          <a:xfrm>
            <a:off x="2667000" y="914400"/>
            <a:ext cx="6477000" cy="7620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FFFF00"/>
              </a:buClr>
              <a:buSzPts val="2200"/>
              <a:buFont typeface="Times New Roman"/>
              <a:buNone/>
            </a:pPr>
            <a:r>
              <a:rPr b="1" i="0" lang="en-US" sz="2200" u="none">
                <a:solidFill>
                  <a:srgbClr val="FFFF00"/>
                </a:solidFill>
                <a:latin typeface="Times New Roman"/>
                <a:ea typeface="Times New Roman"/>
                <a:cs typeface="Times New Roman"/>
                <a:sym typeface="Times New Roman"/>
              </a:rPr>
              <a:t>Thảo luận nhóm (5’) giải quyết các tình huống trên theo bảng sau: </a:t>
            </a:r>
            <a:endParaRPr/>
          </a:p>
        </p:txBody>
      </p:sp>
      <p:sp>
        <p:nvSpPr>
          <p:cNvPr id="156" name="Google Shape;156;p2"/>
          <p:cNvSpPr txBox="1"/>
          <p:nvPr/>
        </p:nvSpPr>
        <p:spPr>
          <a:xfrm>
            <a:off x="2667000" y="2362200"/>
            <a:ext cx="6477000" cy="519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graphicFrame>
        <p:nvGraphicFramePr>
          <p:cNvPr id="157" name="Google Shape;157;p2"/>
          <p:cNvGraphicFramePr/>
          <p:nvPr/>
        </p:nvGraphicFramePr>
        <p:xfrm>
          <a:off x="2562225" y="1681162"/>
          <a:ext cx="3000000" cy="3000000"/>
        </p:xfrm>
        <a:graphic>
          <a:graphicData uri="http://schemas.openxmlformats.org/drawingml/2006/table">
            <a:tbl>
              <a:tblPr>
                <a:noFill/>
                <a:tableStyleId>{1E04DACC-9211-4593-A42A-009288C23E4C}</a:tableStyleId>
              </a:tblPr>
              <a:tblGrid>
                <a:gridCol w="762000"/>
                <a:gridCol w="1858950"/>
                <a:gridCol w="1311275"/>
                <a:gridCol w="1311275"/>
              </a:tblGrid>
              <a:tr h="1165225">
                <a:tc>
                  <a:txBody>
                    <a:bodyPr/>
                    <a:lstStyle/>
                    <a:p>
                      <a:pPr indent="0" lvl="0" marL="0" marR="0" rtl="0" algn="ctr">
                        <a:lnSpc>
                          <a:spcPct val="100000"/>
                        </a:lnSpc>
                        <a:spcBef>
                          <a:spcPts val="0"/>
                        </a:spcBef>
                        <a:spcAft>
                          <a:spcPts val="0"/>
                        </a:spcAft>
                        <a:buClr>
                          <a:srgbClr val="FFFFFF"/>
                        </a:buClr>
                        <a:buSzPts val="2200"/>
                        <a:buFont typeface="Times New Roman"/>
                        <a:buNone/>
                      </a:pPr>
                      <a:r>
                        <a:rPr b="1" i="0" lang="en-US" sz="2200" u="none" cap="none" strike="noStrike">
                          <a:solidFill>
                            <a:srgbClr val="FFFFFF"/>
                          </a:solidFill>
                          <a:latin typeface="Times New Roman"/>
                          <a:ea typeface="Times New Roman"/>
                          <a:cs typeface="Times New Roman"/>
                          <a:sym typeface="Times New Roman"/>
                        </a:rPr>
                        <a:t>Hành vi</a:t>
                      </a:r>
                      <a:endParaRPr/>
                    </a:p>
                  </a:txBody>
                  <a:tcPr marT="45750" marB="45750" marR="91450" marL="91450">
                    <a:lnL cap="flat" cmpd="sng" w="28575">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28575">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FFFFFF"/>
                        </a:buClr>
                        <a:buSzPts val="2200"/>
                        <a:buFont typeface="Times New Roman"/>
                        <a:buNone/>
                      </a:pPr>
                      <a:r>
                        <a:rPr b="1" i="0" lang="en-US" sz="2200" u="none" cap="none" strike="noStrike">
                          <a:solidFill>
                            <a:srgbClr val="FFFFFF"/>
                          </a:solidFill>
                          <a:latin typeface="Times New Roman"/>
                          <a:ea typeface="Times New Roman"/>
                          <a:cs typeface="Times New Roman"/>
                          <a:sym typeface="Times New Roman"/>
                        </a:rPr>
                        <a:t>Ai đi báo về hành vi </a:t>
                      </a:r>
                      <a:endParaRPr/>
                    </a:p>
                    <a:p>
                      <a:pPr indent="0" lvl="0" marL="0" marR="0" rtl="0" algn="ctr">
                        <a:lnSpc>
                          <a:spcPct val="100000"/>
                        </a:lnSpc>
                        <a:spcBef>
                          <a:spcPts val="0"/>
                        </a:spcBef>
                        <a:spcAft>
                          <a:spcPts val="0"/>
                        </a:spcAft>
                        <a:buClr>
                          <a:srgbClr val="FFFFFF"/>
                        </a:buClr>
                        <a:buSzPts val="2200"/>
                        <a:buFont typeface="Times New Roman"/>
                        <a:buNone/>
                      </a:pPr>
                      <a:r>
                        <a:rPr b="1" i="0" lang="en-US" sz="2200" u="none" cap="none" strike="noStrike">
                          <a:solidFill>
                            <a:srgbClr val="FFFFFF"/>
                          </a:solidFill>
                          <a:latin typeface="Times New Roman"/>
                          <a:ea typeface="Times New Roman"/>
                          <a:cs typeface="Times New Roman"/>
                          <a:sym typeface="Times New Roman"/>
                        </a:rPr>
                        <a:t>vi phạm</a:t>
                      </a:r>
                      <a:endParaRPr/>
                    </a:p>
                  </a:txBody>
                  <a:tcPr marT="45750" marB="45750"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28575">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FFFFFF"/>
                        </a:buClr>
                        <a:buSzPts val="2200"/>
                        <a:buFont typeface="Times New Roman"/>
                        <a:buNone/>
                      </a:pPr>
                      <a:r>
                        <a:rPr b="1" i="0" lang="en-US" sz="2200" u="none" cap="none" strike="noStrike">
                          <a:solidFill>
                            <a:srgbClr val="FFFFFF"/>
                          </a:solidFill>
                          <a:latin typeface="Times New Roman"/>
                          <a:ea typeface="Times New Roman"/>
                          <a:cs typeface="Times New Roman"/>
                          <a:sym typeface="Times New Roman"/>
                        </a:rPr>
                        <a:t>Báo cho ai</a:t>
                      </a:r>
                      <a:endParaRPr/>
                    </a:p>
                  </a:txBody>
                  <a:tcPr marT="45750" marB="45750"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28575">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FFFFFF"/>
                        </a:buClr>
                        <a:buSzPts val="2200"/>
                        <a:buFont typeface="Times New Roman"/>
                        <a:buNone/>
                      </a:pPr>
                      <a:r>
                        <a:rPr b="1" i="0" lang="en-US" sz="2200" u="none" cap="none" strike="noStrike">
                          <a:solidFill>
                            <a:srgbClr val="FFFFFF"/>
                          </a:solidFill>
                          <a:latin typeface="Times New Roman"/>
                          <a:ea typeface="Times New Roman"/>
                          <a:cs typeface="Times New Roman"/>
                          <a:sym typeface="Times New Roman"/>
                        </a:rPr>
                        <a:t>Báo về vấn đề gì</a:t>
                      </a:r>
                      <a:endParaRPr/>
                    </a:p>
                  </a:txBody>
                  <a:tcPr marT="45750" marB="45750" marR="91450" marL="91450">
                    <a:lnL cap="flat" cmpd="sng" w="12700">
                      <a:solidFill>
                        <a:schemeClr val="lt1"/>
                      </a:solidFill>
                      <a:prstDash val="solid"/>
                      <a:round/>
                      <a:headEnd len="sm" w="sm" type="none"/>
                      <a:tailEnd len="sm" w="sm" type="none"/>
                    </a:lnL>
                    <a:lnR cap="flat" cmpd="sng" w="28575">
                      <a:solidFill>
                        <a:schemeClr val="lt1"/>
                      </a:solidFill>
                      <a:prstDash val="solid"/>
                      <a:round/>
                      <a:headEnd len="sm" w="sm" type="none"/>
                      <a:tailEnd len="sm" w="sm" type="none"/>
                    </a:lnR>
                    <a:lnT cap="flat" cmpd="sng" w="28575">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165225">
                <a:tc>
                  <a:txBody>
                    <a:bodyPr/>
                    <a:lstStyle/>
                    <a:p>
                      <a:pPr indent="0" lvl="0" marL="0" marR="0" rtl="0" algn="just">
                        <a:lnSpc>
                          <a:spcPct val="100000"/>
                        </a:lnSpc>
                        <a:spcBef>
                          <a:spcPts val="0"/>
                        </a:spcBef>
                        <a:spcAft>
                          <a:spcPts val="0"/>
                        </a:spcAft>
                        <a:buClr>
                          <a:schemeClr val="lt1"/>
                        </a:buClr>
                        <a:buSzPts val="2200"/>
                        <a:buFont typeface="Times New Roman"/>
                        <a:buNone/>
                      </a:pPr>
                      <a:r>
                        <a:rPr b="0" i="0" lang="en-US" sz="2200" u="none" cap="none" strike="noStrike">
                          <a:solidFill>
                            <a:schemeClr val="lt1"/>
                          </a:solidFill>
                          <a:latin typeface="Times New Roman"/>
                          <a:ea typeface="Times New Roman"/>
                          <a:cs typeface="Times New Roman"/>
                          <a:sym typeface="Times New Roman"/>
                        </a:rPr>
                        <a:t>1</a:t>
                      </a:r>
                      <a:endParaRPr/>
                    </a:p>
                  </a:txBody>
                  <a:tcPr marT="45750" marB="45750" marR="91450" marL="91450">
                    <a:lnL cap="flat" cmpd="sng" w="28575">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200"/>
                        <a:buFont typeface="Arial"/>
                        <a:buNone/>
                      </a:pPr>
                      <a:r>
                        <a:t/>
                      </a:r>
                      <a:endParaRPr b="1" i="0" sz="2200" u="none" cap="none" strike="noStrike">
                        <a:solidFill>
                          <a:srgbClr val="FFFFFF"/>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FFFFFF"/>
                        </a:buClr>
                        <a:buSzPts val="2200"/>
                        <a:buFont typeface="Times New Roman"/>
                        <a:buNone/>
                      </a:pPr>
                      <a:r>
                        <a:rPr b="1" i="0" lang="en-US" sz="2200" u="none" cap="none" strike="noStrike">
                          <a:solidFill>
                            <a:srgbClr val="FFFFFF"/>
                          </a:solidFill>
                          <a:latin typeface="Times New Roman"/>
                          <a:ea typeface="Times New Roman"/>
                          <a:cs typeface="Times New Roman"/>
                          <a:sym typeface="Times New Roman"/>
                        </a:rPr>
                        <a:t>Em là người đi báo</a:t>
                      </a:r>
                      <a:endParaRPr/>
                    </a:p>
                  </a:txBody>
                  <a:tcPr marT="45750" marB="45750"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1800"/>
                        <a:buFont typeface="Arial"/>
                        <a:buNone/>
                      </a:pPr>
                      <a:r>
                        <a:t/>
                      </a:r>
                      <a:endParaRPr b="1" i="0" sz="1800" u="none" cap="none" strike="noStrike">
                        <a:solidFill>
                          <a:schemeClr val="lt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lt1"/>
                        </a:buClr>
                        <a:buSzPts val="1800"/>
                        <a:buFont typeface="Times New Roman"/>
                        <a:buNone/>
                      </a:pPr>
                      <a:r>
                        <a:rPr b="1" i="0" lang="en-US" sz="1800" u="none" cap="none" strike="noStrike">
                          <a:solidFill>
                            <a:schemeClr val="lt1"/>
                          </a:solidFill>
                          <a:latin typeface="Times New Roman"/>
                          <a:ea typeface="Times New Roman"/>
                          <a:cs typeface="Times New Roman"/>
                          <a:sym typeface="Times New Roman"/>
                        </a:rPr>
                        <a:t>Công an</a:t>
                      </a:r>
                      <a:endParaRPr/>
                    </a:p>
                  </a:txBody>
                  <a:tcPr marT="45750" marB="45750"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1800"/>
                        <a:buFont typeface="Times New Roman"/>
                        <a:buNone/>
                      </a:pPr>
                      <a:r>
                        <a:rPr b="1" i="0" lang="en-US" sz="1800" u="none" cap="none" strike="noStrike">
                          <a:solidFill>
                            <a:schemeClr val="lt1"/>
                          </a:solidFill>
                          <a:latin typeface="Times New Roman"/>
                          <a:ea typeface="Times New Roman"/>
                          <a:cs typeface="Times New Roman"/>
                          <a:sym typeface="Times New Roman"/>
                        </a:rPr>
                        <a:t>Hành vi </a:t>
                      </a:r>
                      <a:endParaRPr/>
                    </a:p>
                    <a:p>
                      <a:pPr indent="0" lvl="0" marL="0" marR="0" rtl="0" algn="l">
                        <a:lnSpc>
                          <a:spcPct val="100000"/>
                        </a:lnSpc>
                        <a:spcBef>
                          <a:spcPts val="0"/>
                        </a:spcBef>
                        <a:spcAft>
                          <a:spcPts val="0"/>
                        </a:spcAft>
                        <a:buClr>
                          <a:schemeClr val="lt1"/>
                        </a:buClr>
                        <a:buSzPts val="1800"/>
                        <a:buFont typeface="Times New Roman"/>
                        <a:buNone/>
                      </a:pPr>
                      <a:r>
                        <a:rPr b="1" i="0" lang="en-US" sz="1800" u="none" cap="none" strike="noStrike">
                          <a:solidFill>
                            <a:schemeClr val="lt1"/>
                          </a:solidFill>
                          <a:latin typeface="Times New Roman"/>
                          <a:ea typeface="Times New Roman"/>
                          <a:cs typeface="Times New Roman"/>
                          <a:sym typeface="Times New Roman"/>
                        </a:rPr>
                        <a:t>Vi phạm pháp luật</a:t>
                      </a:r>
                      <a:endParaRPr/>
                    </a:p>
                  </a:txBody>
                  <a:tcPr marT="45750" marB="45750" marR="91450" marL="91450">
                    <a:lnL cap="flat" cmpd="sng" w="12700">
                      <a:solidFill>
                        <a:schemeClr val="lt1"/>
                      </a:solidFill>
                      <a:prstDash val="solid"/>
                      <a:round/>
                      <a:headEnd len="sm" w="sm" type="none"/>
                      <a:tailEnd len="sm" w="sm" type="none"/>
                    </a:lnL>
                    <a:lnR cap="flat" cmpd="sng" w="28575">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462075">
                <a:tc>
                  <a:txBody>
                    <a:bodyPr/>
                    <a:lstStyle/>
                    <a:p>
                      <a:pPr indent="0" lvl="0" marL="0" marR="0" rtl="0" algn="just">
                        <a:lnSpc>
                          <a:spcPct val="100000"/>
                        </a:lnSpc>
                        <a:spcBef>
                          <a:spcPts val="0"/>
                        </a:spcBef>
                        <a:spcAft>
                          <a:spcPts val="0"/>
                        </a:spcAft>
                        <a:buClr>
                          <a:schemeClr val="lt1"/>
                        </a:buClr>
                        <a:buSzPts val="2200"/>
                        <a:buFont typeface="Arial"/>
                        <a:buNone/>
                      </a:pPr>
                      <a:r>
                        <a:t/>
                      </a:r>
                      <a:endParaRPr b="0" i="0" sz="2200" u="none" cap="none" strike="noStrike">
                        <a:solidFill>
                          <a:schemeClr val="lt1"/>
                        </a:solidFill>
                        <a:latin typeface="Times New Roman"/>
                        <a:ea typeface="Times New Roman"/>
                        <a:cs typeface="Times New Roman"/>
                        <a:sym typeface="Times New Roman"/>
                      </a:endParaRPr>
                    </a:p>
                    <a:p>
                      <a:pPr indent="0" lvl="0" marL="0" marR="0" rtl="0" algn="just">
                        <a:lnSpc>
                          <a:spcPct val="100000"/>
                        </a:lnSpc>
                        <a:spcBef>
                          <a:spcPts val="440"/>
                        </a:spcBef>
                        <a:spcAft>
                          <a:spcPts val="0"/>
                        </a:spcAft>
                        <a:buClr>
                          <a:schemeClr val="lt1"/>
                        </a:buClr>
                        <a:buSzPts val="2200"/>
                        <a:buFont typeface="Times New Roman"/>
                        <a:buNone/>
                      </a:pPr>
                      <a:r>
                        <a:rPr b="0" i="0" lang="en-US" sz="2200" u="none" cap="none" strike="noStrike">
                          <a:solidFill>
                            <a:schemeClr val="lt1"/>
                          </a:solidFill>
                          <a:latin typeface="Times New Roman"/>
                          <a:ea typeface="Times New Roman"/>
                          <a:cs typeface="Times New Roman"/>
                          <a:sym typeface="Times New Roman"/>
                        </a:rPr>
                        <a:t>2</a:t>
                      </a:r>
                      <a:endParaRPr/>
                    </a:p>
                  </a:txBody>
                  <a:tcPr marT="45750" marB="45750" marR="91450" marL="91450">
                    <a:lnL cap="flat" cmpd="sng" w="28575">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1800"/>
                        <a:buFont typeface="Times New Roman"/>
                        <a:buNone/>
                      </a:pPr>
                      <a:r>
                        <a:rPr b="1" i="0" lang="en-US" sz="1800" u="none" cap="none" strike="noStrike">
                          <a:solidFill>
                            <a:schemeClr val="lt1"/>
                          </a:solidFill>
                          <a:latin typeface="Times New Roman"/>
                          <a:ea typeface="Times New Roman"/>
                          <a:cs typeface="Times New Roman"/>
                          <a:sym typeface="Times New Roman"/>
                        </a:rPr>
                        <a:t>Em đi báo hoặc nói với bạn An để bạn đi báo</a:t>
                      </a:r>
                      <a:endParaRPr/>
                    </a:p>
                  </a:txBody>
                  <a:tcPr marT="45750" marB="45750"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1800"/>
                        <a:buFont typeface="Arial"/>
                        <a:buNone/>
                      </a:pPr>
                      <a:r>
                        <a:t/>
                      </a:r>
                      <a:endParaRPr b="1" i="0" sz="1800" u="none" cap="none" strike="noStrike">
                        <a:solidFill>
                          <a:schemeClr val="lt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lt1"/>
                        </a:buClr>
                        <a:buSzPts val="1800"/>
                        <a:buFont typeface="Times New Roman"/>
                        <a:buNone/>
                      </a:pPr>
                      <a:r>
                        <a:rPr b="1" i="0" lang="en-US" sz="1800" u="none" cap="none" strike="noStrike">
                          <a:solidFill>
                            <a:schemeClr val="lt1"/>
                          </a:solidFill>
                          <a:latin typeface="Times New Roman"/>
                          <a:ea typeface="Times New Roman"/>
                          <a:cs typeface="Times New Roman"/>
                          <a:sym typeface="Times New Roman"/>
                        </a:rPr>
                        <a:t>Công an Nhà trường</a:t>
                      </a:r>
                      <a:endParaRPr/>
                    </a:p>
                    <a:p>
                      <a:pPr indent="0" lvl="0" marL="0" marR="0" rtl="0" algn="l">
                        <a:spcBef>
                          <a:spcPts val="0"/>
                        </a:spcBef>
                        <a:spcAft>
                          <a:spcPts val="0"/>
                        </a:spcAft>
                        <a:buNone/>
                      </a:pPr>
                      <a:r>
                        <a:t/>
                      </a:r>
                      <a:endParaRPr b="1" i="0" sz="1800" u="none">
                        <a:solidFill>
                          <a:schemeClr val="lt1"/>
                        </a:solidFill>
                        <a:latin typeface="Times New Roman"/>
                        <a:ea typeface="Times New Roman"/>
                        <a:cs typeface="Times New Roman"/>
                        <a:sym typeface="Times New Roman"/>
                      </a:endParaRPr>
                    </a:p>
                  </a:txBody>
                  <a:tcPr marT="45750" marB="45750"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Hành vi </a:t>
                      </a:r>
                      <a:endParaRPr/>
                    </a:p>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Vi phạm pháp luật</a:t>
                      </a:r>
                      <a:endParaRPr/>
                    </a:p>
                  </a:txBody>
                  <a:tcPr marT="45750" marB="45750" marR="91450" marL="91450">
                    <a:lnL cap="flat" cmpd="sng" w="12700">
                      <a:solidFill>
                        <a:schemeClr val="lt1"/>
                      </a:solidFill>
                      <a:prstDash val="solid"/>
                      <a:round/>
                      <a:headEnd len="sm" w="sm" type="none"/>
                      <a:tailEnd len="sm" w="sm" type="none"/>
                    </a:lnL>
                    <a:lnR cap="flat" cmpd="sng" w="28575">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363650">
                <a:tc>
                  <a:txBody>
                    <a:bodyPr/>
                    <a:lstStyle/>
                    <a:p>
                      <a:pPr indent="0" lvl="0" marL="0" marR="0" rtl="0" algn="just">
                        <a:lnSpc>
                          <a:spcPct val="100000"/>
                        </a:lnSpc>
                        <a:spcBef>
                          <a:spcPts val="0"/>
                        </a:spcBef>
                        <a:spcAft>
                          <a:spcPts val="0"/>
                        </a:spcAft>
                        <a:buClr>
                          <a:schemeClr val="lt1"/>
                        </a:buClr>
                        <a:buSzPts val="2200"/>
                        <a:buFont typeface="Arial"/>
                        <a:buNone/>
                      </a:pPr>
                      <a:r>
                        <a:t/>
                      </a:r>
                      <a:endParaRPr b="0" i="0" sz="2200" u="none">
                        <a:solidFill>
                          <a:schemeClr val="lt1"/>
                        </a:solidFill>
                        <a:latin typeface="Times New Roman"/>
                        <a:ea typeface="Times New Roman"/>
                        <a:cs typeface="Times New Roman"/>
                        <a:sym typeface="Times New Roman"/>
                      </a:endParaRPr>
                    </a:p>
                    <a:p>
                      <a:pPr indent="0" lvl="0" marL="0" marR="0" rtl="0" algn="just">
                        <a:lnSpc>
                          <a:spcPct val="100000"/>
                        </a:lnSpc>
                        <a:spcBef>
                          <a:spcPts val="440"/>
                        </a:spcBef>
                        <a:spcAft>
                          <a:spcPts val="0"/>
                        </a:spcAft>
                        <a:buClr>
                          <a:schemeClr val="lt1"/>
                        </a:buClr>
                        <a:buSzPts val="2200"/>
                        <a:buFont typeface="Times New Roman"/>
                        <a:buNone/>
                      </a:pPr>
                      <a:r>
                        <a:rPr b="0" i="0" lang="en-US" sz="2200" u="none">
                          <a:solidFill>
                            <a:schemeClr val="lt1"/>
                          </a:solidFill>
                          <a:latin typeface="Times New Roman"/>
                          <a:ea typeface="Times New Roman"/>
                          <a:cs typeface="Times New Roman"/>
                          <a:sym typeface="Times New Roman"/>
                        </a:rPr>
                        <a:t>3</a:t>
                      </a:r>
                      <a:endParaRPr/>
                    </a:p>
                  </a:txBody>
                  <a:tcPr marT="45750" marB="45750" marR="91450" marL="91450">
                    <a:lnL cap="flat" cmpd="sng" w="28575">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28575">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1800"/>
                        <a:buFont typeface="Arial"/>
                        <a:buNone/>
                      </a:pPr>
                      <a:r>
                        <a:t/>
                      </a:r>
                      <a:endParaRPr b="1" i="0" sz="1800" u="none">
                        <a:solidFill>
                          <a:schemeClr val="lt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Anh H</a:t>
                      </a:r>
                      <a:endParaRPr/>
                    </a:p>
                  </a:txBody>
                  <a:tcPr marT="45750" marB="45750"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28575">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Giám đốc; cơ quan cấp trên</a:t>
                      </a:r>
                      <a:endParaRPr/>
                    </a:p>
                  </a:txBody>
                  <a:tcPr marT="45750" marB="45750"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28575">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1800"/>
                        <a:buFont typeface="Arial"/>
                        <a:buNone/>
                      </a:pPr>
                      <a:r>
                        <a:t/>
                      </a:r>
                      <a:endParaRPr b="1" i="0" sz="1800" u="none">
                        <a:solidFill>
                          <a:schemeClr val="lt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Quyết định chưa rõ ràng</a:t>
                      </a:r>
                      <a:endParaRPr/>
                    </a:p>
                  </a:txBody>
                  <a:tcPr marT="45750" marB="45750" marR="91450" marL="91450">
                    <a:lnL cap="flat" cmpd="sng" w="12700">
                      <a:solidFill>
                        <a:schemeClr val="lt1"/>
                      </a:solidFill>
                      <a:prstDash val="solid"/>
                      <a:round/>
                      <a:headEnd len="sm" w="sm" type="none"/>
                      <a:tailEnd len="sm" w="sm" type="none"/>
                    </a:lnL>
                    <a:lnR cap="flat" cmpd="sng" w="28575">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28575">
                      <a:solidFill>
                        <a:schemeClr val="lt1"/>
                      </a:solidFill>
                      <a:prstDash val="solid"/>
                      <a:round/>
                      <a:headEnd len="sm" w="sm" type="none"/>
                      <a:tailEnd len="sm" w="sm" type="none"/>
                    </a:lnB>
                  </a:tcPr>
                </a:tc>
              </a:tr>
            </a:tbl>
          </a:graphicData>
        </a:graphic>
      </p:graphicFrame>
      <p:sp>
        <p:nvSpPr>
          <p:cNvPr id="158" name="Google Shape;158;p2"/>
          <p:cNvSpPr txBox="1"/>
          <p:nvPr/>
        </p:nvSpPr>
        <p:spPr>
          <a:xfrm>
            <a:off x="3371850" y="2905125"/>
            <a:ext cx="1919287" cy="1143000"/>
          </a:xfrm>
          <a:prstGeom prst="rect">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7200"/>
              <a:buFont typeface="Times New Roman"/>
              <a:buNone/>
            </a:pPr>
            <a:r>
              <a:rPr b="1" i="0" lang="en-US" sz="7200" u="none">
                <a:solidFill>
                  <a:schemeClr val="lt1"/>
                </a:solidFill>
                <a:latin typeface="Times New Roman"/>
                <a:ea typeface="Times New Roman"/>
                <a:cs typeface="Times New Roman"/>
                <a:sym typeface="Times New Roman"/>
              </a:rPr>
              <a:t>?</a:t>
            </a:r>
            <a:endParaRPr/>
          </a:p>
        </p:txBody>
      </p:sp>
      <p:sp>
        <p:nvSpPr>
          <p:cNvPr id="159" name="Google Shape;159;p2"/>
          <p:cNvSpPr txBox="1"/>
          <p:nvPr/>
        </p:nvSpPr>
        <p:spPr>
          <a:xfrm>
            <a:off x="3371850" y="4062412"/>
            <a:ext cx="1843087" cy="1414462"/>
          </a:xfrm>
          <a:prstGeom prst="rect">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7200"/>
              <a:buFont typeface="Times New Roman"/>
              <a:buNone/>
            </a:pPr>
            <a:r>
              <a:rPr b="1" i="0" lang="en-US" sz="7200" u="none">
                <a:solidFill>
                  <a:schemeClr val="lt1"/>
                </a:solidFill>
                <a:latin typeface="Times New Roman"/>
                <a:ea typeface="Times New Roman"/>
                <a:cs typeface="Times New Roman"/>
                <a:sym typeface="Times New Roman"/>
              </a:rPr>
              <a:t>?</a:t>
            </a:r>
            <a:endParaRPr/>
          </a:p>
        </p:txBody>
      </p:sp>
      <p:sp>
        <p:nvSpPr>
          <p:cNvPr id="160" name="Google Shape;160;p2"/>
          <p:cNvSpPr txBox="1"/>
          <p:nvPr/>
        </p:nvSpPr>
        <p:spPr>
          <a:xfrm>
            <a:off x="3371850" y="5457825"/>
            <a:ext cx="1857375" cy="1381125"/>
          </a:xfrm>
          <a:prstGeom prst="rect">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7200"/>
              <a:buFont typeface="Times New Roman"/>
              <a:buNone/>
            </a:pPr>
            <a:r>
              <a:rPr b="1" i="0" lang="en-US" sz="7200" u="none">
                <a:solidFill>
                  <a:schemeClr val="lt1"/>
                </a:solidFill>
                <a:latin typeface="Times New Roman"/>
                <a:ea typeface="Times New Roman"/>
                <a:cs typeface="Times New Roman"/>
                <a:sym typeface="Times New Roman"/>
              </a:rPr>
              <a:t>?</a:t>
            </a:r>
            <a:endParaRPr/>
          </a:p>
        </p:txBody>
      </p:sp>
      <p:sp>
        <p:nvSpPr>
          <p:cNvPr id="161" name="Google Shape;161;p2"/>
          <p:cNvSpPr txBox="1"/>
          <p:nvPr/>
        </p:nvSpPr>
        <p:spPr>
          <a:xfrm>
            <a:off x="5229225" y="2905125"/>
            <a:ext cx="1281112" cy="1143000"/>
          </a:xfrm>
          <a:prstGeom prst="rect">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7200"/>
              <a:buFont typeface="Times New Roman"/>
              <a:buNone/>
            </a:pPr>
            <a:r>
              <a:rPr b="1" i="0" lang="en-US" sz="7200" u="none">
                <a:solidFill>
                  <a:schemeClr val="lt1"/>
                </a:solidFill>
                <a:latin typeface="Times New Roman"/>
                <a:ea typeface="Times New Roman"/>
                <a:cs typeface="Times New Roman"/>
                <a:sym typeface="Times New Roman"/>
              </a:rPr>
              <a:t>?</a:t>
            </a:r>
            <a:endParaRPr/>
          </a:p>
        </p:txBody>
      </p:sp>
      <p:sp>
        <p:nvSpPr>
          <p:cNvPr id="162" name="Google Shape;162;p2"/>
          <p:cNvSpPr txBox="1"/>
          <p:nvPr/>
        </p:nvSpPr>
        <p:spPr>
          <a:xfrm>
            <a:off x="5214937" y="4062412"/>
            <a:ext cx="1328737" cy="1414462"/>
          </a:xfrm>
          <a:prstGeom prst="rect">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7200"/>
              <a:buFont typeface="Times New Roman"/>
              <a:buNone/>
            </a:pPr>
            <a:r>
              <a:rPr b="1" i="0" lang="en-US" sz="7200" u="none">
                <a:solidFill>
                  <a:schemeClr val="lt1"/>
                </a:solidFill>
                <a:latin typeface="Times New Roman"/>
                <a:ea typeface="Times New Roman"/>
                <a:cs typeface="Times New Roman"/>
                <a:sym typeface="Times New Roman"/>
              </a:rPr>
              <a:t>?</a:t>
            </a:r>
            <a:endParaRPr/>
          </a:p>
        </p:txBody>
      </p:sp>
      <p:sp>
        <p:nvSpPr>
          <p:cNvPr id="163" name="Google Shape;163;p2"/>
          <p:cNvSpPr txBox="1"/>
          <p:nvPr/>
        </p:nvSpPr>
        <p:spPr>
          <a:xfrm>
            <a:off x="5214937" y="5457825"/>
            <a:ext cx="1343025" cy="1381125"/>
          </a:xfrm>
          <a:prstGeom prst="rect">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7200"/>
              <a:buFont typeface="Times New Roman"/>
              <a:buNone/>
            </a:pPr>
            <a:r>
              <a:rPr b="1" i="0" lang="en-US" sz="7200" u="none">
                <a:solidFill>
                  <a:schemeClr val="lt1"/>
                </a:solidFill>
                <a:latin typeface="Times New Roman"/>
                <a:ea typeface="Times New Roman"/>
                <a:cs typeface="Times New Roman"/>
                <a:sym typeface="Times New Roman"/>
              </a:rPr>
              <a:t>?</a:t>
            </a:r>
            <a:endParaRPr/>
          </a:p>
        </p:txBody>
      </p:sp>
      <p:sp>
        <p:nvSpPr>
          <p:cNvPr id="164" name="Google Shape;164;p2"/>
          <p:cNvSpPr txBox="1"/>
          <p:nvPr/>
        </p:nvSpPr>
        <p:spPr>
          <a:xfrm>
            <a:off x="6510337" y="2905125"/>
            <a:ext cx="1309687" cy="1143000"/>
          </a:xfrm>
          <a:prstGeom prst="rect">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7200"/>
              <a:buFont typeface="Times New Roman"/>
              <a:buNone/>
            </a:pPr>
            <a:r>
              <a:rPr b="1" i="0" lang="en-US" sz="7200" u="none">
                <a:solidFill>
                  <a:schemeClr val="lt1"/>
                </a:solidFill>
                <a:latin typeface="Times New Roman"/>
                <a:ea typeface="Times New Roman"/>
                <a:cs typeface="Times New Roman"/>
                <a:sym typeface="Times New Roman"/>
              </a:rPr>
              <a:t>?</a:t>
            </a:r>
            <a:endParaRPr/>
          </a:p>
        </p:txBody>
      </p:sp>
      <p:sp>
        <p:nvSpPr>
          <p:cNvPr id="165" name="Google Shape;165;p2"/>
          <p:cNvSpPr txBox="1"/>
          <p:nvPr/>
        </p:nvSpPr>
        <p:spPr>
          <a:xfrm>
            <a:off x="6515100" y="4062412"/>
            <a:ext cx="1304925" cy="1414462"/>
          </a:xfrm>
          <a:prstGeom prst="rect">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7200"/>
              <a:buFont typeface="Times New Roman"/>
              <a:buNone/>
            </a:pPr>
            <a:r>
              <a:rPr b="1" i="0" lang="en-US" sz="7200" u="none">
                <a:solidFill>
                  <a:schemeClr val="lt1"/>
                </a:solidFill>
                <a:latin typeface="Times New Roman"/>
                <a:ea typeface="Times New Roman"/>
                <a:cs typeface="Times New Roman"/>
                <a:sym typeface="Times New Roman"/>
              </a:rPr>
              <a:t>?</a:t>
            </a:r>
            <a:endParaRPr/>
          </a:p>
        </p:txBody>
      </p:sp>
      <p:sp>
        <p:nvSpPr>
          <p:cNvPr id="166" name="Google Shape;166;p2"/>
          <p:cNvSpPr txBox="1"/>
          <p:nvPr/>
        </p:nvSpPr>
        <p:spPr>
          <a:xfrm>
            <a:off x="6500812" y="5438775"/>
            <a:ext cx="1328737" cy="1409700"/>
          </a:xfrm>
          <a:prstGeom prst="rect">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7200"/>
              <a:buFont typeface="Times New Roman"/>
              <a:buNone/>
            </a:pPr>
            <a:r>
              <a:rPr b="1" i="0" lang="en-US" sz="7200" u="none">
                <a:solidFill>
                  <a:schemeClr val="lt1"/>
                </a:solidFill>
                <a:latin typeface="Times New Roman"/>
                <a:ea typeface="Times New Roman"/>
                <a:cs typeface="Times New Roman"/>
                <a:sym typeface="Times New Roman"/>
              </a:rPr>
              <a:t>?</a:t>
            </a:r>
            <a:endParaRPr/>
          </a:p>
        </p:txBody>
      </p:sp>
      <p:graphicFrame>
        <p:nvGraphicFramePr>
          <p:cNvPr id="167" name="Google Shape;167;p2"/>
          <p:cNvGraphicFramePr/>
          <p:nvPr/>
        </p:nvGraphicFramePr>
        <p:xfrm>
          <a:off x="7800975" y="1685925"/>
          <a:ext cx="3000000" cy="3000000"/>
        </p:xfrm>
        <a:graphic>
          <a:graphicData uri="http://schemas.openxmlformats.org/drawingml/2006/table">
            <a:tbl>
              <a:tblPr>
                <a:noFill/>
                <a:tableStyleId>{1E04DACC-9211-4593-A42A-009288C23E4C}</a:tableStyleId>
              </a:tblPr>
              <a:tblGrid>
                <a:gridCol w="1309675"/>
              </a:tblGrid>
              <a:tr h="1162050">
                <a:tc>
                  <a:txBody>
                    <a:bodyPr/>
                    <a:lstStyle/>
                    <a:p>
                      <a:pPr indent="0" lvl="0" marL="0" marR="0" rtl="0" algn="ctr">
                        <a:lnSpc>
                          <a:spcPct val="100000"/>
                        </a:lnSpc>
                        <a:spcBef>
                          <a:spcPts val="0"/>
                        </a:spcBef>
                        <a:spcAft>
                          <a:spcPts val="0"/>
                        </a:spcAft>
                        <a:buClr>
                          <a:srgbClr val="FFFFFF"/>
                        </a:buClr>
                        <a:buSzPts val="2200"/>
                        <a:buFont typeface="Times New Roman"/>
                        <a:buNone/>
                      </a:pPr>
                      <a:r>
                        <a:rPr b="1" i="0" lang="en-US" sz="2200" u="none">
                          <a:solidFill>
                            <a:srgbClr val="FFFFFF"/>
                          </a:solidFill>
                          <a:latin typeface="Times New Roman"/>
                          <a:ea typeface="Times New Roman"/>
                          <a:cs typeface="Times New Roman"/>
                          <a:sym typeface="Times New Roman"/>
                        </a:rPr>
                        <a:t>Báo để làm  gì</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28575">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169975">
                <a:tc>
                  <a:txBody>
                    <a:bodyPr/>
                    <a:lstStyle/>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Bảo vệ trật tự xã hội</a:t>
                      </a:r>
                      <a:endParaRPr/>
                    </a:p>
                    <a:p>
                      <a:pPr indent="0" lvl="0" marL="0" marR="0" rtl="0" algn="l">
                        <a:spcBef>
                          <a:spcPts val="0"/>
                        </a:spcBef>
                        <a:spcAft>
                          <a:spcPts val="0"/>
                        </a:spcAft>
                        <a:buNone/>
                      </a:pPr>
                      <a:r>
                        <a:t/>
                      </a:r>
                      <a:endParaRPr b="1" i="0" sz="1800" u="none">
                        <a:solidFill>
                          <a:schemeClr val="lt1"/>
                        </a:solidFill>
                        <a:latin typeface="Times New Roman"/>
                        <a:ea typeface="Times New Roman"/>
                        <a:cs typeface="Times New Roman"/>
                        <a:sym typeface="Times New Roman"/>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433500">
                <a:tc>
                  <a:txBody>
                    <a:bodyPr/>
                    <a:lstStyle/>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Bảo vệ trật tự xã hội</a:t>
                      </a:r>
                      <a:endParaRPr/>
                    </a:p>
                    <a:p>
                      <a:pPr indent="0" lvl="0" marL="0" marR="0" rtl="0" algn="l">
                        <a:spcBef>
                          <a:spcPts val="0"/>
                        </a:spcBef>
                        <a:spcAft>
                          <a:spcPts val="0"/>
                        </a:spcAft>
                        <a:buNone/>
                      </a:pPr>
                      <a:r>
                        <a:t/>
                      </a:r>
                      <a:endParaRPr b="1" i="0" sz="1800" u="none">
                        <a:solidFill>
                          <a:schemeClr val="lt1"/>
                        </a:solidFill>
                        <a:latin typeface="Times New Roman"/>
                        <a:ea typeface="Times New Roman"/>
                        <a:cs typeface="Times New Roman"/>
                        <a:sym typeface="Times New Roman"/>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360475">
                <a:tc>
                  <a:txBody>
                    <a:bodyPr/>
                    <a:lstStyle/>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Bảo vệ lợi ích của chính H</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28575">
                      <a:solidFill>
                        <a:schemeClr val="lt1"/>
                      </a:solidFill>
                      <a:prstDash val="solid"/>
                      <a:round/>
                      <a:headEnd len="sm" w="sm" type="none"/>
                      <a:tailEnd len="sm" w="sm" type="none"/>
                    </a:lnB>
                  </a:tcPr>
                </a:tc>
              </a:tr>
            </a:tbl>
          </a:graphicData>
        </a:graphic>
      </p:graphicFrame>
      <p:sp>
        <p:nvSpPr>
          <p:cNvPr id="168" name="Google Shape;168;p2"/>
          <p:cNvSpPr txBox="1"/>
          <p:nvPr/>
        </p:nvSpPr>
        <p:spPr>
          <a:xfrm>
            <a:off x="7820025" y="2914650"/>
            <a:ext cx="1309687" cy="1143000"/>
          </a:xfrm>
          <a:prstGeom prst="rect">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7200"/>
              <a:buFont typeface="Times New Roman"/>
              <a:buNone/>
            </a:pPr>
            <a:r>
              <a:rPr b="1" i="0" lang="en-US" sz="7200" u="none">
                <a:solidFill>
                  <a:schemeClr val="lt1"/>
                </a:solidFill>
                <a:latin typeface="Times New Roman"/>
                <a:ea typeface="Times New Roman"/>
                <a:cs typeface="Times New Roman"/>
                <a:sym typeface="Times New Roman"/>
              </a:rPr>
              <a:t>?</a:t>
            </a:r>
            <a:endParaRPr/>
          </a:p>
        </p:txBody>
      </p:sp>
      <p:sp>
        <p:nvSpPr>
          <p:cNvPr id="169" name="Google Shape;169;p2"/>
          <p:cNvSpPr txBox="1"/>
          <p:nvPr/>
        </p:nvSpPr>
        <p:spPr>
          <a:xfrm>
            <a:off x="7839075" y="4071937"/>
            <a:ext cx="1304925" cy="1414462"/>
          </a:xfrm>
          <a:prstGeom prst="rect">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7200"/>
              <a:buFont typeface="Times New Roman"/>
              <a:buNone/>
            </a:pPr>
            <a:r>
              <a:rPr b="1" i="0" lang="en-US" sz="7200" u="none">
                <a:solidFill>
                  <a:schemeClr val="lt1"/>
                </a:solidFill>
                <a:latin typeface="Times New Roman"/>
                <a:ea typeface="Times New Roman"/>
                <a:cs typeface="Times New Roman"/>
                <a:sym typeface="Times New Roman"/>
              </a:rPr>
              <a:t>?</a:t>
            </a:r>
            <a:endParaRPr/>
          </a:p>
        </p:txBody>
      </p:sp>
      <p:sp>
        <p:nvSpPr>
          <p:cNvPr id="170" name="Google Shape;170;p2"/>
          <p:cNvSpPr txBox="1"/>
          <p:nvPr/>
        </p:nvSpPr>
        <p:spPr>
          <a:xfrm>
            <a:off x="7810500" y="5448300"/>
            <a:ext cx="1328737" cy="1409700"/>
          </a:xfrm>
          <a:prstGeom prst="rect">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7200"/>
              <a:buFont typeface="Times New Roman"/>
              <a:buNone/>
            </a:pPr>
            <a:r>
              <a:rPr b="1" i="0" lang="en-US" sz="7200" u="none">
                <a:solidFill>
                  <a:schemeClr val="lt1"/>
                </a:solidFill>
                <a:latin typeface="Times New Roman"/>
                <a:ea typeface="Times New Roman"/>
                <a:cs typeface="Times New Roman"/>
                <a:sym typeface="Times New Roman"/>
              </a:rPr>
              <a:t>?</a:t>
            </a:r>
            <a:endParaRPr/>
          </a:p>
        </p:txBody>
      </p:sp>
      <p:sp>
        <p:nvSpPr>
          <p:cNvPr id="171" name="Google Shape;171;p2"/>
          <p:cNvSpPr/>
          <p:nvPr/>
        </p:nvSpPr>
        <p:spPr>
          <a:xfrm>
            <a:off x="3457575" y="1371600"/>
            <a:ext cx="5715000" cy="5486400"/>
          </a:xfrm>
          <a:prstGeom prst="irregularSeal1">
            <a:avLst/>
          </a:prstGeom>
          <a:solidFill>
            <a:schemeClr val="l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6600CC"/>
              </a:buClr>
              <a:buSzPts val="2400"/>
              <a:buFont typeface="Times New Roman"/>
              <a:buNone/>
            </a:pPr>
            <a:r>
              <a:rPr b="1" i="0" lang="en-US" sz="2400" u="none">
                <a:solidFill>
                  <a:srgbClr val="6600CC"/>
                </a:solidFill>
                <a:latin typeface="Times New Roman"/>
                <a:ea typeface="Times New Roman"/>
                <a:cs typeface="Times New Roman"/>
                <a:sym typeface="Times New Roman"/>
              </a:rPr>
              <a:t>Trong ba hành vi trên,</a:t>
            </a:r>
            <a:endParaRPr/>
          </a:p>
          <a:p>
            <a:pPr indent="0" lvl="0" marL="0" marR="0" rtl="0" algn="ctr">
              <a:lnSpc>
                <a:spcPct val="100000"/>
              </a:lnSpc>
              <a:spcBef>
                <a:spcPts val="0"/>
              </a:spcBef>
              <a:spcAft>
                <a:spcPts val="0"/>
              </a:spcAft>
              <a:buClr>
                <a:srgbClr val="6600CC"/>
              </a:buClr>
              <a:buSzPts val="2400"/>
              <a:buFont typeface="Times New Roman"/>
              <a:buNone/>
            </a:pPr>
            <a:r>
              <a:rPr b="1" i="0" lang="en-US" sz="2400" u="none">
                <a:solidFill>
                  <a:srgbClr val="6600CC"/>
                </a:solidFill>
                <a:latin typeface="Times New Roman"/>
                <a:ea typeface="Times New Roman"/>
                <a:cs typeface="Times New Roman"/>
                <a:sym typeface="Times New Roman"/>
              </a:rPr>
              <a:t>Hành vi nào thực hiện quyền </a:t>
            </a:r>
            <a:endParaRPr/>
          </a:p>
          <a:p>
            <a:pPr indent="0" lvl="0" marL="0" marR="0" rtl="0" algn="ctr">
              <a:lnSpc>
                <a:spcPct val="100000"/>
              </a:lnSpc>
              <a:spcBef>
                <a:spcPts val="0"/>
              </a:spcBef>
              <a:spcAft>
                <a:spcPts val="0"/>
              </a:spcAft>
              <a:buClr>
                <a:srgbClr val="6600CC"/>
              </a:buClr>
              <a:buSzPts val="2400"/>
              <a:buFont typeface="Times New Roman"/>
              <a:buNone/>
            </a:pPr>
            <a:r>
              <a:rPr b="1" i="0" lang="en-US" sz="2400" u="none">
                <a:solidFill>
                  <a:srgbClr val="6600CC"/>
                </a:solidFill>
                <a:latin typeface="Times New Roman"/>
                <a:ea typeface="Times New Roman"/>
                <a:cs typeface="Times New Roman"/>
                <a:sym typeface="Times New Roman"/>
              </a:rPr>
              <a:t>khiếu nại? Hành vi nào </a:t>
            </a:r>
            <a:endParaRPr/>
          </a:p>
          <a:p>
            <a:pPr indent="0" lvl="0" marL="0" marR="0" rtl="0" algn="ctr">
              <a:lnSpc>
                <a:spcPct val="100000"/>
              </a:lnSpc>
              <a:spcBef>
                <a:spcPts val="0"/>
              </a:spcBef>
              <a:spcAft>
                <a:spcPts val="0"/>
              </a:spcAft>
              <a:buClr>
                <a:srgbClr val="6600CC"/>
              </a:buClr>
              <a:buSzPts val="2400"/>
              <a:buFont typeface="Times New Roman"/>
              <a:buNone/>
            </a:pPr>
            <a:r>
              <a:rPr b="1" i="0" lang="en-US" sz="2400" u="none">
                <a:solidFill>
                  <a:srgbClr val="6600CC"/>
                </a:solidFill>
                <a:latin typeface="Times New Roman"/>
                <a:ea typeface="Times New Roman"/>
                <a:cs typeface="Times New Roman"/>
                <a:sym typeface="Times New Roman"/>
              </a:rPr>
              <a:t>thực hiện quyền tố cáo?</a:t>
            </a:r>
            <a:endParaRPr/>
          </a:p>
        </p:txBody>
      </p:sp>
      <p:sp>
        <p:nvSpPr>
          <p:cNvPr id="172" name="Google Shape;172;p2"/>
          <p:cNvSpPr txBox="1"/>
          <p:nvPr/>
        </p:nvSpPr>
        <p:spPr>
          <a:xfrm>
            <a:off x="2562225" y="2847975"/>
            <a:ext cx="762000" cy="1143000"/>
          </a:xfrm>
          <a:prstGeom prst="rect">
            <a:avLst/>
          </a:prstGeom>
          <a:solidFill>
            <a:srgbClr val="FFCCFF">
              <a:alpha val="74509"/>
            </a:srgb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CC"/>
              </a:buClr>
              <a:buSzPts val="2400"/>
              <a:buFont typeface="Times New Roman"/>
              <a:buNone/>
            </a:pPr>
            <a:r>
              <a:rPr b="1" i="0" lang="en-US" sz="2400" u="none">
                <a:solidFill>
                  <a:srgbClr val="0000CC"/>
                </a:solidFill>
                <a:latin typeface="Times New Roman"/>
                <a:ea typeface="Times New Roman"/>
                <a:cs typeface="Times New Roman"/>
                <a:sym typeface="Times New Roman"/>
              </a:rPr>
              <a:t>Tố</a:t>
            </a:r>
            <a:endParaRPr/>
          </a:p>
        </p:txBody>
      </p:sp>
      <p:sp>
        <p:nvSpPr>
          <p:cNvPr id="173" name="Google Shape;173;p2"/>
          <p:cNvSpPr txBox="1"/>
          <p:nvPr/>
        </p:nvSpPr>
        <p:spPr>
          <a:xfrm>
            <a:off x="2557462" y="4005262"/>
            <a:ext cx="762000" cy="1419225"/>
          </a:xfrm>
          <a:prstGeom prst="rect">
            <a:avLst/>
          </a:prstGeom>
          <a:solidFill>
            <a:srgbClr val="FFCCFF">
              <a:alpha val="74509"/>
            </a:srgb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CC"/>
              </a:buClr>
              <a:buSzPts val="2400"/>
              <a:buFont typeface="Times New Roman"/>
              <a:buNone/>
            </a:pPr>
            <a:r>
              <a:rPr b="1" i="0" lang="en-US" sz="2400" u="none">
                <a:solidFill>
                  <a:srgbClr val="0000CC"/>
                </a:solidFill>
                <a:latin typeface="Times New Roman"/>
                <a:ea typeface="Times New Roman"/>
                <a:cs typeface="Times New Roman"/>
                <a:sym typeface="Times New Roman"/>
              </a:rPr>
              <a:t>Cáo</a:t>
            </a:r>
            <a:endParaRPr/>
          </a:p>
        </p:txBody>
      </p:sp>
      <p:sp>
        <p:nvSpPr>
          <p:cNvPr id="174" name="Google Shape;174;p2"/>
          <p:cNvSpPr txBox="1"/>
          <p:nvPr/>
        </p:nvSpPr>
        <p:spPr>
          <a:xfrm>
            <a:off x="2557462" y="5424487"/>
            <a:ext cx="762000" cy="1366837"/>
          </a:xfrm>
          <a:prstGeom prst="rect">
            <a:avLst/>
          </a:prstGeom>
          <a:solidFill>
            <a:srgbClr val="CCFFCC">
              <a:alpha val="74509"/>
            </a:srgb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CC"/>
              </a:buClr>
              <a:buSzPts val="2400"/>
              <a:buFont typeface="Times New Roman"/>
              <a:buNone/>
            </a:pPr>
            <a:r>
              <a:rPr b="1" i="0" lang="en-US" sz="2400" u="none">
                <a:solidFill>
                  <a:srgbClr val="0000CC"/>
                </a:solidFill>
                <a:latin typeface="Times New Roman"/>
                <a:ea typeface="Times New Roman"/>
                <a:cs typeface="Times New Roman"/>
                <a:sym typeface="Times New Roman"/>
              </a:rPr>
              <a:t>Khiếu</a:t>
            </a:r>
            <a:endParaRPr/>
          </a:p>
          <a:p>
            <a:pPr indent="0" lvl="0" marL="0" marR="0" rtl="0" algn="ctr">
              <a:lnSpc>
                <a:spcPct val="100000"/>
              </a:lnSpc>
              <a:spcBef>
                <a:spcPts val="0"/>
              </a:spcBef>
              <a:spcAft>
                <a:spcPts val="0"/>
              </a:spcAft>
              <a:buClr>
                <a:srgbClr val="0000CC"/>
              </a:buClr>
              <a:buSzPts val="2400"/>
              <a:buFont typeface="Times New Roman"/>
              <a:buNone/>
            </a:pPr>
            <a:r>
              <a:rPr b="1" i="0" lang="en-US" sz="2400" u="none">
                <a:solidFill>
                  <a:srgbClr val="0000CC"/>
                </a:solidFill>
                <a:latin typeface="Times New Roman"/>
                <a:ea typeface="Times New Roman"/>
                <a:cs typeface="Times New Roman"/>
                <a:sym typeface="Times New Roman"/>
              </a:rPr>
              <a:t>Nại</a:t>
            </a:r>
            <a:endParaRPr/>
          </a:p>
        </p:txBody>
      </p:sp>
      <p:sp>
        <p:nvSpPr>
          <p:cNvPr id="175" name="Google Shape;175;p2"/>
          <p:cNvSpPr/>
          <p:nvPr/>
        </p:nvSpPr>
        <p:spPr>
          <a:xfrm>
            <a:off x="3352800" y="2924175"/>
            <a:ext cx="5805487" cy="2424112"/>
          </a:xfrm>
          <a:prstGeom prst="wedgeRectCallout">
            <a:avLst>
              <a:gd fmla="val -774" name="adj1"/>
              <a:gd fmla="val 26070" name="adj2"/>
            </a:avLst>
          </a:prstGeom>
          <a:solidFill>
            <a:schemeClr val="accent1"/>
          </a:solidFill>
          <a:ln cap="flat" cmpd="sng" w="9525">
            <a:solidFill>
              <a:schemeClr val="lt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600"/>
              <a:buFont typeface="Arial Narrow"/>
              <a:buNone/>
            </a:pPr>
            <a:r>
              <a:t/>
            </a:r>
            <a:endParaRPr b="1" i="0" sz="3600" u="none">
              <a:solidFill>
                <a:srgbClr val="FFFF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FFFF00"/>
              </a:buClr>
              <a:buSzPts val="3600"/>
              <a:buFont typeface="Times New Roman"/>
              <a:buNone/>
            </a:pPr>
            <a:r>
              <a:rPr b="1" i="0" lang="en-US" sz="3600" u="none">
                <a:solidFill>
                  <a:srgbClr val="FFFF00"/>
                </a:solidFill>
                <a:latin typeface="Times New Roman"/>
                <a:ea typeface="Times New Roman"/>
                <a:cs typeface="Times New Roman"/>
                <a:sym typeface="Times New Roman"/>
              </a:rPr>
              <a:t>Khi nào công dân có quyền khiếu nại?</a:t>
            </a:r>
            <a:endParaRPr/>
          </a:p>
          <a:p>
            <a:pPr indent="0" lvl="0" marL="0" marR="0" rtl="0" algn="l">
              <a:lnSpc>
                <a:spcPct val="100000"/>
              </a:lnSpc>
              <a:spcBef>
                <a:spcPts val="0"/>
              </a:spcBef>
              <a:spcAft>
                <a:spcPts val="0"/>
              </a:spcAft>
              <a:buNone/>
            </a:pPr>
            <a:r>
              <a:t/>
            </a:r>
            <a:endParaRPr b="1" i="0" sz="3600" u="none">
              <a:solidFill>
                <a:srgbClr val="FFFF0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51"/>
                                        </p:tgtEl>
                                        <p:attrNameLst>
                                          <p:attrName>style.visibility</p:attrName>
                                        </p:attrNameLst>
                                      </p:cBhvr>
                                      <p:to>
                                        <p:strVal val="visible"/>
                                      </p:to>
                                    </p:set>
                                    <p:animEffect filter="fade" transition="in">
                                      <p:cBhvr>
                                        <p:cTn dur="500"/>
                                        <p:tgtEl>
                                          <p:spTgt spid="15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5"/>
                                        </p:tgtEl>
                                        <p:attrNameLst>
                                          <p:attrName>style.visibility</p:attrName>
                                        </p:attrNameLst>
                                      </p:cBhvr>
                                      <p:to>
                                        <p:strVal val="visible"/>
                                      </p:to>
                                    </p:set>
                                    <p:animEffect filter="fade" transition="in">
                                      <p:cBhvr>
                                        <p:cTn dur="2000"/>
                                        <p:tgtEl>
                                          <p:spTgt spid="15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58"/>
                                        </p:tgtEl>
                                      </p:cBhvr>
                                    </p:animEffect>
                                    <p:set>
                                      <p:cBhvr>
                                        <p:cTn dur="1" fill="hold">
                                          <p:stCondLst>
                                            <p:cond delay="500"/>
                                          </p:stCondLst>
                                        </p:cTn>
                                        <p:tgtEl>
                                          <p:spTgt spid="158"/>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61"/>
                                        </p:tgtEl>
                                      </p:cBhvr>
                                    </p:animEffect>
                                    <p:set>
                                      <p:cBhvr>
                                        <p:cTn dur="1" fill="hold">
                                          <p:stCondLst>
                                            <p:cond delay="500"/>
                                          </p:stCondLst>
                                        </p:cTn>
                                        <p:tgtEl>
                                          <p:spTgt spid="161"/>
                                        </p:tgtEl>
                                        <p:attrNameLst>
                                          <p:attrName>style.visibility</p:attrName>
                                        </p:attrNameLst>
                                      </p:cBhvr>
                                      <p:to>
                                        <p:strVal val="hidden"/>
                                      </p:to>
                                    </p:set>
                                  </p:childTnLst>
                                </p:cTn>
                              </p:par>
                              <p:par>
                                <p:cTn fill="hold" nodeType="withEffect" presetClass="exit" presetID="2" presetSubtype="4">
                                  <p:stCondLst>
                                    <p:cond delay="0"/>
                                  </p:stCondLst>
                                  <p:childTnLst>
                                    <p:anim calcmode="lin" valueType="num">
                                      <p:cBhvr additive="base">
                                        <p:cTn dur="500"/>
                                        <p:tgtEl>
                                          <p:spTgt spid="164"/>
                                        </p:tgtEl>
                                        <p:attrNameLst>
                                          <p:attrName>ppt_y</p:attrName>
                                        </p:attrNameLst>
                                      </p:cBhvr>
                                      <p:tavLst>
                                        <p:tav fmla="" tm="0">
                                          <p:val>
                                            <p:strVal val="#ppt_y"/>
                                          </p:val>
                                        </p:tav>
                                        <p:tav fmla="" tm="100000">
                                          <p:val>
                                            <p:strVal val="#ppt_y+1"/>
                                          </p:val>
                                        </p:tav>
                                      </p:tavLst>
                                    </p:anim>
                                    <p:set>
                                      <p:cBhvr>
                                        <p:cTn dur="1" fill="hold">
                                          <p:stCondLst>
                                            <p:cond delay="500"/>
                                          </p:stCondLst>
                                        </p:cTn>
                                        <p:tgtEl>
                                          <p:spTgt spid="164"/>
                                        </p:tgtEl>
                                        <p:attrNameLst>
                                          <p:attrName>style.visibility</p:attrName>
                                        </p:attrNameLst>
                                      </p:cBhvr>
                                      <p:to>
                                        <p:strVal val="hidden"/>
                                      </p:to>
                                    </p:set>
                                  </p:childTnLst>
                                </p:cTn>
                              </p:par>
                              <p:par>
                                <p:cTn fill="hold" nodeType="withEffect" presetClass="exit" presetID="2" presetSubtype="4">
                                  <p:stCondLst>
                                    <p:cond delay="0"/>
                                  </p:stCondLst>
                                  <p:childTnLst>
                                    <p:anim calcmode="lin" valueType="num">
                                      <p:cBhvr additive="base">
                                        <p:cTn dur="500"/>
                                        <p:tgtEl>
                                          <p:spTgt spid="168"/>
                                        </p:tgtEl>
                                        <p:attrNameLst>
                                          <p:attrName>ppt_y</p:attrName>
                                        </p:attrNameLst>
                                      </p:cBhvr>
                                      <p:tavLst>
                                        <p:tav fmla="" tm="0">
                                          <p:val>
                                            <p:strVal val="#ppt_y"/>
                                          </p:val>
                                        </p:tav>
                                        <p:tav fmla="" tm="100000">
                                          <p:val>
                                            <p:strVal val="#ppt_y+1"/>
                                          </p:val>
                                        </p:tav>
                                      </p:tavLst>
                                    </p:anim>
                                    <p:set>
                                      <p:cBhvr>
                                        <p:cTn dur="1" fill="hold">
                                          <p:stCondLst>
                                            <p:cond delay="500"/>
                                          </p:stCondLst>
                                        </p:cTn>
                                        <p:tgtEl>
                                          <p:spTgt spid="168"/>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59"/>
                                        </p:tgtEl>
                                      </p:cBhvr>
                                    </p:animEffect>
                                    <p:set>
                                      <p:cBhvr>
                                        <p:cTn dur="1" fill="hold">
                                          <p:stCondLst>
                                            <p:cond delay="500"/>
                                          </p:stCondLst>
                                        </p:cTn>
                                        <p:tgtEl>
                                          <p:spTgt spid="159"/>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2000"/>
                                        <p:tgtEl>
                                          <p:spTgt spid="162"/>
                                        </p:tgtEl>
                                      </p:cBhvr>
                                    </p:animEffect>
                                    <p:set>
                                      <p:cBhvr>
                                        <p:cTn dur="1" fill="hold">
                                          <p:stCondLst>
                                            <p:cond delay="2000"/>
                                          </p:stCondLst>
                                        </p:cTn>
                                        <p:tgtEl>
                                          <p:spTgt spid="162"/>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65"/>
                                        </p:tgtEl>
                                      </p:cBhvr>
                                    </p:animEffect>
                                    <p:set>
                                      <p:cBhvr>
                                        <p:cTn dur="1" fill="hold">
                                          <p:stCondLst>
                                            <p:cond delay="500"/>
                                          </p:stCondLst>
                                        </p:cTn>
                                        <p:tgtEl>
                                          <p:spTgt spid="165"/>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69"/>
                                        </p:tgtEl>
                                      </p:cBhvr>
                                    </p:animEffect>
                                    <p:set>
                                      <p:cBhvr>
                                        <p:cTn dur="1" fill="hold">
                                          <p:stCondLst>
                                            <p:cond delay="500"/>
                                          </p:stCondLst>
                                        </p:cTn>
                                        <p:tgtEl>
                                          <p:spTgt spid="169"/>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60"/>
                                        </p:tgtEl>
                                      </p:cBhvr>
                                    </p:animEffect>
                                    <p:set>
                                      <p:cBhvr>
                                        <p:cTn dur="1" fill="hold">
                                          <p:stCondLst>
                                            <p:cond delay="500"/>
                                          </p:stCondLst>
                                        </p:cTn>
                                        <p:tgtEl>
                                          <p:spTgt spid="160"/>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2000"/>
                                        <p:tgtEl>
                                          <p:spTgt spid="163"/>
                                        </p:tgtEl>
                                      </p:cBhvr>
                                    </p:animEffect>
                                    <p:set>
                                      <p:cBhvr>
                                        <p:cTn dur="1" fill="hold">
                                          <p:stCondLst>
                                            <p:cond delay="2000"/>
                                          </p:stCondLst>
                                        </p:cTn>
                                        <p:tgtEl>
                                          <p:spTgt spid="163"/>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66"/>
                                        </p:tgtEl>
                                      </p:cBhvr>
                                    </p:animEffect>
                                    <p:set>
                                      <p:cBhvr>
                                        <p:cTn dur="1" fill="hold">
                                          <p:stCondLst>
                                            <p:cond delay="500"/>
                                          </p:stCondLst>
                                        </p:cTn>
                                        <p:tgtEl>
                                          <p:spTgt spid="166"/>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70"/>
                                        </p:tgtEl>
                                      </p:cBhvr>
                                    </p:animEffect>
                                    <p:set>
                                      <p:cBhvr>
                                        <p:cTn dur="1" fill="hold">
                                          <p:stCondLst>
                                            <p:cond delay="500"/>
                                          </p:stCondLst>
                                        </p:cTn>
                                        <p:tgtEl>
                                          <p:spTgt spid="170"/>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1"/>
                                        </p:tgtEl>
                                        <p:attrNameLst>
                                          <p:attrName>style.visibility</p:attrName>
                                        </p:attrNameLst>
                                      </p:cBhvr>
                                      <p:to>
                                        <p:strVal val="visible"/>
                                      </p:to>
                                    </p:set>
                                    <p:animEffect filter="fade" transition="in">
                                      <p:cBhvr>
                                        <p:cTn dur="500"/>
                                        <p:tgtEl>
                                          <p:spTgt spid="17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3"/>
                                        </p:tgtEl>
                                        <p:attrNameLst>
                                          <p:attrName>style.visibility</p:attrName>
                                        </p:attrNameLst>
                                      </p:cBhvr>
                                      <p:to>
                                        <p:strVal val="visible"/>
                                      </p:to>
                                    </p:set>
                                    <p:animEffect filter="fade" transition="in">
                                      <p:cBhvr>
                                        <p:cTn dur="500"/>
                                        <p:tgtEl>
                                          <p:spTgt spid="173"/>
                                        </p:tgtEl>
                                      </p:cBhvr>
                                    </p:animEffect>
                                  </p:childTnLst>
                                </p:cTn>
                              </p:par>
                              <p:par>
                                <p:cTn fill="hold" nodeType="withEffect" presetClass="entr" presetID="10" presetSubtype="0">
                                  <p:stCondLst>
                                    <p:cond delay="0"/>
                                  </p:stCondLst>
                                  <p:childTnLst>
                                    <p:set>
                                      <p:cBhvr>
                                        <p:cTn dur="1" fill="hold">
                                          <p:stCondLst>
                                            <p:cond delay="0"/>
                                          </p:stCondLst>
                                        </p:cTn>
                                        <p:tgtEl>
                                          <p:spTgt spid="172"/>
                                        </p:tgtEl>
                                        <p:attrNameLst>
                                          <p:attrName>style.visibility</p:attrName>
                                        </p:attrNameLst>
                                      </p:cBhvr>
                                      <p:to>
                                        <p:strVal val="visible"/>
                                      </p:to>
                                    </p:set>
                                    <p:animEffect filter="fade" transition="in">
                                      <p:cBhvr>
                                        <p:cTn dur="500"/>
                                        <p:tgtEl>
                                          <p:spTgt spid="17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gtEl>
                                        <p:attrNameLst>
                                          <p:attrName>style.visibility</p:attrName>
                                        </p:attrNameLst>
                                      </p:cBhvr>
                                      <p:to>
                                        <p:strVal val="visible"/>
                                      </p:to>
                                    </p:set>
                                    <p:animEffect filter="fade" transition="in">
                                      <p:cBhvr>
                                        <p:cTn dur="500"/>
                                        <p:tgtEl>
                                          <p:spTgt spid="174"/>
                                        </p:tgtEl>
                                      </p:cBhvr>
                                    </p:animEffect>
                                  </p:childTnLst>
                                </p:cTn>
                              </p:par>
                              <p:par>
                                <p:cTn fill="hold" nodeType="withEffect" presetClass="exit" presetID="2" presetSubtype="4">
                                  <p:stCondLst>
                                    <p:cond delay="0"/>
                                  </p:stCondLst>
                                  <p:childTnLst>
                                    <p:anim calcmode="lin" valueType="num">
                                      <p:cBhvr additive="base">
                                        <p:cTn dur="500"/>
                                        <p:tgtEl>
                                          <p:spTgt spid="171"/>
                                        </p:tgtEl>
                                        <p:attrNameLst>
                                          <p:attrName>ppt_y</p:attrName>
                                        </p:attrNameLst>
                                      </p:cBhvr>
                                      <p:tavLst>
                                        <p:tav fmla="" tm="0">
                                          <p:val>
                                            <p:strVal val="#ppt_y"/>
                                          </p:val>
                                        </p:tav>
                                        <p:tav fmla="" tm="100000">
                                          <p:val>
                                            <p:strVal val="#ppt_y+1"/>
                                          </p:val>
                                        </p:tav>
                                      </p:tavLst>
                                    </p:anim>
                                    <p:set>
                                      <p:cBhvr>
                                        <p:cTn dur="1" fill="hold">
                                          <p:stCondLst>
                                            <p:cond delay="500"/>
                                          </p:stCondLst>
                                        </p:cTn>
                                        <p:tgtEl>
                                          <p:spTgt spid="171"/>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5"/>
                                        </p:tgtEl>
                                        <p:attrNameLst>
                                          <p:attrName>style.visibility</p:attrName>
                                        </p:attrNameLst>
                                      </p:cBhvr>
                                      <p:to>
                                        <p:strVal val="visible"/>
                                      </p:to>
                                    </p:set>
                                    <p:animEffect filter="fade" transition="in">
                                      <p:cBhvr>
                                        <p:cTn dur="2000"/>
                                        <p:tgtEl>
                                          <p:spTgt spid="17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3"/>
          <p:cNvSpPr/>
          <p:nvPr/>
        </p:nvSpPr>
        <p:spPr>
          <a:xfrm>
            <a:off x="2443162" y="42862"/>
            <a:ext cx="6167437" cy="414337"/>
          </a:xfrm>
          <a:prstGeom prst="rect">
            <a:avLst/>
          </a:prstGeom>
        </p:spPr>
        <p:txBody>
          <a:bodyPr>
            <a:prstTxWarp prst="textPlain"/>
          </a:bodyPr>
          <a:lstStyle/>
          <a:p>
            <a:pPr lvl="0" algn="l"/>
            <a:r>
              <a:rPr b="0" i="1">
                <a:ln cap="flat" cmpd="sng" w="12700">
                  <a:solidFill>
                    <a:srgbClr val="EAEAEA"/>
                  </a:solidFill>
                  <a:prstDash val="solid"/>
                  <a:miter lim="800000"/>
                  <a:headEnd len="sm" w="sm" type="none"/>
                  <a:tailEnd len="sm" w="sm" type="none"/>
                </a:ln>
                <a:gradFill>
                  <a:gsLst>
                    <a:gs pos="0">
                      <a:srgbClr val="A603AB"/>
                    </a:gs>
                    <a:gs pos="11999">
                      <a:srgbClr val="E81766"/>
                    </a:gs>
                    <a:gs pos="27000">
                      <a:srgbClr val="EE3F17"/>
                    </a:gs>
                    <a:gs pos="47999">
                      <a:srgbClr val="FFFF00"/>
                    </a:gs>
                    <a:gs pos="64999">
                      <a:srgbClr val="1A8D48"/>
                    </a:gs>
                    <a:gs pos="78999">
                      <a:srgbClr val="0819FB"/>
                    </a:gs>
                    <a:gs pos="100000">
                      <a:srgbClr val="A603AB"/>
                    </a:gs>
                  </a:gsLst>
                  <a:lin ang="0" scaled="0"/>
                </a:gradFill>
                <a:latin typeface="Times New Roman"/>
              </a:rPr>
              <a:t>QUYỀN KHIẾU NẠI TỐ CÁO CỦA CÔNG DÂN </a:t>
            </a:r>
          </a:p>
        </p:txBody>
      </p:sp>
      <p:sp>
        <p:nvSpPr>
          <p:cNvPr id="182" name="Google Shape;182;p3"/>
          <p:cNvSpPr/>
          <p:nvPr/>
        </p:nvSpPr>
        <p:spPr>
          <a:xfrm>
            <a:off x="457200" y="152400"/>
            <a:ext cx="1600200" cy="228600"/>
          </a:xfrm>
          <a:prstGeom prst="rect">
            <a:avLst/>
          </a:prstGeom>
        </p:spPr>
        <p:txBody>
          <a:bodyPr>
            <a:prstTxWarp prst="textPlain"/>
          </a:bodyPr>
          <a:lstStyle/>
          <a:p>
            <a:pPr lvl="0" algn="l"/>
            <a:r>
              <a:rPr b="0" i="1">
                <a:ln>
                  <a:noFill/>
                </a:ln>
                <a:gradFill>
                  <a:gsLst>
                    <a:gs pos="0">
                      <a:srgbClr val="FFFF00"/>
                    </a:gs>
                    <a:gs pos="100000">
                      <a:srgbClr val="FF9933"/>
                    </a:gs>
                  </a:gsLst>
                  <a:path path="circle">
                    <a:fillToRect b="50%" l="50%" r="50%" t="50%"/>
                  </a:path>
                  <a:tileRect/>
                </a:gradFill>
                <a:latin typeface="Times New Roman"/>
              </a:rPr>
              <a:t>Bài 18 </a:t>
            </a:r>
          </a:p>
        </p:txBody>
      </p:sp>
      <p:cxnSp>
        <p:nvCxnSpPr>
          <p:cNvPr id="183" name="Google Shape;183;p3"/>
          <p:cNvCxnSpPr/>
          <p:nvPr/>
        </p:nvCxnSpPr>
        <p:spPr>
          <a:xfrm>
            <a:off x="2514600" y="1295400"/>
            <a:ext cx="0" cy="5562600"/>
          </a:xfrm>
          <a:prstGeom prst="straightConnector1">
            <a:avLst/>
          </a:prstGeom>
          <a:noFill/>
          <a:ln cap="flat" cmpd="sng" w="38100">
            <a:solidFill>
              <a:srgbClr val="FFFF00"/>
            </a:solidFill>
            <a:prstDash val="solid"/>
            <a:miter lim="800000"/>
            <a:headEnd len="med" w="med" type="none"/>
            <a:tailEnd len="med" w="med" type="none"/>
          </a:ln>
        </p:spPr>
      </p:cxnSp>
      <p:sp>
        <p:nvSpPr>
          <p:cNvPr id="184" name="Google Shape;184;p3"/>
          <p:cNvSpPr txBox="1"/>
          <p:nvPr/>
        </p:nvSpPr>
        <p:spPr>
          <a:xfrm>
            <a:off x="0" y="1066800"/>
            <a:ext cx="2590800" cy="3079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400"/>
              <a:buFont typeface="Times New Roman"/>
              <a:buNone/>
            </a:pPr>
            <a:r>
              <a:rPr b="0" i="0" lang="en-US" sz="1400" u="none">
                <a:solidFill>
                  <a:schemeClr val="lt1"/>
                </a:solidFill>
                <a:latin typeface="Times New Roman"/>
                <a:ea typeface="Times New Roman"/>
                <a:cs typeface="Times New Roman"/>
                <a:sym typeface="Times New Roman"/>
              </a:rPr>
              <a:t>I. ĐẶT VẤN ĐỀ.</a:t>
            </a:r>
            <a:endParaRPr/>
          </a:p>
        </p:txBody>
      </p:sp>
      <p:sp>
        <p:nvSpPr>
          <p:cNvPr id="185" name="Google Shape;185;p3"/>
          <p:cNvSpPr txBox="1"/>
          <p:nvPr/>
        </p:nvSpPr>
        <p:spPr>
          <a:xfrm>
            <a:off x="2667000" y="914400"/>
            <a:ext cx="6477000" cy="7620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FFFF00"/>
              </a:buClr>
              <a:buSzPts val="2200"/>
              <a:buFont typeface="Times New Roman"/>
              <a:buNone/>
            </a:pPr>
            <a:r>
              <a:rPr b="1" i="0" lang="en-US" sz="2200" u="none">
                <a:solidFill>
                  <a:srgbClr val="FFFF00"/>
                </a:solidFill>
                <a:latin typeface="Times New Roman"/>
                <a:ea typeface="Times New Roman"/>
                <a:cs typeface="Times New Roman"/>
                <a:sym typeface="Times New Roman"/>
              </a:rPr>
              <a:t>Thảo luận nhóm (5’) giải quyết các tình huống trên theo bảng sau: </a:t>
            </a:r>
            <a:endParaRPr/>
          </a:p>
        </p:txBody>
      </p:sp>
      <p:sp>
        <p:nvSpPr>
          <p:cNvPr id="186" name="Google Shape;186;p3"/>
          <p:cNvSpPr txBox="1"/>
          <p:nvPr/>
        </p:nvSpPr>
        <p:spPr>
          <a:xfrm>
            <a:off x="2667000" y="2362200"/>
            <a:ext cx="6477000" cy="519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graphicFrame>
        <p:nvGraphicFramePr>
          <p:cNvPr id="187" name="Google Shape;187;p3"/>
          <p:cNvGraphicFramePr/>
          <p:nvPr/>
        </p:nvGraphicFramePr>
        <p:xfrm>
          <a:off x="2562225" y="1681162"/>
          <a:ext cx="3000000" cy="3000000"/>
        </p:xfrm>
        <a:graphic>
          <a:graphicData uri="http://schemas.openxmlformats.org/drawingml/2006/table">
            <a:tbl>
              <a:tblPr>
                <a:noFill/>
                <a:tableStyleId>{1E04DACC-9211-4593-A42A-009288C23E4C}</a:tableStyleId>
              </a:tblPr>
              <a:tblGrid>
                <a:gridCol w="762000"/>
                <a:gridCol w="1858950"/>
                <a:gridCol w="1311275"/>
                <a:gridCol w="1311275"/>
              </a:tblGrid>
              <a:tr h="1165225">
                <a:tc>
                  <a:txBody>
                    <a:bodyPr/>
                    <a:lstStyle/>
                    <a:p>
                      <a:pPr indent="0" lvl="0" marL="0" marR="0" rtl="0" algn="ctr">
                        <a:lnSpc>
                          <a:spcPct val="100000"/>
                        </a:lnSpc>
                        <a:spcBef>
                          <a:spcPts val="0"/>
                        </a:spcBef>
                        <a:spcAft>
                          <a:spcPts val="0"/>
                        </a:spcAft>
                        <a:buClr>
                          <a:srgbClr val="FFFFFF"/>
                        </a:buClr>
                        <a:buSzPts val="2200"/>
                        <a:buFont typeface="Times New Roman"/>
                        <a:buNone/>
                      </a:pPr>
                      <a:r>
                        <a:rPr b="1" i="0" lang="en-US" sz="2200" u="none">
                          <a:solidFill>
                            <a:srgbClr val="FFFFFF"/>
                          </a:solidFill>
                          <a:latin typeface="Times New Roman"/>
                          <a:ea typeface="Times New Roman"/>
                          <a:cs typeface="Times New Roman"/>
                          <a:sym typeface="Times New Roman"/>
                        </a:rPr>
                        <a:t>Hành vi</a:t>
                      </a:r>
                      <a:endParaRPr/>
                    </a:p>
                  </a:txBody>
                  <a:tcPr marT="45750" marB="45750" marR="91450" marL="91450">
                    <a:lnL cap="flat" cmpd="sng" w="28575">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28575">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FFFFFF"/>
                        </a:buClr>
                        <a:buSzPts val="2200"/>
                        <a:buFont typeface="Times New Roman"/>
                        <a:buNone/>
                      </a:pPr>
                      <a:r>
                        <a:rPr b="1" i="0" lang="en-US" sz="2200" u="none">
                          <a:solidFill>
                            <a:srgbClr val="FFFFFF"/>
                          </a:solidFill>
                          <a:latin typeface="Times New Roman"/>
                          <a:ea typeface="Times New Roman"/>
                          <a:cs typeface="Times New Roman"/>
                          <a:sym typeface="Times New Roman"/>
                        </a:rPr>
                        <a:t>Ai đi báo về hành vi </a:t>
                      </a:r>
                      <a:endParaRPr/>
                    </a:p>
                    <a:p>
                      <a:pPr indent="0" lvl="0" marL="0" marR="0" rtl="0" algn="ctr">
                        <a:lnSpc>
                          <a:spcPct val="100000"/>
                        </a:lnSpc>
                        <a:spcBef>
                          <a:spcPts val="0"/>
                        </a:spcBef>
                        <a:spcAft>
                          <a:spcPts val="0"/>
                        </a:spcAft>
                        <a:buClr>
                          <a:srgbClr val="FFFFFF"/>
                        </a:buClr>
                        <a:buSzPts val="2200"/>
                        <a:buFont typeface="Times New Roman"/>
                        <a:buNone/>
                      </a:pPr>
                      <a:r>
                        <a:rPr b="1" i="0" lang="en-US" sz="2200" u="none">
                          <a:solidFill>
                            <a:srgbClr val="FFFFFF"/>
                          </a:solidFill>
                          <a:latin typeface="Times New Roman"/>
                          <a:ea typeface="Times New Roman"/>
                          <a:cs typeface="Times New Roman"/>
                          <a:sym typeface="Times New Roman"/>
                        </a:rPr>
                        <a:t>vi phạm</a:t>
                      </a:r>
                      <a:endParaRPr/>
                    </a:p>
                  </a:txBody>
                  <a:tcPr marT="45750" marB="45750"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28575">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FFFFFF"/>
                        </a:buClr>
                        <a:buSzPts val="2200"/>
                        <a:buFont typeface="Times New Roman"/>
                        <a:buNone/>
                      </a:pPr>
                      <a:r>
                        <a:rPr b="1" i="0" lang="en-US" sz="2200" u="none">
                          <a:solidFill>
                            <a:srgbClr val="FFFFFF"/>
                          </a:solidFill>
                          <a:latin typeface="Times New Roman"/>
                          <a:ea typeface="Times New Roman"/>
                          <a:cs typeface="Times New Roman"/>
                          <a:sym typeface="Times New Roman"/>
                        </a:rPr>
                        <a:t>Báo cho ai</a:t>
                      </a:r>
                      <a:endParaRPr/>
                    </a:p>
                  </a:txBody>
                  <a:tcPr marT="45750" marB="45750"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28575">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FFFFFF"/>
                        </a:buClr>
                        <a:buSzPts val="2200"/>
                        <a:buFont typeface="Times New Roman"/>
                        <a:buNone/>
                      </a:pPr>
                      <a:r>
                        <a:rPr b="1" i="0" lang="en-US" sz="2200" u="none">
                          <a:solidFill>
                            <a:srgbClr val="FFFFFF"/>
                          </a:solidFill>
                          <a:latin typeface="Times New Roman"/>
                          <a:ea typeface="Times New Roman"/>
                          <a:cs typeface="Times New Roman"/>
                          <a:sym typeface="Times New Roman"/>
                        </a:rPr>
                        <a:t>Báo về vấn đề gì</a:t>
                      </a:r>
                      <a:endParaRPr/>
                    </a:p>
                  </a:txBody>
                  <a:tcPr marT="45750" marB="45750" marR="91450" marL="91450">
                    <a:lnL cap="flat" cmpd="sng" w="12700">
                      <a:solidFill>
                        <a:schemeClr val="lt1"/>
                      </a:solidFill>
                      <a:prstDash val="solid"/>
                      <a:round/>
                      <a:headEnd len="sm" w="sm" type="none"/>
                      <a:tailEnd len="sm" w="sm" type="none"/>
                    </a:lnL>
                    <a:lnR cap="flat" cmpd="sng" w="28575">
                      <a:solidFill>
                        <a:schemeClr val="lt1"/>
                      </a:solidFill>
                      <a:prstDash val="solid"/>
                      <a:round/>
                      <a:headEnd len="sm" w="sm" type="none"/>
                      <a:tailEnd len="sm" w="sm" type="none"/>
                    </a:lnR>
                    <a:lnT cap="flat" cmpd="sng" w="28575">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165225">
                <a:tc>
                  <a:txBody>
                    <a:bodyPr/>
                    <a:lstStyle/>
                    <a:p>
                      <a:pPr indent="0" lvl="0" marL="0" marR="0" rtl="0" algn="just">
                        <a:lnSpc>
                          <a:spcPct val="100000"/>
                        </a:lnSpc>
                        <a:spcBef>
                          <a:spcPts val="0"/>
                        </a:spcBef>
                        <a:spcAft>
                          <a:spcPts val="0"/>
                        </a:spcAft>
                        <a:buClr>
                          <a:schemeClr val="lt1"/>
                        </a:buClr>
                        <a:buSzPts val="2200"/>
                        <a:buFont typeface="Arial Narrow"/>
                        <a:buNone/>
                      </a:pPr>
                      <a:r>
                        <a:rPr b="0" i="0" lang="en-US" sz="2200" u="none">
                          <a:solidFill>
                            <a:schemeClr val="lt1"/>
                          </a:solidFill>
                          <a:latin typeface="Arial Narrow"/>
                          <a:ea typeface="Arial Narrow"/>
                          <a:cs typeface="Arial Narrow"/>
                          <a:sym typeface="Arial Narrow"/>
                        </a:rPr>
                        <a:t>1</a:t>
                      </a:r>
                      <a:endParaRPr/>
                    </a:p>
                  </a:txBody>
                  <a:tcPr marT="45750" marB="45750" marR="91450" marL="91450">
                    <a:lnL cap="flat" cmpd="sng" w="28575">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200"/>
                        <a:buFont typeface="Arial"/>
                        <a:buNone/>
                      </a:pPr>
                      <a:r>
                        <a:t/>
                      </a:r>
                      <a:endParaRPr b="1" i="0" sz="2200" u="none">
                        <a:solidFill>
                          <a:srgbClr val="FFFFFF"/>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FFFFFF"/>
                        </a:buClr>
                        <a:buSzPts val="2200"/>
                        <a:buFont typeface="Times New Roman"/>
                        <a:buNone/>
                      </a:pPr>
                      <a:r>
                        <a:rPr b="1" i="0" lang="en-US" sz="2200" u="none">
                          <a:solidFill>
                            <a:srgbClr val="FFFFFF"/>
                          </a:solidFill>
                          <a:latin typeface="Times New Roman"/>
                          <a:ea typeface="Times New Roman"/>
                          <a:cs typeface="Times New Roman"/>
                          <a:sym typeface="Times New Roman"/>
                        </a:rPr>
                        <a:t>Em là người đi báo</a:t>
                      </a:r>
                      <a:endParaRPr/>
                    </a:p>
                  </a:txBody>
                  <a:tcPr marT="45750" marB="45750"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1800"/>
                        <a:buFont typeface="Arial"/>
                        <a:buNone/>
                      </a:pPr>
                      <a:r>
                        <a:t/>
                      </a:r>
                      <a:endParaRPr b="1" i="0" sz="1800" u="none">
                        <a:solidFill>
                          <a:schemeClr val="lt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Công an</a:t>
                      </a:r>
                      <a:endParaRPr/>
                    </a:p>
                  </a:txBody>
                  <a:tcPr marT="45750" marB="45750"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Hành vi </a:t>
                      </a:r>
                      <a:endParaRPr/>
                    </a:p>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Vi phạm pháp luật</a:t>
                      </a:r>
                      <a:endParaRPr/>
                    </a:p>
                  </a:txBody>
                  <a:tcPr marT="45750" marB="45750" marR="91450" marL="91450">
                    <a:lnL cap="flat" cmpd="sng" w="12700">
                      <a:solidFill>
                        <a:schemeClr val="lt1"/>
                      </a:solidFill>
                      <a:prstDash val="solid"/>
                      <a:round/>
                      <a:headEnd len="sm" w="sm" type="none"/>
                      <a:tailEnd len="sm" w="sm" type="none"/>
                    </a:lnL>
                    <a:lnR cap="flat" cmpd="sng" w="28575">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431925">
                <a:tc>
                  <a:txBody>
                    <a:bodyPr/>
                    <a:lstStyle/>
                    <a:p>
                      <a:pPr indent="0" lvl="0" marL="0" marR="0" rtl="0" algn="just">
                        <a:lnSpc>
                          <a:spcPct val="100000"/>
                        </a:lnSpc>
                        <a:spcBef>
                          <a:spcPts val="0"/>
                        </a:spcBef>
                        <a:spcAft>
                          <a:spcPts val="0"/>
                        </a:spcAft>
                        <a:buClr>
                          <a:schemeClr val="lt1"/>
                        </a:buClr>
                        <a:buSzPts val="2200"/>
                        <a:buFont typeface="Arial"/>
                        <a:buNone/>
                      </a:pPr>
                      <a:r>
                        <a:t/>
                      </a:r>
                      <a:endParaRPr b="0" i="0" sz="2200" u="none">
                        <a:solidFill>
                          <a:schemeClr val="lt1"/>
                        </a:solidFill>
                        <a:latin typeface="Arial Narrow"/>
                        <a:ea typeface="Arial Narrow"/>
                        <a:cs typeface="Arial Narrow"/>
                        <a:sym typeface="Arial Narrow"/>
                      </a:endParaRPr>
                    </a:p>
                    <a:p>
                      <a:pPr indent="0" lvl="0" marL="0" marR="0" rtl="0" algn="just">
                        <a:lnSpc>
                          <a:spcPct val="100000"/>
                        </a:lnSpc>
                        <a:spcBef>
                          <a:spcPts val="440"/>
                        </a:spcBef>
                        <a:spcAft>
                          <a:spcPts val="0"/>
                        </a:spcAft>
                        <a:buClr>
                          <a:schemeClr val="lt1"/>
                        </a:buClr>
                        <a:buSzPts val="2200"/>
                        <a:buFont typeface="Arial Narrow"/>
                        <a:buNone/>
                      </a:pPr>
                      <a:r>
                        <a:rPr b="0" i="0" lang="en-US" sz="2200" u="none">
                          <a:solidFill>
                            <a:schemeClr val="lt1"/>
                          </a:solidFill>
                          <a:latin typeface="Arial Narrow"/>
                          <a:ea typeface="Arial Narrow"/>
                          <a:cs typeface="Arial Narrow"/>
                          <a:sym typeface="Arial Narrow"/>
                        </a:rPr>
                        <a:t>2</a:t>
                      </a:r>
                      <a:endParaRPr/>
                    </a:p>
                  </a:txBody>
                  <a:tcPr marT="45750" marB="45750" marR="91450" marL="91450">
                    <a:lnL cap="flat" cmpd="sng" w="28575">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Em đi báo hoặc nói với bạn An để bạn đi báo</a:t>
                      </a:r>
                      <a:endParaRPr/>
                    </a:p>
                  </a:txBody>
                  <a:tcPr marT="45750" marB="45750"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1800"/>
                        <a:buFont typeface="Arial"/>
                        <a:buNone/>
                      </a:pPr>
                      <a:r>
                        <a:t/>
                      </a:r>
                      <a:endParaRPr b="1" i="0" sz="1800" u="none">
                        <a:solidFill>
                          <a:schemeClr val="lt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Công an Nhà trường</a:t>
                      </a:r>
                      <a:endParaRPr/>
                    </a:p>
                  </a:txBody>
                  <a:tcPr marT="45750" marB="45750"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Hành vi </a:t>
                      </a:r>
                      <a:endParaRPr/>
                    </a:p>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Vi phạm pháp luật</a:t>
                      </a:r>
                      <a:endParaRPr/>
                    </a:p>
                  </a:txBody>
                  <a:tcPr marT="45750" marB="45750" marR="91450" marL="91450">
                    <a:lnL cap="flat" cmpd="sng" w="12700">
                      <a:solidFill>
                        <a:schemeClr val="lt1"/>
                      </a:solidFill>
                      <a:prstDash val="solid"/>
                      <a:round/>
                      <a:headEnd len="sm" w="sm" type="none"/>
                      <a:tailEnd len="sm" w="sm" type="none"/>
                    </a:lnL>
                    <a:lnR cap="flat" cmpd="sng" w="28575">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363650">
                <a:tc>
                  <a:txBody>
                    <a:bodyPr/>
                    <a:lstStyle/>
                    <a:p>
                      <a:pPr indent="0" lvl="0" marL="0" marR="0" rtl="0" algn="just">
                        <a:lnSpc>
                          <a:spcPct val="100000"/>
                        </a:lnSpc>
                        <a:spcBef>
                          <a:spcPts val="0"/>
                        </a:spcBef>
                        <a:spcAft>
                          <a:spcPts val="0"/>
                        </a:spcAft>
                        <a:buClr>
                          <a:schemeClr val="lt1"/>
                        </a:buClr>
                        <a:buSzPts val="2200"/>
                        <a:buFont typeface="Arial"/>
                        <a:buNone/>
                      </a:pPr>
                      <a:r>
                        <a:t/>
                      </a:r>
                      <a:endParaRPr b="0" i="0" sz="2200" u="none">
                        <a:solidFill>
                          <a:schemeClr val="lt1"/>
                        </a:solidFill>
                        <a:latin typeface="Arial Narrow"/>
                        <a:ea typeface="Arial Narrow"/>
                        <a:cs typeface="Arial Narrow"/>
                        <a:sym typeface="Arial Narrow"/>
                      </a:endParaRPr>
                    </a:p>
                    <a:p>
                      <a:pPr indent="0" lvl="0" marL="0" marR="0" rtl="0" algn="just">
                        <a:lnSpc>
                          <a:spcPct val="100000"/>
                        </a:lnSpc>
                        <a:spcBef>
                          <a:spcPts val="440"/>
                        </a:spcBef>
                        <a:spcAft>
                          <a:spcPts val="0"/>
                        </a:spcAft>
                        <a:buClr>
                          <a:schemeClr val="lt1"/>
                        </a:buClr>
                        <a:buSzPts val="2200"/>
                        <a:buFont typeface="Arial Narrow"/>
                        <a:buNone/>
                      </a:pPr>
                      <a:r>
                        <a:rPr b="0" i="0" lang="en-US" sz="2200" u="none">
                          <a:solidFill>
                            <a:schemeClr val="lt1"/>
                          </a:solidFill>
                          <a:latin typeface="Arial Narrow"/>
                          <a:ea typeface="Arial Narrow"/>
                          <a:cs typeface="Arial Narrow"/>
                          <a:sym typeface="Arial Narrow"/>
                        </a:rPr>
                        <a:t>3</a:t>
                      </a:r>
                      <a:endParaRPr/>
                    </a:p>
                  </a:txBody>
                  <a:tcPr marT="45750" marB="45750" marR="91450" marL="91450">
                    <a:lnL cap="flat" cmpd="sng" w="28575">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28575">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1800"/>
                        <a:buFont typeface="Arial"/>
                        <a:buNone/>
                      </a:pPr>
                      <a:r>
                        <a:t/>
                      </a:r>
                      <a:endParaRPr b="1" i="0" sz="1800" u="none">
                        <a:solidFill>
                          <a:schemeClr val="lt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Anh H</a:t>
                      </a:r>
                      <a:endParaRPr/>
                    </a:p>
                  </a:txBody>
                  <a:tcPr marT="45750" marB="45750"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28575">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Giám đốc; cơ quan cấp trên</a:t>
                      </a:r>
                      <a:endParaRPr/>
                    </a:p>
                  </a:txBody>
                  <a:tcPr marT="45750" marB="45750"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28575">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1800"/>
                        <a:buFont typeface="Arial"/>
                        <a:buNone/>
                      </a:pPr>
                      <a:r>
                        <a:t/>
                      </a:r>
                      <a:endParaRPr b="1" i="0" sz="1800" u="none">
                        <a:solidFill>
                          <a:schemeClr val="lt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Quyết định chưa rõ ràng</a:t>
                      </a:r>
                      <a:endParaRPr/>
                    </a:p>
                  </a:txBody>
                  <a:tcPr marT="45750" marB="45750" marR="91450" marL="91450">
                    <a:lnL cap="flat" cmpd="sng" w="12700">
                      <a:solidFill>
                        <a:schemeClr val="lt1"/>
                      </a:solidFill>
                      <a:prstDash val="solid"/>
                      <a:round/>
                      <a:headEnd len="sm" w="sm" type="none"/>
                      <a:tailEnd len="sm" w="sm" type="none"/>
                    </a:lnL>
                    <a:lnR cap="flat" cmpd="sng" w="28575">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28575">
                      <a:solidFill>
                        <a:schemeClr val="lt1"/>
                      </a:solidFill>
                      <a:prstDash val="solid"/>
                      <a:round/>
                      <a:headEnd len="sm" w="sm" type="none"/>
                      <a:tailEnd len="sm" w="sm" type="none"/>
                    </a:lnB>
                  </a:tcPr>
                </a:tc>
              </a:tr>
            </a:tbl>
          </a:graphicData>
        </a:graphic>
      </p:graphicFrame>
      <p:sp>
        <p:nvSpPr>
          <p:cNvPr id="188" name="Google Shape;188;p3"/>
          <p:cNvSpPr txBox="1"/>
          <p:nvPr/>
        </p:nvSpPr>
        <p:spPr>
          <a:xfrm>
            <a:off x="3371850" y="2819400"/>
            <a:ext cx="1919287" cy="1143000"/>
          </a:xfrm>
          <a:prstGeom prst="rect">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7200"/>
              <a:buFont typeface="Times New Roman"/>
              <a:buNone/>
            </a:pPr>
            <a:r>
              <a:rPr b="1" i="0" lang="en-US" sz="7200" u="none">
                <a:solidFill>
                  <a:schemeClr val="lt1"/>
                </a:solidFill>
                <a:latin typeface="Times New Roman"/>
                <a:ea typeface="Times New Roman"/>
                <a:cs typeface="Times New Roman"/>
                <a:sym typeface="Times New Roman"/>
              </a:rPr>
              <a:t>?</a:t>
            </a:r>
            <a:endParaRPr/>
          </a:p>
        </p:txBody>
      </p:sp>
      <p:sp>
        <p:nvSpPr>
          <p:cNvPr id="189" name="Google Shape;189;p3"/>
          <p:cNvSpPr txBox="1"/>
          <p:nvPr/>
        </p:nvSpPr>
        <p:spPr>
          <a:xfrm>
            <a:off x="3371850" y="3976687"/>
            <a:ext cx="1843087" cy="1414462"/>
          </a:xfrm>
          <a:prstGeom prst="rect">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7200"/>
              <a:buFont typeface="Times New Roman"/>
              <a:buNone/>
            </a:pPr>
            <a:r>
              <a:rPr b="1" i="0" lang="en-US" sz="7200" u="none">
                <a:solidFill>
                  <a:schemeClr val="lt1"/>
                </a:solidFill>
                <a:latin typeface="Times New Roman"/>
                <a:ea typeface="Times New Roman"/>
                <a:cs typeface="Times New Roman"/>
                <a:sym typeface="Times New Roman"/>
              </a:rPr>
              <a:t>?</a:t>
            </a:r>
            <a:endParaRPr/>
          </a:p>
        </p:txBody>
      </p:sp>
      <p:sp>
        <p:nvSpPr>
          <p:cNvPr id="190" name="Google Shape;190;p3"/>
          <p:cNvSpPr txBox="1"/>
          <p:nvPr/>
        </p:nvSpPr>
        <p:spPr>
          <a:xfrm>
            <a:off x="3338512" y="5429250"/>
            <a:ext cx="1857375" cy="1381125"/>
          </a:xfrm>
          <a:prstGeom prst="rect">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7200"/>
              <a:buFont typeface="Times New Roman"/>
              <a:buNone/>
            </a:pPr>
            <a:r>
              <a:rPr b="1" i="0" lang="en-US" sz="7200" u="none">
                <a:solidFill>
                  <a:schemeClr val="lt1"/>
                </a:solidFill>
                <a:latin typeface="Times New Roman"/>
                <a:ea typeface="Times New Roman"/>
                <a:cs typeface="Times New Roman"/>
                <a:sym typeface="Times New Roman"/>
              </a:rPr>
              <a:t>?</a:t>
            </a:r>
            <a:endParaRPr/>
          </a:p>
        </p:txBody>
      </p:sp>
      <p:sp>
        <p:nvSpPr>
          <p:cNvPr id="191" name="Google Shape;191;p3"/>
          <p:cNvSpPr txBox="1"/>
          <p:nvPr/>
        </p:nvSpPr>
        <p:spPr>
          <a:xfrm>
            <a:off x="5229225" y="2819400"/>
            <a:ext cx="1281112" cy="1143000"/>
          </a:xfrm>
          <a:prstGeom prst="rect">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7200"/>
              <a:buFont typeface="Times New Roman"/>
              <a:buNone/>
            </a:pPr>
            <a:r>
              <a:rPr b="1" i="0" lang="en-US" sz="7200" u="none">
                <a:solidFill>
                  <a:schemeClr val="lt1"/>
                </a:solidFill>
                <a:latin typeface="Times New Roman"/>
                <a:ea typeface="Times New Roman"/>
                <a:cs typeface="Times New Roman"/>
                <a:sym typeface="Times New Roman"/>
              </a:rPr>
              <a:t>?</a:t>
            </a:r>
            <a:endParaRPr/>
          </a:p>
        </p:txBody>
      </p:sp>
      <p:sp>
        <p:nvSpPr>
          <p:cNvPr id="192" name="Google Shape;192;p3"/>
          <p:cNvSpPr txBox="1"/>
          <p:nvPr/>
        </p:nvSpPr>
        <p:spPr>
          <a:xfrm>
            <a:off x="5214937" y="3976687"/>
            <a:ext cx="1328737" cy="1414462"/>
          </a:xfrm>
          <a:prstGeom prst="rect">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7200"/>
              <a:buFont typeface="Times New Roman"/>
              <a:buNone/>
            </a:pPr>
            <a:r>
              <a:rPr b="1" i="0" lang="en-US" sz="7200" u="none">
                <a:solidFill>
                  <a:schemeClr val="lt1"/>
                </a:solidFill>
                <a:latin typeface="Times New Roman"/>
                <a:ea typeface="Times New Roman"/>
                <a:cs typeface="Times New Roman"/>
                <a:sym typeface="Times New Roman"/>
              </a:rPr>
              <a:t>?</a:t>
            </a:r>
            <a:endParaRPr/>
          </a:p>
        </p:txBody>
      </p:sp>
      <p:sp>
        <p:nvSpPr>
          <p:cNvPr id="193" name="Google Shape;193;p3"/>
          <p:cNvSpPr txBox="1"/>
          <p:nvPr/>
        </p:nvSpPr>
        <p:spPr>
          <a:xfrm>
            <a:off x="5181600" y="5429250"/>
            <a:ext cx="1343025" cy="1381125"/>
          </a:xfrm>
          <a:prstGeom prst="rect">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7200"/>
              <a:buFont typeface="Times New Roman"/>
              <a:buNone/>
            </a:pPr>
            <a:r>
              <a:rPr b="1" i="0" lang="en-US" sz="7200" u="none">
                <a:solidFill>
                  <a:schemeClr val="lt1"/>
                </a:solidFill>
                <a:latin typeface="Times New Roman"/>
                <a:ea typeface="Times New Roman"/>
                <a:cs typeface="Times New Roman"/>
                <a:sym typeface="Times New Roman"/>
              </a:rPr>
              <a:t>?</a:t>
            </a:r>
            <a:endParaRPr/>
          </a:p>
        </p:txBody>
      </p:sp>
      <p:sp>
        <p:nvSpPr>
          <p:cNvPr id="194" name="Google Shape;194;p3"/>
          <p:cNvSpPr txBox="1"/>
          <p:nvPr/>
        </p:nvSpPr>
        <p:spPr>
          <a:xfrm>
            <a:off x="6510337" y="2819400"/>
            <a:ext cx="1309687" cy="1143000"/>
          </a:xfrm>
          <a:prstGeom prst="rect">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7200"/>
              <a:buFont typeface="Times New Roman"/>
              <a:buNone/>
            </a:pPr>
            <a:r>
              <a:rPr b="1" i="0" lang="en-US" sz="7200" u="none">
                <a:solidFill>
                  <a:schemeClr val="lt1"/>
                </a:solidFill>
                <a:latin typeface="Times New Roman"/>
                <a:ea typeface="Times New Roman"/>
                <a:cs typeface="Times New Roman"/>
                <a:sym typeface="Times New Roman"/>
              </a:rPr>
              <a:t>?</a:t>
            </a:r>
            <a:endParaRPr/>
          </a:p>
        </p:txBody>
      </p:sp>
      <p:sp>
        <p:nvSpPr>
          <p:cNvPr id="195" name="Google Shape;195;p3"/>
          <p:cNvSpPr txBox="1"/>
          <p:nvPr/>
        </p:nvSpPr>
        <p:spPr>
          <a:xfrm>
            <a:off x="6515100" y="3976687"/>
            <a:ext cx="1304925" cy="1414462"/>
          </a:xfrm>
          <a:prstGeom prst="rect">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7200"/>
              <a:buFont typeface="Times New Roman"/>
              <a:buNone/>
            </a:pPr>
            <a:r>
              <a:rPr b="1" i="0" lang="en-US" sz="7200" u="none">
                <a:solidFill>
                  <a:schemeClr val="lt1"/>
                </a:solidFill>
                <a:latin typeface="Times New Roman"/>
                <a:ea typeface="Times New Roman"/>
                <a:cs typeface="Times New Roman"/>
                <a:sym typeface="Times New Roman"/>
              </a:rPr>
              <a:t>?</a:t>
            </a:r>
            <a:endParaRPr/>
          </a:p>
        </p:txBody>
      </p:sp>
      <p:sp>
        <p:nvSpPr>
          <p:cNvPr id="196" name="Google Shape;196;p3"/>
          <p:cNvSpPr txBox="1"/>
          <p:nvPr/>
        </p:nvSpPr>
        <p:spPr>
          <a:xfrm>
            <a:off x="6467475" y="5410200"/>
            <a:ext cx="1328737" cy="1409700"/>
          </a:xfrm>
          <a:prstGeom prst="rect">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7200"/>
              <a:buFont typeface="Times New Roman"/>
              <a:buNone/>
            </a:pPr>
            <a:r>
              <a:rPr b="1" i="0" lang="en-US" sz="7200" u="none">
                <a:solidFill>
                  <a:schemeClr val="lt1"/>
                </a:solidFill>
                <a:latin typeface="Times New Roman"/>
                <a:ea typeface="Times New Roman"/>
                <a:cs typeface="Times New Roman"/>
                <a:sym typeface="Times New Roman"/>
              </a:rPr>
              <a:t>?</a:t>
            </a:r>
            <a:endParaRPr/>
          </a:p>
        </p:txBody>
      </p:sp>
      <p:graphicFrame>
        <p:nvGraphicFramePr>
          <p:cNvPr id="197" name="Google Shape;197;p3"/>
          <p:cNvGraphicFramePr/>
          <p:nvPr/>
        </p:nvGraphicFramePr>
        <p:xfrm>
          <a:off x="7800975" y="1685925"/>
          <a:ext cx="3000000" cy="3000000"/>
        </p:xfrm>
        <a:graphic>
          <a:graphicData uri="http://schemas.openxmlformats.org/drawingml/2006/table">
            <a:tbl>
              <a:tblPr>
                <a:noFill/>
                <a:tableStyleId>{1E04DACC-9211-4593-A42A-009288C23E4C}</a:tableStyleId>
              </a:tblPr>
              <a:tblGrid>
                <a:gridCol w="1309675"/>
              </a:tblGrid>
              <a:tr h="1162050">
                <a:tc>
                  <a:txBody>
                    <a:bodyPr/>
                    <a:lstStyle/>
                    <a:p>
                      <a:pPr indent="0" lvl="0" marL="0" marR="0" rtl="0" algn="ctr">
                        <a:lnSpc>
                          <a:spcPct val="100000"/>
                        </a:lnSpc>
                        <a:spcBef>
                          <a:spcPts val="0"/>
                        </a:spcBef>
                        <a:spcAft>
                          <a:spcPts val="0"/>
                        </a:spcAft>
                        <a:buClr>
                          <a:srgbClr val="FFFFFF"/>
                        </a:buClr>
                        <a:buSzPts val="2200"/>
                        <a:buFont typeface="Times New Roman"/>
                        <a:buNone/>
                      </a:pPr>
                      <a:r>
                        <a:rPr b="1" i="0" lang="en-US" sz="2200" u="none">
                          <a:solidFill>
                            <a:srgbClr val="FFFFFF"/>
                          </a:solidFill>
                          <a:latin typeface="Times New Roman"/>
                          <a:ea typeface="Times New Roman"/>
                          <a:cs typeface="Times New Roman"/>
                          <a:sym typeface="Times New Roman"/>
                        </a:rPr>
                        <a:t>Báo để làm  gì</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28575">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169975">
                <a:tc>
                  <a:txBody>
                    <a:bodyPr/>
                    <a:lstStyle/>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Bảo vệ trật tự xã hội</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433500">
                <a:tc>
                  <a:txBody>
                    <a:bodyPr/>
                    <a:lstStyle/>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Bảo vệ trật tự xã hội</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360475">
                <a:tc>
                  <a:txBody>
                    <a:bodyPr/>
                    <a:lstStyle/>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Bảo vệ lợi ích của chính H</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28575">
                      <a:solidFill>
                        <a:schemeClr val="lt1"/>
                      </a:solidFill>
                      <a:prstDash val="solid"/>
                      <a:round/>
                      <a:headEnd len="sm" w="sm" type="none"/>
                      <a:tailEnd len="sm" w="sm" type="none"/>
                    </a:lnB>
                  </a:tcPr>
                </a:tc>
              </a:tr>
            </a:tbl>
          </a:graphicData>
        </a:graphic>
      </p:graphicFrame>
      <p:sp>
        <p:nvSpPr>
          <p:cNvPr id="198" name="Google Shape;198;p3"/>
          <p:cNvSpPr txBox="1"/>
          <p:nvPr/>
        </p:nvSpPr>
        <p:spPr>
          <a:xfrm>
            <a:off x="7820025" y="2828925"/>
            <a:ext cx="1309687" cy="1143000"/>
          </a:xfrm>
          <a:prstGeom prst="rect">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7200"/>
              <a:buFont typeface="Times New Roman"/>
              <a:buNone/>
            </a:pPr>
            <a:r>
              <a:rPr b="1" i="0" lang="en-US" sz="7200" u="none">
                <a:solidFill>
                  <a:schemeClr val="lt1"/>
                </a:solidFill>
                <a:latin typeface="Times New Roman"/>
                <a:ea typeface="Times New Roman"/>
                <a:cs typeface="Times New Roman"/>
                <a:sym typeface="Times New Roman"/>
              </a:rPr>
              <a:t>?</a:t>
            </a:r>
            <a:endParaRPr/>
          </a:p>
        </p:txBody>
      </p:sp>
      <p:sp>
        <p:nvSpPr>
          <p:cNvPr id="199" name="Google Shape;199;p3"/>
          <p:cNvSpPr txBox="1"/>
          <p:nvPr/>
        </p:nvSpPr>
        <p:spPr>
          <a:xfrm>
            <a:off x="7839075" y="3986212"/>
            <a:ext cx="1304925" cy="1414462"/>
          </a:xfrm>
          <a:prstGeom prst="rect">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7200"/>
              <a:buFont typeface="Times New Roman"/>
              <a:buNone/>
            </a:pPr>
            <a:r>
              <a:rPr b="1" i="0" lang="en-US" sz="7200" u="none">
                <a:solidFill>
                  <a:schemeClr val="lt1"/>
                </a:solidFill>
                <a:latin typeface="Times New Roman"/>
                <a:ea typeface="Times New Roman"/>
                <a:cs typeface="Times New Roman"/>
                <a:sym typeface="Times New Roman"/>
              </a:rPr>
              <a:t>?</a:t>
            </a:r>
            <a:endParaRPr/>
          </a:p>
        </p:txBody>
      </p:sp>
      <p:sp>
        <p:nvSpPr>
          <p:cNvPr id="200" name="Google Shape;200;p3"/>
          <p:cNvSpPr txBox="1"/>
          <p:nvPr/>
        </p:nvSpPr>
        <p:spPr>
          <a:xfrm>
            <a:off x="7772400" y="5391150"/>
            <a:ext cx="1328737" cy="1409700"/>
          </a:xfrm>
          <a:prstGeom prst="rect">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7200"/>
              <a:buFont typeface="Times New Roman"/>
              <a:buNone/>
            </a:pPr>
            <a:r>
              <a:rPr b="1" i="0" lang="en-US" sz="7200" u="none">
                <a:solidFill>
                  <a:schemeClr val="lt1"/>
                </a:solidFill>
                <a:latin typeface="Times New Roman"/>
                <a:ea typeface="Times New Roman"/>
                <a:cs typeface="Times New Roman"/>
                <a:sym typeface="Times New Roman"/>
              </a:rPr>
              <a:t>?</a:t>
            </a:r>
            <a:endParaRPr/>
          </a:p>
        </p:txBody>
      </p:sp>
      <p:sp>
        <p:nvSpPr>
          <p:cNvPr id="201" name="Google Shape;201;p3"/>
          <p:cNvSpPr txBox="1"/>
          <p:nvPr/>
        </p:nvSpPr>
        <p:spPr>
          <a:xfrm>
            <a:off x="2562225" y="2847975"/>
            <a:ext cx="762000" cy="1143000"/>
          </a:xfrm>
          <a:prstGeom prst="rect">
            <a:avLst/>
          </a:prstGeom>
          <a:solidFill>
            <a:srgbClr val="FFCCFF">
              <a:alpha val="74509"/>
            </a:srgb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sp>
        <p:nvSpPr>
          <p:cNvPr id="202" name="Google Shape;202;p3"/>
          <p:cNvSpPr txBox="1"/>
          <p:nvPr/>
        </p:nvSpPr>
        <p:spPr>
          <a:xfrm>
            <a:off x="2557462" y="4005262"/>
            <a:ext cx="762000" cy="1419225"/>
          </a:xfrm>
          <a:prstGeom prst="rect">
            <a:avLst/>
          </a:prstGeom>
          <a:solidFill>
            <a:srgbClr val="FFCCFF">
              <a:alpha val="74509"/>
            </a:srgb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sp>
        <p:nvSpPr>
          <p:cNvPr id="203" name="Google Shape;203;p3"/>
          <p:cNvSpPr txBox="1"/>
          <p:nvPr/>
        </p:nvSpPr>
        <p:spPr>
          <a:xfrm>
            <a:off x="2557462" y="5424487"/>
            <a:ext cx="762000" cy="1366837"/>
          </a:xfrm>
          <a:prstGeom prst="rect">
            <a:avLst/>
          </a:prstGeom>
          <a:solidFill>
            <a:srgbClr val="CCFFCC">
              <a:alpha val="74509"/>
            </a:srgb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CC"/>
              </a:buClr>
              <a:buSzPts val="2400"/>
              <a:buFont typeface="Times New Roman"/>
              <a:buNone/>
            </a:pPr>
            <a:r>
              <a:rPr b="1" i="0" lang="en-US" sz="2400" u="none">
                <a:solidFill>
                  <a:srgbClr val="0000CC"/>
                </a:solidFill>
                <a:latin typeface="Times New Roman"/>
                <a:ea typeface="Times New Roman"/>
                <a:cs typeface="Times New Roman"/>
                <a:sym typeface="Times New Roman"/>
              </a:rPr>
              <a:t>Khiếu</a:t>
            </a:r>
            <a:endParaRPr/>
          </a:p>
          <a:p>
            <a:pPr indent="0" lvl="0" marL="0" marR="0" rtl="0" algn="ctr">
              <a:lnSpc>
                <a:spcPct val="100000"/>
              </a:lnSpc>
              <a:spcBef>
                <a:spcPts val="0"/>
              </a:spcBef>
              <a:spcAft>
                <a:spcPts val="0"/>
              </a:spcAft>
              <a:buClr>
                <a:srgbClr val="0000CC"/>
              </a:buClr>
              <a:buSzPts val="2400"/>
              <a:buFont typeface="Times New Roman"/>
              <a:buNone/>
            </a:pPr>
            <a:r>
              <a:rPr b="1" i="0" lang="en-US" sz="2400" u="none">
                <a:solidFill>
                  <a:srgbClr val="0000CC"/>
                </a:solidFill>
                <a:latin typeface="Times New Roman"/>
                <a:ea typeface="Times New Roman"/>
                <a:cs typeface="Times New Roman"/>
                <a:sym typeface="Times New Roman"/>
              </a:rPr>
              <a:t>Nại</a:t>
            </a:r>
            <a:endParaRPr/>
          </a:p>
        </p:txBody>
      </p:sp>
      <p:sp>
        <p:nvSpPr>
          <p:cNvPr id="204" name="Google Shape;204;p3"/>
          <p:cNvSpPr/>
          <p:nvPr/>
        </p:nvSpPr>
        <p:spPr>
          <a:xfrm>
            <a:off x="3338512" y="2924175"/>
            <a:ext cx="5805487" cy="2424112"/>
          </a:xfrm>
          <a:prstGeom prst="wedgeRectCallout">
            <a:avLst>
              <a:gd fmla="val -774" name="adj1"/>
              <a:gd fmla="val 26070" name="adj2"/>
            </a:avLst>
          </a:prstGeom>
          <a:solidFill>
            <a:schemeClr val="accent1"/>
          </a:solidFill>
          <a:ln cap="flat" cmpd="sng" w="9525">
            <a:solidFill>
              <a:schemeClr val="lt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600"/>
              <a:buFont typeface="Arial Narrow"/>
              <a:buNone/>
            </a:pPr>
            <a:r>
              <a:t/>
            </a:r>
            <a:endParaRPr b="1" i="0" sz="3600" u="none">
              <a:solidFill>
                <a:srgbClr val="FFFF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FFFF00"/>
              </a:buClr>
              <a:buSzPts val="3600"/>
              <a:buFont typeface="Times New Roman"/>
              <a:buNone/>
            </a:pPr>
            <a:r>
              <a:rPr b="1" i="0" lang="en-US" sz="3600" u="none">
                <a:solidFill>
                  <a:srgbClr val="FFFF00"/>
                </a:solidFill>
                <a:latin typeface="Times New Roman"/>
                <a:ea typeface="Times New Roman"/>
                <a:cs typeface="Times New Roman"/>
                <a:sym typeface="Times New Roman"/>
              </a:rPr>
              <a:t>Khi nào công dân có quyền khiếu nại?</a:t>
            </a:r>
            <a:endParaRPr/>
          </a:p>
          <a:p>
            <a:pPr indent="0" lvl="0" marL="0" marR="0" rtl="0" algn="l">
              <a:lnSpc>
                <a:spcPct val="100000"/>
              </a:lnSpc>
              <a:spcBef>
                <a:spcPts val="0"/>
              </a:spcBef>
              <a:spcAft>
                <a:spcPts val="0"/>
              </a:spcAft>
              <a:buNone/>
            </a:pPr>
            <a:r>
              <a:t/>
            </a:r>
            <a:endParaRPr b="1" i="0" sz="3600" u="none">
              <a:solidFill>
                <a:srgbClr val="FFFF00"/>
              </a:solidFill>
              <a:latin typeface="Times New Roman"/>
              <a:ea typeface="Times New Roman"/>
              <a:cs typeface="Times New Roman"/>
              <a:sym typeface="Times New Roman"/>
            </a:endParaRPr>
          </a:p>
        </p:txBody>
      </p:sp>
      <p:sp>
        <p:nvSpPr>
          <p:cNvPr id="205" name="Google Shape;205;p3"/>
          <p:cNvSpPr txBox="1"/>
          <p:nvPr/>
        </p:nvSpPr>
        <p:spPr>
          <a:xfrm>
            <a:off x="0" y="1409700"/>
            <a:ext cx="2590800" cy="523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400"/>
              <a:buFont typeface="Times New Roman"/>
              <a:buNone/>
            </a:pPr>
            <a:r>
              <a:rPr b="0" i="0" lang="en-US" sz="1400" u="none">
                <a:solidFill>
                  <a:schemeClr val="lt1"/>
                </a:solidFill>
                <a:latin typeface="Times New Roman"/>
                <a:ea typeface="Times New Roman"/>
                <a:cs typeface="Times New Roman"/>
                <a:sym typeface="Times New Roman"/>
              </a:rPr>
              <a:t>II. NỘI DUNG  BÀI HỌC.</a:t>
            </a:r>
            <a:endParaRPr/>
          </a:p>
          <a:p>
            <a:pPr indent="0" lvl="0" marL="0" marR="0" rtl="0" algn="l">
              <a:lnSpc>
                <a:spcPct val="100000"/>
              </a:lnSpc>
              <a:spcBef>
                <a:spcPts val="0"/>
              </a:spcBef>
              <a:spcAft>
                <a:spcPts val="0"/>
              </a:spcAft>
              <a:buClr>
                <a:schemeClr val="lt1"/>
              </a:buClr>
              <a:buSzPts val="1400"/>
              <a:buFont typeface="Times New Roman"/>
              <a:buNone/>
            </a:pPr>
            <a:r>
              <a:rPr b="1" i="0" lang="en-US" sz="1400" u="sng">
                <a:solidFill>
                  <a:schemeClr val="lt1"/>
                </a:solidFill>
                <a:latin typeface="Times New Roman"/>
                <a:ea typeface="Times New Roman"/>
                <a:cs typeface="Times New Roman"/>
                <a:sym typeface="Times New Roman"/>
              </a:rPr>
              <a:t>1. Quyền khiếu nại.</a:t>
            </a:r>
            <a:endParaRPr/>
          </a:p>
        </p:txBody>
      </p:sp>
      <p:sp>
        <p:nvSpPr>
          <p:cNvPr id="206" name="Google Shape;206;p3"/>
          <p:cNvSpPr txBox="1"/>
          <p:nvPr/>
        </p:nvSpPr>
        <p:spPr>
          <a:xfrm>
            <a:off x="3328987" y="5414962"/>
            <a:ext cx="1890712" cy="1385887"/>
          </a:xfrm>
          <a:prstGeom prst="rect">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00"/>
              </a:buClr>
              <a:buSzPts val="2000"/>
              <a:buFont typeface="Times New Roman"/>
              <a:buNone/>
            </a:pPr>
            <a:r>
              <a:rPr b="1" i="0" lang="en-US" sz="2000" u="none">
                <a:solidFill>
                  <a:srgbClr val="FFFF00"/>
                </a:solidFill>
                <a:latin typeface="Times New Roman"/>
                <a:ea typeface="Times New Roman"/>
                <a:cs typeface="Times New Roman"/>
                <a:sym typeface="Times New Roman"/>
              </a:rPr>
              <a:t>Công dân</a:t>
            </a:r>
            <a:endParaRPr/>
          </a:p>
        </p:txBody>
      </p:sp>
      <p:sp>
        <p:nvSpPr>
          <p:cNvPr id="207" name="Google Shape;207;p3"/>
          <p:cNvSpPr txBox="1"/>
          <p:nvPr/>
        </p:nvSpPr>
        <p:spPr>
          <a:xfrm>
            <a:off x="5195887" y="5395912"/>
            <a:ext cx="1290637" cy="1385887"/>
          </a:xfrm>
          <a:prstGeom prst="rect">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00"/>
              </a:buClr>
              <a:buSzPts val="2000"/>
              <a:buFont typeface="Times New Roman"/>
              <a:buNone/>
            </a:pPr>
            <a:r>
              <a:rPr b="1" i="0" lang="en-US" sz="2000" u="none">
                <a:solidFill>
                  <a:srgbClr val="FFFF00"/>
                </a:solidFill>
                <a:latin typeface="Times New Roman"/>
                <a:ea typeface="Times New Roman"/>
                <a:cs typeface="Times New Roman"/>
                <a:sym typeface="Times New Roman"/>
              </a:rPr>
              <a:t>Cơ quan</a:t>
            </a:r>
            <a:endParaRPr/>
          </a:p>
          <a:p>
            <a:pPr indent="0" lvl="0" marL="0" marR="0" rtl="0" algn="ctr">
              <a:lnSpc>
                <a:spcPct val="100000"/>
              </a:lnSpc>
              <a:spcBef>
                <a:spcPts val="0"/>
              </a:spcBef>
              <a:spcAft>
                <a:spcPts val="0"/>
              </a:spcAft>
              <a:buClr>
                <a:srgbClr val="FFFF00"/>
              </a:buClr>
              <a:buSzPts val="2000"/>
              <a:buFont typeface="Times New Roman"/>
              <a:buNone/>
            </a:pPr>
            <a:r>
              <a:rPr b="1" i="0" lang="en-US" sz="2000" u="none">
                <a:solidFill>
                  <a:srgbClr val="FFFF00"/>
                </a:solidFill>
                <a:latin typeface="Times New Roman"/>
                <a:ea typeface="Times New Roman"/>
                <a:cs typeface="Times New Roman"/>
                <a:sym typeface="Times New Roman"/>
              </a:rPr>
              <a:t>Có </a:t>
            </a:r>
            <a:endParaRPr/>
          </a:p>
          <a:p>
            <a:pPr indent="0" lvl="0" marL="0" marR="0" rtl="0" algn="ctr">
              <a:lnSpc>
                <a:spcPct val="100000"/>
              </a:lnSpc>
              <a:spcBef>
                <a:spcPts val="0"/>
              </a:spcBef>
              <a:spcAft>
                <a:spcPts val="0"/>
              </a:spcAft>
              <a:buClr>
                <a:srgbClr val="FFFF00"/>
              </a:buClr>
              <a:buSzPts val="2000"/>
              <a:buFont typeface="Times New Roman"/>
              <a:buNone/>
            </a:pPr>
            <a:r>
              <a:rPr b="1" i="0" lang="en-US" sz="2000" u="none">
                <a:solidFill>
                  <a:srgbClr val="FFFF00"/>
                </a:solidFill>
                <a:latin typeface="Times New Roman"/>
                <a:ea typeface="Times New Roman"/>
                <a:cs typeface="Times New Roman"/>
                <a:sym typeface="Times New Roman"/>
              </a:rPr>
              <a:t>thẩm quyền</a:t>
            </a:r>
            <a:endParaRPr/>
          </a:p>
        </p:txBody>
      </p:sp>
      <p:sp>
        <p:nvSpPr>
          <p:cNvPr id="208" name="Google Shape;208;p3"/>
          <p:cNvSpPr txBox="1"/>
          <p:nvPr/>
        </p:nvSpPr>
        <p:spPr>
          <a:xfrm>
            <a:off x="6481762" y="5405437"/>
            <a:ext cx="1328737" cy="1385887"/>
          </a:xfrm>
          <a:prstGeom prst="rect">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00"/>
              </a:buClr>
              <a:buSzPts val="1800"/>
              <a:buFont typeface="Times New Roman"/>
              <a:buNone/>
            </a:pPr>
            <a:r>
              <a:rPr b="1" i="0" lang="en-US" sz="1800" u="none">
                <a:solidFill>
                  <a:srgbClr val="FFFF00"/>
                </a:solidFill>
                <a:latin typeface="Times New Roman"/>
                <a:ea typeface="Times New Roman"/>
                <a:cs typeface="Times New Roman"/>
                <a:sym typeface="Times New Roman"/>
              </a:rPr>
              <a:t>Quyết định,</a:t>
            </a:r>
            <a:endParaRPr/>
          </a:p>
          <a:p>
            <a:pPr indent="0" lvl="0" marL="0" marR="0" rtl="0" algn="ctr">
              <a:lnSpc>
                <a:spcPct val="100000"/>
              </a:lnSpc>
              <a:spcBef>
                <a:spcPts val="0"/>
              </a:spcBef>
              <a:spcAft>
                <a:spcPts val="0"/>
              </a:spcAft>
              <a:buClr>
                <a:srgbClr val="FFFF00"/>
              </a:buClr>
              <a:buSzPts val="1800"/>
              <a:buFont typeface="Times New Roman"/>
              <a:buNone/>
            </a:pPr>
            <a:r>
              <a:rPr b="1" i="0" lang="en-US" sz="1800" u="none">
                <a:solidFill>
                  <a:srgbClr val="FFFF00"/>
                </a:solidFill>
                <a:latin typeface="Times New Roman"/>
                <a:ea typeface="Times New Roman"/>
                <a:cs typeface="Times New Roman"/>
                <a:sym typeface="Times New Roman"/>
              </a:rPr>
              <a:t>Hành vi</a:t>
            </a:r>
            <a:endParaRPr/>
          </a:p>
          <a:p>
            <a:pPr indent="0" lvl="0" marL="0" marR="0" rtl="0" algn="ctr">
              <a:lnSpc>
                <a:spcPct val="100000"/>
              </a:lnSpc>
              <a:spcBef>
                <a:spcPts val="0"/>
              </a:spcBef>
              <a:spcAft>
                <a:spcPts val="0"/>
              </a:spcAft>
              <a:buClr>
                <a:srgbClr val="FFFF00"/>
              </a:buClr>
              <a:buSzPts val="1800"/>
              <a:buFont typeface="Times New Roman"/>
              <a:buNone/>
            </a:pPr>
            <a:r>
              <a:rPr b="1" i="0" lang="en-US" sz="1800" u="none">
                <a:solidFill>
                  <a:srgbClr val="FFFF00"/>
                </a:solidFill>
                <a:latin typeface="Times New Roman"/>
                <a:ea typeface="Times New Roman"/>
                <a:cs typeface="Times New Roman"/>
                <a:sym typeface="Times New Roman"/>
              </a:rPr>
              <a:t>Hành chính</a:t>
            </a:r>
            <a:endParaRPr/>
          </a:p>
          <a:p>
            <a:pPr indent="0" lvl="0" marL="0" marR="0" rtl="0" algn="ctr">
              <a:lnSpc>
                <a:spcPct val="100000"/>
              </a:lnSpc>
              <a:spcBef>
                <a:spcPts val="0"/>
              </a:spcBef>
              <a:spcAft>
                <a:spcPts val="0"/>
              </a:spcAft>
              <a:buClr>
                <a:srgbClr val="FFFF00"/>
              </a:buClr>
              <a:buSzPts val="1800"/>
              <a:buFont typeface="Times New Roman"/>
              <a:buNone/>
            </a:pPr>
            <a:r>
              <a:rPr b="1" i="0" lang="en-US" sz="1800" u="none">
                <a:solidFill>
                  <a:srgbClr val="FFFF00"/>
                </a:solidFill>
                <a:latin typeface="Times New Roman"/>
                <a:ea typeface="Times New Roman"/>
                <a:cs typeface="Times New Roman"/>
                <a:sym typeface="Times New Roman"/>
              </a:rPr>
              <a:t>trái pháp luật</a:t>
            </a:r>
            <a:endParaRPr/>
          </a:p>
        </p:txBody>
      </p:sp>
      <p:sp>
        <p:nvSpPr>
          <p:cNvPr id="209" name="Google Shape;209;p3"/>
          <p:cNvSpPr/>
          <p:nvPr/>
        </p:nvSpPr>
        <p:spPr>
          <a:xfrm>
            <a:off x="3352800" y="2909887"/>
            <a:ext cx="5805487" cy="2424112"/>
          </a:xfrm>
          <a:prstGeom prst="wedgeRectCallout">
            <a:avLst>
              <a:gd fmla="val -774" name="adj1"/>
              <a:gd fmla="val 26070" name="adj2"/>
            </a:avLst>
          </a:prstGeom>
          <a:solidFill>
            <a:srgbClr val="333399"/>
          </a:solidFill>
          <a:ln cap="flat" cmpd="sng" w="9525">
            <a:solidFill>
              <a:schemeClr val="lt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600"/>
              <a:buFont typeface="Arial Narrow"/>
              <a:buNone/>
            </a:pPr>
            <a:r>
              <a:t/>
            </a:r>
            <a:endParaRPr b="1" i="0" sz="3600" u="none">
              <a:solidFill>
                <a:srgbClr val="FFFF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FFFF00"/>
              </a:buClr>
              <a:buSzPts val="3600"/>
              <a:buFont typeface="Times New Roman"/>
              <a:buNone/>
            </a:pPr>
            <a:r>
              <a:rPr b="1" i="0" lang="en-US" sz="3600" u="none">
                <a:solidFill>
                  <a:srgbClr val="FFFF00"/>
                </a:solidFill>
                <a:latin typeface="Times New Roman"/>
                <a:ea typeface="Times New Roman"/>
                <a:cs typeface="Times New Roman"/>
                <a:sym typeface="Times New Roman"/>
              </a:rPr>
              <a:t>Quyền khiếu nại là gì?</a:t>
            </a:r>
            <a:endParaRPr/>
          </a:p>
          <a:p>
            <a:pPr indent="0" lvl="0" marL="0" marR="0" rtl="0" algn="l">
              <a:lnSpc>
                <a:spcPct val="100000"/>
              </a:lnSpc>
              <a:spcBef>
                <a:spcPts val="0"/>
              </a:spcBef>
              <a:spcAft>
                <a:spcPts val="0"/>
              </a:spcAft>
              <a:buNone/>
            </a:pPr>
            <a:r>
              <a:t/>
            </a:r>
            <a:endParaRPr b="1" i="0" sz="3600" u="none">
              <a:solidFill>
                <a:srgbClr val="FFFF00"/>
              </a:solidFill>
              <a:latin typeface="Times New Roman"/>
              <a:ea typeface="Times New Roman"/>
              <a:cs typeface="Times New Roman"/>
              <a:sym typeface="Times New Roman"/>
            </a:endParaRPr>
          </a:p>
        </p:txBody>
      </p:sp>
      <p:sp>
        <p:nvSpPr>
          <p:cNvPr id="210" name="Google Shape;210;p3"/>
          <p:cNvSpPr txBox="1"/>
          <p:nvPr/>
        </p:nvSpPr>
        <p:spPr>
          <a:xfrm>
            <a:off x="228600" y="2057400"/>
            <a:ext cx="2286000" cy="7080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Times New Roman"/>
              <a:buNone/>
            </a:pPr>
            <a:r>
              <a:rPr b="1" i="0" lang="en-US" sz="2000" u="none">
                <a:solidFill>
                  <a:schemeClr val="lt1"/>
                </a:solidFill>
                <a:latin typeface="Times New Roman"/>
                <a:ea typeface="Times New Roman"/>
                <a:cs typeface="Times New Roman"/>
                <a:sym typeface="Times New Roman"/>
              </a:rPr>
              <a:t>* Quyền khiếu nại là: SGK.T50</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xit" presetID="10" presetSubtype="0">
                                  <p:stCondLst>
                                    <p:cond delay="0"/>
                                  </p:stCondLst>
                                  <p:childTnLst>
                                    <p:animEffect filter="fade" transition="out">
                                      <p:cBhvr>
                                        <p:cTn dur="500"/>
                                        <p:tgtEl>
                                          <p:spTgt spid="193"/>
                                        </p:tgtEl>
                                      </p:cBhvr>
                                    </p:animEffect>
                                    <p:set>
                                      <p:cBhvr>
                                        <p:cTn dur="1" fill="hold">
                                          <p:stCondLst>
                                            <p:cond delay="500"/>
                                          </p:stCondLst>
                                        </p:cTn>
                                        <p:tgtEl>
                                          <p:spTgt spid="193"/>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90"/>
                                        </p:tgtEl>
                                      </p:cBhvr>
                                    </p:animEffect>
                                    <p:set>
                                      <p:cBhvr>
                                        <p:cTn dur="1" fill="hold">
                                          <p:stCondLst>
                                            <p:cond delay="500"/>
                                          </p:stCondLst>
                                        </p:cTn>
                                        <p:tgtEl>
                                          <p:spTgt spid="190"/>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96"/>
                                        </p:tgtEl>
                                      </p:cBhvr>
                                    </p:animEffect>
                                    <p:set>
                                      <p:cBhvr>
                                        <p:cTn dur="1" fill="hold">
                                          <p:stCondLst>
                                            <p:cond delay="500"/>
                                          </p:stCondLst>
                                        </p:cTn>
                                        <p:tgtEl>
                                          <p:spTgt spid="196"/>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200"/>
                                        </p:tgtEl>
                                      </p:cBhvr>
                                    </p:animEffect>
                                    <p:set>
                                      <p:cBhvr>
                                        <p:cTn dur="1" fill="hold">
                                          <p:stCondLst>
                                            <p:cond delay="500"/>
                                          </p:stCondLst>
                                        </p:cTn>
                                        <p:tgtEl>
                                          <p:spTgt spid="200"/>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6"/>
                                        </p:tgtEl>
                                        <p:attrNameLst>
                                          <p:attrName>style.visibility</p:attrName>
                                        </p:attrNameLst>
                                      </p:cBhvr>
                                      <p:to>
                                        <p:strVal val="visible"/>
                                      </p:to>
                                    </p:set>
                                    <p:animEffect filter="fade" transition="in">
                                      <p:cBhvr>
                                        <p:cTn dur="2000"/>
                                        <p:tgtEl>
                                          <p:spTgt spid="20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7"/>
                                        </p:tgtEl>
                                        <p:attrNameLst>
                                          <p:attrName>style.visibility</p:attrName>
                                        </p:attrNameLst>
                                      </p:cBhvr>
                                      <p:to>
                                        <p:strVal val="visible"/>
                                      </p:to>
                                    </p:set>
                                    <p:animEffect filter="fade" transition="in">
                                      <p:cBhvr>
                                        <p:cTn dur="2000"/>
                                        <p:tgtEl>
                                          <p:spTgt spid="20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8"/>
                                        </p:tgtEl>
                                        <p:attrNameLst>
                                          <p:attrName>style.visibility</p:attrName>
                                        </p:attrNameLst>
                                      </p:cBhvr>
                                      <p:to>
                                        <p:strVal val="visible"/>
                                      </p:to>
                                    </p:set>
                                    <p:animEffect filter="fade" transition="in">
                                      <p:cBhvr>
                                        <p:cTn dur="2000"/>
                                        <p:tgtEl>
                                          <p:spTgt spid="20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gtEl>
                                        <p:attrNameLst>
                                          <p:attrName>style.visibility</p:attrName>
                                        </p:attrNameLst>
                                      </p:cBhvr>
                                      <p:to>
                                        <p:strVal val="visible"/>
                                      </p:to>
                                    </p:set>
                                    <p:animEffect filter="fade" transition="in">
                                      <p:cBhvr>
                                        <p:cTn dur="80"/>
                                        <p:tgtEl>
                                          <p:spTgt spid="20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0"/>
                                        </p:tgtEl>
                                        <p:attrNameLst>
                                          <p:attrName>style.visibility</p:attrName>
                                        </p:attrNameLst>
                                      </p:cBhvr>
                                      <p:to>
                                        <p:strVal val="visible"/>
                                      </p:to>
                                    </p:set>
                                    <p:animEffect filter="fade" transition="in">
                                      <p:cBhvr>
                                        <p:cTn dur="2000"/>
                                        <p:tgtEl>
                                          <p:spTgt spid="21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cxnSp>
        <p:nvCxnSpPr>
          <p:cNvPr id="216" name="Google Shape;216;p4"/>
          <p:cNvCxnSpPr/>
          <p:nvPr/>
        </p:nvCxnSpPr>
        <p:spPr>
          <a:xfrm>
            <a:off x="2514600" y="1295400"/>
            <a:ext cx="0" cy="5562600"/>
          </a:xfrm>
          <a:prstGeom prst="straightConnector1">
            <a:avLst/>
          </a:prstGeom>
          <a:noFill/>
          <a:ln cap="flat" cmpd="sng" w="38100">
            <a:solidFill>
              <a:srgbClr val="FFFF00"/>
            </a:solidFill>
            <a:prstDash val="solid"/>
            <a:miter lim="800000"/>
            <a:headEnd len="med" w="med" type="none"/>
            <a:tailEnd len="med" w="med" type="none"/>
          </a:ln>
        </p:spPr>
      </p:cxnSp>
      <p:sp>
        <p:nvSpPr>
          <p:cNvPr id="217" name="Google Shape;217;p4"/>
          <p:cNvSpPr txBox="1"/>
          <p:nvPr/>
        </p:nvSpPr>
        <p:spPr>
          <a:xfrm>
            <a:off x="2667000" y="914400"/>
            <a:ext cx="6477000" cy="7620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FFFF00"/>
              </a:buClr>
              <a:buSzPts val="2200"/>
              <a:buFont typeface="Times New Roman"/>
              <a:buNone/>
            </a:pPr>
            <a:r>
              <a:rPr b="1" i="0" lang="en-US" sz="2200" u="none">
                <a:solidFill>
                  <a:srgbClr val="FFFF00"/>
                </a:solidFill>
                <a:latin typeface="Times New Roman"/>
                <a:ea typeface="Times New Roman"/>
                <a:cs typeface="Times New Roman"/>
                <a:sym typeface="Times New Roman"/>
              </a:rPr>
              <a:t>Thảo luận nhóm (5’) giải quyết các tình huống trên theo bảng sau: </a:t>
            </a:r>
            <a:endParaRPr/>
          </a:p>
        </p:txBody>
      </p:sp>
      <p:sp>
        <p:nvSpPr>
          <p:cNvPr id="218" name="Google Shape;218;p4"/>
          <p:cNvSpPr txBox="1"/>
          <p:nvPr/>
        </p:nvSpPr>
        <p:spPr>
          <a:xfrm>
            <a:off x="2667000" y="2362200"/>
            <a:ext cx="6477000" cy="519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graphicFrame>
        <p:nvGraphicFramePr>
          <p:cNvPr id="219" name="Google Shape;219;p4"/>
          <p:cNvGraphicFramePr/>
          <p:nvPr/>
        </p:nvGraphicFramePr>
        <p:xfrm>
          <a:off x="2562225" y="1681162"/>
          <a:ext cx="3000000" cy="3000000"/>
        </p:xfrm>
        <a:graphic>
          <a:graphicData uri="http://schemas.openxmlformats.org/drawingml/2006/table">
            <a:tbl>
              <a:tblPr>
                <a:noFill/>
                <a:tableStyleId>{1E04DACC-9211-4593-A42A-009288C23E4C}</a:tableStyleId>
              </a:tblPr>
              <a:tblGrid>
                <a:gridCol w="762000"/>
                <a:gridCol w="1858950"/>
                <a:gridCol w="1311275"/>
                <a:gridCol w="1311275"/>
              </a:tblGrid>
              <a:tr h="1165225">
                <a:tc>
                  <a:txBody>
                    <a:bodyPr/>
                    <a:lstStyle/>
                    <a:p>
                      <a:pPr indent="0" lvl="0" marL="0" marR="0" rtl="0" algn="ctr">
                        <a:lnSpc>
                          <a:spcPct val="100000"/>
                        </a:lnSpc>
                        <a:spcBef>
                          <a:spcPts val="0"/>
                        </a:spcBef>
                        <a:spcAft>
                          <a:spcPts val="0"/>
                        </a:spcAft>
                        <a:buClr>
                          <a:srgbClr val="FFFFFF"/>
                        </a:buClr>
                        <a:buSzPts val="2200"/>
                        <a:buFont typeface="Times New Roman"/>
                        <a:buNone/>
                      </a:pPr>
                      <a:r>
                        <a:rPr b="1" i="0" lang="en-US" sz="2200" u="none">
                          <a:solidFill>
                            <a:srgbClr val="FFFFFF"/>
                          </a:solidFill>
                          <a:latin typeface="Times New Roman"/>
                          <a:ea typeface="Times New Roman"/>
                          <a:cs typeface="Times New Roman"/>
                          <a:sym typeface="Times New Roman"/>
                        </a:rPr>
                        <a:t>Hành vi</a:t>
                      </a:r>
                      <a:endParaRPr/>
                    </a:p>
                  </a:txBody>
                  <a:tcPr marT="45750" marB="45750" marR="91450" marL="91450">
                    <a:lnL cap="flat" cmpd="sng" w="28575">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28575">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FFFFFF"/>
                        </a:buClr>
                        <a:buSzPts val="2200"/>
                        <a:buFont typeface="Times New Roman"/>
                        <a:buNone/>
                      </a:pPr>
                      <a:r>
                        <a:rPr b="1" i="0" lang="en-US" sz="2200" u="none">
                          <a:solidFill>
                            <a:srgbClr val="FFFFFF"/>
                          </a:solidFill>
                          <a:latin typeface="Times New Roman"/>
                          <a:ea typeface="Times New Roman"/>
                          <a:cs typeface="Times New Roman"/>
                          <a:sym typeface="Times New Roman"/>
                        </a:rPr>
                        <a:t>Ai đi báo về hành vi </a:t>
                      </a:r>
                      <a:endParaRPr/>
                    </a:p>
                    <a:p>
                      <a:pPr indent="0" lvl="0" marL="0" marR="0" rtl="0" algn="ctr">
                        <a:lnSpc>
                          <a:spcPct val="100000"/>
                        </a:lnSpc>
                        <a:spcBef>
                          <a:spcPts val="0"/>
                        </a:spcBef>
                        <a:spcAft>
                          <a:spcPts val="0"/>
                        </a:spcAft>
                        <a:buClr>
                          <a:srgbClr val="FFFFFF"/>
                        </a:buClr>
                        <a:buSzPts val="2200"/>
                        <a:buFont typeface="Times New Roman"/>
                        <a:buNone/>
                      </a:pPr>
                      <a:r>
                        <a:rPr b="1" i="0" lang="en-US" sz="2200" u="none">
                          <a:solidFill>
                            <a:srgbClr val="FFFFFF"/>
                          </a:solidFill>
                          <a:latin typeface="Times New Roman"/>
                          <a:ea typeface="Times New Roman"/>
                          <a:cs typeface="Times New Roman"/>
                          <a:sym typeface="Times New Roman"/>
                        </a:rPr>
                        <a:t>vi phạm</a:t>
                      </a:r>
                      <a:endParaRPr/>
                    </a:p>
                  </a:txBody>
                  <a:tcPr marT="45750" marB="45750"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28575">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FFFFFF"/>
                        </a:buClr>
                        <a:buSzPts val="2200"/>
                        <a:buFont typeface="Times New Roman"/>
                        <a:buNone/>
                      </a:pPr>
                      <a:r>
                        <a:rPr b="1" i="0" lang="en-US" sz="2200" u="none">
                          <a:solidFill>
                            <a:srgbClr val="FFFFFF"/>
                          </a:solidFill>
                          <a:latin typeface="Times New Roman"/>
                          <a:ea typeface="Times New Roman"/>
                          <a:cs typeface="Times New Roman"/>
                          <a:sym typeface="Times New Roman"/>
                        </a:rPr>
                        <a:t>Báo cho ai</a:t>
                      </a:r>
                      <a:endParaRPr/>
                    </a:p>
                  </a:txBody>
                  <a:tcPr marT="45750" marB="45750"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28575">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FFFFFF"/>
                        </a:buClr>
                        <a:buSzPts val="2200"/>
                        <a:buFont typeface="Times New Roman"/>
                        <a:buNone/>
                      </a:pPr>
                      <a:r>
                        <a:rPr b="1" i="0" lang="en-US" sz="2200" u="none">
                          <a:solidFill>
                            <a:srgbClr val="FFFFFF"/>
                          </a:solidFill>
                          <a:latin typeface="Times New Roman"/>
                          <a:ea typeface="Times New Roman"/>
                          <a:cs typeface="Times New Roman"/>
                          <a:sym typeface="Times New Roman"/>
                        </a:rPr>
                        <a:t>Báo về vấn đề gì</a:t>
                      </a:r>
                      <a:endParaRPr/>
                    </a:p>
                  </a:txBody>
                  <a:tcPr marT="45750" marB="45750" marR="91450" marL="91450">
                    <a:lnL cap="flat" cmpd="sng" w="12700">
                      <a:solidFill>
                        <a:schemeClr val="lt1"/>
                      </a:solidFill>
                      <a:prstDash val="solid"/>
                      <a:round/>
                      <a:headEnd len="sm" w="sm" type="none"/>
                      <a:tailEnd len="sm" w="sm" type="none"/>
                    </a:lnL>
                    <a:lnR cap="flat" cmpd="sng" w="28575">
                      <a:solidFill>
                        <a:schemeClr val="lt1"/>
                      </a:solidFill>
                      <a:prstDash val="solid"/>
                      <a:round/>
                      <a:headEnd len="sm" w="sm" type="none"/>
                      <a:tailEnd len="sm" w="sm" type="none"/>
                    </a:lnR>
                    <a:lnT cap="flat" cmpd="sng" w="28575">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165225">
                <a:tc>
                  <a:txBody>
                    <a:bodyPr/>
                    <a:lstStyle/>
                    <a:p>
                      <a:pPr indent="0" lvl="0" marL="0" marR="0" rtl="0" algn="just">
                        <a:lnSpc>
                          <a:spcPct val="100000"/>
                        </a:lnSpc>
                        <a:spcBef>
                          <a:spcPts val="0"/>
                        </a:spcBef>
                        <a:spcAft>
                          <a:spcPts val="0"/>
                        </a:spcAft>
                        <a:buClr>
                          <a:schemeClr val="lt1"/>
                        </a:buClr>
                        <a:buSzPts val="2200"/>
                        <a:buFont typeface="Times New Roman"/>
                        <a:buNone/>
                      </a:pPr>
                      <a:r>
                        <a:rPr b="0" i="0" lang="en-US" sz="2200" u="none">
                          <a:solidFill>
                            <a:schemeClr val="lt1"/>
                          </a:solidFill>
                          <a:latin typeface="Times New Roman"/>
                          <a:ea typeface="Times New Roman"/>
                          <a:cs typeface="Times New Roman"/>
                          <a:sym typeface="Times New Roman"/>
                        </a:rPr>
                        <a:t>1</a:t>
                      </a:r>
                      <a:endParaRPr/>
                    </a:p>
                  </a:txBody>
                  <a:tcPr marT="45750" marB="45750" marR="91450" marL="91450">
                    <a:lnL cap="flat" cmpd="sng" w="28575">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200"/>
                        <a:buFont typeface="Arial"/>
                        <a:buNone/>
                      </a:pPr>
                      <a:r>
                        <a:t/>
                      </a:r>
                      <a:endParaRPr b="1" i="0" sz="2200" u="none">
                        <a:solidFill>
                          <a:srgbClr val="FFFFFF"/>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FFFFFF"/>
                        </a:buClr>
                        <a:buSzPts val="2200"/>
                        <a:buFont typeface="Times New Roman"/>
                        <a:buNone/>
                      </a:pPr>
                      <a:r>
                        <a:rPr b="1" i="0" lang="en-US" sz="2200" u="none">
                          <a:solidFill>
                            <a:srgbClr val="FFFFFF"/>
                          </a:solidFill>
                          <a:latin typeface="Times New Roman"/>
                          <a:ea typeface="Times New Roman"/>
                          <a:cs typeface="Times New Roman"/>
                          <a:sym typeface="Times New Roman"/>
                        </a:rPr>
                        <a:t>Em là người đi báo</a:t>
                      </a:r>
                      <a:endParaRPr/>
                    </a:p>
                  </a:txBody>
                  <a:tcPr marT="45750" marB="45750"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1800"/>
                        <a:buFont typeface="Arial"/>
                        <a:buNone/>
                      </a:pPr>
                      <a:r>
                        <a:t/>
                      </a:r>
                      <a:endParaRPr b="1" i="0" sz="1800" u="none">
                        <a:solidFill>
                          <a:schemeClr val="lt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Công an</a:t>
                      </a:r>
                      <a:endParaRPr/>
                    </a:p>
                  </a:txBody>
                  <a:tcPr marT="45750" marB="45750"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Hành vi </a:t>
                      </a:r>
                      <a:endParaRPr/>
                    </a:p>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Vi phạm pháp luật</a:t>
                      </a:r>
                      <a:endParaRPr/>
                    </a:p>
                  </a:txBody>
                  <a:tcPr marT="45750" marB="45750" marR="91450" marL="91450">
                    <a:lnL cap="flat" cmpd="sng" w="12700">
                      <a:solidFill>
                        <a:schemeClr val="lt1"/>
                      </a:solidFill>
                      <a:prstDash val="solid"/>
                      <a:round/>
                      <a:headEnd len="sm" w="sm" type="none"/>
                      <a:tailEnd len="sm" w="sm" type="none"/>
                    </a:lnL>
                    <a:lnR cap="flat" cmpd="sng" w="28575">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431925">
                <a:tc>
                  <a:txBody>
                    <a:bodyPr/>
                    <a:lstStyle/>
                    <a:p>
                      <a:pPr indent="0" lvl="0" marL="0" marR="0" rtl="0" algn="just">
                        <a:lnSpc>
                          <a:spcPct val="100000"/>
                        </a:lnSpc>
                        <a:spcBef>
                          <a:spcPts val="0"/>
                        </a:spcBef>
                        <a:spcAft>
                          <a:spcPts val="0"/>
                        </a:spcAft>
                        <a:buClr>
                          <a:schemeClr val="lt1"/>
                        </a:buClr>
                        <a:buSzPts val="2200"/>
                        <a:buFont typeface="Arial"/>
                        <a:buNone/>
                      </a:pPr>
                      <a:r>
                        <a:t/>
                      </a:r>
                      <a:endParaRPr b="0" i="0" sz="2200" u="none">
                        <a:solidFill>
                          <a:schemeClr val="lt1"/>
                        </a:solidFill>
                        <a:latin typeface="Times New Roman"/>
                        <a:ea typeface="Times New Roman"/>
                        <a:cs typeface="Times New Roman"/>
                        <a:sym typeface="Times New Roman"/>
                      </a:endParaRPr>
                    </a:p>
                    <a:p>
                      <a:pPr indent="0" lvl="0" marL="0" marR="0" rtl="0" algn="just">
                        <a:lnSpc>
                          <a:spcPct val="100000"/>
                        </a:lnSpc>
                        <a:spcBef>
                          <a:spcPts val="440"/>
                        </a:spcBef>
                        <a:spcAft>
                          <a:spcPts val="0"/>
                        </a:spcAft>
                        <a:buClr>
                          <a:schemeClr val="lt1"/>
                        </a:buClr>
                        <a:buSzPts val="2200"/>
                        <a:buFont typeface="Times New Roman"/>
                        <a:buNone/>
                      </a:pPr>
                      <a:r>
                        <a:rPr b="0" i="0" lang="en-US" sz="2200" u="none">
                          <a:solidFill>
                            <a:schemeClr val="lt1"/>
                          </a:solidFill>
                          <a:latin typeface="Times New Roman"/>
                          <a:ea typeface="Times New Roman"/>
                          <a:cs typeface="Times New Roman"/>
                          <a:sym typeface="Times New Roman"/>
                        </a:rPr>
                        <a:t>2</a:t>
                      </a:r>
                      <a:endParaRPr/>
                    </a:p>
                  </a:txBody>
                  <a:tcPr marT="45750" marB="45750" marR="91450" marL="91450">
                    <a:lnL cap="flat" cmpd="sng" w="28575">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Em đi báo hoặc nói với bạn An để bạn đi báo</a:t>
                      </a:r>
                      <a:endParaRPr/>
                    </a:p>
                  </a:txBody>
                  <a:tcPr marT="45750" marB="45750"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1800"/>
                        <a:buFont typeface="Arial"/>
                        <a:buNone/>
                      </a:pPr>
                      <a:r>
                        <a:t/>
                      </a:r>
                      <a:endParaRPr b="1" i="0" sz="1800" u="none">
                        <a:solidFill>
                          <a:schemeClr val="lt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Công an Nhà trường</a:t>
                      </a:r>
                      <a:endParaRPr/>
                    </a:p>
                  </a:txBody>
                  <a:tcPr marT="45750" marB="45750"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Hành vi </a:t>
                      </a:r>
                      <a:endParaRPr/>
                    </a:p>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Vi phạm pháp luật</a:t>
                      </a:r>
                      <a:endParaRPr/>
                    </a:p>
                  </a:txBody>
                  <a:tcPr marT="45750" marB="45750" marR="91450" marL="91450">
                    <a:lnL cap="flat" cmpd="sng" w="12700">
                      <a:solidFill>
                        <a:schemeClr val="lt1"/>
                      </a:solidFill>
                      <a:prstDash val="solid"/>
                      <a:round/>
                      <a:headEnd len="sm" w="sm" type="none"/>
                      <a:tailEnd len="sm" w="sm" type="none"/>
                    </a:lnL>
                    <a:lnR cap="flat" cmpd="sng" w="28575">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363650">
                <a:tc>
                  <a:txBody>
                    <a:bodyPr/>
                    <a:lstStyle/>
                    <a:p>
                      <a:pPr indent="0" lvl="0" marL="0" marR="0" rtl="0" algn="just">
                        <a:lnSpc>
                          <a:spcPct val="100000"/>
                        </a:lnSpc>
                        <a:spcBef>
                          <a:spcPts val="0"/>
                        </a:spcBef>
                        <a:spcAft>
                          <a:spcPts val="0"/>
                        </a:spcAft>
                        <a:buClr>
                          <a:schemeClr val="lt1"/>
                        </a:buClr>
                        <a:buSzPts val="2200"/>
                        <a:buFont typeface="Arial"/>
                        <a:buNone/>
                      </a:pPr>
                      <a:r>
                        <a:t/>
                      </a:r>
                      <a:endParaRPr b="0" i="0" sz="2200" u="none">
                        <a:solidFill>
                          <a:schemeClr val="lt1"/>
                        </a:solidFill>
                        <a:latin typeface="Times New Roman"/>
                        <a:ea typeface="Times New Roman"/>
                        <a:cs typeface="Times New Roman"/>
                        <a:sym typeface="Times New Roman"/>
                      </a:endParaRPr>
                    </a:p>
                    <a:p>
                      <a:pPr indent="0" lvl="0" marL="0" marR="0" rtl="0" algn="just">
                        <a:lnSpc>
                          <a:spcPct val="100000"/>
                        </a:lnSpc>
                        <a:spcBef>
                          <a:spcPts val="440"/>
                        </a:spcBef>
                        <a:spcAft>
                          <a:spcPts val="0"/>
                        </a:spcAft>
                        <a:buClr>
                          <a:schemeClr val="lt1"/>
                        </a:buClr>
                        <a:buSzPts val="2200"/>
                        <a:buFont typeface="Times New Roman"/>
                        <a:buNone/>
                      </a:pPr>
                      <a:r>
                        <a:rPr b="0" i="0" lang="en-US" sz="2200" u="none">
                          <a:solidFill>
                            <a:schemeClr val="lt1"/>
                          </a:solidFill>
                          <a:latin typeface="Times New Roman"/>
                          <a:ea typeface="Times New Roman"/>
                          <a:cs typeface="Times New Roman"/>
                          <a:sym typeface="Times New Roman"/>
                        </a:rPr>
                        <a:t>3</a:t>
                      </a:r>
                      <a:endParaRPr/>
                    </a:p>
                  </a:txBody>
                  <a:tcPr marT="45750" marB="45750" marR="91450" marL="91450">
                    <a:lnL cap="flat" cmpd="sng" w="28575">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28575">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1800"/>
                        <a:buFont typeface="Arial"/>
                        <a:buNone/>
                      </a:pPr>
                      <a:r>
                        <a:t/>
                      </a:r>
                      <a:endParaRPr b="1" i="0" sz="1800" u="none">
                        <a:solidFill>
                          <a:schemeClr val="lt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Anh H</a:t>
                      </a:r>
                      <a:endParaRPr/>
                    </a:p>
                  </a:txBody>
                  <a:tcPr marT="45750" marB="45750"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28575">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Giám đốc; cơ quan cấp trên</a:t>
                      </a:r>
                      <a:endParaRPr/>
                    </a:p>
                  </a:txBody>
                  <a:tcPr marT="45750" marB="45750"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28575">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1800"/>
                        <a:buFont typeface="Arial"/>
                        <a:buNone/>
                      </a:pPr>
                      <a:r>
                        <a:t/>
                      </a:r>
                      <a:endParaRPr b="1" i="0" sz="1800" u="none">
                        <a:solidFill>
                          <a:schemeClr val="lt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Quyết định chưa rõ ràng</a:t>
                      </a:r>
                      <a:endParaRPr/>
                    </a:p>
                  </a:txBody>
                  <a:tcPr marT="45750" marB="45750" marR="91450" marL="91450">
                    <a:lnL cap="flat" cmpd="sng" w="12700">
                      <a:solidFill>
                        <a:schemeClr val="lt1"/>
                      </a:solidFill>
                      <a:prstDash val="solid"/>
                      <a:round/>
                      <a:headEnd len="sm" w="sm" type="none"/>
                      <a:tailEnd len="sm" w="sm" type="none"/>
                    </a:lnL>
                    <a:lnR cap="flat" cmpd="sng" w="28575">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28575">
                      <a:solidFill>
                        <a:schemeClr val="lt1"/>
                      </a:solidFill>
                      <a:prstDash val="solid"/>
                      <a:round/>
                      <a:headEnd len="sm" w="sm" type="none"/>
                      <a:tailEnd len="sm" w="sm" type="none"/>
                    </a:lnB>
                  </a:tcPr>
                </a:tc>
              </a:tr>
            </a:tbl>
          </a:graphicData>
        </a:graphic>
      </p:graphicFrame>
      <p:graphicFrame>
        <p:nvGraphicFramePr>
          <p:cNvPr id="220" name="Google Shape;220;p4"/>
          <p:cNvGraphicFramePr/>
          <p:nvPr/>
        </p:nvGraphicFramePr>
        <p:xfrm>
          <a:off x="7800975" y="1685925"/>
          <a:ext cx="3000000" cy="3000000"/>
        </p:xfrm>
        <a:graphic>
          <a:graphicData uri="http://schemas.openxmlformats.org/drawingml/2006/table">
            <a:tbl>
              <a:tblPr>
                <a:noFill/>
                <a:tableStyleId>{1E04DACC-9211-4593-A42A-009288C23E4C}</a:tableStyleId>
              </a:tblPr>
              <a:tblGrid>
                <a:gridCol w="1309675"/>
              </a:tblGrid>
              <a:tr h="1162050">
                <a:tc>
                  <a:txBody>
                    <a:bodyPr/>
                    <a:lstStyle/>
                    <a:p>
                      <a:pPr indent="0" lvl="0" marL="0" marR="0" rtl="0" algn="ctr">
                        <a:lnSpc>
                          <a:spcPct val="100000"/>
                        </a:lnSpc>
                        <a:spcBef>
                          <a:spcPts val="0"/>
                        </a:spcBef>
                        <a:spcAft>
                          <a:spcPts val="0"/>
                        </a:spcAft>
                        <a:buClr>
                          <a:srgbClr val="FFFFFF"/>
                        </a:buClr>
                        <a:buSzPts val="2200"/>
                        <a:buFont typeface="Times New Roman"/>
                        <a:buNone/>
                      </a:pPr>
                      <a:r>
                        <a:rPr b="1" i="0" lang="en-US" sz="2200" u="none">
                          <a:solidFill>
                            <a:srgbClr val="FFFFFF"/>
                          </a:solidFill>
                          <a:latin typeface="Times New Roman"/>
                          <a:ea typeface="Times New Roman"/>
                          <a:cs typeface="Times New Roman"/>
                          <a:sym typeface="Times New Roman"/>
                        </a:rPr>
                        <a:t>Báo để làm  gì</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28575">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169975">
                <a:tc>
                  <a:txBody>
                    <a:bodyPr/>
                    <a:lstStyle/>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Bảo vệ trật tự xã hội</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433500">
                <a:tc>
                  <a:txBody>
                    <a:bodyPr/>
                    <a:lstStyle/>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Bảo vệ trật tự xã hội</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r>
              <a:tr h="1360475">
                <a:tc>
                  <a:txBody>
                    <a:bodyPr/>
                    <a:lstStyle/>
                    <a:p>
                      <a:pPr indent="0" lvl="0" marL="0" marR="0" rtl="0" algn="l">
                        <a:lnSpc>
                          <a:spcPct val="100000"/>
                        </a:lnSpc>
                        <a:spcBef>
                          <a:spcPts val="0"/>
                        </a:spcBef>
                        <a:spcAft>
                          <a:spcPts val="0"/>
                        </a:spcAft>
                        <a:buClr>
                          <a:schemeClr val="lt1"/>
                        </a:buClr>
                        <a:buSzPts val="1800"/>
                        <a:buFont typeface="Times New Roman"/>
                        <a:buNone/>
                      </a:pPr>
                      <a:r>
                        <a:rPr b="1" i="0" lang="en-US" sz="1800" u="none">
                          <a:solidFill>
                            <a:schemeClr val="lt1"/>
                          </a:solidFill>
                          <a:latin typeface="Times New Roman"/>
                          <a:ea typeface="Times New Roman"/>
                          <a:cs typeface="Times New Roman"/>
                          <a:sym typeface="Times New Roman"/>
                        </a:rPr>
                        <a:t>Bảo vệ lợi ích của chính H</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28575">
                      <a:solidFill>
                        <a:schemeClr val="lt1"/>
                      </a:solidFill>
                      <a:prstDash val="solid"/>
                      <a:round/>
                      <a:headEnd len="sm" w="sm" type="none"/>
                      <a:tailEnd len="sm" w="sm" type="none"/>
                    </a:lnB>
                  </a:tcPr>
                </a:tc>
              </a:tr>
            </a:tbl>
          </a:graphicData>
        </a:graphic>
      </p:graphicFrame>
      <p:sp>
        <p:nvSpPr>
          <p:cNvPr id="221" name="Google Shape;221;p4"/>
          <p:cNvSpPr txBox="1"/>
          <p:nvPr/>
        </p:nvSpPr>
        <p:spPr>
          <a:xfrm>
            <a:off x="2562225" y="2847975"/>
            <a:ext cx="762000" cy="1143000"/>
          </a:xfrm>
          <a:prstGeom prst="rect">
            <a:avLst/>
          </a:prstGeom>
          <a:solidFill>
            <a:srgbClr val="FFCCFF">
              <a:alpha val="74509"/>
            </a:srgb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CC"/>
              </a:buClr>
              <a:buSzPts val="2400"/>
              <a:buFont typeface="Times New Roman"/>
              <a:buNone/>
            </a:pPr>
            <a:r>
              <a:rPr b="1" i="0" lang="en-US" sz="2400" u="none">
                <a:solidFill>
                  <a:srgbClr val="0000CC"/>
                </a:solidFill>
                <a:latin typeface="Times New Roman"/>
                <a:ea typeface="Times New Roman"/>
                <a:cs typeface="Times New Roman"/>
                <a:sym typeface="Times New Roman"/>
              </a:rPr>
              <a:t>Tố</a:t>
            </a:r>
            <a:endParaRPr/>
          </a:p>
        </p:txBody>
      </p:sp>
      <p:sp>
        <p:nvSpPr>
          <p:cNvPr id="222" name="Google Shape;222;p4"/>
          <p:cNvSpPr txBox="1"/>
          <p:nvPr/>
        </p:nvSpPr>
        <p:spPr>
          <a:xfrm>
            <a:off x="2557462" y="4005262"/>
            <a:ext cx="762000" cy="1419225"/>
          </a:xfrm>
          <a:prstGeom prst="rect">
            <a:avLst/>
          </a:prstGeom>
          <a:solidFill>
            <a:srgbClr val="FFCCFF">
              <a:alpha val="74509"/>
            </a:srgb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CC"/>
              </a:buClr>
              <a:buSzPts val="2400"/>
              <a:buFont typeface="Times New Roman"/>
              <a:buNone/>
            </a:pPr>
            <a:r>
              <a:rPr b="1" i="0" lang="en-US" sz="2400" u="none">
                <a:solidFill>
                  <a:srgbClr val="0000CC"/>
                </a:solidFill>
                <a:latin typeface="Times New Roman"/>
                <a:ea typeface="Times New Roman"/>
                <a:cs typeface="Times New Roman"/>
                <a:sym typeface="Times New Roman"/>
              </a:rPr>
              <a:t>Cáo</a:t>
            </a:r>
            <a:endParaRPr/>
          </a:p>
        </p:txBody>
      </p:sp>
      <p:sp>
        <p:nvSpPr>
          <p:cNvPr id="223" name="Google Shape;223;p4"/>
          <p:cNvSpPr txBox="1"/>
          <p:nvPr/>
        </p:nvSpPr>
        <p:spPr>
          <a:xfrm>
            <a:off x="2557462" y="5424487"/>
            <a:ext cx="762000" cy="1366837"/>
          </a:xfrm>
          <a:prstGeom prst="rect">
            <a:avLst/>
          </a:prstGeom>
          <a:solidFill>
            <a:srgbClr val="CCFFCC">
              <a:alpha val="74509"/>
            </a:srgb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sp>
        <p:nvSpPr>
          <p:cNvPr id="224" name="Google Shape;224;p4"/>
          <p:cNvSpPr txBox="1"/>
          <p:nvPr/>
        </p:nvSpPr>
        <p:spPr>
          <a:xfrm>
            <a:off x="3338512" y="2824162"/>
            <a:ext cx="1828800" cy="2590800"/>
          </a:xfrm>
          <a:prstGeom prst="rect">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00"/>
              </a:buClr>
              <a:buSzPts val="2000"/>
              <a:buFont typeface="Times New Roman"/>
              <a:buNone/>
            </a:pPr>
            <a:r>
              <a:rPr b="1" i="0" lang="en-US" sz="2000" u="none">
                <a:solidFill>
                  <a:srgbClr val="FFFF00"/>
                </a:solidFill>
                <a:latin typeface="Times New Roman"/>
                <a:ea typeface="Times New Roman"/>
                <a:cs typeface="Times New Roman"/>
                <a:sym typeface="Times New Roman"/>
              </a:rPr>
              <a:t>Công dân</a:t>
            </a:r>
            <a:endParaRPr/>
          </a:p>
        </p:txBody>
      </p:sp>
      <p:sp>
        <p:nvSpPr>
          <p:cNvPr id="225" name="Google Shape;225;p4"/>
          <p:cNvSpPr txBox="1"/>
          <p:nvPr/>
        </p:nvSpPr>
        <p:spPr>
          <a:xfrm>
            <a:off x="5167312" y="2824162"/>
            <a:ext cx="1290637" cy="2586037"/>
          </a:xfrm>
          <a:prstGeom prst="rect">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00"/>
              </a:buClr>
              <a:buSzPts val="2000"/>
              <a:buFont typeface="Times New Roman"/>
              <a:buNone/>
            </a:pPr>
            <a:r>
              <a:rPr b="1" i="0" lang="en-US" sz="2000" u="none">
                <a:solidFill>
                  <a:srgbClr val="FFFF00"/>
                </a:solidFill>
                <a:latin typeface="Times New Roman"/>
                <a:ea typeface="Times New Roman"/>
                <a:cs typeface="Times New Roman"/>
                <a:sym typeface="Times New Roman"/>
              </a:rPr>
              <a:t>Cơ quan</a:t>
            </a:r>
            <a:endParaRPr/>
          </a:p>
          <a:p>
            <a:pPr indent="0" lvl="0" marL="0" marR="0" rtl="0" algn="ctr">
              <a:lnSpc>
                <a:spcPct val="100000"/>
              </a:lnSpc>
              <a:spcBef>
                <a:spcPts val="0"/>
              </a:spcBef>
              <a:spcAft>
                <a:spcPts val="0"/>
              </a:spcAft>
              <a:buClr>
                <a:srgbClr val="FFFF00"/>
              </a:buClr>
              <a:buSzPts val="2000"/>
              <a:buFont typeface="Times New Roman"/>
              <a:buNone/>
            </a:pPr>
            <a:r>
              <a:rPr b="1" i="0" lang="en-US" sz="2000" u="none">
                <a:solidFill>
                  <a:srgbClr val="FFFF00"/>
                </a:solidFill>
                <a:latin typeface="Times New Roman"/>
                <a:ea typeface="Times New Roman"/>
                <a:cs typeface="Times New Roman"/>
                <a:sym typeface="Times New Roman"/>
              </a:rPr>
              <a:t>Có </a:t>
            </a:r>
            <a:endParaRPr/>
          </a:p>
          <a:p>
            <a:pPr indent="0" lvl="0" marL="0" marR="0" rtl="0" algn="ctr">
              <a:lnSpc>
                <a:spcPct val="100000"/>
              </a:lnSpc>
              <a:spcBef>
                <a:spcPts val="0"/>
              </a:spcBef>
              <a:spcAft>
                <a:spcPts val="0"/>
              </a:spcAft>
              <a:buClr>
                <a:srgbClr val="FFFF00"/>
              </a:buClr>
              <a:buSzPts val="2000"/>
              <a:buFont typeface="Times New Roman"/>
              <a:buNone/>
            </a:pPr>
            <a:r>
              <a:rPr b="1" i="0" lang="en-US" sz="2000" u="none">
                <a:solidFill>
                  <a:srgbClr val="FFFF00"/>
                </a:solidFill>
                <a:latin typeface="Times New Roman"/>
                <a:ea typeface="Times New Roman"/>
                <a:cs typeface="Times New Roman"/>
                <a:sym typeface="Times New Roman"/>
              </a:rPr>
              <a:t>thẩm quyền</a:t>
            </a:r>
            <a:endParaRPr/>
          </a:p>
        </p:txBody>
      </p:sp>
      <p:sp>
        <p:nvSpPr>
          <p:cNvPr id="226" name="Google Shape;226;p4"/>
          <p:cNvSpPr txBox="1"/>
          <p:nvPr/>
        </p:nvSpPr>
        <p:spPr>
          <a:xfrm>
            <a:off x="6462712" y="2824162"/>
            <a:ext cx="1328737" cy="2590800"/>
          </a:xfrm>
          <a:prstGeom prst="rect">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Narrow"/>
              <a:buNone/>
            </a:pPr>
            <a:r>
              <a:t/>
            </a:r>
            <a:endParaRPr b="1" i="0" sz="1800" u="none">
              <a:solidFill>
                <a:srgbClr val="FFFF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FFFF00"/>
              </a:buClr>
              <a:buSzPts val="1800"/>
              <a:buFont typeface="Times New Roman"/>
              <a:buNone/>
            </a:pPr>
            <a:r>
              <a:rPr b="1" i="0" lang="en-US" sz="1800" u="none">
                <a:solidFill>
                  <a:srgbClr val="FFFF00"/>
                </a:solidFill>
                <a:latin typeface="Times New Roman"/>
                <a:ea typeface="Times New Roman"/>
                <a:cs typeface="Times New Roman"/>
                <a:sym typeface="Times New Roman"/>
              </a:rPr>
              <a:t>Hành vi</a:t>
            </a:r>
            <a:endParaRPr/>
          </a:p>
          <a:p>
            <a:pPr indent="0" lvl="0" marL="0" marR="0" rtl="0" algn="ctr">
              <a:lnSpc>
                <a:spcPct val="100000"/>
              </a:lnSpc>
              <a:spcBef>
                <a:spcPts val="0"/>
              </a:spcBef>
              <a:spcAft>
                <a:spcPts val="0"/>
              </a:spcAft>
              <a:buClr>
                <a:srgbClr val="FFFF00"/>
              </a:buClr>
              <a:buSzPts val="1800"/>
              <a:buFont typeface="Times New Roman"/>
              <a:buNone/>
            </a:pPr>
            <a:r>
              <a:rPr b="1" i="0" lang="en-US" sz="1800" u="none">
                <a:solidFill>
                  <a:srgbClr val="FFFF00"/>
                </a:solidFill>
                <a:latin typeface="Times New Roman"/>
                <a:ea typeface="Times New Roman"/>
                <a:cs typeface="Times New Roman"/>
                <a:sym typeface="Times New Roman"/>
              </a:rPr>
              <a:t>Vi phạm</a:t>
            </a:r>
            <a:endParaRPr/>
          </a:p>
          <a:p>
            <a:pPr indent="0" lvl="0" marL="0" marR="0" rtl="0" algn="ctr">
              <a:lnSpc>
                <a:spcPct val="100000"/>
              </a:lnSpc>
              <a:spcBef>
                <a:spcPts val="0"/>
              </a:spcBef>
              <a:spcAft>
                <a:spcPts val="0"/>
              </a:spcAft>
              <a:buClr>
                <a:srgbClr val="FFFF00"/>
              </a:buClr>
              <a:buSzPts val="1800"/>
              <a:buFont typeface="Times New Roman"/>
              <a:buNone/>
            </a:pPr>
            <a:r>
              <a:rPr b="1" i="0" lang="en-US" sz="1800" u="none">
                <a:solidFill>
                  <a:srgbClr val="FFFF00"/>
                </a:solidFill>
                <a:latin typeface="Times New Roman"/>
                <a:ea typeface="Times New Roman"/>
                <a:cs typeface="Times New Roman"/>
                <a:sym typeface="Times New Roman"/>
              </a:rPr>
              <a:t> pháp luật </a:t>
            </a:r>
            <a:endParaRPr/>
          </a:p>
          <a:p>
            <a:pPr indent="0" lvl="0" marL="0" marR="0" rtl="0" algn="ctr">
              <a:lnSpc>
                <a:spcPct val="100000"/>
              </a:lnSpc>
              <a:spcBef>
                <a:spcPts val="0"/>
              </a:spcBef>
              <a:spcAft>
                <a:spcPts val="0"/>
              </a:spcAft>
              <a:buClr>
                <a:srgbClr val="FFFF00"/>
              </a:buClr>
              <a:buSzPts val="1800"/>
              <a:buFont typeface="Times New Roman"/>
              <a:buNone/>
            </a:pPr>
            <a:r>
              <a:rPr b="1" i="0" lang="en-US" sz="1800" u="none">
                <a:solidFill>
                  <a:srgbClr val="FFFF00"/>
                </a:solidFill>
                <a:latin typeface="Times New Roman"/>
                <a:ea typeface="Times New Roman"/>
                <a:cs typeface="Times New Roman"/>
                <a:sym typeface="Times New Roman"/>
              </a:rPr>
              <a:t>gây thiệt hại,</a:t>
            </a:r>
            <a:endParaRPr/>
          </a:p>
          <a:p>
            <a:pPr indent="0" lvl="0" marL="0" marR="0" rtl="0" algn="ctr">
              <a:lnSpc>
                <a:spcPct val="100000"/>
              </a:lnSpc>
              <a:spcBef>
                <a:spcPts val="0"/>
              </a:spcBef>
              <a:spcAft>
                <a:spcPts val="0"/>
              </a:spcAft>
              <a:buClr>
                <a:srgbClr val="FFFF00"/>
              </a:buClr>
              <a:buSzPts val="1800"/>
              <a:buFont typeface="Times New Roman"/>
              <a:buNone/>
            </a:pPr>
            <a:r>
              <a:rPr b="1" i="0" lang="en-US" sz="1800" u="none">
                <a:solidFill>
                  <a:srgbClr val="FFFF00"/>
                </a:solidFill>
                <a:latin typeface="Times New Roman"/>
                <a:ea typeface="Times New Roman"/>
                <a:cs typeface="Times New Roman"/>
                <a:sym typeface="Times New Roman"/>
              </a:rPr>
              <a:t>đe dọa gây</a:t>
            </a:r>
            <a:endParaRPr/>
          </a:p>
          <a:p>
            <a:pPr indent="0" lvl="0" marL="0" marR="0" rtl="0" algn="ctr">
              <a:lnSpc>
                <a:spcPct val="100000"/>
              </a:lnSpc>
              <a:spcBef>
                <a:spcPts val="0"/>
              </a:spcBef>
              <a:spcAft>
                <a:spcPts val="0"/>
              </a:spcAft>
              <a:buClr>
                <a:srgbClr val="FFFF00"/>
              </a:buClr>
              <a:buSzPts val="1800"/>
              <a:buFont typeface="Times New Roman"/>
              <a:buNone/>
            </a:pPr>
            <a:r>
              <a:rPr b="1" i="0" lang="en-US" sz="1800" u="none">
                <a:solidFill>
                  <a:srgbClr val="FFFF00"/>
                </a:solidFill>
                <a:latin typeface="Times New Roman"/>
                <a:ea typeface="Times New Roman"/>
                <a:cs typeface="Times New Roman"/>
                <a:sym typeface="Times New Roman"/>
              </a:rPr>
              <a:t> thiệt hại</a:t>
            </a:r>
            <a:endParaRPr/>
          </a:p>
        </p:txBody>
      </p:sp>
      <p:sp>
        <p:nvSpPr>
          <p:cNvPr id="227" name="Google Shape;227;p4"/>
          <p:cNvSpPr txBox="1"/>
          <p:nvPr/>
        </p:nvSpPr>
        <p:spPr>
          <a:xfrm>
            <a:off x="228600" y="2057400"/>
            <a:ext cx="2286000" cy="7016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Times New Roman"/>
              <a:buNone/>
            </a:pPr>
            <a:r>
              <a:rPr b="1" i="0" lang="en-US" sz="2000" u="none">
                <a:solidFill>
                  <a:schemeClr val="lt1"/>
                </a:solidFill>
                <a:latin typeface="Times New Roman"/>
                <a:ea typeface="Times New Roman"/>
                <a:cs typeface="Times New Roman"/>
                <a:sym typeface="Times New Roman"/>
              </a:rPr>
              <a:t>* Quyền khiếu nại là: SGK.T50</a:t>
            </a:r>
            <a:endParaRPr/>
          </a:p>
        </p:txBody>
      </p:sp>
      <p:sp>
        <p:nvSpPr>
          <p:cNvPr id="228" name="Google Shape;228;p4"/>
          <p:cNvSpPr txBox="1"/>
          <p:nvPr/>
        </p:nvSpPr>
        <p:spPr>
          <a:xfrm>
            <a:off x="7805737" y="2833687"/>
            <a:ext cx="1328737" cy="2590800"/>
          </a:xfrm>
          <a:prstGeom prst="rect">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Narrow"/>
              <a:buNone/>
            </a:pPr>
            <a:r>
              <a:t/>
            </a:r>
            <a:endParaRPr b="1" i="0" sz="1800" u="none">
              <a:solidFill>
                <a:srgbClr val="FFFF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FFFF00"/>
              </a:buClr>
              <a:buSzPts val="1800"/>
              <a:buFont typeface="Times New Roman"/>
              <a:buNone/>
            </a:pPr>
            <a:r>
              <a:rPr b="1" i="0" lang="en-US" sz="1800" u="none">
                <a:solidFill>
                  <a:srgbClr val="FFFF00"/>
                </a:solidFill>
                <a:latin typeface="Times New Roman"/>
                <a:ea typeface="Times New Roman"/>
                <a:cs typeface="Times New Roman"/>
                <a:sym typeface="Times New Roman"/>
              </a:rPr>
              <a:t>Xử lý </a:t>
            </a:r>
            <a:endParaRPr/>
          </a:p>
          <a:p>
            <a:pPr indent="0" lvl="0" marL="0" marR="0" rtl="0" algn="ctr">
              <a:lnSpc>
                <a:spcPct val="100000"/>
              </a:lnSpc>
              <a:spcBef>
                <a:spcPts val="0"/>
              </a:spcBef>
              <a:spcAft>
                <a:spcPts val="0"/>
              </a:spcAft>
              <a:buClr>
                <a:srgbClr val="FFFF00"/>
              </a:buClr>
              <a:buSzPts val="1800"/>
              <a:buFont typeface="Times New Roman"/>
              <a:buNone/>
            </a:pPr>
            <a:r>
              <a:rPr b="1" i="0" lang="en-US" sz="1800" u="none">
                <a:solidFill>
                  <a:srgbClr val="FFFF00"/>
                </a:solidFill>
                <a:latin typeface="Times New Roman"/>
                <a:ea typeface="Times New Roman"/>
                <a:cs typeface="Times New Roman"/>
                <a:sym typeface="Times New Roman"/>
              </a:rPr>
              <a:t>hành vi</a:t>
            </a:r>
            <a:endParaRPr/>
          </a:p>
          <a:p>
            <a:pPr indent="0" lvl="0" marL="0" marR="0" rtl="0" algn="ctr">
              <a:lnSpc>
                <a:spcPct val="100000"/>
              </a:lnSpc>
              <a:spcBef>
                <a:spcPts val="0"/>
              </a:spcBef>
              <a:spcAft>
                <a:spcPts val="0"/>
              </a:spcAft>
              <a:buClr>
                <a:srgbClr val="FFFF00"/>
              </a:buClr>
              <a:buSzPts val="1800"/>
              <a:buFont typeface="Times New Roman"/>
              <a:buNone/>
            </a:pPr>
            <a:r>
              <a:rPr b="1" i="0" lang="en-US" sz="1800" u="none">
                <a:solidFill>
                  <a:srgbClr val="FFFF00"/>
                </a:solidFill>
                <a:latin typeface="Times New Roman"/>
                <a:ea typeface="Times New Roman"/>
                <a:cs typeface="Times New Roman"/>
                <a:sym typeface="Times New Roman"/>
              </a:rPr>
              <a:t>Vi phạm</a:t>
            </a:r>
            <a:endParaRPr/>
          </a:p>
          <a:p>
            <a:pPr indent="0" lvl="0" marL="0" marR="0" rtl="0" algn="ctr">
              <a:lnSpc>
                <a:spcPct val="100000"/>
              </a:lnSpc>
              <a:spcBef>
                <a:spcPts val="0"/>
              </a:spcBef>
              <a:spcAft>
                <a:spcPts val="0"/>
              </a:spcAft>
              <a:buClr>
                <a:srgbClr val="FFFF00"/>
              </a:buClr>
              <a:buSzPts val="1800"/>
              <a:buFont typeface="Times New Roman"/>
              <a:buNone/>
            </a:pPr>
            <a:r>
              <a:rPr b="1" i="0" lang="en-US" sz="1800" u="none">
                <a:solidFill>
                  <a:srgbClr val="FFFF00"/>
                </a:solidFill>
                <a:latin typeface="Times New Roman"/>
                <a:ea typeface="Times New Roman"/>
                <a:cs typeface="Times New Roman"/>
                <a:sym typeface="Times New Roman"/>
              </a:rPr>
              <a:t> pháp luật </a:t>
            </a:r>
            <a:endParaRPr/>
          </a:p>
        </p:txBody>
      </p:sp>
      <p:sp>
        <p:nvSpPr>
          <p:cNvPr id="229" name="Google Shape;229;p4"/>
          <p:cNvSpPr/>
          <p:nvPr/>
        </p:nvSpPr>
        <p:spPr>
          <a:xfrm rot="10800000">
            <a:off x="3309937" y="5424487"/>
            <a:ext cx="5791200" cy="1371600"/>
          </a:xfrm>
          <a:prstGeom prst="wedgeRectCallout">
            <a:avLst>
              <a:gd fmla="val 24187" name="adj1"/>
              <a:gd fmla="val 23625" name="adj2"/>
            </a:avLst>
          </a:prstGeom>
          <a:solidFill>
            <a:schemeClr val="accent1"/>
          </a:solidFill>
          <a:ln cap="flat" cmpd="sng" w="9525">
            <a:solidFill>
              <a:schemeClr val="lt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000"/>
              <a:buFont typeface="Arial Narrow"/>
              <a:buNone/>
            </a:pPr>
            <a:r>
              <a:t/>
            </a:r>
            <a:endParaRPr b="1" i="0" sz="1000" u="none">
              <a:solidFill>
                <a:srgbClr val="FFFF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FFFF00"/>
              </a:buClr>
              <a:buSzPts val="1800"/>
              <a:buFont typeface="Times New Roman"/>
              <a:buNone/>
            </a:pPr>
            <a:r>
              <a:rPr b="1" i="0" lang="en-US" sz="1800" u="none">
                <a:solidFill>
                  <a:srgbClr val="FFFF00"/>
                </a:solidFill>
                <a:latin typeface="Times New Roman"/>
                <a:ea typeface="Times New Roman"/>
                <a:cs typeface="Times New Roman"/>
                <a:sym typeface="Times New Roman"/>
              </a:rPr>
              <a:t>Quyền tố cáo là gì?</a:t>
            </a:r>
            <a:endParaRPr/>
          </a:p>
        </p:txBody>
      </p:sp>
      <p:sp>
        <p:nvSpPr>
          <p:cNvPr id="230" name="Google Shape;230;p4"/>
          <p:cNvSpPr txBox="1"/>
          <p:nvPr/>
        </p:nvSpPr>
        <p:spPr>
          <a:xfrm>
            <a:off x="33337" y="2895600"/>
            <a:ext cx="2362200"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FFFF"/>
              </a:buClr>
              <a:buSzPts val="2000"/>
              <a:buFont typeface="Times New Roman"/>
              <a:buNone/>
            </a:pPr>
            <a:r>
              <a:rPr b="1" i="0" lang="en-US" sz="2000" u="sng">
                <a:solidFill>
                  <a:srgbClr val="FFFFFF"/>
                </a:solidFill>
                <a:latin typeface="Times New Roman"/>
                <a:ea typeface="Times New Roman"/>
                <a:cs typeface="Times New Roman"/>
                <a:sym typeface="Times New Roman"/>
              </a:rPr>
              <a:t>2. Quyền tố cáo.</a:t>
            </a:r>
            <a:endParaRPr/>
          </a:p>
        </p:txBody>
      </p:sp>
      <p:sp>
        <p:nvSpPr>
          <p:cNvPr id="231" name="Google Shape;231;p4"/>
          <p:cNvSpPr txBox="1"/>
          <p:nvPr/>
        </p:nvSpPr>
        <p:spPr>
          <a:xfrm>
            <a:off x="304800" y="3276600"/>
            <a:ext cx="2286000" cy="7080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Times New Roman"/>
              <a:buNone/>
            </a:pPr>
            <a:r>
              <a:rPr b="1" i="0" lang="en-US" sz="2000" u="none">
                <a:solidFill>
                  <a:schemeClr val="lt1"/>
                </a:solidFill>
                <a:latin typeface="Times New Roman"/>
                <a:ea typeface="Times New Roman"/>
                <a:cs typeface="Times New Roman"/>
                <a:sym typeface="Times New Roman"/>
              </a:rPr>
              <a:t>* Quyền tố cáo  là: SGK.T50</a:t>
            </a:r>
            <a:endParaRPr/>
          </a:p>
        </p:txBody>
      </p:sp>
      <p:sp>
        <p:nvSpPr>
          <p:cNvPr id="232" name="Google Shape;232;p4"/>
          <p:cNvSpPr/>
          <p:nvPr/>
        </p:nvSpPr>
        <p:spPr>
          <a:xfrm>
            <a:off x="2443162" y="42862"/>
            <a:ext cx="6167437" cy="414337"/>
          </a:xfrm>
          <a:prstGeom prst="rect">
            <a:avLst/>
          </a:prstGeom>
        </p:spPr>
        <p:txBody>
          <a:bodyPr>
            <a:prstTxWarp prst="textPlain"/>
          </a:bodyPr>
          <a:lstStyle/>
          <a:p>
            <a:pPr lvl="0" algn="l"/>
            <a:r>
              <a:rPr b="0" i="1">
                <a:ln cap="flat" cmpd="sng" w="12700">
                  <a:solidFill>
                    <a:srgbClr val="EAEAEA"/>
                  </a:solidFill>
                  <a:prstDash val="solid"/>
                  <a:miter lim="800000"/>
                  <a:headEnd len="sm" w="sm" type="none"/>
                  <a:tailEnd len="sm" w="sm" type="none"/>
                </a:ln>
                <a:gradFill>
                  <a:gsLst>
                    <a:gs pos="0">
                      <a:srgbClr val="A603AB"/>
                    </a:gs>
                    <a:gs pos="11999">
                      <a:srgbClr val="E81766"/>
                    </a:gs>
                    <a:gs pos="27000">
                      <a:srgbClr val="EE3F17"/>
                    </a:gs>
                    <a:gs pos="47999">
                      <a:srgbClr val="FFFF00"/>
                    </a:gs>
                    <a:gs pos="64999">
                      <a:srgbClr val="1A8D48"/>
                    </a:gs>
                    <a:gs pos="78999">
                      <a:srgbClr val="0819FB"/>
                    </a:gs>
                    <a:gs pos="100000">
                      <a:srgbClr val="A603AB"/>
                    </a:gs>
                  </a:gsLst>
                  <a:lin ang="0" scaled="0"/>
                </a:gradFill>
                <a:latin typeface="Times New Roman"/>
              </a:rPr>
              <a:t>QUYỀN KHIẾU NẠI TỐ CÁO CỦA CÔNG DÂN </a:t>
            </a:r>
          </a:p>
        </p:txBody>
      </p:sp>
      <p:sp>
        <p:nvSpPr>
          <p:cNvPr id="233" name="Google Shape;233;p4"/>
          <p:cNvSpPr/>
          <p:nvPr/>
        </p:nvSpPr>
        <p:spPr>
          <a:xfrm>
            <a:off x="457200" y="152400"/>
            <a:ext cx="1600200" cy="228600"/>
          </a:xfrm>
          <a:prstGeom prst="rect">
            <a:avLst/>
          </a:prstGeom>
        </p:spPr>
        <p:txBody>
          <a:bodyPr>
            <a:prstTxWarp prst="textPlain"/>
          </a:bodyPr>
          <a:lstStyle/>
          <a:p>
            <a:pPr lvl="0" algn="l"/>
            <a:r>
              <a:rPr b="0" i="1">
                <a:ln>
                  <a:noFill/>
                </a:ln>
                <a:gradFill>
                  <a:gsLst>
                    <a:gs pos="0">
                      <a:srgbClr val="FFFF00"/>
                    </a:gs>
                    <a:gs pos="100000">
                      <a:srgbClr val="FF9933"/>
                    </a:gs>
                  </a:gsLst>
                  <a:path path="circle">
                    <a:fillToRect b="50%" l="50%" r="50%" t="50%"/>
                  </a:path>
                  <a:tileRect/>
                </a:gradFill>
                <a:latin typeface="Times New Roman"/>
              </a:rPr>
              <a:t>Bài 18 </a:t>
            </a:r>
          </a:p>
        </p:txBody>
      </p:sp>
      <p:sp>
        <p:nvSpPr>
          <p:cNvPr id="234" name="Google Shape;234;p4"/>
          <p:cNvSpPr txBox="1"/>
          <p:nvPr/>
        </p:nvSpPr>
        <p:spPr>
          <a:xfrm>
            <a:off x="0" y="1190625"/>
            <a:ext cx="2590800" cy="3079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400"/>
              <a:buFont typeface="Times New Roman"/>
              <a:buNone/>
            </a:pPr>
            <a:r>
              <a:rPr b="1" i="0" lang="en-US" sz="1400" u="none">
                <a:solidFill>
                  <a:schemeClr val="lt1"/>
                </a:solidFill>
                <a:latin typeface="Times New Roman"/>
                <a:ea typeface="Times New Roman"/>
                <a:cs typeface="Times New Roman"/>
                <a:sym typeface="Times New Roman"/>
              </a:rPr>
              <a:t>I. ĐẶT VẤN ĐỀ.</a:t>
            </a:r>
            <a:endParaRPr/>
          </a:p>
        </p:txBody>
      </p:sp>
      <p:sp>
        <p:nvSpPr>
          <p:cNvPr id="235" name="Google Shape;235;p4"/>
          <p:cNvSpPr txBox="1"/>
          <p:nvPr/>
        </p:nvSpPr>
        <p:spPr>
          <a:xfrm>
            <a:off x="0" y="1533525"/>
            <a:ext cx="2590800" cy="523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400"/>
              <a:buFont typeface="Times New Roman"/>
              <a:buNone/>
            </a:pPr>
            <a:r>
              <a:rPr b="1" i="0" lang="en-US" sz="1400" u="none">
                <a:solidFill>
                  <a:schemeClr val="lt1"/>
                </a:solidFill>
                <a:latin typeface="Times New Roman"/>
                <a:ea typeface="Times New Roman"/>
                <a:cs typeface="Times New Roman"/>
                <a:sym typeface="Times New Roman"/>
              </a:rPr>
              <a:t>II. NỘI DUNG BÀI HỌC.</a:t>
            </a:r>
            <a:endParaRPr/>
          </a:p>
          <a:p>
            <a:pPr indent="0" lvl="0" marL="0" marR="0" rtl="0" algn="l">
              <a:lnSpc>
                <a:spcPct val="100000"/>
              </a:lnSpc>
              <a:spcBef>
                <a:spcPts val="0"/>
              </a:spcBef>
              <a:spcAft>
                <a:spcPts val="0"/>
              </a:spcAft>
              <a:buClr>
                <a:schemeClr val="lt1"/>
              </a:buClr>
              <a:buSzPts val="1400"/>
              <a:buFont typeface="Times New Roman"/>
              <a:buNone/>
            </a:pPr>
            <a:r>
              <a:rPr b="1" i="0" lang="en-US" sz="1400" u="sng">
                <a:solidFill>
                  <a:schemeClr val="lt1"/>
                </a:solidFill>
                <a:latin typeface="Times New Roman"/>
                <a:ea typeface="Times New Roman"/>
                <a:cs typeface="Times New Roman"/>
                <a:sym typeface="Times New Roman"/>
              </a:rPr>
              <a:t>1. Quyền khiếu nại.</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4"/>
                                        </p:tgtEl>
                                        <p:attrNameLst>
                                          <p:attrName>style.visibility</p:attrName>
                                        </p:attrNameLst>
                                      </p:cBhvr>
                                      <p:to>
                                        <p:strVal val="visible"/>
                                      </p:to>
                                    </p:set>
                                    <p:animEffect filter="fade" transition="in">
                                      <p:cBhvr>
                                        <p:cTn dur="2000"/>
                                        <p:tgtEl>
                                          <p:spTgt spid="22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gtEl>
                                        <p:attrNameLst>
                                          <p:attrName>style.visibility</p:attrName>
                                        </p:attrNameLst>
                                      </p:cBhvr>
                                      <p:to>
                                        <p:strVal val="visible"/>
                                      </p:to>
                                    </p:set>
                                    <p:animEffect filter="fade" transition="in">
                                      <p:cBhvr>
                                        <p:cTn dur="500"/>
                                        <p:tgtEl>
                                          <p:spTgt spid="22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6"/>
                                        </p:tgtEl>
                                        <p:attrNameLst>
                                          <p:attrName>style.visibility</p:attrName>
                                        </p:attrNameLst>
                                      </p:cBhvr>
                                      <p:to>
                                        <p:strVal val="visible"/>
                                      </p:to>
                                    </p:set>
                                    <p:animEffect filter="fade" transition="in">
                                      <p:cBhvr>
                                        <p:cTn dur="500"/>
                                        <p:tgtEl>
                                          <p:spTgt spid="22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8"/>
                                        </p:tgtEl>
                                        <p:attrNameLst>
                                          <p:attrName>style.visibility</p:attrName>
                                        </p:attrNameLst>
                                      </p:cBhvr>
                                      <p:to>
                                        <p:strVal val="visible"/>
                                      </p:to>
                                    </p:set>
                                    <p:animEffect filter="fade" transition="in">
                                      <p:cBhvr>
                                        <p:cTn dur="500"/>
                                        <p:tgtEl>
                                          <p:spTgt spid="22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9"/>
                                        </p:tgtEl>
                                        <p:attrNameLst>
                                          <p:attrName>style.visibility</p:attrName>
                                        </p:attrNameLst>
                                      </p:cBhvr>
                                      <p:to>
                                        <p:strVal val="visible"/>
                                      </p:to>
                                    </p:set>
                                    <p:animEffect filter="fade" transition="in">
                                      <p:cBhvr>
                                        <p:cTn dur="2000"/>
                                        <p:tgtEl>
                                          <p:spTgt spid="22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1"/>
                                        </p:tgtEl>
                                        <p:attrNameLst>
                                          <p:attrName>style.visibility</p:attrName>
                                        </p:attrNameLst>
                                      </p:cBhvr>
                                      <p:to>
                                        <p:strVal val="visible"/>
                                      </p:to>
                                    </p:set>
                                    <p:animEffect filter="fade" transition="in">
                                      <p:cBhvr>
                                        <p:cTn dur="2000"/>
                                        <p:tgtEl>
                                          <p:spTgt spid="23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cxnSp>
        <p:nvCxnSpPr>
          <p:cNvPr id="241" name="Google Shape;241;p5"/>
          <p:cNvCxnSpPr/>
          <p:nvPr/>
        </p:nvCxnSpPr>
        <p:spPr>
          <a:xfrm>
            <a:off x="3276600" y="1143000"/>
            <a:ext cx="0" cy="5562600"/>
          </a:xfrm>
          <a:prstGeom prst="straightConnector1">
            <a:avLst/>
          </a:prstGeom>
          <a:noFill/>
          <a:ln cap="flat" cmpd="sng" w="38100">
            <a:solidFill>
              <a:srgbClr val="FFFF00"/>
            </a:solidFill>
            <a:prstDash val="solid"/>
            <a:miter lim="800000"/>
            <a:headEnd len="med" w="med" type="none"/>
            <a:tailEnd len="med" w="med" type="none"/>
          </a:ln>
        </p:spPr>
      </p:cxnSp>
      <p:sp>
        <p:nvSpPr>
          <p:cNvPr id="242" name="Google Shape;242;p5"/>
          <p:cNvSpPr txBox="1"/>
          <p:nvPr/>
        </p:nvSpPr>
        <p:spPr>
          <a:xfrm>
            <a:off x="2667000" y="2362200"/>
            <a:ext cx="6477000" cy="519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sp>
        <p:nvSpPr>
          <p:cNvPr id="243" name="Google Shape;243;p5"/>
          <p:cNvSpPr txBox="1"/>
          <p:nvPr/>
        </p:nvSpPr>
        <p:spPr>
          <a:xfrm>
            <a:off x="0" y="1409700"/>
            <a:ext cx="3200400" cy="7080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FFFF"/>
              </a:buClr>
              <a:buSzPts val="2000"/>
              <a:buFont typeface="Times New Roman"/>
              <a:buNone/>
            </a:pPr>
            <a:r>
              <a:rPr b="1" i="0" lang="en-US" sz="2000" u="none">
                <a:solidFill>
                  <a:srgbClr val="FFFFFF"/>
                </a:solidFill>
                <a:latin typeface="Times New Roman"/>
                <a:ea typeface="Times New Roman"/>
                <a:cs typeface="Times New Roman"/>
                <a:sym typeface="Times New Roman"/>
              </a:rPr>
              <a:t>II. NỘI DUNG BÀI HỌC.</a:t>
            </a:r>
            <a:endParaRPr/>
          </a:p>
          <a:p>
            <a:pPr indent="0" lvl="0" marL="0" marR="0" rtl="0" algn="l">
              <a:lnSpc>
                <a:spcPct val="100000"/>
              </a:lnSpc>
              <a:spcBef>
                <a:spcPts val="0"/>
              </a:spcBef>
              <a:spcAft>
                <a:spcPts val="0"/>
              </a:spcAft>
              <a:buClr>
                <a:srgbClr val="FFFFFF"/>
              </a:buClr>
              <a:buSzPts val="2000"/>
              <a:buFont typeface="Times New Roman"/>
              <a:buNone/>
            </a:pPr>
            <a:r>
              <a:rPr b="1" i="0" lang="en-US" sz="2000" u="sng">
                <a:solidFill>
                  <a:srgbClr val="FFFFFF"/>
                </a:solidFill>
                <a:latin typeface="Times New Roman"/>
                <a:ea typeface="Times New Roman"/>
                <a:cs typeface="Times New Roman"/>
                <a:sym typeface="Times New Roman"/>
              </a:rPr>
              <a:t>1. Quyền khiếu nại.</a:t>
            </a:r>
            <a:endParaRPr/>
          </a:p>
        </p:txBody>
      </p:sp>
      <p:sp>
        <p:nvSpPr>
          <p:cNvPr id="244" name="Google Shape;244;p5"/>
          <p:cNvSpPr txBox="1"/>
          <p:nvPr/>
        </p:nvSpPr>
        <p:spPr>
          <a:xfrm>
            <a:off x="33337" y="2041525"/>
            <a:ext cx="2362200"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FFFF"/>
              </a:buClr>
              <a:buSzPts val="2000"/>
              <a:buFont typeface="Times New Roman"/>
              <a:buNone/>
            </a:pPr>
            <a:r>
              <a:rPr b="1" i="0" lang="en-US" sz="2000" u="sng">
                <a:solidFill>
                  <a:srgbClr val="FFFFFF"/>
                </a:solidFill>
                <a:latin typeface="Times New Roman"/>
                <a:ea typeface="Times New Roman"/>
                <a:cs typeface="Times New Roman"/>
                <a:sym typeface="Times New Roman"/>
              </a:rPr>
              <a:t>2. Quyền tố cáo.</a:t>
            </a:r>
            <a:endParaRPr/>
          </a:p>
        </p:txBody>
      </p:sp>
      <p:sp>
        <p:nvSpPr>
          <p:cNvPr id="245" name="Google Shape;245;p5"/>
          <p:cNvSpPr txBox="1"/>
          <p:nvPr/>
        </p:nvSpPr>
        <p:spPr>
          <a:xfrm>
            <a:off x="42862" y="2360612"/>
            <a:ext cx="3233737" cy="10160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FFFFFF"/>
              </a:buClr>
              <a:buSzPts val="2000"/>
              <a:buFont typeface="Times New Roman"/>
              <a:buNone/>
            </a:pPr>
            <a:r>
              <a:rPr b="1" i="0" lang="en-US" sz="2000" u="sng">
                <a:solidFill>
                  <a:srgbClr val="FFFFFF"/>
                </a:solidFill>
                <a:latin typeface="Times New Roman"/>
                <a:ea typeface="Times New Roman"/>
                <a:cs typeface="Times New Roman"/>
                <a:sym typeface="Times New Roman"/>
              </a:rPr>
              <a:t>3. Vị trí, yêu cầu khi thực hiện quyền khiếu nại,  tố cáo.</a:t>
            </a:r>
            <a:endParaRPr/>
          </a:p>
        </p:txBody>
      </p:sp>
      <p:sp>
        <p:nvSpPr>
          <p:cNvPr id="246" name="Google Shape;246;p5"/>
          <p:cNvSpPr txBox="1"/>
          <p:nvPr/>
        </p:nvSpPr>
        <p:spPr>
          <a:xfrm>
            <a:off x="3429000" y="1125537"/>
            <a:ext cx="5562600" cy="280035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FFFFFF"/>
              </a:buClr>
              <a:buSzPts val="2800"/>
              <a:buFont typeface="Times New Roman"/>
              <a:buNone/>
            </a:pPr>
            <a:r>
              <a:rPr b="1" i="0" lang="en-US" sz="2800" u="none">
                <a:solidFill>
                  <a:srgbClr val="FFFFFF"/>
                </a:solidFill>
                <a:latin typeface="Times New Roman"/>
                <a:ea typeface="Times New Roman"/>
                <a:cs typeface="Times New Roman"/>
                <a:sym typeface="Times New Roman"/>
              </a:rPr>
              <a:t>Tư liệu tham khảo:</a:t>
            </a:r>
            <a:endParaRPr/>
          </a:p>
          <a:p>
            <a:pPr indent="0" lvl="0" marL="0" marR="0" rtl="0" algn="just">
              <a:lnSpc>
                <a:spcPct val="100000"/>
              </a:lnSpc>
              <a:spcBef>
                <a:spcPts val="0"/>
              </a:spcBef>
              <a:spcAft>
                <a:spcPts val="0"/>
              </a:spcAft>
              <a:buClr>
                <a:srgbClr val="FFFFFF"/>
              </a:buClr>
              <a:buSzPts val="2800"/>
              <a:buFont typeface="Times New Roman"/>
              <a:buNone/>
            </a:pPr>
            <a:r>
              <a:rPr b="1" i="0" lang="en-US" sz="2800" u="none">
                <a:solidFill>
                  <a:srgbClr val="FFFFFF"/>
                </a:solidFill>
                <a:latin typeface="Times New Roman"/>
                <a:ea typeface="Times New Roman"/>
                <a:cs typeface="Times New Roman"/>
                <a:sym typeface="Times New Roman"/>
              </a:rPr>
              <a:t> Trích Điều 74. Hiến pháp 1992</a:t>
            </a:r>
            <a:endParaRPr/>
          </a:p>
          <a:p>
            <a:pPr indent="0" lvl="0" marL="0" marR="0" rtl="0" algn="just">
              <a:lnSpc>
                <a:spcPct val="100000"/>
              </a:lnSpc>
              <a:spcBef>
                <a:spcPts val="0"/>
              </a:spcBef>
              <a:spcAft>
                <a:spcPts val="0"/>
              </a:spcAft>
              <a:buClr>
                <a:srgbClr val="FFFFFF"/>
              </a:buClr>
              <a:buSzPts val="2400"/>
              <a:buFont typeface="Times New Roman"/>
              <a:buNone/>
            </a:pPr>
            <a:r>
              <a:rPr b="1" i="0" lang="en-US" sz="2400" u="none">
                <a:solidFill>
                  <a:srgbClr val="FFFFFF"/>
                </a:solidFill>
                <a:latin typeface="Times New Roman"/>
                <a:ea typeface="Times New Roman"/>
                <a:cs typeface="Times New Roman"/>
                <a:sym typeface="Times New Roman"/>
              </a:rPr>
              <a:t>	</a:t>
            </a:r>
            <a:r>
              <a:rPr b="1" i="0" lang="en-US" sz="2400" u="none">
                <a:solidFill>
                  <a:srgbClr val="FFFF00"/>
                </a:solidFill>
                <a:latin typeface="Times New Roman"/>
                <a:ea typeface="Times New Roman"/>
                <a:cs typeface="Times New Roman"/>
                <a:sym typeface="Times New Roman"/>
              </a:rPr>
              <a:t>Công dân có quyền khiếu nại, quyền tố cáo với cơ quan tổ chức có thẩm quyền về những hành vi trái pháp luật của cơ quan nhà nước, tổ chức kinh tế xã hội hoặc bất cứ cá nhân nào.</a:t>
            </a:r>
            <a:endParaRPr/>
          </a:p>
        </p:txBody>
      </p:sp>
      <p:sp>
        <p:nvSpPr>
          <p:cNvPr id="247" name="Google Shape;247;p5"/>
          <p:cNvSpPr txBox="1"/>
          <p:nvPr/>
        </p:nvSpPr>
        <p:spPr>
          <a:xfrm>
            <a:off x="3590925" y="4389437"/>
            <a:ext cx="5476875" cy="2124075"/>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FFFFFF"/>
              </a:buClr>
              <a:buSzPts val="2800"/>
              <a:buFont typeface="Times New Roman"/>
              <a:buNone/>
            </a:pPr>
            <a:r>
              <a:rPr b="1" i="0" lang="en-US" sz="2800" u="none">
                <a:solidFill>
                  <a:srgbClr val="FFFFFF"/>
                </a:solidFill>
                <a:latin typeface="Times New Roman"/>
                <a:ea typeface="Times New Roman"/>
                <a:cs typeface="Times New Roman"/>
                <a:sym typeface="Times New Roman"/>
              </a:rPr>
              <a:t>Trích Điều 4. Luật khiếu,nại tố cáo năm 2004</a:t>
            </a:r>
            <a:endParaRPr/>
          </a:p>
          <a:p>
            <a:pPr indent="0" lvl="0" marL="0" marR="0" rtl="0" algn="just">
              <a:lnSpc>
                <a:spcPct val="100000"/>
              </a:lnSpc>
              <a:spcBef>
                <a:spcPts val="0"/>
              </a:spcBef>
              <a:spcAft>
                <a:spcPts val="0"/>
              </a:spcAft>
              <a:buClr>
                <a:srgbClr val="FFFFFF"/>
              </a:buClr>
              <a:buSzPts val="2800"/>
              <a:buFont typeface="Times New Roman"/>
              <a:buNone/>
            </a:pPr>
            <a:r>
              <a:rPr b="1" i="0" lang="en-US" sz="2800" u="none">
                <a:solidFill>
                  <a:srgbClr val="FFFFFF"/>
                </a:solidFill>
                <a:latin typeface="Times New Roman"/>
                <a:ea typeface="Times New Roman"/>
                <a:cs typeface="Times New Roman"/>
                <a:sym typeface="Times New Roman"/>
              </a:rPr>
              <a:t>	</a:t>
            </a:r>
            <a:r>
              <a:rPr b="1" i="0" lang="en-US" sz="2400" u="none">
                <a:solidFill>
                  <a:srgbClr val="FFFF00"/>
                </a:solidFill>
                <a:latin typeface="Times New Roman"/>
                <a:ea typeface="Times New Roman"/>
                <a:cs typeface="Times New Roman"/>
                <a:sym typeface="Times New Roman"/>
              </a:rPr>
              <a:t>Việc khiếu nại tố cáo và giảI quyết khiếu nại, tố cáo phảI được thực hiện theo quy định của pháp luật .</a:t>
            </a:r>
            <a:endParaRPr/>
          </a:p>
        </p:txBody>
      </p:sp>
      <p:sp>
        <p:nvSpPr>
          <p:cNvPr id="248" name="Google Shape;248;p5"/>
          <p:cNvSpPr/>
          <p:nvPr/>
        </p:nvSpPr>
        <p:spPr>
          <a:xfrm>
            <a:off x="3352800" y="2133600"/>
            <a:ext cx="5791200" cy="2286000"/>
          </a:xfrm>
          <a:prstGeom prst="star8">
            <a:avLst>
              <a:gd fmla="val 37500" name="adj"/>
            </a:avLst>
          </a:prstGeom>
          <a:solidFill>
            <a:srgbClr val="CCFF66"/>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660066"/>
              </a:buClr>
              <a:buSzPts val="2800"/>
              <a:buFont typeface="Times New Roman"/>
              <a:buNone/>
            </a:pPr>
            <a:r>
              <a:rPr b="1" i="0" lang="en-US" sz="2800" u="none">
                <a:solidFill>
                  <a:srgbClr val="660066"/>
                </a:solidFill>
                <a:latin typeface="Times New Roman"/>
                <a:ea typeface="Times New Roman"/>
                <a:cs typeface="Times New Roman"/>
                <a:sym typeface="Times New Roman"/>
              </a:rPr>
              <a:t>Căn cứ nào đảm bảo </a:t>
            </a:r>
            <a:endParaRPr/>
          </a:p>
          <a:p>
            <a:pPr indent="0" lvl="0" marL="0" marR="0" rtl="0" algn="ctr">
              <a:lnSpc>
                <a:spcPct val="100000"/>
              </a:lnSpc>
              <a:spcBef>
                <a:spcPts val="0"/>
              </a:spcBef>
              <a:spcAft>
                <a:spcPts val="0"/>
              </a:spcAft>
              <a:buClr>
                <a:srgbClr val="660066"/>
              </a:buClr>
              <a:buSzPts val="2800"/>
              <a:buFont typeface="Times New Roman"/>
              <a:buNone/>
            </a:pPr>
            <a:r>
              <a:rPr b="1" i="0" lang="en-US" sz="2800" u="none">
                <a:solidFill>
                  <a:srgbClr val="660066"/>
                </a:solidFill>
                <a:latin typeface="Times New Roman"/>
                <a:ea typeface="Times New Roman"/>
                <a:cs typeface="Times New Roman"/>
                <a:sym typeface="Times New Roman"/>
              </a:rPr>
              <a:t>việc thực hiện quyền khiếu nại,</a:t>
            </a:r>
            <a:endParaRPr/>
          </a:p>
          <a:p>
            <a:pPr indent="0" lvl="0" marL="0" marR="0" rtl="0" algn="ctr">
              <a:lnSpc>
                <a:spcPct val="100000"/>
              </a:lnSpc>
              <a:spcBef>
                <a:spcPts val="0"/>
              </a:spcBef>
              <a:spcAft>
                <a:spcPts val="0"/>
              </a:spcAft>
              <a:buClr>
                <a:srgbClr val="660066"/>
              </a:buClr>
              <a:buSzPts val="2800"/>
              <a:buFont typeface="Times New Roman"/>
              <a:buNone/>
            </a:pPr>
            <a:r>
              <a:rPr b="1" i="0" lang="en-US" sz="2800" u="none">
                <a:solidFill>
                  <a:srgbClr val="660066"/>
                </a:solidFill>
                <a:latin typeface="Times New Roman"/>
                <a:ea typeface="Times New Roman"/>
                <a:cs typeface="Times New Roman"/>
                <a:sym typeface="Times New Roman"/>
              </a:rPr>
              <a:t> tố cáo của công dân?</a:t>
            </a:r>
            <a:endParaRPr/>
          </a:p>
        </p:txBody>
      </p:sp>
      <p:sp>
        <p:nvSpPr>
          <p:cNvPr id="249" name="Google Shape;249;p5"/>
          <p:cNvSpPr/>
          <p:nvPr/>
        </p:nvSpPr>
        <p:spPr>
          <a:xfrm>
            <a:off x="3352800" y="2133600"/>
            <a:ext cx="5791200" cy="2286000"/>
          </a:xfrm>
          <a:prstGeom prst="star8">
            <a:avLst>
              <a:gd fmla="val 37500" name="adj"/>
            </a:avLst>
          </a:prstGeom>
          <a:solidFill>
            <a:srgbClr val="CCFF66"/>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660066"/>
              </a:buClr>
              <a:buSzPts val="2800"/>
              <a:buFont typeface="Times New Roman"/>
              <a:buNone/>
            </a:pPr>
            <a:r>
              <a:rPr b="1" i="0" lang="en-US" sz="2800" u="none">
                <a:solidFill>
                  <a:srgbClr val="660066"/>
                </a:solidFill>
                <a:latin typeface="Times New Roman"/>
                <a:ea typeface="Times New Roman"/>
                <a:cs typeface="Times New Roman"/>
                <a:sym typeface="Times New Roman"/>
              </a:rPr>
              <a:t>Căn cứ vào hiến pháp</a:t>
            </a:r>
            <a:endParaRPr/>
          </a:p>
          <a:p>
            <a:pPr indent="0" lvl="0" marL="0" marR="0" rtl="0" algn="ctr">
              <a:lnSpc>
                <a:spcPct val="100000"/>
              </a:lnSpc>
              <a:spcBef>
                <a:spcPts val="0"/>
              </a:spcBef>
              <a:spcAft>
                <a:spcPts val="0"/>
              </a:spcAft>
              <a:buClr>
                <a:srgbClr val="660066"/>
              </a:buClr>
              <a:buSzPts val="2800"/>
              <a:buFont typeface="Times New Roman"/>
              <a:buNone/>
            </a:pPr>
            <a:r>
              <a:rPr b="1" i="0" lang="en-US" sz="2800" u="none">
                <a:solidFill>
                  <a:srgbClr val="660066"/>
                </a:solidFill>
                <a:latin typeface="Times New Roman"/>
                <a:ea typeface="Times New Roman"/>
                <a:cs typeface="Times New Roman"/>
                <a:sym typeface="Times New Roman"/>
              </a:rPr>
              <a:t> và pháp luật</a:t>
            </a:r>
            <a:endParaRPr/>
          </a:p>
        </p:txBody>
      </p:sp>
      <p:sp>
        <p:nvSpPr>
          <p:cNvPr id="250" name="Google Shape;250;p5"/>
          <p:cNvSpPr/>
          <p:nvPr/>
        </p:nvSpPr>
        <p:spPr>
          <a:xfrm>
            <a:off x="3352800" y="1752600"/>
            <a:ext cx="5562600" cy="4343400"/>
          </a:xfrm>
          <a:prstGeom prst="verticalScroll">
            <a:avLst>
              <a:gd fmla="val 12500" name="adj"/>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3600"/>
              <a:buFont typeface="Times New Roman"/>
              <a:buNone/>
            </a:pPr>
            <a:r>
              <a:rPr b="1" i="0" lang="en-US" sz="3600" u="none">
                <a:solidFill>
                  <a:srgbClr val="FFFFFF"/>
                </a:solidFill>
                <a:latin typeface="Times New Roman"/>
                <a:ea typeface="Times New Roman"/>
                <a:cs typeface="Times New Roman"/>
                <a:sym typeface="Times New Roman"/>
              </a:rPr>
              <a:t>Nêu vị trí của quyền </a:t>
            </a:r>
            <a:endParaRPr/>
          </a:p>
          <a:p>
            <a:pPr indent="0" lvl="0" marL="0" marR="0" rtl="0" algn="ctr">
              <a:lnSpc>
                <a:spcPct val="100000"/>
              </a:lnSpc>
              <a:spcBef>
                <a:spcPts val="0"/>
              </a:spcBef>
              <a:spcAft>
                <a:spcPts val="0"/>
              </a:spcAft>
              <a:buClr>
                <a:srgbClr val="FFFFFF"/>
              </a:buClr>
              <a:buSzPts val="3600"/>
              <a:buFont typeface="Times New Roman"/>
              <a:buNone/>
            </a:pPr>
            <a:r>
              <a:rPr b="1" i="0" lang="en-US" sz="3600" u="none">
                <a:solidFill>
                  <a:srgbClr val="FFFFFF"/>
                </a:solidFill>
                <a:latin typeface="Times New Roman"/>
                <a:ea typeface="Times New Roman"/>
                <a:cs typeface="Times New Roman"/>
                <a:sym typeface="Times New Roman"/>
              </a:rPr>
              <a:t>khiếu nại, tố cáo?</a:t>
            </a:r>
            <a:endParaRPr/>
          </a:p>
        </p:txBody>
      </p:sp>
      <p:sp>
        <p:nvSpPr>
          <p:cNvPr id="251" name="Google Shape;251;p5"/>
          <p:cNvSpPr txBox="1"/>
          <p:nvPr/>
        </p:nvSpPr>
        <p:spPr>
          <a:xfrm>
            <a:off x="304800" y="3124200"/>
            <a:ext cx="2895600" cy="13239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Times New Roman"/>
              <a:buNone/>
            </a:pPr>
            <a:r>
              <a:rPr b="1" i="0" lang="en-US" sz="2000" u="none">
                <a:solidFill>
                  <a:schemeClr val="lt1"/>
                </a:solidFill>
                <a:latin typeface="Times New Roman"/>
                <a:ea typeface="Times New Roman"/>
                <a:cs typeface="Times New Roman"/>
                <a:sym typeface="Times New Roman"/>
              </a:rPr>
              <a:t>* Quyền khiếu nại, tố cáo là một trong những quyền cơ bản của công dân... SGK.T51</a:t>
            </a:r>
            <a:endParaRPr/>
          </a:p>
        </p:txBody>
      </p:sp>
      <p:sp>
        <p:nvSpPr>
          <p:cNvPr id="252" name="Google Shape;252;p5"/>
          <p:cNvSpPr txBox="1"/>
          <p:nvPr/>
        </p:nvSpPr>
        <p:spPr>
          <a:xfrm>
            <a:off x="3581400" y="1066800"/>
            <a:ext cx="5638800" cy="4708525"/>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FFFF00"/>
              </a:buClr>
              <a:buSzPts val="3000"/>
              <a:buFont typeface="Times New Roman"/>
              <a:buNone/>
            </a:pPr>
            <a:r>
              <a:rPr b="1" i="0" lang="en-US" sz="3000" u="sng">
                <a:solidFill>
                  <a:srgbClr val="FFFF00"/>
                </a:solidFill>
                <a:latin typeface="Times New Roman"/>
                <a:ea typeface="Times New Roman"/>
                <a:cs typeface="Times New Roman"/>
                <a:sym typeface="Times New Roman"/>
              </a:rPr>
              <a:t>Nhận xét tình huống:</a:t>
            </a:r>
            <a:endParaRPr/>
          </a:p>
          <a:p>
            <a:pPr indent="0" lvl="0" marL="0" marR="0" rtl="0" algn="just">
              <a:lnSpc>
                <a:spcPct val="100000"/>
              </a:lnSpc>
              <a:spcBef>
                <a:spcPts val="0"/>
              </a:spcBef>
              <a:spcAft>
                <a:spcPts val="0"/>
              </a:spcAft>
              <a:buClr>
                <a:srgbClr val="FFFF00"/>
              </a:buClr>
              <a:buSzPts val="3000"/>
              <a:buFont typeface="Times New Roman"/>
              <a:buNone/>
            </a:pPr>
            <a:r>
              <a:rPr b="1" i="0" lang="en-US" sz="3000" u="none">
                <a:solidFill>
                  <a:srgbClr val="FFFF00"/>
                </a:solidFill>
                <a:latin typeface="Times New Roman"/>
                <a:ea typeface="Times New Roman"/>
                <a:cs typeface="Times New Roman"/>
                <a:sym typeface="Times New Roman"/>
              </a:rPr>
              <a:t>Anh A vừa đi trại cai nghiện về, nhà cô H làng xóm với anh A bị mất một chiếc xe đạp vừa mua để chuẩn bị cho con gái</a:t>
            </a:r>
            <a:r>
              <a:rPr b="0" i="0" lang="en-US" sz="3000" u="none">
                <a:solidFill>
                  <a:srgbClr val="FFFF00"/>
                </a:solidFill>
                <a:latin typeface="Times New Roman"/>
                <a:ea typeface="Times New Roman"/>
                <a:cs typeface="Times New Roman"/>
                <a:sym typeface="Times New Roman"/>
              </a:rPr>
              <a:t> </a:t>
            </a:r>
            <a:r>
              <a:rPr b="1" i="0" lang="en-US" sz="3000" u="none">
                <a:solidFill>
                  <a:srgbClr val="FFFF00"/>
                </a:solidFill>
                <a:latin typeface="Times New Roman"/>
                <a:ea typeface="Times New Roman"/>
                <a:cs typeface="Times New Roman"/>
                <a:sym typeface="Times New Roman"/>
              </a:rPr>
              <a:t>đi học ngoài thành phố. Chưa rõ thực hư thế nào, vì tiếc xe cô đã đến ngay công an xã báo rằng: “ Anh A đã lấy cắp chiếc xe đạp của nhà tôi..”</a:t>
            </a:r>
            <a:endParaRPr/>
          </a:p>
        </p:txBody>
      </p:sp>
      <p:sp>
        <p:nvSpPr>
          <p:cNvPr id="253" name="Google Shape;253;p5"/>
          <p:cNvSpPr txBox="1"/>
          <p:nvPr/>
        </p:nvSpPr>
        <p:spPr>
          <a:xfrm>
            <a:off x="3429000" y="3170237"/>
            <a:ext cx="5638800" cy="1570037"/>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FFFF00"/>
              </a:buClr>
              <a:buSzPts val="3200"/>
              <a:buFont typeface="Times New Roman"/>
              <a:buNone/>
            </a:pPr>
            <a:r>
              <a:rPr b="1" i="0" lang="en-US" sz="3200" u="none">
                <a:solidFill>
                  <a:srgbClr val="FFFF00"/>
                </a:solidFill>
                <a:latin typeface="Times New Roman"/>
                <a:ea typeface="Times New Roman"/>
                <a:cs typeface="Times New Roman"/>
                <a:sym typeface="Times New Roman"/>
              </a:rPr>
              <a:t>Khi thực hiện quyền khiếu nại, tố cáo công dân cần thực hiện những yêu cầu gì?</a:t>
            </a:r>
            <a:endParaRPr/>
          </a:p>
        </p:txBody>
      </p:sp>
      <p:sp>
        <p:nvSpPr>
          <p:cNvPr id="254" name="Google Shape;254;p5"/>
          <p:cNvSpPr txBox="1"/>
          <p:nvPr/>
        </p:nvSpPr>
        <p:spPr>
          <a:xfrm>
            <a:off x="304800" y="4694237"/>
            <a:ext cx="2895600" cy="1016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Times New Roman"/>
              <a:buNone/>
            </a:pPr>
            <a:r>
              <a:rPr b="1" i="0" lang="en-US" sz="2000" u="none">
                <a:solidFill>
                  <a:schemeClr val="lt1"/>
                </a:solidFill>
                <a:latin typeface="Times New Roman"/>
                <a:ea typeface="Times New Roman"/>
                <a:cs typeface="Times New Roman"/>
                <a:sym typeface="Times New Roman"/>
              </a:rPr>
              <a:t>* Yêu cầu khi thực hiện cần khách quan, trung thực và thận trọng.</a:t>
            </a:r>
            <a:endParaRPr/>
          </a:p>
        </p:txBody>
      </p:sp>
      <p:sp>
        <p:nvSpPr>
          <p:cNvPr id="255" name="Google Shape;255;p5"/>
          <p:cNvSpPr/>
          <p:nvPr/>
        </p:nvSpPr>
        <p:spPr>
          <a:xfrm>
            <a:off x="2443162" y="42862"/>
            <a:ext cx="6167437" cy="414337"/>
          </a:xfrm>
          <a:prstGeom prst="rect">
            <a:avLst/>
          </a:prstGeom>
        </p:spPr>
        <p:txBody>
          <a:bodyPr>
            <a:prstTxWarp prst="textPlain"/>
          </a:bodyPr>
          <a:lstStyle/>
          <a:p>
            <a:pPr lvl="0" algn="l"/>
            <a:r>
              <a:rPr b="0" i="1">
                <a:ln cap="flat" cmpd="sng" w="12700">
                  <a:solidFill>
                    <a:srgbClr val="EAEAEA"/>
                  </a:solidFill>
                  <a:prstDash val="solid"/>
                  <a:miter lim="800000"/>
                  <a:headEnd len="sm" w="sm" type="none"/>
                  <a:tailEnd len="sm" w="sm" type="none"/>
                </a:ln>
                <a:gradFill>
                  <a:gsLst>
                    <a:gs pos="0">
                      <a:srgbClr val="A603AB"/>
                    </a:gs>
                    <a:gs pos="11999">
                      <a:srgbClr val="E81766"/>
                    </a:gs>
                    <a:gs pos="27000">
                      <a:srgbClr val="EE3F17"/>
                    </a:gs>
                    <a:gs pos="47999">
                      <a:srgbClr val="FFFF00"/>
                    </a:gs>
                    <a:gs pos="64999">
                      <a:srgbClr val="1A8D48"/>
                    </a:gs>
                    <a:gs pos="78999">
                      <a:srgbClr val="0819FB"/>
                    </a:gs>
                    <a:gs pos="100000">
                      <a:srgbClr val="A603AB"/>
                    </a:gs>
                  </a:gsLst>
                  <a:lin ang="0" scaled="0"/>
                </a:gradFill>
                <a:latin typeface="Times New Roman"/>
              </a:rPr>
              <a:t>QUYỀN KHIẾU NẠI TỐ CÁO CỦA CÔNG DÂN </a:t>
            </a:r>
          </a:p>
        </p:txBody>
      </p:sp>
      <p:sp>
        <p:nvSpPr>
          <p:cNvPr id="256" name="Google Shape;256;p5"/>
          <p:cNvSpPr/>
          <p:nvPr/>
        </p:nvSpPr>
        <p:spPr>
          <a:xfrm>
            <a:off x="457200" y="152400"/>
            <a:ext cx="1600200" cy="228600"/>
          </a:xfrm>
          <a:prstGeom prst="rect">
            <a:avLst/>
          </a:prstGeom>
        </p:spPr>
        <p:txBody>
          <a:bodyPr>
            <a:prstTxWarp prst="textPlain"/>
          </a:bodyPr>
          <a:lstStyle/>
          <a:p>
            <a:pPr lvl="0" algn="l"/>
            <a:r>
              <a:rPr b="0" i="1">
                <a:ln>
                  <a:noFill/>
                </a:ln>
                <a:gradFill>
                  <a:gsLst>
                    <a:gs pos="0">
                      <a:srgbClr val="FFFF00"/>
                    </a:gs>
                    <a:gs pos="100000">
                      <a:srgbClr val="FF9933"/>
                    </a:gs>
                  </a:gsLst>
                  <a:path path="circle">
                    <a:fillToRect b="50%" l="50%" r="50%" t="50%"/>
                  </a:path>
                  <a:tileRect/>
                </a:gradFill>
                <a:latin typeface="Times New Roman"/>
              </a:rPr>
              <a:t>Bài 18 </a:t>
            </a:r>
          </a:p>
        </p:txBody>
      </p:sp>
      <p:sp>
        <p:nvSpPr>
          <p:cNvPr id="257" name="Google Shape;257;p5"/>
          <p:cNvSpPr txBox="1"/>
          <p:nvPr/>
        </p:nvSpPr>
        <p:spPr>
          <a:xfrm>
            <a:off x="0" y="1066800"/>
            <a:ext cx="2590800"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Times New Roman"/>
              <a:buNone/>
            </a:pPr>
            <a:r>
              <a:rPr b="1" i="0" lang="en-US" sz="2000" u="none">
                <a:solidFill>
                  <a:schemeClr val="lt1"/>
                </a:solidFill>
                <a:latin typeface="Times New Roman"/>
                <a:ea typeface="Times New Roman"/>
                <a:cs typeface="Times New Roman"/>
                <a:sym typeface="Times New Roman"/>
              </a:rPr>
              <a:t>I. ĐẶT VẤN ĐỀ.</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6"/>
                                        </p:tgtEl>
                                        <p:attrNameLst>
                                          <p:attrName>style.visibility</p:attrName>
                                        </p:attrNameLst>
                                      </p:cBhvr>
                                      <p:to>
                                        <p:strVal val="visible"/>
                                      </p:to>
                                    </p:set>
                                    <p:animEffect filter="fade" transition="in">
                                      <p:cBhvr>
                                        <p:cTn dur="5000"/>
                                        <p:tgtEl>
                                          <p:spTgt spid="246"/>
                                        </p:tgtEl>
                                      </p:cBhvr>
                                    </p:animEffect>
                                  </p:childTnLst>
                                </p:cTn>
                              </p:par>
                              <p:par>
                                <p:cTn fill="hold" nodeType="withEffect" presetClass="entr" presetID="10" presetSubtype="0">
                                  <p:stCondLst>
                                    <p:cond delay="0"/>
                                  </p:stCondLst>
                                  <p:childTnLst>
                                    <p:set>
                                      <p:cBhvr>
                                        <p:cTn dur="1" fill="hold">
                                          <p:stCondLst>
                                            <p:cond delay="0"/>
                                          </p:stCondLst>
                                        </p:cTn>
                                        <p:tgtEl>
                                          <p:spTgt spid="247"/>
                                        </p:tgtEl>
                                        <p:attrNameLst>
                                          <p:attrName>style.visibility</p:attrName>
                                        </p:attrNameLst>
                                      </p:cBhvr>
                                      <p:to>
                                        <p:strVal val="visible"/>
                                      </p:to>
                                    </p:set>
                                    <p:animEffect filter="fade" transition="in">
                                      <p:cBhvr>
                                        <p:cTn dur="5000"/>
                                        <p:tgtEl>
                                          <p:spTgt spid="24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8"/>
                                        </p:tgtEl>
                                        <p:attrNameLst>
                                          <p:attrName>style.visibility</p:attrName>
                                        </p:attrNameLst>
                                      </p:cBhvr>
                                      <p:to>
                                        <p:strVal val="visible"/>
                                      </p:to>
                                    </p:set>
                                    <p:animEffect filter="fade" transition="in">
                                      <p:cBhvr>
                                        <p:cTn dur="2000"/>
                                        <p:tgtEl>
                                          <p:spTgt spid="24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9"/>
                                        </p:tgtEl>
                                        <p:attrNameLst>
                                          <p:attrName>style.visibility</p:attrName>
                                        </p:attrNameLst>
                                      </p:cBhvr>
                                      <p:to>
                                        <p:strVal val="visible"/>
                                      </p:to>
                                    </p:set>
                                    <p:animEffect filter="fade" transition="in">
                                      <p:cBhvr>
                                        <p:cTn dur="2000"/>
                                        <p:tgtEl>
                                          <p:spTgt spid="24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0"/>
                                        </p:tgtEl>
                                        <p:attrNameLst>
                                          <p:attrName>style.visibility</p:attrName>
                                        </p:attrNameLst>
                                      </p:cBhvr>
                                      <p:to>
                                        <p:strVal val="visible"/>
                                      </p:to>
                                    </p:set>
                                    <p:animEffect filter="fade" transition="in">
                                      <p:cBhvr>
                                        <p:cTn dur="500"/>
                                        <p:tgtEl>
                                          <p:spTgt spid="25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1"/>
                                        </p:tgtEl>
                                        <p:attrNameLst>
                                          <p:attrName>style.visibility</p:attrName>
                                        </p:attrNameLst>
                                      </p:cBhvr>
                                      <p:to>
                                        <p:strVal val="visible"/>
                                      </p:to>
                                    </p:set>
                                    <p:animEffect filter="fade" transition="in">
                                      <p:cBhvr>
                                        <p:cTn dur="500"/>
                                        <p:tgtEl>
                                          <p:spTgt spid="25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2000"/>
                                        <p:tgtEl>
                                          <p:spTgt spid="246"/>
                                        </p:tgtEl>
                                      </p:cBhvr>
                                    </p:animEffect>
                                    <p:set>
                                      <p:cBhvr>
                                        <p:cTn dur="1" fill="hold">
                                          <p:stCondLst>
                                            <p:cond delay="2000"/>
                                          </p:stCondLst>
                                        </p:cTn>
                                        <p:tgtEl>
                                          <p:spTgt spid="246"/>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2000"/>
                                        <p:tgtEl>
                                          <p:spTgt spid="247"/>
                                        </p:tgtEl>
                                      </p:cBhvr>
                                    </p:animEffect>
                                    <p:set>
                                      <p:cBhvr>
                                        <p:cTn dur="1" fill="hold">
                                          <p:stCondLst>
                                            <p:cond delay="2000"/>
                                          </p:stCondLst>
                                        </p:cTn>
                                        <p:tgtEl>
                                          <p:spTgt spid="247"/>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2000"/>
                                        <p:tgtEl>
                                          <p:spTgt spid="249"/>
                                        </p:tgtEl>
                                      </p:cBhvr>
                                    </p:animEffect>
                                    <p:set>
                                      <p:cBhvr>
                                        <p:cTn dur="1" fill="hold">
                                          <p:stCondLst>
                                            <p:cond delay="2000"/>
                                          </p:stCondLst>
                                        </p:cTn>
                                        <p:tgtEl>
                                          <p:spTgt spid="249"/>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2000"/>
                                        <p:tgtEl>
                                          <p:spTgt spid="250"/>
                                        </p:tgtEl>
                                      </p:cBhvr>
                                    </p:animEffect>
                                    <p:set>
                                      <p:cBhvr>
                                        <p:cTn dur="1" fill="hold">
                                          <p:stCondLst>
                                            <p:cond delay="2000"/>
                                          </p:stCondLst>
                                        </p:cTn>
                                        <p:tgtEl>
                                          <p:spTgt spid="250"/>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248"/>
                                        </p:tgtEl>
                                      </p:cBhvr>
                                    </p:animEffect>
                                    <p:set>
                                      <p:cBhvr>
                                        <p:cTn dur="1" fill="hold">
                                          <p:stCondLst>
                                            <p:cond delay="500"/>
                                          </p:stCondLst>
                                        </p:cTn>
                                        <p:tgtEl>
                                          <p:spTgt spid="248"/>
                                        </p:tgtEl>
                                        <p:attrNameLst>
                                          <p:attrName>style.visibility</p:attrName>
                                        </p:attrNameLst>
                                      </p:cBhvr>
                                      <p:to>
                                        <p:strVal val="hidden"/>
                                      </p:to>
                                    </p:set>
                                  </p:childTnLst>
                                </p:cTn>
                              </p:par>
                              <p:par>
                                <p:cTn fill="hold" nodeType="withEffect" presetClass="entr" presetID="10" presetSubtype="0">
                                  <p:stCondLst>
                                    <p:cond delay="0"/>
                                  </p:stCondLst>
                                  <p:childTnLst>
                                    <p:set>
                                      <p:cBhvr>
                                        <p:cTn dur="1" fill="hold">
                                          <p:stCondLst>
                                            <p:cond delay="0"/>
                                          </p:stCondLst>
                                        </p:cTn>
                                        <p:tgtEl>
                                          <p:spTgt spid="252"/>
                                        </p:tgtEl>
                                        <p:attrNameLst>
                                          <p:attrName>style.visibility</p:attrName>
                                        </p:attrNameLst>
                                      </p:cBhvr>
                                      <p:to>
                                        <p:strVal val="visible"/>
                                      </p:to>
                                    </p:set>
                                    <p:animEffect filter="fade" transition="in">
                                      <p:cBhvr>
                                        <p:cTn dur="80"/>
                                        <p:tgtEl>
                                          <p:spTgt spid="25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2000"/>
                                        <p:tgtEl>
                                          <p:spTgt spid="252"/>
                                        </p:tgtEl>
                                      </p:cBhvr>
                                    </p:animEffect>
                                    <p:set>
                                      <p:cBhvr>
                                        <p:cTn dur="1" fill="hold">
                                          <p:stCondLst>
                                            <p:cond delay="2000"/>
                                          </p:stCondLst>
                                        </p:cTn>
                                        <p:tgtEl>
                                          <p:spTgt spid="252"/>
                                        </p:tgtEl>
                                        <p:attrNameLst>
                                          <p:attrName>style.visibility</p:attrName>
                                        </p:attrNameLst>
                                      </p:cBhvr>
                                      <p:to>
                                        <p:strVal val="hidden"/>
                                      </p:to>
                                    </p:set>
                                  </p:childTnLst>
                                </p:cTn>
                              </p:par>
                              <p:par>
                                <p:cTn fill="hold" nodeType="withEffect" presetClass="entr" presetID="10" presetSubtype="0">
                                  <p:stCondLst>
                                    <p:cond delay="0"/>
                                  </p:stCondLst>
                                  <p:childTnLst>
                                    <p:set>
                                      <p:cBhvr>
                                        <p:cTn dur="1" fill="hold">
                                          <p:stCondLst>
                                            <p:cond delay="0"/>
                                          </p:stCondLst>
                                        </p:cTn>
                                        <p:tgtEl>
                                          <p:spTgt spid="253"/>
                                        </p:tgtEl>
                                        <p:attrNameLst>
                                          <p:attrName>style.visibility</p:attrName>
                                        </p:attrNameLst>
                                      </p:cBhvr>
                                      <p:to>
                                        <p:strVal val="visible"/>
                                      </p:to>
                                    </p:set>
                                    <p:animEffect filter="fade" transition="in">
                                      <p:cBhvr>
                                        <p:cTn dur="80"/>
                                        <p:tgtEl>
                                          <p:spTgt spid="25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4"/>
                                        </p:tgtEl>
                                        <p:attrNameLst>
                                          <p:attrName>style.visibility</p:attrName>
                                        </p:attrNameLst>
                                      </p:cBhvr>
                                      <p:to>
                                        <p:strVal val="visible"/>
                                      </p:to>
                                    </p:set>
                                    <p:animEffect filter="fade" transition="in">
                                      <p:cBhvr>
                                        <p:cTn dur="500"/>
                                        <p:tgtEl>
                                          <p:spTgt spid="25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cxnSp>
        <p:nvCxnSpPr>
          <p:cNvPr id="263" name="Google Shape;263;p6"/>
          <p:cNvCxnSpPr/>
          <p:nvPr/>
        </p:nvCxnSpPr>
        <p:spPr>
          <a:xfrm>
            <a:off x="3276600" y="1143000"/>
            <a:ext cx="0" cy="5562600"/>
          </a:xfrm>
          <a:prstGeom prst="straightConnector1">
            <a:avLst/>
          </a:prstGeom>
          <a:noFill/>
          <a:ln cap="flat" cmpd="sng" w="38100">
            <a:solidFill>
              <a:srgbClr val="FFFF00"/>
            </a:solidFill>
            <a:prstDash val="solid"/>
            <a:miter lim="800000"/>
            <a:headEnd len="med" w="med" type="none"/>
            <a:tailEnd len="med" w="med" type="none"/>
          </a:ln>
        </p:spPr>
      </p:cxnSp>
      <p:sp>
        <p:nvSpPr>
          <p:cNvPr id="264" name="Google Shape;264;p6"/>
          <p:cNvSpPr txBox="1"/>
          <p:nvPr/>
        </p:nvSpPr>
        <p:spPr>
          <a:xfrm>
            <a:off x="2667000" y="2362200"/>
            <a:ext cx="6477000" cy="519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sp>
        <p:nvSpPr>
          <p:cNvPr id="265" name="Google Shape;265;p6"/>
          <p:cNvSpPr txBox="1"/>
          <p:nvPr/>
        </p:nvSpPr>
        <p:spPr>
          <a:xfrm>
            <a:off x="76200" y="3260725"/>
            <a:ext cx="3124200" cy="7080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FFFF"/>
              </a:buClr>
              <a:buSzPts val="2000"/>
              <a:buFont typeface="Times New Roman"/>
              <a:buNone/>
            </a:pPr>
            <a:r>
              <a:rPr b="1" i="0" lang="en-US" sz="2000" u="none">
                <a:solidFill>
                  <a:srgbClr val="FFFFFF"/>
                </a:solidFill>
                <a:latin typeface="Times New Roman"/>
                <a:ea typeface="Times New Roman"/>
                <a:cs typeface="Times New Roman"/>
                <a:sym typeface="Times New Roman"/>
              </a:rPr>
              <a:t>4. Những điều nhà nước cấm.</a:t>
            </a:r>
            <a:endParaRPr/>
          </a:p>
        </p:txBody>
      </p:sp>
      <p:sp>
        <p:nvSpPr>
          <p:cNvPr id="266" name="Google Shape;266;p6"/>
          <p:cNvSpPr/>
          <p:nvPr/>
        </p:nvSpPr>
        <p:spPr>
          <a:xfrm>
            <a:off x="3352800" y="3276600"/>
            <a:ext cx="5791200" cy="1828800"/>
          </a:xfrm>
          <a:prstGeom prst="ribbon">
            <a:avLst>
              <a:gd fmla="val 2907" name="adj1"/>
              <a:gd fmla="val 50000" name="adj2"/>
            </a:avLst>
          </a:prstGeom>
          <a:solidFill>
            <a:schemeClr val="accent1"/>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00"/>
              </a:buClr>
              <a:buSzPts val="2200"/>
              <a:buFont typeface="Times New Roman"/>
              <a:buNone/>
            </a:pPr>
            <a:r>
              <a:rPr b="1" i="0" lang="en-US" sz="2200" u="none">
                <a:solidFill>
                  <a:srgbClr val="FFFF00"/>
                </a:solidFill>
                <a:latin typeface="Times New Roman"/>
                <a:ea typeface="Times New Roman"/>
                <a:cs typeface="Times New Roman"/>
                <a:sym typeface="Times New Roman"/>
              </a:rPr>
              <a:t>Để bảo vệ cho người khiếu nại, tố cáo</a:t>
            </a:r>
            <a:endParaRPr/>
          </a:p>
          <a:p>
            <a:pPr indent="0" lvl="0" marL="0" marR="0" rtl="0" algn="ctr">
              <a:lnSpc>
                <a:spcPct val="100000"/>
              </a:lnSpc>
              <a:spcBef>
                <a:spcPts val="0"/>
              </a:spcBef>
              <a:spcAft>
                <a:spcPts val="0"/>
              </a:spcAft>
              <a:buClr>
                <a:srgbClr val="FFFF00"/>
              </a:buClr>
              <a:buSzPts val="2200"/>
              <a:buFont typeface="Times New Roman"/>
              <a:buNone/>
            </a:pPr>
            <a:r>
              <a:rPr b="1" i="0" lang="en-US" sz="2200" u="none">
                <a:solidFill>
                  <a:srgbClr val="FFFF00"/>
                </a:solidFill>
                <a:latin typeface="Times New Roman"/>
                <a:ea typeface="Times New Roman"/>
                <a:cs typeface="Times New Roman"/>
                <a:sym typeface="Times New Roman"/>
              </a:rPr>
              <a:t>Nhà nước cấm những hành vi nào?</a:t>
            </a:r>
            <a:endParaRPr/>
          </a:p>
        </p:txBody>
      </p:sp>
      <p:sp>
        <p:nvSpPr>
          <p:cNvPr id="267" name="Google Shape;267;p6"/>
          <p:cNvSpPr txBox="1"/>
          <p:nvPr/>
        </p:nvSpPr>
        <p:spPr>
          <a:xfrm>
            <a:off x="304800" y="3581400"/>
            <a:ext cx="2971800" cy="2678112"/>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FFFFFF"/>
              </a:buClr>
              <a:buSzPts val="2400"/>
              <a:buFont typeface="Times New Roman"/>
              <a:buNone/>
            </a:pPr>
            <a:r>
              <a:rPr b="1" i="0" lang="en-US" sz="2400" u="none">
                <a:solidFill>
                  <a:srgbClr val="FFFFFF"/>
                </a:solidFill>
                <a:latin typeface="Times New Roman"/>
                <a:ea typeface="Times New Roman"/>
                <a:cs typeface="Times New Roman"/>
                <a:sym typeface="Times New Roman"/>
              </a:rPr>
              <a:t>* Nghiêm cấm việc trả thù người khiếu nại, tố cáo hoặc lợi dụng quyền khiếu nại, tố cáo để vu khống, vu cáo làm hại người khác.</a:t>
            </a:r>
            <a:endParaRPr/>
          </a:p>
        </p:txBody>
      </p:sp>
      <p:sp>
        <p:nvSpPr>
          <p:cNvPr id="268" name="Google Shape;268;p6"/>
          <p:cNvSpPr txBox="1"/>
          <p:nvPr/>
        </p:nvSpPr>
        <p:spPr>
          <a:xfrm>
            <a:off x="0" y="1409700"/>
            <a:ext cx="3200400" cy="7080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FFFF"/>
              </a:buClr>
              <a:buSzPts val="2000"/>
              <a:buFont typeface="Times New Roman"/>
              <a:buNone/>
            </a:pPr>
            <a:r>
              <a:rPr b="1" i="0" lang="en-US" sz="2000" u="none">
                <a:solidFill>
                  <a:srgbClr val="FFFFFF"/>
                </a:solidFill>
                <a:latin typeface="Times New Roman"/>
                <a:ea typeface="Times New Roman"/>
                <a:cs typeface="Times New Roman"/>
                <a:sym typeface="Times New Roman"/>
              </a:rPr>
              <a:t>II. NỘI DUNG BÀI HỌC.</a:t>
            </a:r>
            <a:endParaRPr/>
          </a:p>
          <a:p>
            <a:pPr indent="0" lvl="0" marL="0" marR="0" rtl="0" algn="l">
              <a:lnSpc>
                <a:spcPct val="100000"/>
              </a:lnSpc>
              <a:spcBef>
                <a:spcPts val="0"/>
              </a:spcBef>
              <a:spcAft>
                <a:spcPts val="0"/>
              </a:spcAft>
              <a:buClr>
                <a:srgbClr val="FFFFFF"/>
              </a:buClr>
              <a:buSzPts val="2000"/>
              <a:buFont typeface="Times New Roman"/>
              <a:buNone/>
            </a:pPr>
            <a:r>
              <a:rPr b="1" i="0" lang="en-US" sz="2000" u="sng">
                <a:solidFill>
                  <a:srgbClr val="FFFFFF"/>
                </a:solidFill>
                <a:latin typeface="Times New Roman"/>
                <a:ea typeface="Times New Roman"/>
                <a:cs typeface="Times New Roman"/>
                <a:sym typeface="Times New Roman"/>
              </a:rPr>
              <a:t>1. Quyền khiếu nại.</a:t>
            </a:r>
            <a:endParaRPr/>
          </a:p>
        </p:txBody>
      </p:sp>
      <p:sp>
        <p:nvSpPr>
          <p:cNvPr id="269" name="Google Shape;269;p6"/>
          <p:cNvSpPr txBox="1"/>
          <p:nvPr/>
        </p:nvSpPr>
        <p:spPr>
          <a:xfrm>
            <a:off x="33337" y="2041525"/>
            <a:ext cx="2362200"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FFFF"/>
              </a:buClr>
              <a:buSzPts val="2000"/>
              <a:buFont typeface="Times New Roman"/>
              <a:buNone/>
            </a:pPr>
            <a:r>
              <a:rPr b="1" i="0" lang="en-US" sz="2000" u="sng">
                <a:solidFill>
                  <a:srgbClr val="FFFFFF"/>
                </a:solidFill>
                <a:latin typeface="Times New Roman"/>
                <a:ea typeface="Times New Roman"/>
                <a:cs typeface="Times New Roman"/>
                <a:sym typeface="Times New Roman"/>
              </a:rPr>
              <a:t>2. Quyền tố cáo.</a:t>
            </a:r>
            <a:endParaRPr/>
          </a:p>
        </p:txBody>
      </p:sp>
      <p:sp>
        <p:nvSpPr>
          <p:cNvPr id="270" name="Google Shape;270;p6"/>
          <p:cNvSpPr txBox="1"/>
          <p:nvPr/>
        </p:nvSpPr>
        <p:spPr>
          <a:xfrm>
            <a:off x="42862" y="2360612"/>
            <a:ext cx="3233737" cy="10160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FFFFFF"/>
              </a:buClr>
              <a:buSzPts val="2000"/>
              <a:buFont typeface="Times New Roman"/>
              <a:buNone/>
            </a:pPr>
            <a:r>
              <a:rPr b="1" i="0" lang="en-US" sz="2000" u="sng">
                <a:solidFill>
                  <a:srgbClr val="FFFFFF"/>
                </a:solidFill>
                <a:latin typeface="Times New Roman"/>
                <a:ea typeface="Times New Roman"/>
                <a:cs typeface="Times New Roman"/>
                <a:sym typeface="Times New Roman"/>
              </a:rPr>
              <a:t>3. Vị trí, yêu cầu khi thực hiện quyền khiếu nại,  tố cáo.</a:t>
            </a:r>
            <a:endParaRPr/>
          </a:p>
        </p:txBody>
      </p:sp>
      <p:sp>
        <p:nvSpPr>
          <p:cNvPr id="271" name="Google Shape;271;p6"/>
          <p:cNvSpPr/>
          <p:nvPr/>
        </p:nvSpPr>
        <p:spPr>
          <a:xfrm>
            <a:off x="2443162" y="42862"/>
            <a:ext cx="6167437" cy="414337"/>
          </a:xfrm>
          <a:prstGeom prst="rect">
            <a:avLst/>
          </a:prstGeom>
        </p:spPr>
        <p:txBody>
          <a:bodyPr>
            <a:prstTxWarp prst="textPlain"/>
          </a:bodyPr>
          <a:lstStyle/>
          <a:p>
            <a:pPr lvl="0" algn="l"/>
            <a:r>
              <a:rPr b="0" i="1">
                <a:ln cap="flat" cmpd="sng" w="12700">
                  <a:solidFill>
                    <a:srgbClr val="EAEAEA"/>
                  </a:solidFill>
                  <a:prstDash val="solid"/>
                  <a:miter lim="800000"/>
                  <a:headEnd len="sm" w="sm" type="none"/>
                  <a:tailEnd len="sm" w="sm" type="none"/>
                </a:ln>
                <a:gradFill>
                  <a:gsLst>
                    <a:gs pos="0">
                      <a:srgbClr val="A603AB"/>
                    </a:gs>
                    <a:gs pos="11999">
                      <a:srgbClr val="E81766"/>
                    </a:gs>
                    <a:gs pos="27000">
                      <a:srgbClr val="EE3F17"/>
                    </a:gs>
                    <a:gs pos="47999">
                      <a:srgbClr val="FFFF00"/>
                    </a:gs>
                    <a:gs pos="64999">
                      <a:srgbClr val="1A8D48"/>
                    </a:gs>
                    <a:gs pos="78999">
                      <a:srgbClr val="0819FB"/>
                    </a:gs>
                    <a:gs pos="100000">
                      <a:srgbClr val="A603AB"/>
                    </a:gs>
                  </a:gsLst>
                  <a:lin ang="0" scaled="0"/>
                </a:gradFill>
                <a:latin typeface="Times New Roman"/>
              </a:rPr>
              <a:t>QUYỀN KHIẾU NẠI TỐ CÁO CỦA CÔNG DÂN </a:t>
            </a:r>
          </a:p>
        </p:txBody>
      </p:sp>
      <p:sp>
        <p:nvSpPr>
          <p:cNvPr id="272" name="Google Shape;272;p6"/>
          <p:cNvSpPr/>
          <p:nvPr/>
        </p:nvSpPr>
        <p:spPr>
          <a:xfrm>
            <a:off x="457200" y="152400"/>
            <a:ext cx="1600200" cy="228600"/>
          </a:xfrm>
          <a:prstGeom prst="rect">
            <a:avLst/>
          </a:prstGeom>
        </p:spPr>
        <p:txBody>
          <a:bodyPr>
            <a:prstTxWarp prst="textPlain"/>
          </a:bodyPr>
          <a:lstStyle/>
          <a:p>
            <a:pPr lvl="0" algn="l"/>
            <a:r>
              <a:rPr b="0" i="1">
                <a:ln>
                  <a:noFill/>
                </a:ln>
                <a:gradFill>
                  <a:gsLst>
                    <a:gs pos="0">
                      <a:srgbClr val="FFFF00"/>
                    </a:gs>
                    <a:gs pos="100000">
                      <a:srgbClr val="FF9933"/>
                    </a:gs>
                  </a:gsLst>
                  <a:path path="circle">
                    <a:fillToRect b="50%" l="50%" r="50%" t="50%"/>
                  </a:path>
                  <a:tileRect/>
                </a:gradFill>
                <a:latin typeface="Times New Roman"/>
              </a:rPr>
              <a:t>Bài 18 </a:t>
            </a:r>
          </a:p>
        </p:txBody>
      </p:sp>
      <p:sp>
        <p:nvSpPr>
          <p:cNvPr id="273" name="Google Shape;273;p6"/>
          <p:cNvSpPr txBox="1"/>
          <p:nvPr/>
        </p:nvSpPr>
        <p:spPr>
          <a:xfrm>
            <a:off x="0" y="1066800"/>
            <a:ext cx="2590800"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Times New Roman"/>
              <a:buNone/>
            </a:pPr>
            <a:r>
              <a:rPr b="1" i="0" lang="en-US" sz="2000" u="none">
                <a:solidFill>
                  <a:schemeClr val="lt1"/>
                </a:solidFill>
                <a:latin typeface="Times New Roman"/>
                <a:ea typeface="Times New Roman"/>
                <a:cs typeface="Times New Roman"/>
                <a:sym typeface="Times New Roman"/>
              </a:rPr>
              <a:t>I. ĐẶT VẤN ĐỀ.</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6"/>
                                        </p:tgtEl>
                                        <p:attrNameLst>
                                          <p:attrName>style.visibility</p:attrName>
                                        </p:attrNameLst>
                                      </p:cBhvr>
                                      <p:to>
                                        <p:strVal val="visible"/>
                                      </p:to>
                                    </p:set>
                                    <p:animEffect filter="fade" transition="in">
                                      <p:cBhvr>
                                        <p:cTn dur="5000"/>
                                        <p:tgtEl>
                                          <p:spTgt spid="26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7"/>
                                        </p:tgtEl>
                                        <p:attrNameLst>
                                          <p:attrName>style.visibility</p:attrName>
                                        </p:attrNameLst>
                                      </p:cBhvr>
                                      <p:to>
                                        <p:strVal val="visible"/>
                                      </p:to>
                                    </p:set>
                                    <p:animEffect filter="fade" transition="in">
                                      <p:cBhvr>
                                        <p:cTn dur="80"/>
                                        <p:tgtEl>
                                          <p:spTgt spid="26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cxnSp>
        <p:nvCxnSpPr>
          <p:cNvPr id="279" name="Google Shape;279;p7"/>
          <p:cNvCxnSpPr/>
          <p:nvPr/>
        </p:nvCxnSpPr>
        <p:spPr>
          <a:xfrm>
            <a:off x="3276600" y="1143000"/>
            <a:ext cx="0" cy="5562600"/>
          </a:xfrm>
          <a:prstGeom prst="straightConnector1">
            <a:avLst/>
          </a:prstGeom>
          <a:noFill/>
          <a:ln cap="flat" cmpd="sng" w="38100">
            <a:solidFill>
              <a:srgbClr val="FFFF00"/>
            </a:solidFill>
            <a:prstDash val="solid"/>
            <a:miter lim="800000"/>
            <a:headEnd len="med" w="med" type="none"/>
            <a:tailEnd len="med" w="med" type="none"/>
          </a:ln>
        </p:spPr>
      </p:cxnSp>
      <p:sp>
        <p:nvSpPr>
          <p:cNvPr id="280" name="Google Shape;280;p7"/>
          <p:cNvSpPr txBox="1"/>
          <p:nvPr/>
        </p:nvSpPr>
        <p:spPr>
          <a:xfrm>
            <a:off x="0" y="1066800"/>
            <a:ext cx="2590800"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FFFF"/>
              </a:buClr>
              <a:buSzPts val="2000"/>
              <a:buFont typeface="Times New Roman"/>
              <a:buNone/>
            </a:pPr>
            <a:r>
              <a:rPr b="0" i="0" lang="en-US" sz="2000" u="none">
                <a:solidFill>
                  <a:srgbClr val="FFFFFF"/>
                </a:solidFill>
                <a:latin typeface="Times New Roman"/>
                <a:ea typeface="Times New Roman"/>
                <a:cs typeface="Times New Roman"/>
                <a:sym typeface="Times New Roman"/>
              </a:rPr>
              <a:t>I. ĐẶT VẤN ĐỀ.</a:t>
            </a:r>
            <a:endParaRPr/>
          </a:p>
        </p:txBody>
      </p:sp>
      <p:sp>
        <p:nvSpPr>
          <p:cNvPr id="281" name="Google Shape;281;p7"/>
          <p:cNvSpPr txBox="1"/>
          <p:nvPr/>
        </p:nvSpPr>
        <p:spPr>
          <a:xfrm>
            <a:off x="2667000" y="2362200"/>
            <a:ext cx="6477000" cy="519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sp>
        <p:nvSpPr>
          <p:cNvPr id="282" name="Google Shape;282;p7"/>
          <p:cNvSpPr txBox="1"/>
          <p:nvPr/>
        </p:nvSpPr>
        <p:spPr>
          <a:xfrm>
            <a:off x="0" y="1447800"/>
            <a:ext cx="3124200"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Times New Roman"/>
              <a:buNone/>
            </a:pPr>
            <a:r>
              <a:rPr b="0" i="0" lang="en-US" sz="2000" u="none">
                <a:solidFill>
                  <a:schemeClr val="lt1"/>
                </a:solidFill>
                <a:latin typeface="Times New Roman"/>
                <a:ea typeface="Times New Roman"/>
                <a:cs typeface="Times New Roman"/>
                <a:sym typeface="Times New Roman"/>
              </a:rPr>
              <a:t>II. NỘI DUNG  BÀI HỌC.</a:t>
            </a:r>
            <a:endParaRPr/>
          </a:p>
        </p:txBody>
      </p:sp>
      <p:sp>
        <p:nvSpPr>
          <p:cNvPr id="283" name="Google Shape;283;p7"/>
          <p:cNvSpPr txBox="1"/>
          <p:nvPr/>
        </p:nvSpPr>
        <p:spPr>
          <a:xfrm>
            <a:off x="0" y="1881187"/>
            <a:ext cx="2590800"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Times New Roman"/>
              <a:buNone/>
            </a:pPr>
            <a:r>
              <a:rPr b="0" i="0" lang="en-US" sz="2000" u="none">
                <a:solidFill>
                  <a:schemeClr val="lt1"/>
                </a:solidFill>
                <a:latin typeface="Times New Roman"/>
                <a:ea typeface="Times New Roman"/>
                <a:cs typeface="Times New Roman"/>
                <a:sym typeface="Times New Roman"/>
              </a:rPr>
              <a:t>III. BÀI TẬP</a:t>
            </a:r>
            <a:endParaRPr/>
          </a:p>
        </p:txBody>
      </p:sp>
      <p:sp>
        <p:nvSpPr>
          <p:cNvPr id="284" name="Google Shape;284;p7"/>
          <p:cNvSpPr txBox="1"/>
          <p:nvPr/>
        </p:nvSpPr>
        <p:spPr>
          <a:xfrm>
            <a:off x="457200" y="2228850"/>
            <a:ext cx="24384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FFFF"/>
              </a:buClr>
              <a:buSzPts val="2400"/>
              <a:buFont typeface="Times New Roman"/>
              <a:buNone/>
            </a:pPr>
            <a:r>
              <a:rPr b="1" i="0" lang="en-US" sz="2400" u="none">
                <a:solidFill>
                  <a:srgbClr val="FFFFFF"/>
                </a:solidFill>
                <a:latin typeface="Times New Roman"/>
                <a:ea typeface="Times New Roman"/>
                <a:cs typeface="Times New Roman"/>
                <a:sym typeface="Times New Roman"/>
              </a:rPr>
              <a:t>1. Bài tập 2</a:t>
            </a:r>
            <a:endParaRPr/>
          </a:p>
        </p:txBody>
      </p:sp>
      <p:sp>
        <p:nvSpPr>
          <p:cNvPr id="285" name="Google Shape;285;p7"/>
          <p:cNvSpPr txBox="1"/>
          <p:nvPr/>
        </p:nvSpPr>
        <p:spPr>
          <a:xfrm>
            <a:off x="3429000" y="2365375"/>
            <a:ext cx="5638800" cy="2678112"/>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FFFFFF"/>
              </a:buClr>
              <a:buSzPts val="2400"/>
              <a:buFont typeface="Times New Roman"/>
              <a:buNone/>
            </a:pPr>
            <a:r>
              <a:rPr b="1" i="0" lang="en-US" sz="2400" u="none">
                <a:solidFill>
                  <a:srgbClr val="FFFFFF"/>
                </a:solidFill>
                <a:latin typeface="Times New Roman"/>
                <a:ea typeface="Times New Roman"/>
                <a:cs typeface="Times New Roman"/>
                <a:sym typeface="Times New Roman"/>
              </a:rPr>
              <a:t>	Khi phát hiện thấy chủ tịch UBND Quận ra quyết định xử phạt hành vi phạm hành chính đối với chị Bình vượt quá thẩm quyền, ông Ân (hàng xóm nhà chị Bình) có quyền khiếu nại quyết định trên của chủ tịch UBND Quận không? Vì sao?</a:t>
            </a:r>
            <a:endParaRPr/>
          </a:p>
        </p:txBody>
      </p:sp>
      <p:sp>
        <p:nvSpPr>
          <p:cNvPr id="286" name="Google Shape;286;p7"/>
          <p:cNvSpPr txBox="1"/>
          <p:nvPr/>
        </p:nvSpPr>
        <p:spPr>
          <a:xfrm>
            <a:off x="0" y="2819400"/>
            <a:ext cx="3048000" cy="3046412"/>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FFFF00"/>
              </a:buClr>
              <a:buSzPts val="2400"/>
              <a:buFont typeface="Times New Roman"/>
              <a:buNone/>
            </a:pPr>
            <a:r>
              <a:rPr b="1" i="0" lang="en-US" sz="2400" u="none">
                <a:solidFill>
                  <a:srgbClr val="FFFF00"/>
                </a:solidFill>
                <a:latin typeface="Times New Roman"/>
                <a:ea typeface="Times New Roman"/>
                <a:cs typeface="Times New Roman"/>
                <a:sym typeface="Times New Roman"/>
              </a:rPr>
              <a:t>- Ông Ân (hàng xóm nhà chị Bình) không có quyền khiếu nại quyết định trên của chủ tịch UBND Quận </a:t>
            </a:r>
            <a:endParaRPr/>
          </a:p>
          <a:p>
            <a:pPr indent="0" lvl="0" marL="0" marR="0" rtl="0" algn="just">
              <a:lnSpc>
                <a:spcPct val="100000"/>
              </a:lnSpc>
              <a:spcBef>
                <a:spcPts val="0"/>
              </a:spcBef>
              <a:spcAft>
                <a:spcPts val="0"/>
              </a:spcAft>
              <a:buClr>
                <a:srgbClr val="FFFF00"/>
              </a:buClr>
              <a:buSzPts val="2400"/>
              <a:buFont typeface="Times New Roman"/>
              <a:buNone/>
            </a:pPr>
            <a:r>
              <a:rPr b="1" i="0" lang="en-US" sz="2400" u="none">
                <a:solidFill>
                  <a:srgbClr val="FFFF00"/>
                </a:solidFill>
                <a:latin typeface="Times New Roman"/>
                <a:ea typeface="Times New Roman"/>
                <a:cs typeface="Times New Roman"/>
                <a:sym typeface="Times New Roman"/>
              </a:rPr>
              <a:t>- Vì ông không phải là người trực tiếp có quyền lợi bị xâm hại.</a:t>
            </a:r>
            <a:endParaRPr/>
          </a:p>
        </p:txBody>
      </p:sp>
      <p:sp>
        <p:nvSpPr>
          <p:cNvPr id="287" name="Google Shape;287;p7"/>
          <p:cNvSpPr/>
          <p:nvPr/>
        </p:nvSpPr>
        <p:spPr>
          <a:xfrm>
            <a:off x="2443162" y="42862"/>
            <a:ext cx="6167437" cy="414337"/>
          </a:xfrm>
          <a:prstGeom prst="rect">
            <a:avLst/>
          </a:prstGeom>
        </p:spPr>
        <p:txBody>
          <a:bodyPr>
            <a:prstTxWarp prst="textPlain"/>
          </a:bodyPr>
          <a:lstStyle/>
          <a:p>
            <a:pPr lvl="0" algn="l"/>
            <a:r>
              <a:rPr b="0" i="1">
                <a:ln cap="flat" cmpd="sng" w="12700">
                  <a:solidFill>
                    <a:srgbClr val="EAEAEA"/>
                  </a:solidFill>
                  <a:prstDash val="solid"/>
                  <a:miter lim="800000"/>
                  <a:headEnd len="sm" w="sm" type="none"/>
                  <a:tailEnd len="sm" w="sm" type="none"/>
                </a:ln>
                <a:gradFill>
                  <a:gsLst>
                    <a:gs pos="0">
                      <a:srgbClr val="A603AB"/>
                    </a:gs>
                    <a:gs pos="11999">
                      <a:srgbClr val="E81766"/>
                    </a:gs>
                    <a:gs pos="27000">
                      <a:srgbClr val="EE3F17"/>
                    </a:gs>
                    <a:gs pos="47999">
                      <a:srgbClr val="FFFF00"/>
                    </a:gs>
                    <a:gs pos="64999">
                      <a:srgbClr val="1A8D48"/>
                    </a:gs>
                    <a:gs pos="78999">
                      <a:srgbClr val="0819FB"/>
                    </a:gs>
                    <a:gs pos="100000">
                      <a:srgbClr val="A603AB"/>
                    </a:gs>
                  </a:gsLst>
                  <a:lin ang="0" scaled="0"/>
                </a:gradFill>
                <a:latin typeface="Times New Roman"/>
              </a:rPr>
              <a:t>QUYỀN KHIẾU NẠI TỐ CÁO CỦA CÔNG DÂN </a:t>
            </a:r>
          </a:p>
        </p:txBody>
      </p:sp>
      <p:sp>
        <p:nvSpPr>
          <p:cNvPr id="288" name="Google Shape;288;p7"/>
          <p:cNvSpPr/>
          <p:nvPr/>
        </p:nvSpPr>
        <p:spPr>
          <a:xfrm>
            <a:off x="457200" y="152400"/>
            <a:ext cx="1600200" cy="228600"/>
          </a:xfrm>
          <a:prstGeom prst="rect">
            <a:avLst/>
          </a:prstGeom>
        </p:spPr>
        <p:txBody>
          <a:bodyPr>
            <a:prstTxWarp prst="textPlain"/>
          </a:bodyPr>
          <a:lstStyle/>
          <a:p>
            <a:pPr lvl="0" algn="l"/>
            <a:r>
              <a:rPr b="0" i="1">
                <a:ln>
                  <a:noFill/>
                </a:ln>
                <a:gradFill>
                  <a:gsLst>
                    <a:gs pos="0">
                      <a:srgbClr val="FFFF00"/>
                    </a:gs>
                    <a:gs pos="100000">
                      <a:srgbClr val="FF9933"/>
                    </a:gs>
                  </a:gsLst>
                  <a:path path="circle">
                    <a:fillToRect b="50%" l="50%" r="50%" t="50%"/>
                  </a:path>
                  <a:tileRect/>
                </a:gradFill>
                <a:latin typeface="Times New Roman"/>
              </a:rPr>
              <a:t>Bài 18 </a:t>
            </a: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5"/>
                                        </p:tgtEl>
                                        <p:attrNameLst>
                                          <p:attrName>style.visibility</p:attrName>
                                        </p:attrNameLst>
                                      </p:cBhvr>
                                      <p:to>
                                        <p:strVal val="visible"/>
                                      </p:to>
                                    </p:set>
                                    <p:animEffect filter="fade" transition="in">
                                      <p:cBhvr>
                                        <p:cTn dur="1"/>
                                        <p:tgtEl>
                                          <p:spTgt spid="28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6"/>
                                        </p:tgtEl>
                                        <p:attrNameLst>
                                          <p:attrName>style.visibility</p:attrName>
                                        </p:attrNameLst>
                                      </p:cBhvr>
                                      <p:to>
                                        <p:strVal val="visible"/>
                                      </p:to>
                                    </p:set>
                                    <p:animEffect filter="fade" transition="in">
                                      <p:cBhvr>
                                        <p:cTn dur="2000"/>
                                        <p:tgtEl>
                                          <p:spTgt spid="28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3" name="Shape 293"/>
        <p:cNvGrpSpPr/>
        <p:nvPr/>
      </p:nvGrpSpPr>
      <p:grpSpPr>
        <a:xfrm>
          <a:off x="0" y="0"/>
          <a:ext cx="0" cy="0"/>
          <a:chOff x="0" y="0"/>
          <a:chExt cx="0" cy="0"/>
        </a:xfrm>
      </p:grpSpPr>
      <p:cxnSp>
        <p:nvCxnSpPr>
          <p:cNvPr id="294" name="Google Shape;294;p8"/>
          <p:cNvCxnSpPr/>
          <p:nvPr/>
        </p:nvCxnSpPr>
        <p:spPr>
          <a:xfrm>
            <a:off x="3276600" y="1143000"/>
            <a:ext cx="0" cy="5562600"/>
          </a:xfrm>
          <a:prstGeom prst="straightConnector1">
            <a:avLst/>
          </a:prstGeom>
          <a:noFill/>
          <a:ln cap="flat" cmpd="sng" w="38100">
            <a:solidFill>
              <a:srgbClr val="FFFF00"/>
            </a:solidFill>
            <a:prstDash val="solid"/>
            <a:miter lim="800000"/>
            <a:headEnd len="med" w="med" type="none"/>
            <a:tailEnd len="med" w="med" type="none"/>
          </a:ln>
        </p:spPr>
      </p:cxnSp>
      <p:sp>
        <p:nvSpPr>
          <p:cNvPr id="295" name="Google Shape;295;p8"/>
          <p:cNvSpPr txBox="1"/>
          <p:nvPr/>
        </p:nvSpPr>
        <p:spPr>
          <a:xfrm>
            <a:off x="2667000" y="2362200"/>
            <a:ext cx="6477000" cy="519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2400" u="none">
              <a:solidFill>
                <a:schemeClr val="lt1"/>
              </a:solidFill>
              <a:latin typeface="Arial Narrow"/>
              <a:ea typeface="Arial Narrow"/>
              <a:cs typeface="Arial Narrow"/>
              <a:sym typeface="Arial Narrow"/>
            </a:endParaRPr>
          </a:p>
        </p:txBody>
      </p:sp>
      <p:sp>
        <p:nvSpPr>
          <p:cNvPr id="296" name="Google Shape;296;p8"/>
          <p:cNvSpPr txBox="1"/>
          <p:nvPr/>
        </p:nvSpPr>
        <p:spPr>
          <a:xfrm>
            <a:off x="3429000" y="2365375"/>
            <a:ext cx="5638800" cy="3786187"/>
          </a:xfrm>
          <a:prstGeom prst="rect">
            <a:avLst/>
          </a:prstGeom>
          <a:noFill/>
          <a:ln>
            <a:noFill/>
          </a:ln>
        </p:spPr>
        <p:txBody>
          <a:bodyPr anchorCtr="0" anchor="t" bIns="45700" lIns="91425" spcFirstLastPara="1" rIns="91425" wrap="square" tIns="45700">
            <a:spAutoFit/>
          </a:bodyPr>
          <a:lstStyle/>
          <a:p>
            <a:pPr indent="-342900" lvl="0" marL="342900" marR="0" rtl="0" algn="just">
              <a:lnSpc>
                <a:spcPct val="100000"/>
              </a:lnSpc>
              <a:spcBef>
                <a:spcPts val="0"/>
              </a:spcBef>
              <a:spcAft>
                <a:spcPts val="0"/>
              </a:spcAft>
              <a:buClr>
                <a:srgbClr val="FFFFFF"/>
              </a:buClr>
              <a:buSzPts val="2400"/>
              <a:buFont typeface="Times New Roman"/>
              <a:buNone/>
            </a:pPr>
            <a:r>
              <a:rPr b="1" i="0" lang="en-US" sz="2400" u="none">
                <a:solidFill>
                  <a:srgbClr val="FFFFFF"/>
                </a:solidFill>
                <a:latin typeface="Times New Roman"/>
                <a:ea typeface="Times New Roman"/>
                <a:cs typeface="Times New Roman"/>
                <a:sym typeface="Times New Roman"/>
              </a:rPr>
              <a:t>	Hãy nhận xét và phát biểu suy nghĩ của mình về các ý kiến sau?</a:t>
            </a:r>
            <a:endParaRPr/>
          </a:p>
          <a:p>
            <a:pPr indent="-342900" lvl="0" marL="342900" marR="0" rtl="0" algn="just">
              <a:lnSpc>
                <a:spcPct val="100000"/>
              </a:lnSpc>
              <a:spcBef>
                <a:spcPts val="0"/>
              </a:spcBef>
              <a:spcAft>
                <a:spcPts val="0"/>
              </a:spcAft>
              <a:buClr>
                <a:srgbClr val="FFFFFF"/>
              </a:buClr>
              <a:buSzPts val="300"/>
              <a:buFont typeface="Arial"/>
              <a:buChar char="•"/>
            </a:pPr>
            <a:r>
              <a:rPr b="1" i="0" lang="en-US" sz="2400" u="none">
                <a:solidFill>
                  <a:srgbClr val="FFFFFF"/>
                </a:solidFill>
                <a:latin typeface="Times New Roman"/>
                <a:ea typeface="Times New Roman"/>
                <a:cs typeface="Times New Roman"/>
                <a:sym typeface="Times New Roman"/>
              </a:rPr>
              <a:t>Thực hiện tốt quyền khiếu nại, tố cáo là tham gia quản lý nhà nước, quán lý xã hội.</a:t>
            </a:r>
            <a:endParaRPr/>
          </a:p>
          <a:p>
            <a:pPr indent="-342900" lvl="0" marL="342900" marR="0" rtl="0" algn="just">
              <a:lnSpc>
                <a:spcPct val="100000"/>
              </a:lnSpc>
              <a:spcBef>
                <a:spcPts val="0"/>
              </a:spcBef>
              <a:spcAft>
                <a:spcPts val="0"/>
              </a:spcAft>
              <a:buClr>
                <a:srgbClr val="FFFFFF"/>
              </a:buClr>
              <a:buSzPts val="300"/>
              <a:buFont typeface="Arial"/>
              <a:buChar char="•"/>
            </a:pPr>
            <a:r>
              <a:rPr b="1" i="0" lang="en-US" sz="2400" u="none">
                <a:solidFill>
                  <a:srgbClr val="FFFFFF"/>
                </a:solidFill>
                <a:latin typeface="Times New Roman"/>
                <a:ea typeface="Times New Roman"/>
                <a:cs typeface="Times New Roman"/>
                <a:sym typeface="Times New Roman"/>
              </a:rPr>
              <a:t>Thực hiện quyền khiếu nại, tố cáo không phải là tham gia quản lý nhà nước mà chỉ để bảo vệ lợi ích của bản thân công dân.</a:t>
            </a:r>
            <a:endParaRPr/>
          </a:p>
          <a:p>
            <a:pPr indent="0" lvl="0" marL="0" marR="0" rtl="0" algn="l">
              <a:lnSpc>
                <a:spcPct val="100000"/>
              </a:lnSpc>
              <a:spcBef>
                <a:spcPts val="0"/>
              </a:spcBef>
              <a:spcAft>
                <a:spcPts val="0"/>
              </a:spcAft>
              <a:buNone/>
            </a:pPr>
            <a:r>
              <a:t/>
            </a:r>
            <a:endParaRPr b="1" i="0" sz="2400" u="none">
              <a:solidFill>
                <a:srgbClr val="FFFFFF"/>
              </a:solidFill>
              <a:latin typeface="Times New Roman"/>
              <a:ea typeface="Times New Roman"/>
              <a:cs typeface="Times New Roman"/>
              <a:sym typeface="Times New Roman"/>
            </a:endParaRPr>
          </a:p>
        </p:txBody>
      </p:sp>
      <p:sp>
        <p:nvSpPr>
          <p:cNvPr id="297" name="Google Shape;297;p8"/>
          <p:cNvSpPr txBox="1"/>
          <p:nvPr/>
        </p:nvSpPr>
        <p:spPr>
          <a:xfrm>
            <a:off x="471487" y="2667000"/>
            <a:ext cx="24384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Times New Roman"/>
              <a:buNone/>
            </a:pPr>
            <a:r>
              <a:rPr b="1" i="0" lang="en-US" sz="2400" u="none">
                <a:solidFill>
                  <a:schemeClr val="lt1"/>
                </a:solidFill>
                <a:latin typeface="Times New Roman"/>
                <a:ea typeface="Times New Roman"/>
                <a:cs typeface="Times New Roman"/>
                <a:sym typeface="Times New Roman"/>
              </a:rPr>
              <a:t>2. </a:t>
            </a:r>
            <a:r>
              <a:rPr b="1" i="0" lang="en-US" sz="2400" u="none">
                <a:solidFill>
                  <a:srgbClr val="FFFFFF"/>
                </a:solidFill>
                <a:latin typeface="Times New Roman"/>
                <a:ea typeface="Times New Roman"/>
                <a:cs typeface="Times New Roman"/>
                <a:sym typeface="Times New Roman"/>
              </a:rPr>
              <a:t>Bài tập </a:t>
            </a:r>
            <a:r>
              <a:rPr b="1" i="0" lang="en-US" sz="2400" u="none">
                <a:solidFill>
                  <a:schemeClr val="lt1"/>
                </a:solidFill>
                <a:latin typeface="Times New Roman"/>
                <a:ea typeface="Times New Roman"/>
                <a:cs typeface="Times New Roman"/>
                <a:sym typeface="Times New Roman"/>
              </a:rPr>
              <a:t>3</a:t>
            </a:r>
            <a:endParaRPr/>
          </a:p>
        </p:txBody>
      </p:sp>
      <p:sp>
        <p:nvSpPr>
          <p:cNvPr id="298" name="Google Shape;298;p8"/>
          <p:cNvSpPr txBox="1"/>
          <p:nvPr/>
        </p:nvSpPr>
        <p:spPr>
          <a:xfrm>
            <a:off x="152400" y="3124200"/>
            <a:ext cx="3124200" cy="3416300"/>
          </a:xfrm>
          <a:prstGeom prst="rect">
            <a:avLst/>
          </a:prstGeom>
          <a:noFill/>
          <a:ln>
            <a:noFill/>
          </a:ln>
        </p:spPr>
        <p:txBody>
          <a:bodyPr anchorCtr="0" anchor="t" bIns="45700" lIns="91425" spcFirstLastPara="1" rIns="91425" wrap="square" tIns="45700">
            <a:spAutoFit/>
          </a:bodyPr>
          <a:lstStyle/>
          <a:p>
            <a:pPr indent="-19050" lvl="0" marL="0" marR="0" rtl="0" algn="just">
              <a:lnSpc>
                <a:spcPct val="100000"/>
              </a:lnSpc>
              <a:spcBef>
                <a:spcPts val="0"/>
              </a:spcBef>
              <a:spcAft>
                <a:spcPts val="0"/>
              </a:spcAft>
              <a:buClr>
                <a:srgbClr val="FFFF00"/>
              </a:buClr>
              <a:buSzPts val="300"/>
              <a:buFont typeface="Arial"/>
              <a:buChar char="-"/>
            </a:pPr>
            <a:r>
              <a:rPr b="1" i="0" lang="en-US" sz="2400" u="none">
                <a:solidFill>
                  <a:srgbClr val="FFFF00"/>
                </a:solidFill>
                <a:latin typeface="Times New Roman"/>
                <a:ea typeface="Times New Roman"/>
                <a:cs typeface="Times New Roman"/>
                <a:sym typeface="Times New Roman"/>
              </a:rPr>
              <a:t>Đồng tình ý kiến a vì: Thực hiện tốt quyền này không chỉ bảo vệ cho lợi ích của bản thân mà còn để đảm bảo sự công bằng, trật tự xã hội.</a:t>
            </a:r>
            <a:endParaRPr/>
          </a:p>
          <a:p>
            <a:pPr indent="-19050" lvl="0" marL="0" marR="0" rtl="0" algn="just">
              <a:lnSpc>
                <a:spcPct val="100000"/>
              </a:lnSpc>
              <a:spcBef>
                <a:spcPts val="0"/>
              </a:spcBef>
              <a:spcAft>
                <a:spcPts val="0"/>
              </a:spcAft>
              <a:buClr>
                <a:srgbClr val="FFFF00"/>
              </a:buClr>
              <a:buSzPts val="300"/>
              <a:buFont typeface="Arial"/>
              <a:buChar char="-"/>
            </a:pPr>
            <a:r>
              <a:rPr b="1" i="0" lang="en-US" sz="2400" u="none">
                <a:solidFill>
                  <a:srgbClr val="FFFF00"/>
                </a:solidFill>
                <a:latin typeface="Times New Roman"/>
                <a:ea typeface="Times New Roman"/>
                <a:cs typeface="Times New Roman"/>
                <a:sym typeface="Times New Roman"/>
              </a:rPr>
              <a:t> Không đồng tình với ý kiến b.</a:t>
            </a:r>
            <a:endParaRPr/>
          </a:p>
        </p:txBody>
      </p:sp>
      <p:sp>
        <p:nvSpPr>
          <p:cNvPr id="299" name="Google Shape;299;p8"/>
          <p:cNvSpPr txBox="1"/>
          <p:nvPr/>
        </p:nvSpPr>
        <p:spPr>
          <a:xfrm>
            <a:off x="0" y="1066800"/>
            <a:ext cx="2590800"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FFFF"/>
              </a:buClr>
              <a:buSzPts val="2000"/>
              <a:buFont typeface="Times New Roman"/>
              <a:buNone/>
            </a:pPr>
            <a:r>
              <a:rPr b="0" i="0" lang="en-US" sz="2000" u="none">
                <a:solidFill>
                  <a:srgbClr val="FFFFFF"/>
                </a:solidFill>
                <a:latin typeface="Times New Roman"/>
                <a:ea typeface="Times New Roman"/>
                <a:cs typeface="Times New Roman"/>
                <a:sym typeface="Times New Roman"/>
              </a:rPr>
              <a:t>I. ĐẶT VẤN ĐỀ.</a:t>
            </a:r>
            <a:endParaRPr/>
          </a:p>
        </p:txBody>
      </p:sp>
      <p:sp>
        <p:nvSpPr>
          <p:cNvPr id="300" name="Google Shape;300;p8"/>
          <p:cNvSpPr txBox="1"/>
          <p:nvPr/>
        </p:nvSpPr>
        <p:spPr>
          <a:xfrm>
            <a:off x="0" y="1447800"/>
            <a:ext cx="3124200"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Times New Roman"/>
              <a:buNone/>
            </a:pPr>
            <a:r>
              <a:rPr b="0" i="0" lang="en-US" sz="2000" u="none">
                <a:solidFill>
                  <a:schemeClr val="lt1"/>
                </a:solidFill>
                <a:latin typeface="Times New Roman"/>
                <a:ea typeface="Times New Roman"/>
                <a:cs typeface="Times New Roman"/>
                <a:sym typeface="Times New Roman"/>
              </a:rPr>
              <a:t>II. NỘI DUNG  BÀI HỌC.</a:t>
            </a:r>
            <a:endParaRPr/>
          </a:p>
        </p:txBody>
      </p:sp>
      <p:sp>
        <p:nvSpPr>
          <p:cNvPr id="301" name="Google Shape;301;p8"/>
          <p:cNvSpPr txBox="1"/>
          <p:nvPr/>
        </p:nvSpPr>
        <p:spPr>
          <a:xfrm>
            <a:off x="0" y="1881187"/>
            <a:ext cx="2590800"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Times New Roman"/>
              <a:buNone/>
            </a:pPr>
            <a:r>
              <a:rPr b="0" i="0" lang="en-US" sz="2000" u="none">
                <a:solidFill>
                  <a:schemeClr val="lt1"/>
                </a:solidFill>
                <a:latin typeface="Times New Roman"/>
                <a:ea typeface="Times New Roman"/>
                <a:cs typeface="Times New Roman"/>
                <a:sym typeface="Times New Roman"/>
              </a:rPr>
              <a:t>III. BÀI TẬP</a:t>
            </a:r>
            <a:endParaRPr/>
          </a:p>
        </p:txBody>
      </p:sp>
      <p:sp>
        <p:nvSpPr>
          <p:cNvPr id="302" name="Google Shape;302;p8"/>
          <p:cNvSpPr txBox="1"/>
          <p:nvPr/>
        </p:nvSpPr>
        <p:spPr>
          <a:xfrm>
            <a:off x="457200" y="2228850"/>
            <a:ext cx="24384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FFFF"/>
              </a:buClr>
              <a:buSzPts val="2400"/>
              <a:buFont typeface="Times New Roman"/>
              <a:buNone/>
            </a:pPr>
            <a:r>
              <a:rPr b="1" i="0" lang="en-US" sz="2400" u="none">
                <a:solidFill>
                  <a:srgbClr val="FFFFFF"/>
                </a:solidFill>
                <a:latin typeface="Times New Roman"/>
                <a:ea typeface="Times New Roman"/>
                <a:cs typeface="Times New Roman"/>
                <a:sym typeface="Times New Roman"/>
              </a:rPr>
              <a:t>1. Bài tập 2</a:t>
            </a:r>
            <a:endParaRPr/>
          </a:p>
        </p:txBody>
      </p:sp>
      <p:sp>
        <p:nvSpPr>
          <p:cNvPr id="303" name="Google Shape;303;p8"/>
          <p:cNvSpPr/>
          <p:nvPr/>
        </p:nvSpPr>
        <p:spPr>
          <a:xfrm>
            <a:off x="2443162" y="42862"/>
            <a:ext cx="6167437" cy="414337"/>
          </a:xfrm>
          <a:prstGeom prst="rect">
            <a:avLst/>
          </a:prstGeom>
        </p:spPr>
        <p:txBody>
          <a:bodyPr>
            <a:prstTxWarp prst="textPlain"/>
          </a:bodyPr>
          <a:lstStyle/>
          <a:p>
            <a:pPr lvl="0" algn="l"/>
            <a:r>
              <a:rPr b="0" i="1">
                <a:ln cap="flat" cmpd="sng" w="12700">
                  <a:solidFill>
                    <a:srgbClr val="EAEAEA"/>
                  </a:solidFill>
                  <a:prstDash val="solid"/>
                  <a:miter lim="800000"/>
                  <a:headEnd len="sm" w="sm" type="none"/>
                  <a:tailEnd len="sm" w="sm" type="none"/>
                </a:ln>
                <a:gradFill>
                  <a:gsLst>
                    <a:gs pos="0">
                      <a:srgbClr val="A603AB"/>
                    </a:gs>
                    <a:gs pos="11999">
                      <a:srgbClr val="E81766"/>
                    </a:gs>
                    <a:gs pos="27000">
                      <a:srgbClr val="EE3F17"/>
                    </a:gs>
                    <a:gs pos="47999">
                      <a:srgbClr val="FFFF00"/>
                    </a:gs>
                    <a:gs pos="64999">
                      <a:srgbClr val="1A8D48"/>
                    </a:gs>
                    <a:gs pos="78999">
                      <a:srgbClr val="0819FB"/>
                    </a:gs>
                    <a:gs pos="100000">
                      <a:srgbClr val="A603AB"/>
                    </a:gs>
                  </a:gsLst>
                  <a:lin ang="0" scaled="0"/>
                </a:gradFill>
                <a:latin typeface="Times New Roman"/>
              </a:rPr>
              <a:t>QUYỀN KHIẾU NẠI TỐ CÁO CỦA CÔNG DÂN </a:t>
            </a:r>
          </a:p>
        </p:txBody>
      </p:sp>
      <p:sp>
        <p:nvSpPr>
          <p:cNvPr id="304" name="Google Shape;304;p8"/>
          <p:cNvSpPr/>
          <p:nvPr/>
        </p:nvSpPr>
        <p:spPr>
          <a:xfrm>
            <a:off x="457200" y="152400"/>
            <a:ext cx="1600200" cy="228600"/>
          </a:xfrm>
          <a:prstGeom prst="rect">
            <a:avLst/>
          </a:prstGeom>
        </p:spPr>
        <p:txBody>
          <a:bodyPr>
            <a:prstTxWarp prst="textPlain"/>
          </a:bodyPr>
          <a:lstStyle/>
          <a:p>
            <a:pPr lvl="0" algn="l"/>
            <a:r>
              <a:rPr b="0" i="1">
                <a:ln>
                  <a:noFill/>
                </a:ln>
                <a:gradFill>
                  <a:gsLst>
                    <a:gs pos="0">
                      <a:srgbClr val="FFFF00"/>
                    </a:gs>
                    <a:gs pos="100000">
                      <a:srgbClr val="FF9933"/>
                    </a:gs>
                  </a:gsLst>
                  <a:path path="circle">
                    <a:fillToRect b="50%" l="50%" r="50%" t="50%"/>
                  </a:path>
                  <a:tileRect/>
                </a:gradFill>
                <a:latin typeface="Times New Roman"/>
              </a:rPr>
              <a:t>Bài 18 </a:t>
            </a: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gtEl>
                                        <p:attrNameLst>
                                          <p:attrName>style.visibility</p:attrName>
                                        </p:attrNameLst>
                                      </p:cBhvr>
                                      <p:to>
                                        <p:strVal val="visible"/>
                                      </p:to>
                                    </p:set>
                                    <p:animEffect filter="fade" transition="in">
                                      <p:cBhvr>
                                        <p:cTn dur="1"/>
                                        <p:tgtEl>
                                          <p:spTgt spid="29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8"/>
                                        </p:tgtEl>
                                        <p:attrNameLst>
                                          <p:attrName>style.visibility</p:attrName>
                                        </p:attrNameLst>
                                      </p:cBhvr>
                                      <p:to>
                                        <p:strVal val="visible"/>
                                      </p:to>
                                    </p:set>
                                    <p:animEffect filter="fade" transition="in">
                                      <p:cBhvr>
                                        <p:cTn dur="500"/>
                                        <p:tgtEl>
                                          <p:spTgt spid="29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2009-12-17T06:44:31Z</dcterms:created>
  <dc:creator>Ngoc Trinh Ngo</dc:creator>
</cp:coreProperties>
</file>