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58" r:id="rId5"/>
    <p:sldId id="262" r:id="rId6"/>
  </p:sldIdLst>
  <p:sldSz cx="12192000" cy="6858000"/>
  <p:notesSz cx="6858000" cy="9144000"/>
  <p:embeddedFontLst>
    <p:embeddedFont>
      <p:font typeface="VNI-Avo" pitchFamily="2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.VnAvant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767B-CB86-44E0-AB63-FDE0E6CB59A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29F9-1C15-4A9E-A6BF-2CB6C55C1D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31BA8-264C-4F1D-AA8B-A0704B671BDA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4" y="119951"/>
            <a:ext cx="11437530" cy="5587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7090" y="5832670"/>
            <a:ext cx="912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Ñaøn seû naâu keâu ríu rít ôû sau nhaø.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154" y="5845731"/>
            <a:ext cx="8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3938" y="5848182"/>
            <a:ext cx="838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8792" y="5845794"/>
            <a:ext cx="846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eâu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449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865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1722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6636391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au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sau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9969" y="276288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cau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6396" y="279593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taøu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0098" y="287305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baäu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847" y="281866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gaáu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9665" y="278413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kheàu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6646" y="2751691"/>
            <a:ext cx="1390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reâu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414" y="5828441"/>
            <a:ext cx="357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rau cuû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2917" y="582844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con traâu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7549" y="5828440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chuù teãu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4" y="3877937"/>
            <a:ext cx="2219635" cy="19740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599" y="4208443"/>
            <a:ext cx="2648320" cy="15860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254" y="3718836"/>
            <a:ext cx="1340517" cy="20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299200" y="3032126"/>
            <a:ext cx="538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333399"/>
                </a:solidFill>
                <a:latin typeface=".VnAvant" pitchFamily="34" charset="0"/>
              </a:rPr>
              <a:t>®au</a:t>
            </a:r>
            <a:endParaRPr lang="en-US">
              <a:solidFill>
                <a:srgbClr val="333399"/>
              </a:solidFill>
              <a:latin typeface=".VnAvant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5181601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.VnAvant" pitchFamily="34" charset="0"/>
              </a:rPr>
              <a:t>mµu rªu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04800" y="3200401"/>
            <a:ext cx="52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.VnAvant" pitchFamily="34" charset="0"/>
              </a:rPr>
              <a:t>thªu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400800" y="1219201"/>
            <a:ext cx="52832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.VnAvant" pitchFamily="34" charset="0"/>
              </a:rPr>
              <a:t>tau</a:t>
            </a:r>
            <a:endParaRPr lang="en-US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508000" y="1219201"/>
            <a:ext cx="538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mtClean="0">
                <a:latin typeface=".VnAvant" pitchFamily="34" charset="0"/>
              </a:rPr>
              <a:t>lÒu</a:t>
            </a:r>
            <a:endParaRPr lang="en-US">
              <a:latin typeface=".VnAvant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1601" y="609600"/>
            <a:ext cx="11791951" cy="6096000"/>
            <a:chOff x="143" y="432"/>
            <a:chExt cx="5427" cy="3840"/>
          </a:xfrm>
        </p:grpSpPr>
        <p:sp>
          <p:nvSpPr>
            <p:cNvPr id="9245" name="Rectangle 14"/>
            <p:cNvSpPr>
              <a:spLocks noChangeArrowheads="1"/>
            </p:cNvSpPr>
            <p:nvPr/>
          </p:nvSpPr>
          <p:spPr bwMode="auto">
            <a:xfrm>
              <a:off x="143" y="432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15"/>
            <p:cNvSpPr>
              <a:spLocks noChangeArrowheads="1"/>
            </p:cNvSpPr>
            <p:nvPr/>
          </p:nvSpPr>
          <p:spPr bwMode="auto">
            <a:xfrm>
              <a:off x="143" y="1728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16"/>
            <p:cNvSpPr>
              <a:spLocks noChangeArrowheads="1"/>
            </p:cNvSpPr>
            <p:nvPr/>
          </p:nvSpPr>
          <p:spPr bwMode="auto">
            <a:xfrm>
              <a:off x="2851" y="432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17"/>
            <p:cNvSpPr>
              <a:spLocks noChangeArrowheads="1"/>
            </p:cNvSpPr>
            <p:nvPr/>
          </p:nvSpPr>
          <p:spPr bwMode="auto">
            <a:xfrm>
              <a:off x="2851" y="1728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18"/>
            <p:cNvSpPr>
              <a:spLocks noChangeArrowheads="1"/>
            </p:cNvSpPr>
            <p:nvPr/>
          </p:nvSpPr>
          <p:spPr bwMode="auto">
            <a:xfrm>
              <a:off x="143" y="3014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98" name="Picture 26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0" y="2590801"/>
            <a:ext cx="5994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336800" y="31242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32800" y="0"/>
            <a:ext cx="2336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3333CC"/>
                </a:solidFill>
                <a:latin typeface=".VnAvant" pitchFamily="34" charset="0"/>
              </a:rPr>
              <a:t>Bắt</a:t>
            </a:r>
            <a:r>
              <a:rPr lang="en-US" sz="2800" dirty="0">
                <a:solidFill>
                  <a:srgbClr val="33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.VnAvant" pitchFamily="34" charset="0"/>
              </a:rPr>
              <a:t>đầu</a:t>
            </a:r>
            <a:endParaRPr lang="en-US" sz="2800" dirty="0">
              <a:solidFill>
                <a:srgbClr val="3333CC"/>
              </a:solidFill>
              <a:latin typeface=".VnAvant" pitchFamily="34" charset="0"/>
            </a:endParaRPr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6</a:t>
            </a: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8</a:t>
            </a:r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10769600" y="0"/>
            <a:ext cx="14224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800" dirty="0">
                <a:solidFill>
                  <a:srgbClr val="3333CC"/>
                </a:solidFill>
              </a:rPr>
              <a:t>10</a:t>
            </a:r>
          </a:p>
        </p:txBody>
      </p:sp>
      <p:sp>
        <p:nvSpPr>
          <p:cNvPr id="9234" name="Oval 42"/>
          <p:cNvSpPr>
            <a:spLocks noChangeArrowheads="1"/>
          </p:cNvSpPr>
          <p:nvPr/>
        </p:nvSpPr>
        <p:spPr bwMode="auto">
          <a:xfrm>
            <a:off x="609600" y="0"/>
            <a:ext cx="7416800" cy="533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600">
                <a:solidFill>
                  <a:srgbClr val="FF00FF"/>
                </a:solidFill>
                <a:latin typeface=".VnAvant" pitchFamily="34" charset="0"/>
              </a:rPr>
              <a:t>Trß ch¬i: « cöa bÝ mËt</a:t>
            </a:r>
          </a:p>
        </p:txBody>
      </p:sp>
      <p:pic>
        <p:nvPicPr>
          <p:cNvPr id="3115" name="Picture 43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5994400" y="4667250"/>
            <a:ext cx="6197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680944" y="4820797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49" name="Picture 23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6060018" y="609600"/>
            <a:ext cx="613198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8636000" y="11430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54" name="Picture 20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0" y="53340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2438400" y="12192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62" name="Picture 32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5994400" y="2590801"/>
            <a:ext cx="6197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8636000" y="30480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64" name="Picture 30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0" y="4648200"/>
            <a:ext cx="60557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2438400" y="51816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099" grpId="0" animBg="1"/>
      <p:bldP spid="3109" grpId="0" animBg="1"/>
      <p:bldP spid="3109" grpId="1" animBg="1"/>
      <p:bldP spid="3110" grpId="0" animBg="1"/>
      <p:bldP spid="3110" grpId="1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6" grpId="0" animBg="1"/>
      <p:bldP spid="50" grpId="0" animBg="1"/>
      <p:bldP spid="55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0" y="1221385"/>
            <a:ext cx="11528295" cy="32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1461910" y="2315283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2957689" y="4406548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0" y="7086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lIns="91398" tIns="45700" rIns="91398" bIns="45700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4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0439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317" y="10431463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733" y="104140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733" y="104140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267" y="127508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184" y="12742863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725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725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noi7.png"/>
          <p:cNvPicPr>
            <a:picLocks noChangeAspect="1"/>
          </p:cNvPicPr>
          <p:nvPr/>
        </p:nvPicPr>
        <p:blipFill>
          <a:blip r:embed="rId4"/>
          <a:srcRect b="74467"/>
          <a:stretch>
            <a:fillRect/>
          </a:stretch>
        </p:blipFill>
        <p:spPr bwMode="auto">
          <a:xfrm>
            <a:off x="1925462" y="2758017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noi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211" y="2762780"/>
            <a:ext cx="495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noi7.png"/>
          <p:cNvPicPr>
            <a:picLocks noChangeAspect="1"/>
          </p:cNvPicPr>
          <p:nvPr/>
        </p:nvPicPr>
        <p:blipFill>
          <a:blip r:embed="rId4"/>
          <a:srcRect t="17021"/>
          <a:stretch>
            <a:fillRect/>
          </a:stretch>
        </p:blipFill>
        <p:spPr bwMode="auto">
          <a:xfrm>
            <a:off x="1936044" y="2910417"/>
            <a:ext cx="43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oi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262" y="2754842"/>
            <a:ext cx="279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8.png"/>
          <p:cNvPicPr>
            <a:picLocks/>
          </p:cNvPicPr>
          <p:nvPr/>
        </p:nvPicPr>
        <p:blipFill>
          <a:blip r:embed="rId7"/>
          <a:srcRect l="-12973" t="42857" r="22162"/>
          <a:stretch>
            <a:fillRect/>
          </a:stretch>
        </p:blipFill>
        <p:spPr bwMode="auto">
          <a:xfrm>
            <a:off x="2439811" y="2802467"/>
            <a:ext cx="82973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2770011" y="2764367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3462162" y="2777067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4178" y="3221567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7.png"/>
          <p:cNvPicPr>
            <a:picLocks noChangeAspect="1"/>
          </p:cNvPicPr>
          <p:nvPr/>
        </p:nvPicPr>
        <p:blipFill>
          <a:blip r:embed="rId4"/>
          <a:srcRect r="23529" b="84396"/>
          <a:stretch>
            <a:fillRect/>
          </a:stretch>
        </p:blipFill>
        <p:spPr bwMode="auto">
          <a:xfrm rot="9091688">
            <a:off x="3138311" y="3527955"/>
            <a:ext cx="33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98390">
            <a:off x="3252612" y="2848505"/>
            <a:ext cx="5969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571501" y="1604963"/>
            <a:ext cx="1367597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viết :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" name="Picture 40" descr="noi9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7628" y="2770717"/>
            <a:ext cx="9101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6214534" y="2368904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33" descr="1.png"/>
          <p:cNvPicPr>
            <a:picLocks noChangeAspect="1"/>
          </p:cNvPicPr>
          <p:nvPr/>
        </p:nvPicPr>
        <p:blipFill>
          <a:blip r:embed="rId10"/>
          <a:srcRect l="-137222" t="-46378" r="-2777" b="42029"/>
          <a:stretch>
            <a:fillRect/>
          </a:stretch>
        </p:blipFill>
        <p:spPr bwMode="auto">
          <a:xfrm>
            <a:off x="6062134" y="2446868"/>
            <a:ext cx="829733" cy="26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7" descr="2.png"/>
          <p:cNvPicPr>
            <a:picLocks noChangeAspect="1"/>
          </p:cNvPicPr>
          <p:nvPr/>
        </p:nvPicPr>
        <p:blipFill>
          <a:blip r:embed="rId11"/>
          <a:srcRect t="34782" r="-45454" b="30435"/>
          <a:stretch>
            <a:fillRect/>
          </a:stretch>
        </p:blipFill>
        <p:spPr bwMode="auto">
          <a:xfrm rot="19989713">
            <a:off x="6725254" y="2520598"/>
            <a:ext cx="397400" cy="2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5" descr="noi7.png"/>
          <p:cNvPicPr>
            <a:picLocks noChangeAspect="1"/>
          </p:cNvPicPr>
          <p:nvPr/>
        </p:nvPicPr>
        <p:blipFill>
          <a:blip r:embed="rId4"/>
          <a:srcRect b="74467"/>
          <a:stretch>
            <a:fillRect/>
          </a:stretch>
        </p:blipFill>
        <p:spPr bwMode="auto">
          <a:xfrm>
            <a:off x="6695018" y="2826280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6" descr="noi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2635" y="2831042"/>
            <a:ext cx="495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37" descr="noi7.png"/>
          <p:cNvPicPr>
            <a:picLocks noChangeAspect="1"/>
          </p:cNvPicPr>
          <p:nvPr/>
        </p:nvPicPr>
        <p:blipFill>
          <a:blip r:embed="rId4"/>
          <a:srcRect t="17021"/>
          <a:stretch>
            <a:fillRect/>
          </a:stretch>
        </p:blipFill>
        <p:spPr bwMode="auto">
          <a:xfrm>
            <a:off x="6705601" y="2978680"/>
            <a:ext cx="43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138" descr="noi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6818" y="2823105"/>
            <a:ext cx="279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139" descr="8.png"/>
          <p:cNvPicPr>
            <a:picLocks/>
          </p:cNvPicPr>
          <p:nvPr/>
        </p:nvPicPr>
        <p:blipFill>
          <a:blip r:embed="rId7"/>
          <a:srcRect l="-12973" t="42857" r="22162"/>
          <a:stretch>
            <a:fillRect/>
          </a:stretch>
        </p:blipFill>
        <p:spPr bwMode="auto">
          <a:xfrm>
            <a:off x="7209368" y="2870730"/>
            <a:ext cx="82973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40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7539568" y="2832630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8231718" y="2845330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142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03735" y="3289830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143" descr="noi7.png"/>
          <p:cNvPicPr>
            <a:picLocks noChangeAspect="1"/>
          </p:cNvPicPr>
          <p:nvPr/>
        </p:nvPicPr>
        <p:blipFill>
          <a:blip r:embed="rId4"/>
          <a:srcRect r="23529" b="84396"/>
          <a:stretch>
            <a:fillRect/>
          </a:stretch>
        </p:blipFill>
        <p:spPr bwMode="auto">
          <a:xfrm rot="9091688">
            <a:off x="7907867" y="3596217"/>
            <a:ext cx="33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01610">
            <a:off x="8022168" y="2916768"/>
            <a:ext cx="5969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145" descr="noi9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7185" y="2838980"/>
            <a:ext cx="9101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76</Words>
  <PresentationFormat>Custom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VNI-Avo</vt:lpstr>
      <vt:lpstr>Calibri</vt:lpstr>
      <vt:lpstr>.VnAvant</vt:lpstr>
      <vt:lpstr>Times New Roman</vt:lpstr>
      <vt:lpstr>Calibri Light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2020-10-19T12:51:54Z</dcterms:created>
  <dcterms:modified xsi:type="dcterms:W3CDTF">2020-11-03T09:36:00Z</dcterms:modified>
</cp:coreProperties>
</file>