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4"/>
  </p:notesMasterIdLst>
  <p:handoutMasterIdLst>
    <p:handoutMasterId r:id="rId25"/>
  </p:handoutMasterIdLst>
  <p:sldIdLst>
    <p:sldId id="3205" r:id="rId2"/>
    <p:sldId id="3203" r:id="rId3"/>
    <p:sldId id="3206" r:id="rId4"/>
    <p:sldId id="3163" r:id="rId5"/>
    <p:sldId id="3147" r:id="rId6"/>
    <p:sldId id="3154" r:id="rId7"/>
    <p:sldId id="3150" r:id="rId8"/>
    <p:sldId id="3207" r:id="rId9"/>
    <p:sldId id="3145" r:id="rId10"/>
    <p:sldId id="3148" r:id="rId11"/>
    <p:sldId id="3151" r:id="rId12"/>
    <p:sldId id="3161" r:id="rId13"/>
    <p:sldId id="3208" r:id="rId14"/>
    <p:sldId id="3143" r:id="rId15"/>
    <p:sldId id="3144" r:id="rId16"/>
    <p:sldId id="3152" r:id="rId17"/>
    <p:sldId id="3149" r:id="rId18"/>
    <p:sldId id="3209" r:id="rId19"/>
    <p:sldId id="3142" r:id="rId20"/>
    <p:sldId id="3146" r:id="rId21"/>
    <p:sldId id="3162" r:id="rId22"/>
    <p:sldId id="3210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8E5F"/>
    <a:srgbClr val="A5A5A5"/>
    <a:srgbClr val="7C7C7C"/>
    <a:srgbClr val="A53025"/>
    <a:srgbClr val="156A47"/>
    <a:srgbClr val="1D8D5F"/>
    <a:srgbClr val="00ADEE"/>
    <a:srgbClr val="EC206C"/>
    <a:srgbClr val="BC148E"/>
    <a:srgbClr val="0A1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32" autoAdjust="0"/>
    <p:restoredTop sz="92986" autoAdjust="0"/>
  </p:normalViewPr>
  <p:slideViewPr>
    <p:cSldViewPr>
      <p:cViewPr varScale="1">
        <p:scale>
          <a:sx n="110" d="100"/>
          <a:sy n="110" d="100"/>
        </p:scale>
        <p:origin x="660" y="102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2017/10/5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653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1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644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697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267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665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809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755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517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60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56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772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946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128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43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501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17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012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560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918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13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64748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6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2017/10/5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47" Type="http://schemas.openxmlformats.org/officeDocument/2006/relationships/image" Target="../media/image44.png"/><Relationship Id="rId50" Type="http://schemas.openxmlformats.org/officeDocument/2006/relationships/image" Target="../media/image47.png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29" Type="http://schemas.openxmlformats.org/officeDocument/2006/relationships/image" Target="../media/image26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42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49" Type="http://schemas.openxmlformats.org/officeDocument/2006/relationships/image" Target="../media/image46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4" Type="http://schemas.openxmlformats.org/officeDocument/2006/relationships/image" Target="../media/image4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43" Type="http://schemas.openxmlformats.org/officeDocument/2006/relationships/image" Target="../media/image40.png"/><Relationship Id="rId48" Type="http://schemas.openxmlformats.org/officeDocument/2006/relationships/image" Target="../media/image45.png"/><Relationship Id="rId8" Type="http://schemas.openxmlformats.org/officeDocument/2006/relationships/image" Target="../media/image5.png"/><Relationship Id="rId51" Type="http://schemas.openxmlformats.org/officeDocument/2006/relationships/image" Target="../media/image48.png"/><Relationship Id="rId3" Type="http://schemas.openxmlformats.org/officeDocument/2006/relationships/slideLayout" Target="../slideLayouts/slideLayout1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46" Type="http://schemas.openxmlformats.org/officeDocument/2006/relationships/image" Target="../media/image43.png"/><Relationship Id="rId20" Type="http://schemas.openxmlformats.org/officeDocument/2006/relationships/image" Target="../media/image17.png"/><Relationship Id="rId41" Type="http://schemas.openxmlformats.org/officeDocument/2006/relationships/image" Target="../media/image38.png"/><Relationship Id="rId1" Type="http://schemas.microsoft.com/office/2007/relationships/media" Target="../media/media1.mp3"/><Relationship Id="rId6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7" name="组合 1476"/>
          <p:cNvGrpSpPr/>
          <p:nvPr/>
        </p:nvGrpSpPr>
        <p:grpSpPr>
          <a:xfrm>
            <a:off x="-123353" y="3244849"/>
            <a:ext cx="3279775" cy="3987801"/>
            <a:chOff x="236687" y="-17115"/>
            <a:chExt cx="3279775" cy="3987801"/>
          </a:xfrm>
        </p:grpSpPr>
        <p:sp>
          <p:nvSpPr>
            <p:cNvPr id="1397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8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9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0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1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2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3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4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5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6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7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8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9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0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1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2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1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2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3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4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5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6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7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8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9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0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1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2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3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4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5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6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7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8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9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5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8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9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7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8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9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0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1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2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3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4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5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6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7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8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9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0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1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2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3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4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110" name="Picture 8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1" name="Picture 8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2" name="Picture 8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3" name="Picture 8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0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122" name="Picture 9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3" name="Picture 9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8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0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1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6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7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8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9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0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1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2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3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4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5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6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7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8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9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0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1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2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3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4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5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6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7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8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9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0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1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0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1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2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3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4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5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6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7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8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9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0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1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2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3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4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5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6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7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8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9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0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1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2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3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4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5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6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7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8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9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0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1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472" name="Picture 20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3" name="Picture 201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" name="Picture 20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" name="Picture 203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6" name="Picture 20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" name="Picture 206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" name="Picture 207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" name="Picture 208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" name="Picture 209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4" name="Picture 210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" name="Picture 211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6" name="Picture 21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242" name="Picture 218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3" name="Picture 219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4" name="Picture 220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5" name="Picture 221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6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7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8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9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0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1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2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3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4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5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6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7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8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9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8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9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0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1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6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7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8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9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0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1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2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3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4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5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6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7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8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9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0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1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2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3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4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5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6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7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8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9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0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1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2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3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4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5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6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7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8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9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305" name="Picture 281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6" name="Picture 282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7" name="Picture 283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8" name="Picture 284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9" name="Picture 285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0" name="Picture 286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" name="Picture 287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2" name="Picture 288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3" name="Picture 289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4" name="Picture 290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1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2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3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4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5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6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7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8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9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0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1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2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3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4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5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6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7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8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9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0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1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2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3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4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5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6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7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8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9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0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1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2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3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4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5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6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7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8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9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0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1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2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3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4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5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6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7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8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9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0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1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2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3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4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5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6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7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8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9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0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1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2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3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4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5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6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7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8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9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0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1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5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6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7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8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9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0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1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2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3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4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5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6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7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8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9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0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1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2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3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4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5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6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7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413" name="Picture 389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4" name="Picture 390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5" name="Picture 391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6" name="Picture 392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7" name="Picture 393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8" name="Picture 394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9" name="Picture 395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0" name="Picture 396"/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8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9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0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1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2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3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4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5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6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16" name="TextBox 5"/>
          <p:cNvSpPr txBox="1">
            <a:spLocks noChangeArrowheads="1"/>
          </p:cNvSpPr>
          <p:nvPr/>
        </p:nvSpPr>
        <p:spPr bwMode="auto">
          <a:xfrm>
            <a:off x="3289605" y="3369622"/>
            <a:ext cx="6279540" cy="52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400" kern="2000" dirty="0" smtClean="0">
                <a:solidFill>
                  <a:srgbClr val="1C8E5F"/>
                </a:solidFill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EARLY CHILDHOOD TRAINING CLASSES</a:t>
            </a:r>
            <a:endParaRPr lang="zh-CN" altLang="en-US" sz="2400" kern="2000" dirty="0">
              <a:solidFill>
                <a:srgbClr val="1C8E5F"/>
              </a:solidFill>
              <a:latin typeface="Arial" panose="020B0604020202020204" pitchFamily="34" charset="0"/>
              <a:ea typeface="方正正准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7" name="TextBox 6"/>
          <p:cNvSpPr txBox="1">
            <a:spLocks noChangeArrowheads="1"/>
          </p:cNvSpPr>
          <p:nvPr/>
        </p:nvSpPr>
        <p:spPr bwMode="auto">
          <a:xfrm>
            <a:off x="2636132" y="2094349"/>
            <a:ext cx="7586486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8000" kern="2000" dirty="0" smtClean="0">
                <a:solidFill>
                  <a:srgbClr val="1C8E5F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Arial" panose="020B0604020202020204" pitchFamily="34" charset="0"/>
              </a:rPr>
              <a:t>幼儿</a:t>
            </a:r>
            <a:r>
              <a:rPr lang="zh-CN" altLang="en-US" sz="8000" kern="2000" dirty="0" smtClean="0">
                <a:solidFill>
                  <a:srgbClr val="FF00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Arial" panose="020B0604020202020204" pitchFamily="34" charset="0"/>
              </a:rPr>
              <a:t>培训</a:t>
            </a:r>
            <a:r>
              <a:rPr lang="zh-CN" altLang="en-US" sz="8000" kern="2000" dirty="0" smtClean="0">
                <a:solidFill>
                  <a:srgbClr val="1C8E5F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Arial" panose="020B0604020202020204" pitchFamily="34" charset="0"/>
              </a:rPr>
              <a:t>辅导班</a:t>
            </a:r>
            <a:endParaRPr lang="zh-CN" altLang="en-US" sz="8000" kern="2000" dirty="0">
              <a:solidFill>
                <a:srgbClr val="1C8E5F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8" name="TextBox 18"/>
          <p:cNvSpPr txBox="1"/>
          <p:nvPr/>
        </p:nvSpPr>
        <p:spPr>
          <a:xfrm>
            <a:off x="5030196" y="3951314"/>
            <a:ext cx="2798358" cy="894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9" dirty="0">
                <a:solidFill>
                  <a:srgbClr val="1C8E5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汇报人： 千库网    </a:t>
            </a:r>
            <a:endParaRPr lang="en-US" altLang="zh-CN" sz="2109" dirty="0" smtClean="0">
              <a:solidFill>
                <a:srgbClr val="1C8E5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9" dirty="0" smtClean="0">
                <a:solidFill>
                  <a:srgbClr val="1C8E5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汇报</a:t>
            </a:r>
            <a:r>
              <a:rPr lang="zh-CN" altLang="en-US" sz="2109" dirty="0">
                <a:solidFill>
                  <a:srgbClr val="1C8E5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lang="en-US" altLang="zh-CN" sz="2109" dirty="0">
                <a:solidFill>
                  <a:srgbClr val="1C8E5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XX</a:t>
            </a:r>
            <a:r>
              <a:rPr lang="zh-CN" altLang="en-US" sz="2109" dirty="0">
                <a:solidFill>
                  <a:srgbClr val="1C8E5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CN" sz="2109" dirty="0">
                <a:solidFill>
                  <a:srgbClr val="1C8E5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XX</a:t>
            </a:r>
            <a:r>
              <a:rPr lang="zh-CN" altLang="en-US" sz="2109" dirty="0">
                <a:solidFill>
                  <a:srgbClr val="1C8E5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月</a:t>
            </a:r>
            <a:endParaRPr lang="en-US" altLang="zh-CN" sz="2109" dirty="0">
              <a:solidFill>
                <a:srgbClr val="1C8E5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可爱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6124575" y="-9201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0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6" grpId="0"/>
      <p:bldP spid="417" grpId="0"/>
      <p:bldP spid="4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7" y="1655178"/>
            <a:ext cx="5783425" cy="5225014"/>
            <a:chOff x="0" y="1569337"/>
            <a:chExt cx="5484146" cy="4954631"/>
          </a:xfrm>
        </p:grpSpPr>
        <p:sp>
          <p:nvSpPr>
            <p:cNvPr id="851" name="Freeform 5"/>
            <p:cNvSpPr>
              <a:spLocks/>
            </p:cNvSpPr>
            <p:nvPr/>
          </p:nvSpPr>
          <p:spPr bwMode="auto">
            <a:xfrm>
              <a:off x="1510340" y="1570966"/>
              <a:ext cx="971049" cy="1603209"/>
            </a:xfrm>
            <a:custGeom>
              <a:avLst/>
              <a:gdLst>
                <a:gd name="T0" fmla="*/ 504 w 504"/>
                <a:gd name="T1" fmla="*/ 832 h 832"/>
                <a:gd name="T2" fmla="*/ 0 w 504"/>
                <a:gd name="T3" fmla="*/ 514 h 832"/>
                <a:gd name="T4" fmla="*/ 0 w 504"/>
                <a:gd name="T5" fmla="*/ 0 h 832"/>
                <a:gd name="T6" fmla="*/ 504 w 504"/>
                <a:gd name="T7" fmla="*/ 530 h 832"/>
                <a:gd name="T8" fmla="*/ 504 w 504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832"/>
                  </a:moveTo>
                  <a:cubicBezTo>
                    <a:pt x="336" y="726"/>
                    <a:pt x="168" y="620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77"/>
                    <a:pt x="336" y="353"/>
                    <a:pt x="504" y="530"/>
                  </a:cubicBezTo>
                  <a:cubicBezTo>
                    <a:pt x="504" y="631"/>
                    <a:pt x="504" y="731"/>
                    <a:pt x="504" y="8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2" name="Freeform 6"/>
            <p:cNvSpPr>
              <a:spLocks/>
            </p:cNvSpPr>
            <p:nvPr/>
          </p:nvSpPr>
          <p:spPr bwMode="auto">
            <a:xfrm>
              <a:off x="1510340" y="2560752"/>
              <a:ext cx="971049" cy="1195075"/>
            </a:xfrm>
            <a:custGeom>
              <a:avLst/>
              <a:gdLst>
                <a:gd name="T0" fmla="*/ 504 w 504"/>
                <a:gd name="T1" fmla="*/ 620 h 620"/>
                <a:gd name="T2" fmla="*/ 0 w 504"/>
                <a:gd name="T3" fmla="*/ 514 h 620"/>
                <a:gd name="T4" fmla="*/ 0 w 504"/>
                <a:gd name="T5" fmla="*/ 0 h 620"/>
                <a:gd name="T6" fmla="*/ 504 w 504"/>
                <a:gd name="T7" fmla="*/ 318 h 620"/>
                <a:gd name="T8" fmla="*/ 504 w 50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620"/>
                  </a:moveTo>
                  <a:cubicBezTo>
                    <a:pt x="336" y="585"/>
                    <a:pt x="168" y="54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06"/>
                    <a:pt x="336" y="212"/>
                    <a:pt x="504" y="318"/>
                  </a:cubicBezTo>
                  <a:cubicBezTo>
                    <a:pt x="504" y="419"/>
                    <a:pt x="504" y="519"/>
                    <a:pt x="504" y="6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3" name="Freeform 7"/>
            <p:cNvSpPr>
              <a:spLocks/>
            </p:cNvSpPr>
            <p:nvPr/>
          </p:nvSpPr>
          <p:spPr bwMode="auto">
            <a:xfrm>
              <a:off x="1510340" y="3551352"/>
              <a:ext cx="971049" cy="990600"/>
            </a:xfrm>
            <a:custGeom>
              <a:avLst/>
              <a:gdLst>
                <a:gd name="T0" fmla="*/ 504 w 504"/>
                <a:gd name="T1" fmla="*/ 408 h 514"/>
                <a:gd name="T2" fmla="*/ 0 w 504"/>
                <a:gd name="T3" fmla="*/ 514 h 514"/>
                <a:gd name="T4" fmla="*/ 0 w 504"/>
                <a:gd name="T5" fmla="*/ 0 h 514"/>
                <a:gd name="T6" fmla="*/ 504 w 504"/>
                <a:gd name="T7" fmla="*/ 106 h 514"/>
                <a:gd name="T8" fmla="*/ 504 w 504"/>
                <a:gd name="T9" fmla="*/ 40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514">
                  <a:moveTo>
                    <a:pt x="504" y="408"/>
                  </a:moveTo>
                  <a:cubicBezTo>
                    <a:pt x="336" y="443"/>
                    <a:pt x="168" y="47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35"/>
                    <a:pt x="336" y="71"/>
                    <a:pt x="504" y="106"/>
                  </a:cubicBezTo>
                  <a:cubicBezTo>
                    <a:pt x="504" y="207"/>
                    <a:pt x="504" y="307"/>
                    <a:pt x="504" y="4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4" name="Freeform 8"/>
            <p:cNvSpPr>
              <a:spLocks/>
            </p:cNvSpPr>
            <p:nvPr/>
          </p:nvSpPr>
          <p:spPr bwMode="auto">
            <a:xfrm>
              <a:off x="1510340" y="4337478"/>
              <a:ext cx="971049" cy="1194260"/>
            </a:xfrm>
            <a:custGeom>
              <a:avLst/>
              <a:gdLst>
                <a:gd name="T0" fmla="*/ 504 w 504"/>
                <a:gd name="T1" fmla="*/ 302 h 620"/>
                <a:gd name="T2" fmla="*/ 0 w 504"/>
                <a:gd name="T3" fmla="*/ 620 h 620"/>
                <a:gd name="T4" fmla="*/ 0 w 504"/>
                <a:gd name="T5" fmla="*/ 106 h 620"/>
                <a:gd name="T6" fmla="*/ 504 w 504"/>
                <a:gd name="T7" fmla="*/ 0 h 620"/>
                <a:gd name="T8" fmla="*/ 504 w 504"/>
                <a:gd name="T9" fmla="*/ 30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302"/>
                  </a:moveTo>
                  <a:cubicBezTo>
                    <a:pt x="336" y="408"/>
                    <a:pt x="168" y="514"/>
                    <a:pt x="0" y="620"/>
                  </a:cubicBezTo>
                  <a:cubicBezTo>
                    <a:pt x="0" y="449"/>
                    <a:pt x="0" y="277"/>
                    <a:pt x="0" y="106"/>
                  </a:cubicBezTo>
                  <a:cubicBezTo>
                    <a:pt x="168" y="71"/>
                    <a:pt x="336" y="35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5" name="Freeform 9"/>
            <p:cNvSpPr>
              <a:spLocks/>
            </p:cNvSpPr>
            <p:nvPr/>
          </p:nvSpPr>
          <p:spPr bwMode="auto">
            <a:xfrm>
              <a:off x="1510340" y="4919130"/>
              <a:ext cx="971049" cy="1603209"/>
            </a:xfrm>
            <a:custGeom>
              <a:avLst/>
              <a:gdLst>
                <a:gd name="T0" fmla="*/ 504 w 504"/>
                <a:gd name="T1" fmla="*/ 302 h 832"/>
                <a:gd name="T2" fmla="*/ 0 w 504"/>
                <a:gd name="T3" fmla="*/ 832 h 832"/>
                <a:gd name="T4" fmla="*/ 0 w 504"/>
                <a:gd name="T5" fmla="*/ 318 h 832"/>
                <a:gd name="T6" fmla="*/ 504 w 504"/>
                <a:gd name="T7" fmla="*/ 0 h 832"/>
                <a:gd name="T8" fmla="*/ 504 w 504"/>
                <a:gd name="T9" fmla="*/ 30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302"/>
                  </a:moveTo>
                  <a:cubicBezTo>
                    <a:pt x="336" y="479"/>
                    <a:pt x="168" y="655"/>
                    <a:pt x="0" y="832"/>
                  </a:cubicBezTo>
                  <a:cubicBezTo>
                    <a:pt x="0" y="661"/>
                    <a:pt x="0" y="489"/>
                    <a:pt x="0" y="318"/>
                  </a:cubicBezTo>
                  <a:cubicBezTo>
                    <a:pt x="168" y="212"/>
                    <a:pt x="336" y="106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6" name="Freeform 10"/>
            <p:cNvSpPr>
              <a:spLocks/>
            </p:cNvSpPr>
            <p:nvPr/>
          </p:nvSpPr>
          <p:spPr bwMode="auto">
            <a:xfrm>
              <a:off x="2481389" y="2591708"/>
              <a:ext cx="1812571" cy="582467"/>
            </a:xfrm>
            <a:custGeom>
              <a:avLst/>
              <a:gdLst>
                <a:gd name="T0" fmla="*/ 790 w 941"/>
                <a:gd name="T1" fmla="*/ 0 h 302"/>
                <a:gd name="T2" fmla="*/ 0 w 941"/>
                <a:gd name="T3" fmla="*/ 0 h 302"/>
                <a:gd name="T4" fmla="*/ 0 w 941"/>
                <a:gd name="T5" fmla="*/ 302 h 302"/>
                <a:gd name="T6" fmla="*/ 790 w 941"/>
                <a:gd name="T7" fmla="*/ 302 h 302"/>
                <a:gd name="T8" fmla="*/ 941 w 941"/>
                <a:gd name="T9" fmla="*/ 151 h 302"/>
                <a:gd name="T10" fmla="*/ 790 w 94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302">
                  <a:moveTo>
                    <a:pt x="7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790" y="302"/>
                    <a:pt x="790" y="302"/>
                    <a:pt x="790" y="302"/>
                  </a:cubicBezTo>
                  <a:cubicBezTo>
                    <a:pt x="873" y="302"/>
                    <a:pt x="941" y="234"/>
                    <a:pt x="941" y="151"/>
                  </a:cubicBezTo>
                  <a:cubicBezTo>
                    <a:pt x="941" y="67"/>
                    <a:pt x="873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7" name="Freeform 11"/>
            <p:cNvSpPr>
              <a:spLocks/>
            </p:cNvSpPr>
            <p:nvPr/>
          </p:nvSpPr>
          <p:spPr bwMode="auto">
            <a:xfrm>
              <a:off x="2481389" y="3174175"/>
              <a:ext cx="3002757" cy="581652"/>
            </a:xfrm>
            <a:custGeom>
              <a:avLst/>
              <a:gdLst>
                <a:gd name="T0" fmla="*/ 1408 w 1559"/>
                <a:gd name="T1" fmla="*/ 0 h 302"/>
                <a:gd name="T2" fmla="*/ 0 w 1559"/>
                <a:gd name="T3" fmla="*/ 0 h 302"/>
                <a:gd name="T4" fmla="*/ 0 w 1559"/>
                <a:gd name="T5" fmla="*/ 302 h 302"/>
                <a:gd name="T6" fmla="*/ 1408 w 1559"/>
                <a:gd name="T7" fmla="*/ 302 h 302"/>
                <a:gd name="T8" fmla="*/ 1559 w 1559"/>
                <a:gd name="T9" fmla="*/ 151 h 302"/>
                <a:gd name="T10" fmla="*/ 1408 w 1559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9" h="302">
                  <a:moveTo>
                    <a:pt x="14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408" y="302"/>
                    <a:pt x="1408" y="302"/>
                    <a:pt x="1408" y="302"/>
                  </a:cubicBezTo>
                  <a:cubicBezTo>
                    <a:pt x="1491" y="302"/>
                    <a:pt x="1559" y="234"/>
                    <a:pt x="1559" y="151"/>
                  </a:cubicBezTo>
                  <a:cubicBezTo>
                    <a:pt x="1559" y="67"/>
                    <a:pt x="1491" y="0"/>
                    <a:pt x="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8" name="Freeform 12"/>
            <p:cNvSpPr>
              <a:spLocks/>
            </p:cNvSpPr>
            <p:nvPr/>
          </p:nvSpPr>
          <p:spPr bwMode="auto">
            <a:xfrm>
              <a:off x="2481389" y="3755827"/>
              <a:ext cx="2467540" cy="581652"/>
            </a:xfrm>
            <a:custGeom>
              <a:avLst/>
              <a:gdLst>
                <a:gd name="T0" fmla="*/ 1130 w 1281"/>
                <a:gd name="T1" fmla="*/ 0 h 302"/>
                <a:gd name="T2" fmla="*/ 0 w 1281"/>
                <a:gd name="T3" fmla="*/ 0 h 302"/>
                <a:gd name="T4" fmla="*/ 0 w 1281"/>
                <a:gd name="T5" fmla="*/ 302 h 302"/>
                <a:gd name="T6" fmla="*/ 1130 w 1281"/>
                <a:gd name="T7" fmla="*/ 302 h 302"/>
                <a:gd name="T8" fmla="*/ 1281 w 1281"/>
                <a:gd name="T9" fmla="*/ 151 h 302"/>
                <a:gd name="T10" fmla="*/ 1130 w 128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1" h="302">
                  <a:moveTo>
                    <a:pt x="1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130" y="302"/>
                    <a:pt x="1130" y="302"/>
                    <a:pt x="1130" y="302"/>
                  </a:cubicBezTo>
                  <a:cubicBezTo>
                    <a:pt x="1213" y="302"/>
                    <a:pt x="1281" y="234"/>
                    <a:pt x="1281" y="151"/>
                  </a:cubicBezTo>
                  <a:cubicBezTo>
                    <a:pt x="1281" y="68"/>
                    <a:pt x="1213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9" name="Freeform 13"/>
            <p:cNvSpPr>
              <a:spLocks/>
            </p:cNvSpPr>
            <p:nvPr/>
          </p:nvSpPr>
          <p:spPr bwMode="auto">
            <a:xfrm>
              <a:off x="2481389" y="4337478"/>
              <a:ext cx="1955132" cy="581652"/>
            </a:xfrm>
            <a:custGeom>
              <a:avLst/>
              <a:gdLst>
                <a:gd name="T0" fmla="*/ 864 w 1015"/>
                <a:gd name="T1" fmla="*/ 0 h 302"/>
                <a:gd name="T2" fmla="*/ 0 w 1015"/>
                <a:gd name="T3" fmla="*/ 0 h 302"/>
                <a:gd name="T4" fmla="*/ 0 w 1015"/>
                <a:gd name="T5" fmla="*/ 302 h 302"/>
                <a:gd name="T6" fmla="*/ 864 w 1015"/>
                <a:gd name="T7" fmla="*/ 302 h 302"/>
                <a:gd name="T8" fmla="*/ 1015 w 1015"/>
                <a:gd name="T9" fmla="*/ 151 h 302"/>
                <a:gd name="T10" fmla="*/ 864 w 1015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5" h="302">
                  <a:moveTo>
                    <a:pt x="8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64" y="302"/>
                    <a:pt x="864" y="302"/>
                    <a:pt x="864" y="302"/>
                  </a:cubicBezTo>
                  <a:cubicBezTo>
                    <a:pt x="947" y="302"/>
                    <a:pt x="1015" y="235"/>
                    <a:pt x="1015" y="151"/>
                  </a:cubicBezTo>
                  <a:cubicBezTo>
                    <a:pt x="1015" y="68"/>
                    <a:pt x="947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0" name="Freeform 14"/>
            <p:cNvSpPr>
              <a:spLocks/>
            </p:cNvSpPr>
            <p:nvPr/>
          </p:nvSpPr>
          <p:spPr bwMode="auto">
            <a:xfrm>
              <a:off x="2481389" y="4919130"/>
              <a:ext cx="2711931" cy="581652"/>
            </a:xfrm>
            <a:custGeom>
              <a:avLst/>
              <a:gdLst>
                <a:gd name="T0" fmla="*/ 1408 w 1408"/>
                <a:gd name="T1" fmla="*/ 151 h 302"/>
                <a:gd name="T2" fmla="*/ 1268 w 1408"/>
                <a:gd name="T3" fmla="*/ 1 h 302"/>
                <a:gd name="T4" fmla="*/ 1268 w 1408"/>
                <a:gd name="T5" fmla="*/ 0 h 302"/>
                <a:gd name="T6" fmla="*/ 0 w 1408"/>
                <a:gd name="T7" fmla="*/ 0 h 302"/>
                <a:gd name="T8" fmla="*/ 0 w 1408"/>
                <a:gd name="T9" fmla="*/ 302 h 302"/>
                <a:gd name="T10" fmla="*/ 1268 w 1408"/>
                <a:gd name="T11" fmla="*/ 302 h 302"/>
                <a:gd name="T12" fmla="*/ 1268 w 1408"/>
                <a:gd name="T13" fmla="*/ 302 h 302"/>
                <a:gd name="T14" fmla="*/ 1408 w 1408"/>
                <a:gd name="T15" fmla="*/ 15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302">
                  <a:moveTo>
                    <a:pt x="1408" y="151"/>
                  </a:moveTo>
                  <a:cubicBezTo>
                    <a:pt x="1408" y="72"/>
                    <a:pt x="1346" y="6"/>
                    <a:pt x="1268" y="1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346" y="296"/>
                    <a:pt x="1408" y="231"/>
                    <a:pt x="1408" y="15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1" name="Rectangle 15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2" name="Rectangle 16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8" name="Rectangle 293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9" name="Rectangle 294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0" name="Rectangle 687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1" name="Rectangle 688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4" name="Rectangle 791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5" name="Rectangle 792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Rectangle 904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Rectangle 905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034"/>
            <p:cNvSpPr>
              <a:spLocks/>
            </p:cNvSpPr>
            <p:nvPr/>
          </p:nvSpPr>
          <p:spPr bwMode="auto">
            <a:xfrm>
              <a:off x="3078519" y="2748119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035"/>
            <p:cNvSpPr>
              <a:spLocks/>
            </p:cNvSpPr>
            <p:nvPr/>
          </p:nvSpPr>
          <p:spPr bwMode="auto">
            <a:xfrm>
              <a:off x="3078519" y="3328141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036"/>
            <p:cNvSpPr>
              <a:spLocks/>
            </p:cNvSpPr>
            <p:nvPr/>
          </p:nvSpPr>
          <p:spPr bwMode="auto">
            <a:xfrm>
              <a:off x="3078519" y="3908164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037"/>
            <p:cNvSpPr>
              <a:spLocks/>
            </p:cNvSpPr>
            <p:nvPr/>
          </p:nvSpPr>
          <p:spPr bwMode="auto">
            <a:xfrm>
              <a:off x="3078519" y="4487372"/>
              <a:ext cx="7332" cy="297343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038"/>
            <p:cNvSpPr>
              <a:spLocks/>
            </p:cNvSpPr>
            <p:nvPr/>
          </p:nvSpPr>
          <p:spPr bwMode="auto">
            <a:xfrm>
              <a:off x="3078519" y="5067394"/>
              <a:ext cx="7332" cy="294899"/>
            </a:xfrm>
            <a:custGeom>
              <a:avLst/>
              <a:gdLst>
                <a:gd name="T0" fmla="*/ 0 w 4"/>
                <a:gd name="T1" fmla="*/ 2 h 153"/>
                <a:gd name="T2" fmla="*/ 0 w 4"/>
                <a:gd name="T3" fmla="*/ 151 h 153"/>
                <a:gd name="T4" fmla="*/ 2 w 4"/>
                <a:gd name="T5" fmla="*/ 153 h 153"/>
                <a:gd name="T6" fmla="*/ 4 w 4"/>
                <a:gd name="T7" fmla="*/ 151 h 153"/>
                <a:gd name="T8" fmla="*/ 4 w 4"/>
                <a:gd name="T9" fmla="*/ 2 h 153"/>
                <a:gd name="T10" fmla="*/ 2 w 4"/>
                <a:gd name="T11" fmla="*/ 0 h 153"/>
                <a:gd name="T12" fmla="*/ 0 w 4"/>
                <a:gd name="T13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3">
                  <a:moveTo>
                    <a:pt x="0" y="2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1" y="153"/>
                    <a:pt x="2" y="153"/>
                  </a:cubicBezTo>
                  <a:cubicBezTo>
                    <a:pt x="3" y="153"/>
                    <a:pt x="4" y="153"/>
                    <a:pt x="4" y="15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039"/>
            <p:cNvSpPr>
              <a:spLocks/>
            </p:cNvSpPr>
            <p:nvPr/>
          </p:nvSpPr>
          <p:spPr bwMode="auto">
            <a:xfrm>
              <a:off x="5191691" y="3222238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040"/>
            <p:cNvSpPr>
              <a:spLocks/>
            </p:cNvSpPr>
            <p:nvPr/>
          </p:nvSpPr>
          <p:spPr bwMode="auto">
            <a:xfrm>
              <a:off x="4649956" y="3803890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041"/>
            <p:cNvSpPr>
              <a:spLocks/>
            </p:cNvSpPr>
            <p:nvPr/>
          </p:nvSpPr>
          <p:spPr bwMode="auto">
            <a:xfrm>
              <a:off x="4902494" y="4967194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042"/>
            <p:cNvSpPr>
              <a:spLocks/>
            </p:cNvSpPr>
            <p:nvPr/>
          </p:nvSpPr>
          <p:spPr bwMode="auto">
            <a:xfrm>
              <a:off x="4143251" y="438554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043"/>
            <p:cNvSpPr>
              <a:spLocks/>
            </p:cNvSpPr>
            <p:nvPr/>
          </p:nvSpPr>
          <p:spPr bwMode="auto">
            <a:xfrm>
              <a:off x="4006392" y="263977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51" name="Group 1050"/>
            <p:cNvGrpSpPr/>
            <p:nvPr/>
          </p:nvGrpSpPr>
          <p:grpSpPr>
            <a:xfrm>
              <a:off x="497872" y="4806689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052" name="AutoShape 7"/>
              <p:cNvSpPr>
                <a:spLocks/>
              </p:cNvSpPr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3" name="AutoShape 8"/>
              <p:cNvSpPr>
                <a:spLocks/>
              </p:cNvSpPr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4" name="AutoShape 9"/>
              <p:cNvSpPr>
                <a:spLocks/>
              </p:cNvSpPr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5" name="AutoShape 10"/>
              <p:cNvSpPr>
                <a:spLocks/>
              </p:cNvSpPr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6" name="AutoShape 11"/>
              <p:cNvSpPr>
                <a:spLocks/>
              </p:cNvSpPr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7" name="AutoShape 12"/>
              <p:cNvSpPr>
                <a:spLocks/>
              </p:cNvSpPr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8" name="AutoShape 13"/>
              <p:cNvSpPr>
                <a:spLocks/>
              </p:cNvSpPr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9" name="AutoShape 14"/>
              <p:cNvSpPr>
                <a:spLocks/>
              </p:cNvSpPr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AutoShape 15"/>
              <p:cNvSpPr>
                <a:spLocks/>
              </p:cNvSpPr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1" name="Group 1060"/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062" name="AutoShape 110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AutoShape 111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065" name="AutoShape 11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6" name="AutoShape 11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7" name="Group 1066"/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068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9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0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072" name="AutoShape 136"/>
              <p:cNvSpPr>
                <a:spLocks/>
              </p:cNvSpPr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3" name="AutoShape 137"/>
              <p:cNvSpPr>
                <a:spLocks/>
              </p:cNvSpPr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4" name="AutoShape 138"/>
              <p:cNvSpPr>
                <a:spLocks/>
              </p:cNvSpPr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77" name="TextBox 1076"/>
            <p:cNvSpPr txBox="1"/>
            <p:nvPr/>
          </p:nvSpPr>
          <p:spPr>
            <a:xfrm>
              <a:off x="2843368" y="2751209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8" name="TextBox 1077"/>
            <p:cNvSpPr txBox="1"/>
            <p:nvPr/>
          </p:nvSpPr>
          <p:spPr>
            <a:xfrm>
              <a:off x="2843368" y="3308271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TextBox 1078"/>
            <p:cNvSpPr txBox="1"/>
            <p:nvPr/>
          </p:nvSpPr>
          <p:spPr>
            <a:xfrm>
              <a:off x="2843368" y="5078223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TextBox 1079"/>
            <p:cNvSpPr txBox="1"/>
            <p:nvPr/>
          </p:nvSpPr>
          <p:spPr>
            <a:xfrm>
              <a:off x="2843368" y="4504310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TextBox 1080"/>
            <p:cNvSpPr txBox="1"/>
            <p:nvPr/>
          </p:nvSpPr>
          <p:spPr>
            <a:xfrm>
              <a:off x="2843368" y="3914106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06" name="Freeform 1105"/>
          <p:cNvSpPr>
            <a:spLocks noEditPoints="1"/>
          </p:cNvSpPr>
          <p:nvPr/>
        </p:nvSpPr>
        <p:spPr bwMode="auto">
          <a:xfrm>
            <a:off x="9020391" y="5147997"/>
            <a:ext cx="478154" cy="524643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7" name="Freeform 1106"/>
          <p:cNvSpPr>
            <a:spLocks noEditPoints="1"/>
          </p:cNvSpPr>
          <p:nvPr/>
        </p:nvSpPr>
        <p:spPr bwMode="auto">
          <a:xfrm>
            <a:off x="6236428" y="5180028"/>
            <a:ext cx="400675" cy="458232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8" name="Freeform 1107"/>
          <p:cNvSpPr>
            <a:spLocks noEditPoints="1"/>
          </p:cNvSpPr>
          <p:nvPr/>
        </p:nvSpPr>
        <p:spPr bwMode="auto">
          <a:xfrm>
            <a:off x="6258563" y="4073331"/>
            <a:ext cx="320983" cy="506932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9" name="Freeform 1108"/>
          <p:cNvSpPr>
            <a:spLocks noEditPoints="1"/>
          </p:cNvSpPr>
          <p:nvPr/>
        </p:nvSpPr>
        <p:spPr bwMode="auto">
          <a:xfrm>
            <a:off x="6201008" y="3028616"/>
            <a:ext cx="436094" cy="44495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0" name="Freeform 1109"/>
          <p:cNvSpPr>
            <a:spLocks noEditPoints="1"/>
          </p:cNvSpPr>
          <p:nvPr/>
        </p:nvSpPr>
        <p:spPr bwMode="auto">
          <a:xfrm>
            <a:off x="8913478" y="4195083"/>
            <a:ext cx="566702" cy="263429"/>
          </a:xfrm>
          <a:custGeom>
            <a:avLst/>
            <a:gdLst>
              <a:gd name="T0" fmla="*/ 49 w 256"/>
              <a:gd name="T1" fmla="*/ 0 h 119"/>
              <a:gd name="T2" fmla="*/ 49 w 256"/>
              <a:gd name="T3" fmla="*/ 0 h 119"/>
              <a:gd name="T4" fmla="*/ 51 w 256"/>
              <a:gd name="T5" fmla="*/ 0 h 119"/>
              <a:gd name="T6" fmla="*/ 51 w 256"/>
              <a:gd name="T7" fmla="*/ 0 h 119"/>
              <a:gd name="T8" fmla="*/ 151 w 256"/>
              <a:gd name="T9" fmla="*/ 0 h 119"/>
              <a:gd name="T10" fmla="*/ 170 w 256"/>
              <a:gd name="T11" fmla="*/ 22 h 119"/>
              <a:gd name="T12" fmla="*/ 215 w 256"/>
              <a:gd name="T13" fmla="*/ 22 h 119"/>
              <a:gd name="T14" fmla="*/ 256 w 256"/>
              <a:gd name="T15" fmla="*/ 67 h 119"/>
              <a:gd name="T16" fmla="*/ 243 w 256"/>
              <a:gd name="T17" fmla="*/ 67 h 119"/>
              <a:gd name="T18" fmla="*/ 243 w 256"/>
              <a:gd name="T19" fmla="*/ 110 h 119"/>
              <a:gd name="T20" fmla="*/ 243 w 256"/>
              <a:gd name="T21" fmla="*/ 119 h 119"/>
              <a:gd name="T22" fmla="*/ 235 w 256"/>
              <a:gd name="T23" fmla="*/ 119 h 119"/>
              <a:gd name="T24" fmla="*/ 17 w 256"/>
              <a:gd name="T25" fmla="*/ 119 h 119"/>
              <a:gd name="T26" fmla="*/ 10 w 256"/>
              <a:gd name="T27" fmla="*/ 119 h 119"/>
              <a:gd name="T28" fmla="*/ 10 w 256"/>
              <a:gd name="T29" fmla="*/ 110 h 119"/>
              <a:gd name="T30" fmla="*/ 10 w 256"/>
              <a:gd name="T31" fmla="*/ 67 h 119"/>
              <a:gd name="T32" fmla="*/ 6 w 256"/>
              <a:gd name="T33" fmla="*/ 67 h 119"/>
              <a:gd name="T34" fmla="*/ 0 w 256"/>
              <a:gd name="T35" fmla="*/ 54 h 119"/>
              <a:gd name="T36" fmla="*/ 49 w 256"/>
              <a:gd name="T37" fmla="*/ 2 h 119"/>
              <a:gd name="T38" fmla="*/ 49 w 256"/>
              <a:gd name="T39" fmla="*/ 0 h 119"/>
              <a:gd name="T40" fmla="*/ 49 w 256"/>
              <a:gd name="T41" fmla="*/ 0 h 119"/>
              <a:gd name="T42" fmla="*/ 204 w 256"/>
              <a:gd name="T43" fmla="*/ 67 h 119"/>
              <a:gd name="T44" fmla="*/ 204 w 256"/>
              <a:gd name="T45" fmla="*/ 89 h 119"/>
              <a:gd name="T46" fmla="*/ 187 w 256"/>
              <a:gd name="T47" fmla="*/ 89 h 119"/>
              <a:gd name="T48" fmla="*/ 187 w 256"/>
              <a:gd name="T49" fmla="*/ 67 h 119"/>
              <a:gd name="T50" fmla="*/ 170 w 256"/>
              <a:gd name="T51" fmla="*/ 67 h 119"/>
              <a:gd name="T52" fmla="*/ 159 w 256"/>
              <a:gd name="T53" fmla="*/ 54 h 119"/>
              <a:gd name="T54" fmla="*/ 97 w 256"/>
              <a:gd name="T55" fmla="*/ 54 h 119"/>
              <a:gd name="T56" fmla="*/ 60 w 256"/>
              <a:gd name="T57" fmla="*/ 13 h 119"/>
              <a:gd name="T58" fmla="*/ 23 w 256"/>
              <a:gd name="T59" fmla="*/ 52 h 119"/>
              <a:gd name="T60" fmla="*/ 26 w 256"/>
              <a:gd name="T61" fmla="*/ 52 h 119"/>
              <a:gd name="T62" fmla="*/ 26 w 256"/>
              <a:gd name="T63" fmla="*/ 60 h 119"/>
              <a:gd name="T64" fmla="*/ 26 w 256"/>
              <a:gd name="T65" fmla="*/ 101 h 119"/>
              <a:gd name="T66" fmla="*/ 101 w 256"/>
              <a:gd name="T67" fmla="*/ 101 h 119"/>
              <a:gd name="T68" fmla="*/ 101 w 256"/>
              <a:gd name="T69" fmla="*/ 63 h 119"/>
              <a:gd name="T70" fmla="*/ 123 w 256"/>
              <a:gd name="T71" fmla="*/ 63 h 119"/>
              <a:gd name="T72" fmla="*/ 123 w 256"/>
              <a:gd name="T73" fmla="*/ 101 h 119"/>
              <a:gd name="T74" fmla="*/ 228 w 256"/>
              <a:gd name="T75" fmla="*/ 101 h 119"/>
              <a:gd name="T76" fmla="*/ 226 w 256"/>
              <a:gd name="T77" fmla="*/ 67 h 119"/>
              <a:gd name="T78" fmla="*/ 204 w 256"/>
              <a:gd name="T79" fmla="*/ 67 h 119"/>
              <a:gd name="T80" fmla="*/ 204 w 256"/>
              <a:gd name="T81" fmla="*/ 67 h 119"/>
              <a:gd name="T82" fmla="*/ 140 w 256"/>
              <a:gd name="T83" fmla="*/ 65 h 119"/>
              <a:gd name="T84" fmla="*/ 140 w 256"/>
              <a:gd name="T85" fmla="*/ 89 h 119"/>
              <a:gd name="T86" fmla="*/ 157 w 256"/>
              <a:gd name="T87" fmla="*/ 89 h 119"/>
              <a:gd name="T88" fmla="*/ 157 w 256"/>
              <a:gd name="T89" fmla="*/ 65 h 119"/>
              <a:gd name="T90" fmla="*/ 140 w 256"/>
              <a:gd name="T91" fmla="*/ 65 h 119"/>
              <a:gd name="T92" fmla="*/ 140 w 256"/>
              <a:gd name="T93" fmla="*/ 65 h 119"/>
              <a:gd name="T94" fmla="*/ 49 w 256"/>
              <a:gd name="T95" fmla="*/ 65 h 119"/>
              <a:gd name="T96" fmla="*/ 49 w 256"/>
              <a:gd name="T97" fmla="*/ 89 h 119"/>
              <a:gd name="T98" fmla="*/ 66 w 256"/>
              <a:gd name="T99" fmla="*/ 89 h 119"/>
              <a:gd name="T100" fmla="*/ 66 w 256"/>
              <a:gd name="T101" fmla="*/ 65 h 119"/>
              <a:gd name="T102" fmla="*/ 49 w 256"/>
              <a:gd name="T103" fmla="*/ 6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1" name="Freeform 1110"/>
          <p:cNvSpPr>
            <a:spLocks noEditPoints="1"/>
          </p:cNvSpPr>
          <p:nvPr/>
        </p:nvSpPr>
        <p:spPr bwMode="auto">
          <a:xfrm>
            <a:off x="9038757" y="2991585"/>
            <a:ext cx="441422" cy="514011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12" name="Group 1111"/>
          <p:cNvGrpSpPr/>
          <p:nvPr/>
        </p:nvGrpSpPr>
        <p:grpSpPr>
          <a:xfrm>
            <a:off x="6696228" y="2796844"/>
            <a:ext cx="1953732" cy="868609"/>
            <a:chOff x="1098171" y="3570851"/>
            <a:chExt cx="1745511" cy="823659"/>
          </a:xfrm>
        </p:grpSpPr>
        <p:sp>
          <p:nvSpPr>
            <p:cNvPr id="1113" name="TextBox 1112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4" name="Rectangle 1113"/>
            <p:cNvSpPr/>
            <p:nvPr/>
          </p:nvSpPr>
          <p:spPr>
            <a:xfrm>
              <a:off x="1098171" y="3899582"/>
              <a:ext cx="1745511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0" name="Group 1129"/>
          <p:cNvGrpSpPr/>
          <p:nvPr/>
        </p:nvGrpSpPr>
        <p:grpSpPr>
          <a:xfrm>
            <a:off x="9559041" y="2796845"/>
            <a:ext cx="1988312" cy="868611"/>
            <a:chOff x="1098171" y="3570851"/>
            <a:chExt cx="1776406" cy="823661"/>
          </a:xfrm>
        </p:grpSpPr>
        <p:sp>
          <p:nvSpPr>
            <p:cNvPr id="1131" name="TextBox 1130"/>
            <p:cNvSpPr txBox="1"/>
            <p:nvPr/>
          </p:nvSpPr>
          <p:spPr>
            <a:xfrm>
              <a:off x="1103759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1098171" y="3899584"/>
              <a:ext cx="177640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3" name="Group 1132"/>
          <p:cNvGrpSpPr/>
          <p:nvPr/>
        </p:nvGrpSpPr>
        <p:grpSpPr>
          <a:xfrm>
            <a:off x="6696229" y="3845166"/>
            <a:ext cx="1919830" cy="868609"/>
            <a:chOff x="1098171" y="3570851"/>
            <a:chExt cx="1715222" cy="823659"/>
          </a:xfrm>
        </p:grpSpPr>
        <p:sp>
          <p:nvSpPr>
            <p:cNvPr id="1134" name="TextBox 1133"/>
            <p:cNvSpPr txBox="1"/>
            <p:nvPr/>
          </p:nvSpPr>
          <p:spPr>
            <a:xfrm>
              <a:off x="111246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5" name="Rectangle 1134"/>
            <p:cNvSpPr/>
            <p:nvPr/>
          </p:nvSpPr>
          <p:spPr>
            <a:xfrm>
              <a:off x="1098171" y="3899582"/>
              <a:ext cx="1715222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6" name="Group 1135"/>
          <p:cNvGrpSpPr/>
          <p:nvPr/>
        </p:nvGrpSpPr>
        <p:grpSpPr>
          <a:xfrm>
            <a:off x="9559041" y="3845166"/>
            <a:ext cx="1964985" cy="868609"/>
            <a:chOff x="1098171" y="3570851"/>
            <a:chExt cx="1755565" cy="823659"/>
          </a:xfrm>
        </p:grpSpPr>
        <p:sp>
          <p:nvSpPr>
            <p:cNvPr id="1137" name="TextBox 1136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8" name="Rectangle 1137"/>
            <p:cNvSpPr/>
            <p:nvPr/>
          </p:nvSpPr>
          <p:spPr>
            <a:xfrm>
              <a:off x="1098171" y="3899582"/>
              <a:ext cx="175556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9" name="Group 1138"/>
          <p:cNvGrpSpPr/>
          <p:nvPr/>
        </p:nvGrpSpPr>
        <p:grpSpPr>
          <a:xfrm>
            <a:off x="6696228" y="4944791"/>
            <a:ext cx="2065940" cy="868607"/>
            <a:chOff x="1098172" y="3570851"/>
            <a:chExt cx="1845760" cy="823657"/>
          </a:xfrm>
        </p:grpSpPr>
        <p:sp>
          <p:nvSpPr>
            <p:cNvPr id="1140" name="TextBox 1139"/>
            <p:cNvSpPr txBox="1"/>
            <p:nvPr/>
          </p:nvSpPr>
          <p:spPr>
            <a:xfrm>
              <a:off x="1103756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1" name="Rectangle 1140"/>
            <p:cNvSpPr/>
            <p:nvPr/>
          </p:nvSpPr>
          <p:spPr>
            <a:xfrm>
              <a:off x="1098172" y="3899580"/>
              <a:ext cx="1845760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2" name="Group 1141"/>
          <p:cNvGrpSpPr/>
          <p:nvPr/>
        </p:nvGrpSpPr>
        <p:grpSpPr>
          <a:xfrm>
            <a:off x="9559040" y="4944791"/>
            <a:ext cx="1964984" cy="868609"/>
            <a:chOff x="1098172" y="3570851"/>
            <a:chExt cx="1755564" cy="823659"/>
          </a:xfrm>
        </p:grpSpPr>
        <p:sp>
          <p:nvSpPr>
            <p:cNvPr id="1143" name="TextBox 1142"/>
            <p:cNvSpPr txBox="1"/>
            <p:nvPr/>
          </p:nvSpPr>
          <p:spPr>
            <a:xfrm>
              <a:off x="110634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4" name="Rectangle 1143"/>
            <p:cNvSpPr/>
            <p:nvPr/>
          </p:nvSpPr>
          <p:spPr>
            <a:xfrm>
              <a:off x="1098172" y="3899582"/>
              <a:ext cx="1755564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Content Placeholder 2"/>
          <p:cNvSpPr txBox="1">
            <a:spLocks/>
          </p:cNvSpPr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529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621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2140161"/>
            <a:ext cx="4227256" cy="29523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15747" y="2140161"/>
            <a:ext cx="4227256" cy="29523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30701" y="2140161"/>
            <a:ext cx="4227256" cy="29523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95" y="1993267"/>
            <a:ext cx="1285716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95" y="5193667"/>
            <a:ext cx="1285716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4845199" y="1132839"/>
            <a:ext cx="8352209" cy="799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956767" y="5704609"/>
            <a:ext cx="7673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点击添加标题文字，修改文字内容，也可以直接复制你的内容到此</a:t>
            </a:r>
            <a:r>
              <a:rPr lang="zh-CN" altLang="en-US" sz="20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。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493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组合 1483"/>
          <p:cNvGrpSpPr/>
          <p:nvPr/>
        </p:nvGrpSpPr>
        <p:grpSpPr>
          <a:xfrm>
            <a:off x="2263231" y="710477"/>
            <a:ext cx="8887370" cy="5775184"/>
            <a:chOff x="28079" y="1041053"/>
            <a:chExt cx="7035801" cy="4572000"/>
          </a:xfrm>
        </p:grpSpPr>
        <p:sp>
          <p:nvSpPr>
            <p:cNvPr id="1482" name="Freeform 422"/>
            <p:cNvSpPr>
              <a:spLocks/>
            </p:cNvSpPr>
            <p:nvPr/>
          </p:nvSpPr>
          <p:spPr bwMode="auto">
            <a:xfrm>
              <a:off x="28079" y="1041053"/>
              <a:ext cx="7035801" cy="4572000"/>
            </a:xfrm>
            <a:custGeom>
              <a:avLst/>
              <a:gdLst>
                <a:gd name="T0" fmla="*/ 929 w 1660"/>
                <a:gd name="T1" fmla="*/ 1077 h 1077"/>
                <a:gd name="T2" fmla="*/ 867 w 1660"/>
                <a:gd name="T3" fmla="*/ 1073 h 1077"/>
                <a:gd name="T4" fmla="*/ 763 w 1660"/>
                <a:gd name="T5" fmla="*/ 1036 h 1077"/>
                <a:gd name="T6" fmla="*/ 674 w 1660"/>
                <a:gd name="T7" fmla="*/ 987 h 1077"/>
                <a:gd name="T8" fmla="*/ 601 w 1660"/>
                <a:gd name="T9" fmla="*/ 1022 h 1077"/>
                <a:gd name="T10" fmla="*/ 526 w 1660"/>
                <a:gd name="T11" fmla="*/ 1033 h 1077"/>
                <a:gd name="T12" fmla="*/ 522 w 1660"/>
                <a:gd name="T13" fmla="*/ 1033 h 1077"/>
                <a:gd name="T14" fmla="*/ 328 w 1660"/>
                <a:gd name="T15" fmla="*/ 957 h 1077"/>
                <a:gd name="T16" fmla="*/ 245 w 1660"/>
                <a:gd name="T17" fmla="*/ 821 h 1077"/>
                <a:gd name="T18" fmla="*/ 245 w 1660"/>
                <a:gd name="T19" fmla="*/ 816 h 1077"/>
                <a:gd name="T20" fmla="*/ 228 w 1660"/>
                <a:gd name="T21" fmla="*/ 816 h 1077"/>
                <a:gd name="T22" fmla="*/ 16 w 1660"/>
                <a:gd name="T23" fmla="*/ 673 h 1077"/>
                <a:gd name="T24" fmla="*/ 31 w 1660"/>
                <a:gd name="T25" fmla="*/ 526 h 1077"/>
                <a:gd name="T26" fmla="*/ 112 w 1660"/>
                <a:gd name="T27" fmla="*/ 440 h 1077"/>
                <a:gd name="T28" fmla="*/ 100 w 1660"/>
                <a:gd name="T29" fmla="*/ 272 h 1077"/>
                <a:gd name="T30" fmla="*/ 219 w 1660"/>
                <a:gd name="T31" fmla="*/ 167 h 1077"/>
                <a:gd name="T32" fmla="*/ 271 w 1660"/>
                <a:gd name="T33" fmla="*/ 162 h 1077"/>
                <a:gd name="T34" fmla="*/ 336 w 1660"/>
                <a:gd name="T35" fmla="*/ 169 h 1077"/>
                <a:gd name="T36" fmla="*/ 360 w 1660"/>
                <a:gd name="T37" fmla="*/ 109 h 1077"/>
                <a:gd name="T38" fmla="*/ 603 w 1660"/>
                <a:gd name="T39" fmla="*/ 0 h 1077"/>
                <a:gd name="T40" fmla="*/ 613 w 1660"/>
                <a:gd name="T41" fmla="*/ 0 h 1077"/>
                <a:gd name="T42" fmla="*/ 831 w 1660"/>
                <a:gd name="T43" fmla="*/ 112 h 1077"/>
                <a:gd name="T44" fmla="*/ 863 w 1660"/>
                <a:gd name="T45" fmla="*/ 196 h 1077"/>
                <a:gd name="T46" fmla="*/ 878 w 1660"/>
                <a:gd name="T47" fmla="*/ 195 h 1077"/>
                <a:gd name="T48" fmla="*/ 933 w 1660"/>
                <a:gd name="T49" fmla="*/ 208 h 1077"/>
                <a:gd name="T50" fmla="*/ 973 w 1660"/>
                <a:gd name="T51" fmla="*/ 136 h 1077"/>
                <a:gd name="T52" fmla="*/ 1251 w 1660"/>
                <a:gd name="T53" fmla="*/ 33 h 1077"/>
                <a:gd name="T54" fmla="*/ 1287 w 1660"/>
                <a:gd name="T55" fmla="*/ 35 h 1077"/>
                <a:gd name="T56" fmla="*/ 1455 w 1660"/>
                <a:gd name="T57" fmla="*/ 129 h 1077"/>
                <a:gd name="T58" fmla="*/ 1513 w 1660"/>
                <a:gd name="T59" fmla="*/ 253 h 1077"/>
                <a:gd name="T60" fmla="*/ 1619 w 1660"/>
                <a:gd name="T61" fmla="*/ 370 h 1077"/>
                <a:gd name="T62" fmla="*/ 1606 w 1660"/>
                <a:gd name="T63" fmla="*/ 443 h 1077"/>
                <a:gd name="T64" fmla="*/ 1618 w 1660"/>
                <a:gd name="T65" fmla="*/ 456 h 1077"/>
                <a:gd name="T66" fmla="*/ 1648 w 1660"/>
                <a:gd name="T67" fmla="*/ 660 h 1077"/>
                <a:gd name="T68" fmla="*/ 1408 w 1660"/>
                <a:gd name="T69" fmla="*/ 814 h 1077"/>
                <a:gd name="T70" fmla="*/ 1320 w 1660"/>
                <a:gd name="T71" fmla="*/ 807 h 1077"/>
                <a:gd name="T72" fmla="*/ 1122 w 1660"/>
                <a:gd name="T73" fmla="*/ 1038 h 1077"/>
                <a:gd name="T74" fmla="*/ 929 w 1660"/>
                <a:gd name="T75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0" h="1077">
                  <a:moveTo>
                    <a:pt x="929" y="1077"/>
                  </a:moveTo>
                  <a:cubicBezTo>
                    <a:pt x="908" y="1077"/>
                    <a:pt x="887" y="1075"/>
                    <a:pt x="867" y="1073"/>
                  </a:cubicBezTo>
                  <a:cubicBezTo>
                    <a:pt x="853" y="1071"/>
                    <a:pt x="804" y="1053"/>
                    <a:pt x="763" y="1036"/>
                  </a:cubicBezTo>
                  <a:cubicBezTo>
                    <a:pt x="717" y="1016"/>
                    <a:pt x="690" y="1000"/>
                    <a:pt x="674" y="987"/>
                  </a:cubicBezTo>
                  <a:cubicBezTo>
                    <a:pt x="653" y="1003"/>
                    <a:pt x="629" y="1014"/>
                    <a:pt x="601" y="1022"/>
                  </a:cubicBezTo>
                  <a:cubicBezTo>
                    <a:pt x="578" y="1029"/>
                    <a:pt x="553" y="1032"/>
                    <a:pt x="526" y="1033"/>
                  </a:cubicBezTo>
                  <a:cubicBezTo>
                    <a:pt x="525" y="1033"/>
                    <a:pt x="523" y="1033"/>
                    <a:pt x="522" y="1033"/>
                  </a:cubicBezTo>
                  <a:cubicBezTo>
                    <a:pt x="457" y="1033"/>
                    <a:pt x="385" y="1004"/>
                    <a:pt x="328" y="957"/>
                  </a:cubicBezTo>
                  <a:cubicBezTo>
                    <a:pt x="299" y="933"/>
                    <a:pt x="250" y="877"/>
                    <a:pt x="245" y="821"/>
                  </a:cubicBezTo>
                  <a:cubicBezTo>
                    <a:pt x="245" y="819"/>
                    <a:pt x="245" y="817"/>
                    <a:pt x="245" y="816"/>
                  </a:cubicBezTo>
                  <a:cubicBezTo>
                    <a:pt x="239" y="816"/>
                    <a:pt x="234" y="816"/>
                    <a:pt x="228" y="816"/>
                  </a:cubicBezTo>
                  <a:cubicBezTo>
                    <a:pt x="127" y="816"/>
                    <a:pt x="46" y="761"/>
                    <a:pt x="16" y="673"/>
                  </a:cubicBezTo>
                  <a:cubicBezTo>
                    <a:pt x="0" y="628"/>
                    <a:pt x="5" y="574"/>
                    <a:pt x="31" y="526"/>
                  </a:cubicBezTo>
                  <a:cubicBezTo>
                    <a:pt x="50" y="488"/>
                    <a:pt x="79" y="458"/>
                    <a:pt x="112" y="440"/>
                  </a:cubicBezTo>
                  <a:cubicBezTo>
                    <a:pt x="86" y="384"/>
                    <a:pt x="81" y="323"/>
                    <a:pt x="100" y="272"/>
                  </a:cubicBezTo>
                  <a:cubicBezTo>
                    <a:pt x="120" y="221"/>
                    <a:pt x="162" y="184"/>
                    <a:pt x="219" y="167"/>
                  </a:cubicBezTo>
                  <a:cubicBezTo>
                    <a:pt x="236" y="162"/>
                    <a:pt x="259" y="162"/>
                    <a:pt x="271" y="162"/>
                  </a:cubicBezTo>
                  <a:cubicBezTo>
                    <a:pt x="286" y="162"/>
                    <a:pt x="311" y="163"/>
                    <a:pt x="336" y="169"/>
                  </a:cubicBezTo>
                  <a:cubicBezTo>
                    <a:pt x="339" y="148"/>
                    <a:pt x="347" y="128"/>
                    <a:pt x="360" y="109"/>
                  </a:cubicBezTo>
                  <a:cubicBezTo>
                    <a:pt x="409" y="38"/>
                    <a:pt x="522" y="0"/>
                    <a:pt x="603" y="0"/>
                  </a:cubicBezTo>
                  <a:cubicBezTo>
                    <a:pt x="607" y="0"/>
                    <a:pt x="610" y="0"/>
                    <a:pt x="613" y="0"/>
                  </a:cubicBezTo>
                  <a:cubicBezTo>
                    <a:pt x="681" y="3"/>
                    <a:pt x="779" y="39"/>
                    <a:pt x="831" y="112"/>
                  </a:cubicBezTo>
                  <a:cubicBezTo>
                    <a:pt x="850" y="139"/>
                    <a:pt x="861" y="167"/>
                    <a:pt x="863" y="196"/>
                  </a:cubicBezTo>
                  <a:cubicBezTo>
                    <a:pt x="868" y="196"/>
                    <a:pt x="873" y="195"/>
                    <a:pt x="878" y="195"/>
                  </a:cubicBezTo>
                  <a:cubicBezTo>
                    <a:pt x="897" y="195"/>
                    <a:pt x="916" y="200"/>
                    <a:pt x="933" y="208"/>
                  </a:cubicBezTo>
                  <a:cubicBezTo>
                    <a:pt x="940" y="182"/>
                    <a:pt x="954" y="158"/>
                    <a:pt x="973" y="136"/>
                  </a:cubicBezTo>
                  <a:cubicBezTo>
                    <a:pt x="1040" y="60"/>
                    <a:pt x="1165" y="33"/>
                    <a:pt x="1251" y="33"/>
                  </a:cubicBezTo>
                  <a:cubicBezTo>
                    <a:pt x="1263" y="33"/>
                    <a:pt x="1275" y="34"/>
                    <a:pt x="1287" y="35"/>
                  </a:cubicBezTo>
                  <a:cubicBezTo>
                    <a:pt x="1360" y="42"/>
                    <a:pt x="1409" y="69"/>
                    <a:pt x="1455" y="129"/>
                  </a:cubicBezTo>
                  <a:cubicBezTo>
                    <a:pt x="1488" y="171"/>
                    <a:pt x="1508" y="212"/>
                    <a:pt x="1513" y="253"/>
                  </a:cubicBezTo>
                  <a:cubicBezTo>
                    <a:pt x="1571" y="260"/>
                    <a:pt x="1612" y="316"/>
                    <a:pt x="1619" y="370"/>
                  </a:cubicBezTo>
                  <a:cubicBezTo>
                    <a:pt x="1623" y="397"/>
                    <a:pt x="1618" y="423"/>
                    <a:pt x="1606" y="443"/>
                  </a:cubicBezTo>
                  <a:cubicBezTo>
                    <a:pt x="1610" y="447"/>
                    <a:pt x="1614" y="451"/>
                    <a:pt x="1618" y="456"/>
                  </a:cubicBezTo>
                  <a:cubicBezTo>
                    <a:pt x="1660" y="512"/>
                    <a:pt x="1658" y="624"/>
                    <a:pt x="1648" y="660"/>
                  </a:cubicBezTo>
                  <a:cubicBezTo>
                    <a:pt x="1628" y="731"/>
                    <a:pt x="1570" y="814"/>
                    <a:pt x="1408" y="814"/>
                  </a:cubicBezTo>
                  <a:cubicBezTo>
                    <a:pt x="1381" y="814"/>
                    <a:pt x="1351" y="812"/>
                    <a:pt x="1320" y="807"/>
                  </a:cubicBezTo>
                  <a:cubicBezTo>
                    <a:pt x="1288" y="919"/>
                    <a:pt x="1222" y="997"/>
                    <a:pt x="1122" y="1038"/>
                  </a:cubicBezTo>
                  <a:cubicBezTo>
                    <a:pt x="1062" y="1063"/>
                    <a:pt x="996" y="1077"/>
                    <a:pt x="929" y="1077"/>
                  </a:cubicBezTo>
                  <a:close/>
                </a:path>
              </a:pathLst>
            </a:custGeom>
            <a:solidFill>
              <a:srgbClr val="FFA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3" name="Freeform 423"/>
            <p:cNvSpPr>
              <a:spLocks noEditPoints="1"/>
            </p:cNvSpPr>
            <p:nvPr/>
          </p:nvSpPr>
          <p:spPr bwMode="auto">
            <a:xfrm>
              <a:off x="185242" y="1168053"/>
              <a:ext cx="6726238" cy="4318000"/>
            </a:xfrm>
            <a:custGeom>
              <a:avLst/>
              <a:gdLst>
                <a:gd name="T0" fmla="*/ 607 w 1587"/>
                <a:gd name="T1" fmla="*/ 941 h 1017"/>
                <a:gd name="T2" fmla="*/ 647 w 1587"/>
                <a:gd name="T3" fmla="*/ 905 h 1017"/>
                <a:gd name="T4" fmla="*/ 685 w 1587"/>
                <a:gd name="T5" fmla="*/ 947 h 1017"/>
                <a:gd name="T6" fmla="*/ 765 w 1587"/>
                <a:gd name="T7" fmla="*/ 989 h 1017"/>
                <a:gd name="T8" fmla="*/ 834 w 1587"/>
                <a:gd name="T9" fmla="*/ 1010 h 1017"/>
                <a:gd name="T10" fmla="*/ 941 w 1587"/>
                <a:gd name="T11" fmla="*/ 1009 h 1017"/>
                <a:gd name="T12" fmla="*/ 1003 w 1587"/>
                <a:gd name="T13" fmla="*/ 1001 h 1017"/>
                <a:gd name="T14" fmla="*/ 1070 w 1587"/>
                <a:gd name="T15" fmla="*/ 980 h 1017"/>
                <a:gd name="T16" fmla="*/ 1136 w 1587"/>
                <a:gd name="T17" fmla="*/ 940 h 1017"/>
                <a:gd name="T18" fmla="*/ 1202 w 1587"/>
                <a:gd name="T19" fmla="*/ 880 h 1017"/>
                <a:gd name="T20" fmla="*/ 1236 w 1587"/>
                <a:gd name="T21" fmla="*/ 815 h 1017"/>
                <a:gd name="T22" fmla="*/ 1288 w 1587"/>
                <a:gd name="T23" fmla="*/ 742 h 1017"/>
                <a:gd name="T24" fmla="*/ 1349 w 1587"/>
                <a:gd name="T25" fmla="*/ 751 h 1017"/>
                <a:gd name="T26" fmla="*/ 1421 w 1587"/>
                <a:gd name="T27" fmla="*/ 746 h 1017"/>
                <a:gd name="T28" fmla="*/ 1492 w 1587"/>
                <a:gd name="T29" fmla="*/ 725 h 1017"/>
                <a:gd name="T30" fmla="*/ 1562 w 1587"/>
                <a:gd name="T31" fmla="*/ 670 h 1017"/>
                <a:gd name="T32" fmla="*/ 1582 w 1587"/>
                <a:gd name="T33" fmla="*/ 583 h 1017"/>
                <a:gd name="T34" fmla="*/ 1581 w 1587"/>
                <a:gd name="T35" fmla="*/ 521 h 1017"/>
                <a:gd name="T36" fmla="*/ 1561 w 1587"/>
                <a:gd name="T37" fmla="*/ 451 h 1017"/>
                <a:gd name="T38" fmla="*/ 1496 w 1587"/>
                <a:gd name="T39" fmla="*/ 427 h 1017"/>
                <a:gd name="T40" fmla="*/ 1548 w 1587"/>
                <a:gd name="T41" fmla="*/ 358 h 1017"/>
                <a:gd name="T42" fmla="*/ 1537 w 1587"/>
                <a:gd name="T43" fmla="*/ 299 h 1017"/>
                <a:gd name="T44" fmla="*/ 1477 w 1587"/>
                <a:gd name="T45" fmla="*/ 259 h 1017"/>
                <a:gd name="T46" fmla="*/ 1448 w 1587"/>
                <a:gd name="T47" fmla="*/ 244 h 1017"/>
                <a:gd name="T48" fmla="*/ 1428 w 1587"/>
                <a:gd name="T49" fmla="*/ 175 h 1017"/>
                <a:gd name="T50" fmla="*/ 1384 w 1587"/>
                <a:gd name="T51" fmla="*/ 108 h 1017"/>
                <a:gd name="T52" fmla="*/ 1331 w 1587"/>
                <a:gd name="T53" fmla="*/ 59 h 1017"/>
                <a:gd name="T54" fmla="*/ 1243 w 1587"/>
                <a:gd name="T55" fmla="*/ 39 h 1017"/>
                <a:gd name="T56" fmla="*/ 1169 w 1587"/>
                <a:gd name="T57" fmla="*/ 41 h 1017"/>
                <a:gd name="T58" fmla="*/ 1080 w 1587"/>
                <a:gd name="T59" fmla="*/ 54 h 1017"/>
                <a:gd name="T60" fmla="*/ 1014 w 1587"/>
                <a:gd name="T61" fmla="*/ 85 h 1017"/>
                <a:gd name="T62" fmla="*/ 940 w 1587"/>
                <a:gd name="T63" fmla="*/ 160 h 1017"/>
                <a:gd name="T64" fmla="*/ 922 w 1587"/>
                <a:gd name="T65" fmla="*/ 219 h 1017"/>
                <a:gd name="T66" fmla="*/ 906 w 1587"/>
                <a:gd name="T67" fmla="*/ 219 h 1017"/>
                <a:gd name="T68" fmla="*/ 837 w 1587"/>
                <a:gd name="T69" fmla="*/ 198 h 1017"/>
                <a:gd name="T70" fmla="*/ 791 w 1587"/>
                <a:gd name="T71" fmla="*/ 166 h 1017"/>
                <a:gd name="T72" fmla="*/ 783 w 1587"/>
                <a:gd name="T73" fmla="*/ 122 h 1017"/>
                <a:gd name="T74" fmla="*/ 720 w 1587"/>
                <a:gd name="T75" fmla="*/ 58 h 1017"/>
                <a:gd name="T76" fmla="*/ 655 w 1587"/>
                <a:gd name="T77" fmla="*/ 23 h 1017"/>
                <a:gd name="T78" fmla="*/ 583 w 1587"/>
                <a:gd name="T79" fmla="*/ 1 h 1017"/>
                <a:gd name="T80" fmla="*/ 480 w 1587"/>
                <a:gd name="T81" fmla="*/ 19 h 1017"/>
                <a:gd name="T82" fmla="*/ 421 w 1587"/>
                <a:gd name="T83" fmla="*/ 39 h 1017"/>
                <a:gd name="T84" fmla="*/ 361 w 1587"/>
                <a:gd name="T85" fmla="*/ 80 h 1017"/>
                <a:gd name="T86" fmla="*/ 332 w 1587"/>
                <a:gd name="T87" fmla="*/ 162 h 1017"/>
                <a:gd name="T88" fmla="*/ 334 w 1587"/>
                <a:gd name="T89" fmla="*/ 194 h 1017"/>
                <a:gd name="T90" fmla="*/ 269 w 1587"/>
                <a:gd name="T91" fmla="*/ 164 h 1017"/>
                <a:gd name="T92" fmla="*/ 195 w 1587"/>
                <a:gd name="T93" fmla="*/ 170 h 1017"/>
                <a:gd name="T94" fmla="*/ 116 w 1587"/>
                <a:gd name="T95" fmla="*/ 211 h 1017"/>
                <a:gd name="T96" fmla="*/ 87 w 1587"/>
                <a:gd name="T97" fmla="*/ 278 h 1017"/>
                <a:gd name="T98" fmla="*/ 101 w 1587"/>
                <a:gd name="T99" fmla="*/ 382 h 1017"/>
                <a:gd name="T100" fmla="*/ 118 w 1587"/>
                <a:gd name="T101" fmla="*/ 421 h 1017"/>
                <a:gd name="T102" fmla="*/ 57 w 1587"/>
                <a:gd name="T103" fmla="*/ 460 h 1017"/>
                <a:gd name="T104" fmla="*/ 18 w 1587"/>
                <a:gd name="T105" fmla="*/ 521 h 1017"/>
                <a:gd name="T106" fmla="*/ 2 w 1587"/>
                <a:gd name="T107" fmla="*/ 599 h 1017"/>
                <a:gd name="T108" fmla="*/ 23 w 1587"/>
                <a:gd name="T109" fmla="*/ 668 h 1017"/>
                <a:gd name="T110" fmla="*/ 91 w 1587"/>
                <a:gd name="T111" fmla="*/ 726 h 1017"/>
                <a:gd name="T112" fmla="*/ 161 w 1587"/>
                <a:gd name="T113" fmla="*/ 749 h 1017"/>
                <a:gd name="T114" fmla="*/ 250 w 1587"/>
                <a:gd name="T115" fmla="*/ 749 h 1017"/>
                <a:gd name="T116" fmla="*/ 253 w 1587"/>
                <a:gd name="T117" fmla="*/ 824 h 1017"/>
                <a:gd name="T118" fmla="*/ 286 w 1587"/>
                <a:gd name="T119" fmla="*/ 876 h 1017"/>
                <a:gd name="T120" fmla="*/ 340 w 1587"/>
                <a:gd name="T121" fmla="*/ 925 h 1017"/>
                <a:gd name="T122" fmla="*/ 423 w 1587"/>
                <a:gd name="T123" fmla="*/ 959 h 1017"/>
                <a:gd name="T124" fmla="*/ 485 w 1587"/>
                <a:gd name="T125" fmla="*/ 97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7" h="1017">
                  <a:moveTo>
                    <a:pt x="555" y="958"/>
                  </a:moveTo>
                  <a:cubicBezTo>
                    <a:pt x="550" y="960"/>
                    <a:pt x="545" y="961"/>
                    <a:pt x="540" y="962"/>
                  </a:cubicBezTo>
                  <a:cubicBezTo>
                    <a:pt x="539" y="962"/>
                    <a:pt x="538" y="963"/>
                    <a:pt x="539" y="965"/>
                  </a:cubicBezTo>
                  <a:cubicBezTo>
                    <a:pt x="539" y="966"/>
                    <a:pt x="540" y="967"/>
                    <a:pt x="542" y="967"/>
                  </a:cubicBezTo>
                  <a:cubicBezTo>
                    <a:pt x="546" y="966"/>
                    <a:pt x="551" y="965"/>
                    <a:pt x="556" y="963"/>
                  </a:cubicBezTo>
                  <a:cubicBezTo>
                    <a:pt x="558" y="963"/>
                    <a:pt x="558" y="961"/>
                    <a:pt x="558" y="960"/>
                  </a:cubicBezTo>
                  <a:cubicBezTo>
                    <a:pt x="558" y="959"/>
                    <a:pt x="556" y="958"/>
                    <a:pt x="555" y="958"/>
                  </a:cubicBezTo>
                  <a:close/>
                  <a:moveTo>
                    <a:pt x="578" y="950"/>
                  </a:moveTo>
                  <a:cubicBezTo>
                    <a:pt x="573" y="952"/>
                    <a:pt x="569" y="954"/>
                    <a:pt x="564" y="956"/>
                  </a:cubicBezTo>
                  <a:cubicBezTo>
                    <a:pt x="563" y="956"/>
                    <a:pt x="562" y="957"/>
                    <a:pt x="563" y="959"/>
                  </a:cubicBezTo>
                  <a:cubicBezTo>
                    <a:pt x="563" y="960"/>
                    <a:pt x="564" y="961"/>
                    <a:pt x="566" y="960"/>
                  </a:cubicBezTo>
                  <a:cubicBezTo>
                    <a:pt x="571" y="959"/>
                    <a:pt x="575" y="957"/>
                    <a:pt x="580" y="955"/>
                  </a:cubicBezTo>
                  <a:cubicBezTo>
                    <a:pt x="581" y="955"/>
                    <a:pt x="582" y="953"/>
                    <a:pt x="581" y="952"/>
                  </a:cubicBezTo>
                  <a:cubicBezTo>
                    <a:pt x="581" y="950"/>
                    <a:pt x="579" y="950"/>
                    <a:pt x="578" y="950"/>
                  </a:cubicBezTo>
                  <a:close/>
                  <a:moveTo>
                    <a:pt x="604" y="937"/>
                  </a:moveTo>
                  <a:cubicBezTo>
                    <a:pt x="600" y="940"/>
                    <a:pt x="596" y="942"/>
                    <a:pt x="591" y="944"/>
                  </a:cubicBezTo>
                  <a:cubicBezTo>
                    <a:pt x="590" y="945"/>
                    <a:pt x="590" y="946"/>
                    <a:pt x="590" y="948"/>
                  </a:cubicBezTo>
                  <a:cubicBezTo>
                    <a:pt x="591" y="949"/>
                    <a:pt x="593" y="949"/>
                    <a:pt x="594" y="949"/>
                  </a:cubicBezTo>
                  <a:cubicBezTo>
                    <a:pt x="598" y="946"/>
                    <a:pt x="603" y="944"/>
                    <a:pt x="607" y="941"/>
                  </a:cubicBezTo>
                  <a:cubicBezTo>
                    <a:pt x="608" y="940"/>
                    <a:pt x="608" y="939"/>
                    <a:pt x="608" y="938"/>
                  </a:cubicBezTo>
                  <a:cubicBezTo>
                    <a:pt x="607" y="937"/>
                    <a:pt x="605" y="936"/>
                    <a:pt x="604" y="937"/>
                  </a:cubicBezTo>
                  <a:close/>
                  <a:moveTo>
                    <a:pt x="628" y="919"/>
                  </a:moveTo>
                  <a:cubicBezTo>
                    <a:pt x="624" y="922"/>
                    <a:pt x="620" y="925"/>
                    <a:pt x="616" y="928"/>
                  </a:cubicBezTo>
                  <a:cubicBezTo>
                    <a:pt x="615" y="929"/>
                    <a:pt x="615" y="931"/>
                    <a:pt x="616" y="932"/>
                  </a:cubicBezTo>
                  <a:cubicBezTo>
                    <a:pt x="617" y="933"/>
                    <a:pt x="618" y="933"/>
                    <a:pt x="619" y="932"/>
                  </a:cubicBezTo>
                  <a:cubicBezTo>
                    <a:pt x="623" y="929"/>
                    <a:pt x="627" y="926"/>
                    <a:pt x="631" y="922"/>
                  </a:cubicBezTo>
                  <a:cubicBezTo>
                    <a:pt x="632" y="921"/>
                    <a:pt x="632" y="920"/>
                    <a:pt x="631" y="919"/>
                  </a:cubicBezTo>
                  <a:cubicBezTo>
                    <a:pt x="630" y="918"/>
                    <a:pt x="629" y="918"/>
                    <a:pt x="628" y="919"/>
                  </a:cubicBezTo>
                  <a:close/>
                  <a:moveTo>
                    <a:pt x="645" y="909"/>
                  </a:moveTo>
                  <a:cubicBezTo>
                    <a:pt x="645" y="908"/>
                    <a:pt x="646" y="906"/>
                    <a:pt x="647" y="905"/>
                  </a:cubicBezTo>
                  <a:cubicBezTo>
                    <a:pt x="647" y="904"/>
                    <a:pt x="647" y="903"/>
                    <a:pt x="647" y="903"/>
                  </a:cubicBezTo>
                  <a:cubicBezTo>
                    <a:pt x="647" y="902"/>
                    <a:pt x="647" y="901"/>
                    <a:pt x="646" y="901"/>
                  </a:cubicBezTo>
                  <a:cubicBezTo>
                    <a:pt x="646" y="901"/>
                    <a:pt x="645" y="900"/>
                    <a:pt x="644" y="901"/>
                  </a:cubicBezTo>
                  <a:cubicBezTo>
                    <a:pt x="644" y="901"/>
                    <a:pt x="643" y="901"/>
                    <a:pt x="643" y="902"/>
                  </a:cubicBezTo>
                  <a:cubicBezTo>
                    <a:pt x="641" y="904"/>
                    <a:pt x="639" y="906"/>
                    <a:pt x="638" y="908"/>
                  </a:cubicBezTo>
                  <a:cubicBezTo>
                    <a:pt x="637" y="909"/>
                    <a:pt x="637" y="911"/>
                    <a:pt x="638" y="912"/>
                  </a:cubicBezTo>
                  <a:cubicBezTo>
                    <a:pt x="639" y="913"/>
                    <a:pt x="641" y="912"/>
                    <a:pt x="641" y="911"/>
                  </a:cubicBezTo>
                  <a:cubicBezTo>
                    <a:pt x="643" y="909"/>
                    <a:pt x="645" y="907"/>
                    <a:pt x="647" y="905"/>
                  </a:cubicBezTo>
                  <a:cubicBezTo>
                    <a:pt x="648" y="903"/>
                    <a:pt x="647" y="902"/>
                    <a:pt x="646" y="901"/>
                  </a:cubicBezTo>
                  <a:cubicBezTo>
                    <a:pt x="645" y="900"/>
                    <a:pt x="644" y="900"/>
                    <a:pt x="643" y="902"/>
                  </a:cubicBezTo>
                  <a:cubicBezTo>
                    <a:pt x="641" y="904"/>
                    <a:pt x="640" y="906"/>
                    <a:pt x="640" y="909"/>
                  </a:cubicBezTo>
                  <a:cubicBezTo>
                    <a:pt x="640" y="910"/>
                    <a:pt x="641" y="911"/>
                    <a:pt x="642" y="912"/>
                  </a:cubicBezTo>
                  <a:cubicBezTo>
                    <a:pt x="644" y="912"/>
                    <a:pt x="645" y="911"/>
                    <a:pt x="645" y="909"/>
                  </a:cubicBezTo>
                  <a:close/>
                  <a:moveTo>
                    <a:pt x="660" y="931"/>
                  </a:moveTo>
                  <a:cubicBezTo>
                    <a:pt x="656" y="928"/>
                    <a:pt x="652" y="924"/>
                    <a:pt x="650" y="921"/>
                  </a:cubicBezTo>
                  <a:cubicBezTo>
                    <a:pt x="649" y="920"/>
                    <a:pt x="647" y="920"/>
                    <a:pt x="646" y="921"/>
                  </a:cubicBezTo>
                  <a:cubicBezTo>
                    <a:pt x="645" y="921"/>
                    <a:pt x="645" y="923"/>
                    <a:pt x="646" y="924"/>
                  </a:cubicBezTo>
                  <a:cubicBezTo>
                    <a:pt x="649" y="928"/>
                    <a:pt x="652" y="931"/>
                    <a:pt x="657" y="935"/>
                  </a:cubicBezTo>
                  <a:cubicBezTo>
                    <a:pt x="658" y="936"/>
                    <a:pt x="660" y="936"/>
                    <a:pt x="660" y="935"/>
                  </a:cubicBezTo>
                  <a:cubicBezTo>
                    <a:pt x="661" y="933"/>
                    <a:pt x="661" y="932"/>
                    <a:pt x="660" y="931"/>
                  </a:cubicBezTo>
                  <a:close/>
                  <a:moveTo>
                    <a:pt x="685" y="947"/>
                  </a:moveTo>
                  <a:cubicBezTo>
                    <a:pt x="680" y="945"/>
                    <a:pt x="676" y="942"/>
                    <a:pt x="672" y="940"/>
                  </a:cubicBezTo>
                  <a:cubicBezTo>
                    <a:pt x="671" y="939"/>
                    <a:pt x="669" y="939"/>
                    <a:pt x="669" y="940"/>
                  </a:cubicBezTo>
                  <a:cubicBezTo>
                    <a:pt x="668" y="941"/>
                    <a:pt x="668" y="943"/>
                    <a:pt x="669" y="944"/>
                  </a:cubicBezTo>
                  <a:cubicBezTo>
                    <a:pt x="673" y="946"/>
                    <a:pt x="678" y="949"/>
                    <a:pt x="682" y="952"/>
                  </a:cubicBezTo>
                  <a:cubicBezTo>
                    <a:pt x="684" y="952"/>
                    <a:pt x="685" y="952"/>
                    <a:pt x="686" y="951"/>
                  </a:cubicBezTo>
                  <a:cubicBezTo>
                    <a:pt x="686" y="950"/>
                    <a:pt x="686" y="948"/>
                    <a:pt x="685" y="947"/>
                  </a:cubicBezTo>
                  <a:close/>
                  <a:moveTo>
                    <a:pt x="711" y="961"/>
                  </a:moveTo>
                  <a:cubicBezTo>
                    <a:pt x="707" y="959"/>
                    <a:pt x="702" y="957"/>
                    <a:pt x="698" y="954"/>
                  </a:cubicBezTo>
                  <a:cubicBezTo>
                    <a:pt x="697" y="954"/>
                    <a:pt x="695" y="954"/>
                    <a:pt x="695" y="955"/>
                  </a:cubicBezTo>
                  <a:cubicBezTo>
                    <a:pt x="694" y="957"/>
                    <a:pt x="694" y="958"/>
                    <a:pt x="696" y="959"/>
                  </a:cubicBezTo>
                  <a:cubicBezTo>
                    <a:pt x="700" y="961"/>
                    <a:pt x="705" y="963"/>
                    <a:pt x="709" y="966"/>
                  </a:cubicBezTo>
                  <a:cubicBezTo>
                    <a:pt x="710" y="966"/>
                    <a:pt x="712" y="966"/>
                    <a:pt x="713" y="964"/>
                  </a:cubicBezTo>
                  <a:cubicBezTo>
                    <a:pt x="713" y="963"/>
                    <a:pt x="713" y="962"/>
                    <a:pt x="711" y="961"/>
                  </a:cubicBezTo>
                  <a:close/>
                  <a:moveTo>
                    <a:pt x="739" y="973"/>
                  </a:moveTo>
                  <a:cubicBezTo>
                    <a:pt x="734" y="971"/>
                    <a:pt x="730" y="969"/>
                    <a:pt x="725" y="967"/>
                  </a:cubicBezTo>
                  <a:cubicBezTo>
                    <a:pt x="724" y="967"/>
                    <a:pt x="722" y="967"/>
                    <a:pt x="722" y="969"/>
                  </a:cubicBezTo>
                  <a:cubicBezTo>
                    <a:pt x="721" y="970"/>
                    <a:pt x="722" y="971"/>
                    <a:pt x="723" y="972"/>
                  </a:cubicBezTo>
                  <a:cubicBezTo>
                    <a:pt x="727" y="974"/>
                    <a:pt x="732" y="976"/>
                    <a:pt x="737" y="978"/>
                  </a:cubicBezTo>
                  <a:cubicBezTo>
                    <a:pt x="738" y="979"/>
                    <a:pt x="739" y="978"/>
                    <a:pt x="740" y="977"/>
                  </a:cubicBezTo>
                  <a:cubicBezTo>
                    <a:pt x="741" y="975"/>
                    <a:pt x="740" y="974"/>
                    <a:pt x="739" y="973"/>
                  </a:cubicBezTo>
                  <a:close/>
                  <a:moveTo>
                    <a:pt x="766" y="985"/>
                  </a:moveTo>
                  <a:cubicBezTo>
                    <a:pt x="762" y="983"/>
                    <a:pt x="757" y="981"/>
                    <a:pt x="753" y="979"/>
                  </a:cubicBezTo>
                  <a:cubicBezTo>
                    <a:pt x="751" y="979"/>
                    <a:pt x="750" y="979"/>
                    <a:pt x="749" y="981"/>
                  </a:cubicBezTo>
                  <a:cubicBezTo>
                    <a:pt x="749" y="982"/>
                    <a:pt x="749" y="983"/>
                    <a:pt x="751" y="984"/>
                  </a:cubicBezTo>
                  <a:cubicBezTo>
                    <a:pt x="755" y="986"/>
                    <a:pt x="760" y="988"/>
                    <a:pt x="765" y="989"/>
                  </a:cubicBezTo>
                  <a:cubicBezTo>
                    <a:pt x="766" y="990"/>
                    <a:pt x="767" y="989"/>
                    <a:pt x="768" y="988"/>
                  </a:cubicBezTo>
                  <a:cubicBezTo>
                    <a:pt x="768" y="987"/>
                    <a:pt x="768" y="985"/>
                    <a:pt x="766" y="985"/>
                  </a:cubicBezTo>
                  <a:close/>
                  <a:moveTo>
                    <a:pt x="795" y="995"/>
                  </a:moveTo>
                  <a:cubicBezTo>
                    <a:pt x="790" y="994"/>
                    <a:pt x="785" y="992"/>
                    <a:pt x="780" y="990"/>
                  </a:cubicBezTo>
                  <a:cubicBezTo>
                    <a:pt x="779" y="990"/>
                    <a:pt x="778" y="990"/>
                    <a:pt x="777" y="992"/>
                  </a:cubicBezTo>
                  <a:cubicBezTo>
                    <a:pt x="777" y="993"/>
                    <a:pt x="777" y="994"/>
                    <a:pt x="779" y="995"/>
                  </a:cubicBezTo>
                  <a:cubicBezTo>
                    <a:pt x="784" y="997"/>
                    <a:pt x="788" y="998"/>
                    <a:pt x="793" y="1000"/>
                  </a:cubicBezTo>
                  <a:cubicBezTo>
                    <a:pt x="794" y="1000"/>
                    <a:pt x="796" y="1000"/>
                    <a:pt x="796" y="998"/>
                  </a:cubicBezTo>
                  <a:cubicBezTo>
                    <a:pt x="797" y="997"/>
                    <a:pt x="796" y="996"/>
                    <a:pt x="795" y="995"/>
                  </a:cubicBezTo>
                  <a:close/>
                  <a:moveTo>
                    <a:pt x="823" y="1005"/>
                  </a:moveTo>
                  <a:cubicBezTo>
                    <a:pt x="819" y="1004"/>
                    <a:pt x="814" y="1002"/>
                    <a:pt x="809" y="1000"/>
                  </a:cubicBezTo>
                  <a:cubicBezTo>
                    <a:pt x="807" y="1000"/>
                    <a:pt x="806" y="1000"/>
                    <a:pt x="806" y="1002"/>
                  </a:cubicBezTo>
                  <a:cubicBezTo>
                    <a:pt x="805" y="1003"/>
                    <a:pt x="806" y="1004"/>
                    <a:pt x="807" y="1005"/>
                  </a:cubicBezTo>
                  <a:cubicBezTo>
                    <a:pt x="813" y="1007"/>
                    <a:pt x="817" y="1008"/>
                    <a:pt x="822" y="1010"/>
                  </a:cubicBezTo>
                  <a:cubicBezTo>
                    <a:pt x="823" y="1010"/>
                    <a:pt x="824" y="1009"/>
                    <a:pt x="825" y="1008"/>
                  </a:cubicBezTo>
                  <a:cubicBezTo>
                    <a:pt x="825" y="1007"/>
                    <a:pt x="824" y="1005"/>
                    <a:pt x="823" y="1005"/>
                  </a:cubicBezTo>
                  <a:close/>
                  <a:moveTo>
                    <a:pt x="852" y="1010"/>
                  </a:moveTo>
                  <a:cubicBezTo>
                    <a:pt x="847" y="1009"/>
                    <a:pt x="842" y="1009"/>
                    <a:pt x="837" y="1008"/>
                  </a:cubicBezTo>
                  <a:cubicBezTo>
                    <a:pt x="836" y="1008"/>
                    <a:pt x="835" y="1009"/>
                    <a:pt x="834" y="1010"/>
                  </a:cubicBezTo>
                  <a:cubicBezTo>
                    <a:pt x="834" y="1012"/>
                    <a:pt x="835" y="1013"/>
                    <a:pt x="837" y="1013"/>
                  </a:cubicBezTo>
                  <a:cubicBezTo>
                    <a:pt x="842" y="1014"/>
                    <a:pt x="847" y="1014"/>
                    <a:pt x="852" y="1015"/>
                  </a:cubicBezTo>
                  <a:cubicBezTo>
                    <a:pt x="853" y="1015"/>
                    <a:pt x="854" y="1014"/>
                    <a:pt x="854" y="1012"/>
                  </a:cubicBezTo>
                  <a:cubicBezTo>
                    <a:pt x="854" y="1011"/>
                    <a:pt x="853" y="1010"/>
                    <a:pt x="852" y="1010"/>
                  </a:cubicBezTo>
                  <a:close/>
                  <a:moveTo>
                    <a:pt x="882" y="1011"/>
                  </a:moveTo>
                  <a:cubicBezTo>
                    <a:pt x="877" y="1011"/>
                    <a:pt x="872" y="1011"/>
                    <a:pt x="867" y="1011"/>
                  </a:cubicBezTo>
                  <a:cubicBezTo>
                    <a:pt x="866" y="1011"/>
                    <a:pt x="864" y="1012"/>
                    <a:pt x="864" y="1013"/>
                  </a:cubicBezTo>
                  <a:cubicBezTo>
                    <a:pt x="864" y="1015"/>
                    <a:pt x="865" y="1016"/>
                    <a:pt x="867" y="1016"/>
                  </a:cubicBezTo>
                  <a:cubicBezTo>
                    <a:pt x="872" y="1016"/>
                    <a:pt x="877" y="1016"/>
                    <a:pt x="882" y="1016"/>
                  </a:cubicBezTo>
                  <a:cubicBezTo>
                    <a:pt x="883" y="1016"/>
                    <a:pt x="884" y="1015"/>
                    <a:pt x="884" y="1014"/>
                  </a:cubicBezTo>
                  <a:cubicBezTo>
                    <a:pt x="884" y="1013"/>
                    <a:pt x="883" y="1011"/>
                    <a:pt x="882" y="1011"/>
                  </a:cubicBezTo>
                  <a:close/>
                  <a:moveTo>
                    <a:pt x="912" y="1011"/>
                  </a:moveTo>
                  <a:cubicBezTo>
                    <a:pt x="907" y="1011"/>
                    <a:pt x="902" y="1011"/>
                    <a:pt x="897" y="1012"/>
                  </a:cubicBezTo>
                  <a:cubicBezTo>
                    <a:pt x="895" y="1012"/>
                    <a:pt x="894" y="1013"/>
                    <a:pt x="894" y="1014"/>
                  </a:cubicBezTo>
                  <a:cubicBezTo>
                    <a:pt x="894" y="1015"/>
                    <a:pt x="895" y="1017"/>
                    <a:pt x="897" y="1017"/>
                  </a:cubicBezTo>
                  <a:cubicBezTo>
                    <a:pt x="902" y="1016"/>
                    <a:pt x="907" y="1016"/>
                    <a:pt x="912" y="1016"/>
                  </a:cubicBezTo>
                  <a:cubicBezTo>
                    <a:pt x="913" y="1016"/>
                    <a:pt x="914" y="1015"/>
                    <a:pt x="914" y="1014"/>
                  </a:cubicBezTo>
                  <a:cubicBezTo>
                    <a:pt x="914" y="1012"/>
                    <a:pt x="913" y="1011"/>
                    <a:pt x="912" y="1011"/>
                  </a:cubicBezTo>
                  <a:close/>
                  <a:moveTo>
                    <a:pt x="941" y="1009"/>
                  </a:moveTo>
                  <a:cubicBezTo>
                    <a:pt x="936" y="1009"/>
                    <a:pt x="932" y="1010"/>
                    <a:pt x="927" y="1010"/>
                  </a:cubicBezTo>
                  <a:cubicBezTo>
                    <a:pt x="925" y="1010"/>
                    <a:pt x="924" y="1012"/>
                    <a:pt x="924" y="1013"/>
                  </a:cubicBezTo>
                  <a:cubicBezTo>
                    <a:pt x="924" y="1014"/>
                    <a:pt x="926" y="1015"/>
                    <a:pt x="927" y="1015"/>
                  </a:cubicBezTo>
                  <a:cubicBezTo>
                    <a:pt x="932" y="1015"/>
                    <a:pt x="937" y="1014"/>
                    <a:pt x="942" y="1014"/>
                  </a:cubicBezTo>
                  <a:cubicBezTo>
                    <a:pt x="943" y="1014"/>
                    <a:pt x="944" y="1013"/>
                    <a:pt x="944" y="1011"/>
                  </a:cubicBezTo>
                  <a:cubicBezTo>
                    <a:pt x="944" y="1010"/>
                    <a:pt x="943" y="1009"/>
                    <a:pt x="941" y="1009"/>
                  </a:cubicBezTo>
                  <a:close/>
                  <a:moveTo>
                    <a:pt x="971" y="1005"/>
                  </a:moveTo>
                  <a:cubicBezTo>
                    <a:pt x="966" y="1006"/>
                    <a:pt x="961" y="1006"/>
                    <a:pt x="956" y="1007"/>
                  </a:cubicBezTo>
                  <a:cubicBezTo>
                    <a:pt x="955" y="1007"/>
                    <a:pt x="954" y="1009"/>
                    <a:pt x="954" y="1010"/>
                  </a:cubicBezTo>
                  <a:cubicBezTo>
                    <a:pt x="954" y="1011"/>
                    <a:pt x="956" y="1012"/>
                    <a:pt x="957" y="1012"/>
                  </a:cubicBezTo>
                  <a:cubicBezTo>
                    <a:pt x="962" y="1011"/>
                    <a:pt x="967" y="1011"/>
                    <a:pt x="972" y="1010"/>
                  </a:cubicBezTo>
                  <a:cubicBezTo>
                    <a:pt x="973" y="1010"/>
                    <a:pt x="974" y="1008"/>
                    <a:pt x="974" y="1007"/>
                  </a:cubicBezTo>
                  <a:cubicBezTo>
                    <a:pt x="974" y="1006"/>
                    <a:pt x="972" y="1005"/>
                    <a:pt x="971" y="1005"/>
                  </a:cubicBezTo>
                  <a:close/>
                  <a:moveTo>
                    <a:pt x="1000" y="999"/>
                  </a:moveTo>
                  <a:cubicBezTo>
                    <a:pt x="995" y="1000"/>
                    <a:pt x="991" y="1001"/>
                    <a:pt x="986" y="1002"/>
                  </a:cubicBezTo>
                  <a:cubicBezTo>
                    <a:pt x="984" y="1002"/>
                    <a:pt x="983" y="1004"/>
                    <a:pt x="984" y="1005"/>
                  </a:cubicBezTo>
                  <a:cubicBezTo>
                    <a:pt x="984" y="1006"/>
                    <a:pt x="985" y="1007"/>
                    <a:pt x="987" y="1007"/>
                  </a:cubicBezTo>
                  <a:cubicBezTo>
                    <a:pt x="992" y="1006"/>
                    <a:pt x="997" y="1005"/>
                    <a:pt x="1001" y="1004"/>
                  </a:cubicBezTo>
                  <a:cubicBezTo>
                    <a:pt x="1003" y="1004"/>
                    <a:pt x="1004" y="1002"/>
                    <a:pt x="1003" y="1001"/>
                  </a:cubicBezTo>
                  <a:cubicBezTo>
                    <a:pt x="1003" y="1000"/>
                    <a:pt x="1002" y="999"/>
                    <a:pt x="1000" y="999"/>
                  </a:cubicBezTo>
                  <a:close/>
                  <a:moveTo>
                    <a:pt x="1029" y="991"/>
                  </a:moveTo>
                  <a:cubicBezTo>
                    <a:pt x="1024" y="993"/>
                    <a:pt x="1020" y="994"/>
                    <a:pt x="1015" y="995"/>
                  </a:cubicBezTo>
                  <a:cubicBezTo>
                    <a:pt x="1013" y="996"/>
                    <a:pt x="1013" y="997"/>
                    <a:pt x="1013" y="998"/>
                  </a:cubicBezTo>
                  <a:cubicBezTo>
                    <a:pt x="1013" y="1000"/>
                    <a:pt x="1015" y="1001"/>
                    <a:pt x="1016" y="1000"/>
                  </a:cubicBezTo>
                  <a:cubicBezTo>
                    <a:pt x="1021" y="999"/>
                    <a:pt x="1026" y="998"/>
                    <a:pt x="1031" y="996"/>
                  </a:cubicBezTo>
                  <a:cubicBezTo>
                    <a:pt x="1032" y="996"/>
                    <a:pt x="1033" y="994"/>
                    <a:pt x="1032" y="993"/>
                  </a:cubicBezTo>
                  <a:cubicBezTo>
                    <a:pt x="1032" y="992"/>
                    <a:pt x="1030" y="991"/>
                    <a:pt x="1029" y="991"/>
                  </a:cubicBezTo>
                  <a:close/>
                  <a:moveTo>
                    <a:pt x="1057" y="982"/>
                  </a:moveTo>
                  <a:cubicBezTo>
                    <a:pt x="1053" y="983"/>
                    <a:pt x="1048" y="985"/>
                    <a:pt x="1043" y="987"/>
                  </a:cubicBezTo>
                  <a:cubicBezTo>
                    <a:pt x="1042" y="987"/>
                    <a:pt x="1041" y="989"/>
                    <a:pt x="1042" y="990"/>
                  </a:cubicBezTo>
                  <a:cubicBezTo>
                    <a:pt x="1042" y="991"/>
                    <a:pt x="1044" y="992"/>
                    <a:pt x="1045" y="991"/>
                  </a:cubicBezTo>
                  <a:cubicBezTo>
                    <a:pt x="1050" y="990"/>
                    <a:pt x="1054" y="988"/>
                    <a:pt x="1059" y="986"/>
                  </a:cubicBezTo>
                  <a:cubicBezTo>
                    <a:pt x="1060" y="986"/>
                    <a:pt x="1061" y="984"/>
                    <a:pt x="1061" y="983"/>
                  </a:cubicBezTo>
                  <a:cubicBezTo>
                    <a:pt x="1060" y="982"/>
                    <a:pt x="1059" y="981"/>
                    <a:pt x="1057" y="982"/>
                  </a:cubicBezTo>
                  <a:close/>
                  <a:moveTo>
                    <a:pt x="1085" y="970"/>
                  </a:moveTo>
                  <a:cubicBezTo>
                    <a:pt x="1080" y="972"/>
                    <a:pt x="1076" y="974"/>
                    <a:pt x="1072" y="976"/>
                  </a:cubicBezTo>
                  <a:cubicBezTo>
                    <a:pt x="1071" y="976"/>
                    <a:pt x="1071" y="976"/>
                    <a:pt x="1071" y="976"/>
                  </a:cubicBezTo>
                  <a:cubicBezTo>
                    <a:pt x="1070" y="977"/>
                    <a:pt x="1069" y="978"/>
                    <a:pt x="1070" y="980"/>
                  </a:cubicBezTo>
                  <a:cubicBezTo>
                    <a:pt x="1070" y="981"/>
                    <a:pt x="1072" y="981"/>
                    <a:pt x="1073" y="981"/>
                  </a:cubicBezTo>
                  <a:cubicBezTo>
                    <a:pt x="1073" y="981"/>
                    <a:pt x="1073" y="981"/>
                    <a:pt x="1073" y="981"/>
                  </a:cubicBezTo>
                  <a:cubicBezTo>
                    <a:pt x="1078" y="979"/>
                    <a:pt x="1083" y="977"/>
                    <a:pt x="1087" y="975"/>
                  </a:cubicBezTo>
                  <a:cubicBezTo>
                    <a:pt x="1088" y="974"/>
                    <a:pt x="1089" y="973"/>
                    <a:pt x="1088" y="971"/>
                  </a:cubicBezTo>
                  <a:cubicBezTo>
                    <a:pt x="1088" y="970"/>
                    <a:pt x="1086" y="970"/>
                    <a:pt x="1085" y="970"/>
                  </a:cubicBezTo>
                  <a:close/>
                  <a:moveTo>
                    <a:pt x="1111" y="956"/>
                  </a:moveTo>
                  <a:cubicBezTo>
                    <a:pt x="1107" y="959"/>
                    <a:pt x="1103" y="961"/>
                    <a:pt x="1098" y="964"/>
                  </a:cubicBezTo>
                  <a:cubicBezTo>
                    <a:pt x="1097" y="964"/>
                    <a:pt x="1096" y="966"/>
                    <a:pt x="1097" y="967"/>
                  </a:cubicBezTo>
                  <a:cubicBezTo>
                    <a:pt x="1098" y="968"/>
                    <a:pt x="1099" y="969"/>
                    <a:pt x="1100" y="968"/>
                  </a:cubicBezTo>
                  <a:cubicBezTo>
                    <a:pt x="1105" y="966"/>
                    <a:pt x="1109" y="963"/>
                    <a:pt x="1114" y="961"/>
                  </a:cubicBezTo>
                  <a:cubicBezTo>
                    <a:pt x="1115" y="960"/>
                    <a:pt x="1115" y="958"/>
                    <a:pt x="1114" y="957"/>
                  </a:cubicBezTo>
                  <a:cubicBezTo>
                    <a:pt x="1114" y="956"/>
                    <a:pt x="1112" y="956"/>
                    <a:pt x="1111" y="956"/>
                  </a:cubicBezTo>
                  <a:close/>
                  <a:moveTo>
                    <a:pt x="1136" y="940"/>
                  </a:moveTo>
                  <a:cubicBezTo>
                    <a:pt x="1132" y="943"/>
                    <a:pt x="1128" y="946"/>
                    <a:pt x="1124" y="948"/>
                  </a:cubicBezTo>
                  <a:cubicBezTo>
                    <a:pt x="1123" y="949"/>
                    <a:pt x="1122" y="951"/>
                    <a:pt x="1123" y="952"/>
                  </a:cubicBezTo>
                  <a:cubicBezTo>
                    <a:pt x="1124" y="953"/>
                    <a:pt x="1125" y="953"/>
                    <a:pt x="1126" y="953"/>
                  </a:cubicBezTo>
                  <a:cubicBezTo>
                    <a:pt x="1131" y="950"/>
                    <a:pt x="1135" y="947"/>
                    <a:pt x="1139" y="944"/>
                  </a:cubicBezTo>
                  <a:cubicBezTo>
                    <a:pt x="1140" y="943"/>
                    <a:pt x="1140" y="942"/>
                    <a:pt x="1139" y="940"/>
                  </a:cubicBezTo>
                  <a:cubicBezTo>
                    <a:pt x="1139" y="939"/>
                    <a:pt x="1137" y="939"/>
                    <a:pt x="1136" y="940"/>
                  </a:cubicBezTo>
                  <a:close/>
                  <a:moveTo>
                    <a:pt x="1159" y="921"/>
                  </a:moveTo>
                  <a:cubicBezTo>
                    <a:pt x="1155" y="924"/>
                    <a:pt x="1151" y="928"/>
                    <a:pt x="1148" y="931"/>
                  </a:cubicBezTo>
                  <a:cubicBezTo>
                    <a:pt x="1147" y="932"/>
                    <a:pt x="1146" y="933"/>
                    <a:pt x="1147" y="934"/>
                  </a:cubicBezTo>
                  <a:cubicBezTo>
                    <a:pt x="1148" y="935"/>
                    <a:pt x="1150" y="935"/>
                    <a:pt x="1151" y="935"/>
                  </a:cubicBezTo>
                  <a:cubicBezTo>
                    <a:pt x="1155" y="931"/>
                    <a:pt x="1158" y="928"/>
                    <a:pt x="1162" y="925"/>
                  </a:cubicBezTo>
                  <a:cubicBezTo>
                    <a:pt x="1163" y="924"/>
                    <a:pt x="1163" y="922"/>
                    <a:pt x="1162" y="921"/>
                  </a:cubicBezTo>
                  <a:cubicBezTo>
                    <a:pt x="1161" y="920"/>
                    <a:pt x="1160" y="920"/>
                    <a:pt x="1159" y="921"/>
                  </a:cubicBezTo>
                  <a:close/>
                  <a:moveTo>
                    <a:pt x="1180" y="900"/>
                  </a:moveTo>
                  <a:cubicBezTo>
                    <a:pt x="1176" y="904"/>
                    <a:pt x="1173" y="907"/>
                    <a:pt x="1169" y="911"/>
                  </a:cubicBezTo>
                  <a:cubicBezTo>
                    <a:pt x="1169" y="912"/>
                    <a:pt x="1169" y="913"/>
                    <a:pt x="1170" y="914"/>
                  </a:cubicBezTo>
                  <a:cubicBezTo>
                    <a:pt x="1170" y="915"/>
                    <a:pt x="1172" y="915"/>
                    <a:pt x="1173" y="914"/>
                  </a:cubicBezTo>
                  <a:cubicBezTo>
                    <a:pt x="1177" y="911"/>
                    <a:pt x="1180" y="907"/>
                    <a:pt x="1183" y="903"/>
                  </a:cubicBezTo>
                  <a:cubicBezTo>
                    <a:pt x="1184" y="902"/>
                    <a:pt x="1184" y="901"/>
                    <a:pt x="1183" y="900"/>
                  </a:cubicBezTo>
                  <a:cubicBezTo>
                    <a:pt x="1182" y="899"/>
                    <a:pt x="1181" y="899"/>
                    <a:pt x="1180" y="900"/>
                  </a:cubicBezTo>
                  <a:close/>
                  <a:moveTo>
                    <a:pt x="1198" y="877"/>
                  </a:moveTo>
                  <a:cubicBezTo>
                    <a:pt x="1195" y="881"/>
                    <a:pt x="1192" y="885"/>
                    <a:pt x="1189" y="888"/>
                  </a:cubicBezTo>
                  <a:cubicBezTo>
                    <a:pt x="1188" y="890"/>
                    <a:pt x="1189" y="891"/>
                    <a:pt x="1190" y="892"/>
                  </a:cubicBezTo>
                  <a:cubicBezTo>
                    <a:pt x="1191" y="893"/>
                    <a:pt x="1192" y="893"/>
                    <a:pt x="1193" y="892"/>
                  </a:cubicBezTo>
                  <a:cubicBezTo>
                    <a:pt x="1196" y="888"/>
                    <a:pt x="1199" y="884"/>
                    <a:pt x="1202" y="880"/>
                  </a:cubicBezTo>
                  <a:cubicBezTo>
                    <a:pt x="1203" y="878"/>
                    <a:pt x="1203" y="877"/>
                    <a:pt x="1202" y="876"/>
                  </a:cubicBezTo>
                  <a:cubicBezTo>
                    <a:pt x="1201" y="875"/>
                    <a:pt x="1199" y="876"/>
                    <a:pt x="1198" y="877"/>
                  </a:cubicBezTo>
                  <a:close/>
                  <a:moveTo>
                    <a:pt x="1214" y="852"/>
                  </a:moveTo>
                  <a:cubicBezTo>
                    <a:pt x="1212" y="856"/>
                    <a:pt x="1209" y="860"/>
                    <a:pt x="1207" y="864"/>
                  </a:cubicBezTo>
                  <a:cubicBezTo>
                    <a:pt x="1206" y="865"/>
                    <a:pt x="1206" y="867"/>
                    <a:pt x="1207" y="868"/>
                  </a:cubicBezTo>
                  <a:cubicBezTo>
                    <a:pt x="1208" y="869"/>
                    <a:pt x="1210" y="868"/>
                    <a:pt x="1211" y="867"/>
                  </a:cubicBezTo>
                  <a:cubicBezTo>
                    <a:pt x="1213" y="863"/>
                    <a:pt x="1216" y="859"/>
                    <a:pt x="1219" y="854"/>
                  </a:cubicBezTo>
                  <a:cubicBezTo>
                    <a:pt x="1219" y="853"/>
                    <a:pt x="1219" y="851"/>
                    <a:pt x="1218" y="851"/>
                  </a:cubicBezTo>
                  <a:cubicBezTo>
                    <a:pt x="1217" y="850"/>
                    <a:pt x="1215" y="850"/>
                    <a:pt x="1214" y="852"/>
                  </a:cubicBezTo>
                  <a:close/>
                  <a:moveTo>
                    <a:pt x="1228" y="825"/>
                  </a:moveTo>
                  <a:cubicBezTo>
                    <a:pt x="1226" y="830"/>
                    <a:pt x="1224" y="834"/>
                    <a:pt x="1222" y="839"/>
                  </a:cubicBezTo>
                  <a:cubicBezTo>
                    <a:pt x="1221" y="840"/>
                    <a:pt x="1221" y="841"/>
                    <a:pt x="1223" y="842"/>
                  </a:cubicBezTo>
                  <a:cubicBezTo>
                    <a:pt x="1224" y="843"/>
                    <a:pt x="1225" y="842"/>
                    <a:pt x="1226" y="841"/>
                  </a:cubicBezTo>
                  <a:cubicBezTo>
                    <a:pt x="1228" y="836"/>
                    <a:pt x="1231" y="832"/>
                    <a:pt x="1233" y="827"/>
                  </a:cubicBezTo>
                  <a:cubicBezTo>
                    <a:pt x="1233" y="826"/>
                    <a:pt x="1233" y="825"/>
                    <a:pt x="1231" y="824"/>
                  </a:cubicBezTo>
                  <a:cubicBezTo>
                    <a:pt x="1230" y="823"/>
                    <a:pt x="1229" y="824"/>
                    <a:pt x="1228" y="825"/>
                  </a:cubicBezTo>
                  <a:close/>
                  <a:moveTo>
                    <a:pt x="1240" y="798"/>
                  </a:moveTo>
                  <a:cubicBezTo>
                    <a:pt x="1238" y="802"/>
                    <a:pt x="1236" y="807"/>
                    <a:pt x="1234" y="812"/>
                  </a:cubicBezTo>
                  <a:cubicBezTo>
                    <a:pt x="1234" y="813"/>
                    <a:pt x="1234" y="814"/>
                    <a:pt x="1236" y="815"/>
                  </a:cubicBezTo>
                  <a:cubicBezTo>
                    <a:pt x="1237" y="815"/>
                    <a:pt x="1238" y="815"/>
                    <a:pt x="1239" y="814"/>
                  </a:cubicBezTo>
                  <a:cubicBezTo>
                    <a:pt x="1241" y="809"/>
                    <a:pt x="1243" y="804"/>
                    <a:pt x="1244" y="800"/>
                  </a:cubicBezTo>
                  <a:cubicBezTo>
                    <a:pt x="1245" y="798"/>
                    <a:pt x="1244" y="797"/>
                    <a:pt x="1243" y="796"/>
                  </a:cubicBezTo>
                  <a:cubicBezTo>
                    <a:pt x="1242" y="796"/>
                    <a:pt x="1240" y="796"/>
                    <a:pt x="1240" y="798"/>
                  </a:cubicBezTo>
                  <a:close/>
                  <a:moveTo>
                    <a:pt x="1249" y="769"/>
                  </a:moveTo>
                  <a:cubicBezTo>
                    <a:pt x="1248" y="774"/>
                    <a:pt x="1246" y="779"/>
                    <a:pt x="1245" y="784"/>
                  </a:cubicBezTo>
                  <a:cubicBezTo>
                    <a:pt x="1244" y="785"/>
                    <a:pt x="1245" y="786"/>
                    <a:pt x="1246" y="787"/>
                  </a:cubicBezTo>
                  <a:cubicBezTo>
                    <a:pt x="1247" y="787"/>
                    <a:pt x="1249" y="787"/>
                    <a:pt x="1249" y="785"/>
                  </a:cubicBezTo>
                  <a:cubicBezTo>
                    <a:pt x="1251" y="781"/>
                    <a:pt x="1252" y="776"/>
                    <a:pt x="1254" y="771"/>
                  </a:cubicBezTo>
                  <a:cubicBezTo>
                    <a:pt x="1254" y="770"/>
                    <a:pt x="1253" y="768"/>
                    <a:pt x="1252" y="768"/>
                  </a:cubicBezTo>
                  <a:cubicBezTo>
                    <a:pt x="1251" y="767"/>
                    <a:pt x="1249" y="768"/>
                    <a:pt x="1249" y="769"/>
                  </a:cubicBezTo>
                  <a:close/>
                  <a:moveTo>
                    <a:pt x="1256" y="741"/>
                  </a:moveTo>
                  <a:cubicBezTo>
                    <a:pt x="1255" y="745"/>
                    <a:pt x="1254" y="750"/>
                    <a:pt x="1253" y="755"/>
                  </a:cubicBezTo>
                  <a:cubicBezTo>
                    <a:pt x="1253" y="756"/>
                    <a:pt x="1253" y="758"/>
                    <a:pt x="1255" y="758"/>
                  </a:cubicBezTo>
                  <a:cubicBezTo>
                    <a:pt x="1256" y="758"/>
                    <a:pt x="1257" y="758"/>
                    <a:pt x="1258" y="756"/>
                  </a:cubicBezTo>
                  <a:cubicBezTo>
                    <a:pt x="1259" y="751"/>
                    <a:pt x="1260" y="747"/>
                    <a:pt x="1261" y="742"/>
                  </a:cubicBezTo>
                  <a:cubicBezTo>
                    <a:pt x="1262" y="740"/>
                    <a:pt x="1261" y="739"/>
                    <a:pt x="1259" y="739"/>
                  </a:cubicBezTo>
                  <a:cubicBezTo>
                    <a:pt x="1258" y="738"/>
                    <a:pt x="1257" y="739"/>
                    <a:pt x="1256" y="741"/>
                  </a:cubicBezTo>
                  <a:close/>
                  <a:moveTo>
                    <a:pt x="1288" y="742"/>
                  </a:moveTo>
                  <a:cubicBezTo>
                    <a:pt x="1283" y="742"/>
                    <a:pt x="1278" y="741"/>
                    <a:pt x="1273" y="740"/>
                  </a:cubicBezTo>
                  <a:cubicBezTo>
                    <a:pt x="1272" y="740"/>
                    <a:pt x="1270" y="741"/>
                    <a:pt x="1270" y="742"/>
                  </a:cubicBezTo>
                  <a:cubicBezTo>
                    <a:pt x="1270" y="743"/>
                    <a:pt x="1271" y="745"/>
                    <a:pt x="1272" y="745"/>
                  </a:cubicBezTo>
                  <a:cubicBezTo>
                    <a:pt x="1277" y="746"/>
                    <a:pt x="1282" y="747"/>
                    <a:pt x="1287" y="747"/>
                  </a:cubicBezTo>
                  <a:cubicBezTo>
                    <a:pt x="1288" y="748"/>
                    <a:pt x="1290" y="747"/>
                    <a:pt x="1290" y="745"/>
                  </a:cubicBezTo>
                  <a:cubicBezTo>
                    <a:pt x="1290" y="744"/>
                    <a:pt x="1289" y="743"/>
                    <a:pt x="1288" y="742"/>
                  </a:cubicBezTo>
                  <a:close/>
                  <a:moveTo>
                    <a:pt x="1317" y="746"/>
                  </a:moveTo>
                  <a:cubicBezTo>
                    <a:pt x="1312" y="746"/>
                    <a:pt x="1307" y="745"/>
                    <a:pt x="1302" y="745"/>
                  </a:cubicBezTo>
                  <a:cubicBezTo>
                    <a:pt x="1301" y="744"/>
                    <a:pt x="1300" y="745"/>
                    <a:pt x="1300" y="747"/>
                  </a:cubicBezTo>
                  <a:cubicBezTo>
                    <a:pt x="1299" y="748"/>
                    <a:pt x="1300" y="749"/>
                    <a:pt x="1302" y="750"/>
                  </a:cubicBezTo>
                  <a:cubicBezTo>
                    <a:pt x="1307" y="750"/>
                    <a:pt x="1312" y="751"/>
                    <a:pt x="1317" y="751"/>
                  </a:cubicBezTo>
                  <a:cubicBezTo>
                    <a:pt x="1318" y="752"/>
                    <a:pt x="1319" y="751"/>
                    <a:pt x="1320" y="749"/>
                  </a:cubicBezTo>
                  <a:cubicBezTo>
                    <a:pt x="1320" y="748"/>
                    <a:pt x="1319" y="747"/>
                    <a:pt x="1317" y="746"/>
                  </a:cubicBezTo>
                  <a:close/>
                  <a:moveTo>
                    <a:pt x="1347" y="749"/>
                  </a:moveTo>
                  <a:cubicBezTo>
                    <a:pt x="1342" y="749"/>
                    <a:pt x="1337" y="748"/>
                    <a:pt x="1332" y="748"/>
                  </a:cubicBezTo>
                  <a:cubicBezTo>
                    <a:pt x="1331" y="748"/>
                    <a:pt x="1330" y="749"/>
                    <a:pt x="1329" y="750"/>
                  </a:cubicBezTo>
                  <a:cubicBezTo>
                    <a:pt x="1329" y="751"/>
                    <a:pt x="1330" y="753"/>
                    <a:pt x="1332" y="753"/>
                  </a:cubicBezTo>
                  <a:cubicBezTo>
                    <a:pt x="1337" y="753"/>
                    <a:pt x="1342" y="754"/>
                    <a:pt x="1347" y="754"/>
                  </a:cubicBezTo>
                  <a:cubicBezTo>
                    <a:pt x="1348" y="754"/>
                    <a:pt x="1349" y="753"/>
                    <a:pt x="1349" y="751"/>
                  </a:cubicBezTo>
                  <a:cubicBezTo>
                    <a:pt x="1350" y="750"/>
                    <a:pt x="1348" y="749"/>
                    <a:pt x="1347" y="749"/>
                  </a:cubicBezTo>
                  <a:close/>
                  <a:moveTo>
                    <a:pt x="1377" y="749"/>
                  </a:moveTo>
                  <a:cubicBezTo>
                    <a:pt x="1375" y="749"/>
                    <a:pt x="1373" y="749"/>
                    <a:pt x="1371" y="749"/>
                  </a:cubicBezTo>
                  <a:cubicBezTo>
                    <a:pt x="1368" y="749"/>
                    <a:pt x="1365" y="749"/>
                    <a:pt x="1362" y="749"/>
                  </a:cubicBezTo>
                  <a:cubicBezTo>
                    <a:pt x="1361" y="749"/>
                    <a:pt x="1359" y="750"/>
                    <a:pt x="1359" y="752"/>
                  </a:cubicBezTo>
                  <a:cubicBezTo>
                    <a:pt x="1359" y="753"/>
                    <a:pt x="1361" y="754"/>
                    <a:pt x="1362" y="754"/>
                  </a:cubicBezTo>
                  <a:cubicBezTo>
                    <a:pt x="1365" y="754"/>
                    <a:pt x="1368" y="754"/>
                    <a:pt x="1371" y="754"/>
                  </a:cubicBezTo>
                  <a:cubicBezTo>
                    <a:pt x="1373" y="754"/>
                    <a:pt x="1375" y="754"/>
                    <a:pt x="1377" y="754"/>
                  </a:cubicBezTo>
                  <a:cubicBezTo>
                    <a:pt x="1378" y="754"/>
                    <a:pt x="1379" y="753"/>
                    <a:pt x="1379" y="752"/>
                  </a:cubicBezTo>
                  <a:cubicBezTo>
                    <a:pt x="1379" y="751"/>
                    <a:pt x="1378" y="749"/>
                    <a:pt x="1377" y="749"/>
                  </a:cubicBezTo>
                  <a:close/>
                  <a:moveTo>
                    <a:pt x="1407" y="748"/>
                  </a:moveTo>
                  <a:cubicBezTo>
                    <a:pt x="1402" y="748"/>
                    <a:pt x="1397" y="749"/>
                    <a:pt x="1392" y="749"/>
                  </a:cubicBezTo>
                  <a:cubicBezTo>
                    <a:pt x="1390" y="749"/>
                    <a:pt x="1389" y="750"/>
                    <a:pt x="1389" y="752"/>
                  </a:cubicBezTo>
                  <a:cubicBezTo>
                    <a:pt x="1389" y="753"/>
                    <a:pt x="1391" y="754"/>
                    <a:pt x="1392" y="754"/>
                  </a:cubicBezTo>
                  <a:cubicBezTo>
                    <a:pt x="1397" y="754"/>
                    <a:pt x="1402" y="753"/>
                    <a:pt x="1407" y="753"/>
                  </a:cubicBezTo>
                  <a:cubicBezTo>
                    <a:pt x="1408" y="753"/>
                    <a:pt x="1410" y="752"/>
                    <a:pt x="1409" y="750"/>
                  </a:cubicBezTo>
                  <a:cubicBezTo>
                    <a:pt x="1409" y="749"/>
                    <a:pt x="1408" y="748"/>
                    <a:pt x="1407" y="748"/>
                  </a:cubicBezTo>
                  <a:close/>
                  <a:moveTo>
                    <a:pt x="1436" y="744"/>
                  </a:moveTo>
                  <a:cubicBezTo>
                    <a:pt x="1431" y="745"/>
                    <a:pt x="1426" y="745"/>
                    <a:pt x="1421" y="746"/>
                  </a:cubicBezTo>
                  <a:cubicBezTo>
                    <a:pt x="1420" y="746"/>
                    <a:pt x="1419" y="748"/>
                    <a:pt x="1419" y="749"/>
                  </a:cubicBezTo>
                  <a:cubicBezTo>
                    <a:pt x="1420" y="750"/>
                    <a:pt x="1421" y="751"/>
                    <a:pt x="1422" y="751"/>
                  </a:cubicBezTo>
                  <a:cubicBezTo>
                    <a:pt x="1427" y="750"/>
                    <a:pt x="1432" y="750"/>
                    <a:pt x="1437" y="749"/>
                  </a:cubicBezTo>
                  <a:cubicBezTo>
                    <a:pt x="1438" y="748"/>
                    <a:pt x="1439" y="747"/>
                    <a:pt x="1439" y="746"/>
                  </a:cubicBezTo>
                  <a:cubicBezTo>
                    <a:pt x="1439" y="744"/>
                    <a:pt x="1437" y="743"/>
                    <a:pt x="1436" y="744"/>
                  </a:cubicBezTo>
                  <a:close/>
                  <a:moveTo>
                    <a:pt x="1465" y="736"/>
                  </a:moveTo>
                  <a:cubicBezTo>
                    <a:pt x="1460" y="738"/>
                    <a:pt x="1455" y="739"/>
                    <a:pt x="1451" y="740"/>
                  </a:cubicBezTo>
                  <a:cubicBezTo>
                    <a:pt x="1449" y="741"/>
                    <a:pt x="1448" y="742"/>
                    <a:pt x="1449" y="744"/>
                  </a:cubicBezTo>
                  <a:cubicBezTo>
                    <a:pt x="1449" y="745"/>
                    <a:pt x="1451" y="746"/>
                    <a:pt x="1452" y="745"/>
                  </a:cubicBezTo>
                  <a:cubicBezTo>
                    <a:pt x="1457" y="744"/>
                    <a:pt x="1462" y="743"/>
                    <a:pt x="1466" y="741"/>
                  </a:cubicBezTo>
                  <a:cubicBezTo>
                    <a:pt x="1468" y="741"/>
                    <a:pt x="1468" y="739"/>
                    <a:pt x="1468" y="738"/>
                  </a:cubicBezTo>
                  <a:cubicBezTo>
                    <a:pt x="1468" y="737"/>
                    <a:pt x="1466" y="736"/>
                    <a:pt x="1465" y="736"/>
                  </a:cubicBezTo>
                  <a:close/>
                  <a:moveTo>
                    <a:pt x="1492" y="725"/>
                  </a:moveTo>
                  <a:cubicBezTo>
                    <a:pt x="1488" y="728"/>
                    <a:pt x="1483" y="730"/>
                    <a:pt x="1479" y="731"/>
                  </a:cubicBezTo>
                  <a:cubicBezTo>
                    <a:pt x="1478" y="732"/>
                    <a:pt x="1477" y="733"/>
                    <a:pt x="1477" y="735"/>
                  </a:cubicBezTo>
                  <a:cubicBezTo>
                    <a:pt x="1478" y="736"/>
                    <a:pt x="1479" y="737"/>
                    <a:pt x="1481" y="736"/>
                  </a:cubicBezTo>
                  <a:cubicBezTo>
                    <a:pt x="1485" y="734"/>
                    <a:pt x="1490" y="732"/>
                    <a:pt x="1495" y="730"/>
                  </a:cubicBezTo>
                  <a:cubicBezTo>
                    <a:pt x="1496" y="729"/>
                    <a:pt x="1496" y="728"/>
                    <a:pt x="1496" y="726"/>
                  </a:cubicBezTo>
                  <a:cubicBezTo>
                    <a:pt x="1495" y="725"/>
                    <a:pt x="1494" y="725"/>
                    <a:pt x="1492" y="725"/>
                  </a:cubicBezTo>
                  <a:close/>
                  <a:moveTo>
                    <a:pt x="1518" y="710"/>
                  </a:moveTo>
                  <a:cubicBezTo>
                    <a:pt x="1514" y="713"/>
                    <a:pt x="1509" y="716"/>
                    <a:pt x="1505" y="718"/>
                  </a:cubicBezTo>
                  <a:cubicBezTo>
                    <a:pt x="1504" y="719"/>
                    <a:pt x="1504" y="720"/>
                    <a:pt x="1504" y="722"/>
                  </a:cubicBezTo>
                  <a:cubicBezTo>
                    <a:pt x="1505" y="723"/>
                    <a:pt x="1507" y="723"/>
                    <a:pt x="1508" y="723"/>
                  </a:cubicBezTo>
                  <a:cubicBezTo>
                    <a:pt x="1512" y="720"/>
                    <a:pt x="1516" y="717"/>
                    <a:pt x="1521" y="714"/>
                  </a:cubicBezTo>
                  <a:cubicBezTo>
                    <a:pt x="1522" y="713"/>
                    <a:pt x="1522" y="712"/>
                    <a:pt x="1521" y="711"/>
                  </a:cubicBezTo>
                  <a:cubicBezTo>
                    <a:pt x="1520" y="709"/>
                    <a:pt x="1519" y="709"/>
                    <a:pt x="1518" y="710"/>
                  </a:cubicBezTo>
                  <a:close/>
                  <a:moveTo>
                    <a:pt x="1539" y="690"/>
                  </a:moveTo>
                  <a:cubicBezTo>
                    <a:pt x="1536" y="694"/>
                    <a:pt x="1533" y="697"/>
                    <a:pt x="1529" y="701"/>
                  </a:cubicBezTo>
                  <a:cubicBezTo>
                    <a:pt x="1528" y="702"/>
                    <a:pt x="1528" y="703"/>
                    <a:pt x="1529" y="704"/>
                  </a:cubicBezTo>
                  <a:cubicBezTo>
                    <a:pt x="1530" y="705"/>
                    <a:pt x="1531" y="705"/>
                    <a:pt x="1532" y="704"/>
                  </a:cubicBezTo>
                  <a:cubicBezTo>
                    <a:pt x="1536" y="701"/>
                    <a:pt x="1540" y="698"/>
                    <a:pt x="1543" y="694"/>
                  </a:cubicBezTo>
                  <a:cubicBezTo>
                    <a:pt x="1544" y="693"/>
                    <a:pt x="1544" y="691"/>
                    <a:pt x="1543" y="690"/>
                  </a:cubicBezTo>
                  <a:cubicBezTo>
                    <a:pt x="1542" y="689"/>
                    <a:pt x="1540" y="689"/>
                    <a:pt x="1539" y="690"/>
                  </a:cubicBezTo>
                  <a:close/>
                  <a:moveTo>
                    <a:pt x="1557" y="667"/>
                  </a:moveTo>
                  <a:cubicBezTo>
                    <a:pt x="1555" y="671"/>
                    <a:pt x="1552" y="675"/>
                    <a:pt x="1549" y="679"/>
                  </a:cubicBezTo>
                  <a:cubicBezTo>
                    <a:pt x="1548" y="680"/>
                    <a:pt x="1548" y="682"/>
                    <a:pt x="1549" y="683"/>
                  </a:cubicBezTo>
                  <a:cubicBezTo>
                    <a:pt x="1551" y="683"/>
                    <a:pt x="1552" y="683"/>
                    <a:pt x="1553" y="682"/>
                  </a:cubicBezTo>
                  <a:cubicBezTo>
                    <a:pt x="1556" y="678"/>
                    <a:pt x="1559" y="674"/>
                    <a:pt x="1562" y="670"/>
                  </a:cubicBezTo>
                  <a:cubicBezTo>
                    <a:pt x="1562" y="668"/>
                    <a:pt x="1562" y="667"/>
                    <a:pt x="1561" y="666"/>
                  </a:cubicBezTo>
                  <a:cubicBezTo>
                    <a:pt x="1560" y="665"/>
                    <a:pt x="1558" y="666"/>
                    <a:pt x="1557" y="667"/>
                  </a:cubicBezTo>
                  <a:close/>
                  <a:moveTo>
                    <a:pt x="1570" y="641"/>
                  </a:moveTo>
                  <a:cubicBezTo>
                    <a:pt x="1569" y="645"/>
                    <a:pt x="1567" y="650"/>
                    <a:pt x="1564" y="654"/>
                  </a:cubicBezTo>
                  <a:cubicBezTo>
                    <a:pt x="1564" y="655"/>
                    <a:pt x="1564" y="657"/>
                    <a:pt x="1566" y="657"/>
                  </a:cubicBezTo>
                  <a:cubicBezTo>
                    <a:pt x="1567" y="658"/>
                    <a:pt x="1568" y="657"/>
                    <a:pt x="1569" y="656"/>
                  </a:cubicBezTo>
                  <a:cubicBezTo>
                    <a:pt x="1571" y="652"/>
                    <a:pt x="1573" y="647"/>
                    <a:pt x="1575" y="642"/>
                  </a:cubicBezTo>
                  <a:cubicBezTo>
                    <a:pt x="1576" y="641"/>
                    <a:pt x="1575" y="640"/>
                    <a:pt x="1574" y="639"/>
                  </a:cubicBezTo>
                  <a:cubicBezTo>
                    <a:pt x="1572" y="639"/>
                    <a:pt x="1571" y="639"/>
                    <a:pt x="1570" y="641"/>
                  </a:cubicBezTo>
                  <a:close/>
                  <a:moveTo>
                    <a:pt x="1579" y="612"/>
                  </a:moveTo>
                  <a:cubicBezTo>
                    <a:pt x="1578" y="616"/>
                    <a:pt x="1578" y="618"/>
                    <a:pt x="1577" y="621"/>
                  </a:cubicBezTo>
                  <a:cubicBezTo>
                    <a:pt x="1577" y="623"/>
                    <a:pt x="1576" y="625"/>
                    <a:pt x="1575" y="627"/>
                  </a:cubicBezTo>
                  <a:cubicBezTo>
                    <a:pt x="1575" y="628"/>
                    <a:pt x="1576" y="629"/>
                    <a:pt x="1577" y="630"/>
                  </a:cubicBezTo>
                  <a:cubicBezTo>
                    <a:pt x="1578" y="630"/>
                    <a:pt x="1580" y="629"/>
                    <a:pt x="1580" y="628"/>
                  </a:cubicBezTo>
                  <a:cubicBezTo>
                    <a:pt x="1581" y="626"/>
                    <a:pt x="1581" y="624"/>
                    <a:pt x="1582" y="622"/>
                  </a:cubicBezTo>
                  <a:cubicBezTo>
                    <a:pt x="1583" y="619"/>
                    <a:pt x="1583" y="617"/>
                    <a:pt x="1584" y="613"/>
                  </a:cubicBezTo>
                  <a:cubicBezTo>
                    <a:pt x="1584" y="612"/>
                    <a:pt x="1583" y="611"/>
                    <a:pt x="1582" y="610"/>
                  </a:cubicBezTo>
                  <a:cubicBezTo>
                    <a:pt x="1581" y="610"/>
                    <a:pt x="1579" y="611"/>
                    <a:pt x="1579" y="612"/>
                  </a:cubicBezTo>
                  <a:close/>
                  <a:moveTo>
                    <a:pt x="1582" y="583"/>
                  </a:moveTo>
                  <a:cubicBezTo>
                    <a:pt x="1581" y="588"/>
                    <a:pt x="1581" y="593"/>
                    <a:pt x="1581" y="598"/>
                  </a:cubicBezTo>
                  <a:cubicBezTo>
                    <a:pt x="1581" y="599"/>
                    <a:pt x="1582" y="600"/>
                    <a:pt x="1583" y="600"/>
                  </a:cubicBezTo>
                  <a:cubicBezTo>
                    <a:pt x="1584" y="601"/>
                    <a:pt x="1586" y="600"/>
                    <a:pt x="1586" y="598"/>
                  </a:cubicBezTo>
                  <a:cubicBezTo>
                    <a:pt x="1586" y="593"/>
                    <a:pt x="1586" y="588"/>
                    <a:pt x="1587" y="583"/>
                  </a:cubicBezTo>
                  <a:cubicBezTo>
                    <a:pt x="1587" y="582"/>
                    <a:pt x="1586" y="580"/>
                    <a:pt x="1584" y="580"/>
                  </a:cubicBezTo>
                  <a:cubicBezTo>
                    <a:pt x="1583" y="580"/>
                    <a:pt x="1582" y="581"/>
                    <a:pt x="1582" y="583"/>
                  </a:cubicBezTo>
                  <a:close/>
                  <a:moveTo>
                    <a:pt x="1581" y="553"/>
                  </a:moveTo>
                  <a:cubicBezTo>
                    <a:pt x="1582" y="558"/>
                    <a:pt x="1582" y="563"/>
                    <a:pt x="1582" y="568"/>
                  </a:cubicBezTo>
                  <a:cubicBezTo>
                    <a:pt x="1582" y="569"/>
                    <a:pt x="1583" y="570"/>
                    <a:pt x="1584" y="570"/>
                  </a:cubicBezTo>
                  <a:cubicBezTo>
                    <a:pt x="1586" y="570"/>
                    <a:pt x="1587" y="569"/>
                    <a:pt x="1587" y="568"/>
                  </a:cubicBezTo>
                  <a:cubicBezTo>
                    <a:pt x="1587" y="563"/>
                    <a:pt x="1587" y="558"/>
                    <a:pt x="1586" y="553"/>
                  </a:cubicBezTo>
                  <a:cubicBezTo>
                    <a:pt x="1586" y="551"/>
                    <a:pt x="1585" y="550"/>
                    <a:pt x="1584" y="550"/>
                  </a:cubicBezTo>
                  <a:cubicBezTo>
                    <a:pt x="1582" y="551"/>
                    <a:pt x="1581" y="552"/>
                    <a:pt x="1581" y="553"/>
                  </a:cubicBezTo>
                  <a:close/>
                  <a:moveTo>
                    <a:pt x="1579" y="523"/>
                  </a:moveTo>
                  <a:cubicBezTo>
                    <a:pt x="1579" y="528"/>
                    <a:pt x="1580" y="533"/>
                    <a:pt x="1580" y="538"/>
                  </a:cubicBezTo>
                  <a:cubicBezTo>
                    <a:pt x="1580" y="540"/>
                    <a:pt x="1582" y="541"/>
                    <a:pt x="1583" y="540"/>
                  </a:cubicBezTo>
                  <a:cubicBezTo>
                    <a:pt x="1584" y="540"/>
                    <a:pt x="1585" y="539"/>
                    <a:pt x="1585" y="538"/>
                  </a:cubicBezTo>
                  <a:cubicBezTo>
                    <a:pt x="1585" y="533"/>
                    <a:pt x="1584" y="528"/>
                    <a:pt x="1584" y="523"/>
                  </a:cubicBezTo>
                  <a:cubicBezTo>
                    <a:pt x="1583" y="521"/>
                    <a:pt x="1582" y="520"/>
                    <a:pt x="1581" y="521"/>
                  </a:cubicBezTo>
                  <a:cubicBezTo>
                    <a:pt x="1579" y="521"/>
                    <a:pt x="1578" y="522"/>
                    <a:pt x="1579" y="523"/>
                  </a:cubicBezTo>
                  <a:close/>
                  <a:moveTo>
                    <a:pt x="1573" y="494"/>
                  </a:moveTo>
                  <a:cubicBezTo>
                    <a:pt x="1574" y="499"/>
                    <a:pt x="1575" y="504"/>
                    <a:pt x="1576" y="509"/>
                  </a:cubicBezTo>
                  <a:cubicBezTo>
                    <a:pt x="1577" y="510"/>
                    <a:pt x="1578" y="511"/>
                    <a:pt x="1579" y="511"/>
                  </a:cubicBezTo>
                  <a:cubicBezTo>
                    <a:pt x="1581" y="510"/>
                    <a:pt x="1581" y="509"/>
                    <a:pt x="1581" y="508"/>
                  </a:cubicBezTo>
                  <a:cubicBezTo>
                    <a:pt x="1580" y="503"/>
                    <a:pt x="1579" y="498"/>
                    <a:pt x="1578" y="493"/>
                  </a:cubicBezTo>
                  <a:cubicBezTo>
                    <a:pt x="1578" y="492"/>
                    <a:pt x="1576" y="491"/>
                    <a:pt x="1575" y="491"/>
                  </a:cubicBezTo>
                  <a:cubicBezTo>
                    <a:pt x="1574" y="491"/>
                    <a:pt x="1573" y="493"/>
                    <a:pt x="1573" y="494"/>
                  </a:cubicBezTo>
                  <a:close/>
                  <a:moveTo>
                    <a:pt x="1564" y="466"/>
                  </a:moveTo>
                  <a:cubicBezTo>
                    <a:pt x="1566" y="471"/>
                    <a:pt x="1567" y="475"/>
                    <a:pt x="1569" y="480"/>
                  </a:cubicBezTo>
                  <a:cubicBezTo>
                    <a:pt x="1569" y="481"/>
                    <a:pt x="1571" y="482"/>
                    <a:pt x="1572" y="482"/>
                  </a:cubicBezTo>
                  <a:cubicBezTo>
                    <a:pt x="1573" y="481"/>
                    <a:pt x="1574" y="480"/>
                    <a:pt x="1574" y="478"/>
                  </a:cubicBezTo>
                  <a:cubicBezTo>
                    <a:pt x="1572" y="473"/>
                    <a:pt x="1570" y="469"/>
                    <a:pt x="1568" y="464"/>
                  </a:cubicBezTo>
                  <a:cubicBezTo>
                    <a:pt x="1568" y="463"/>
                    <a:pt x="1566" y="462"/>
                    <a:pt x="1565" y="463"/>
                  </a:cubicBezTo>
                  <a:cubicBezTo>
                    <a:pt x="1564" y="463"/>
                    <a:pt x="1563" y="465"/>
                    <a:pt x="1564" y="466"/>
                  </a:cubicBezTo>
                  <a:close/>
                  <a:moveTo>
                    <a:pt x="1548" y="442"/>
                  </a:moveTo>
                  <a:cubicBezTo>
                    <a:pt x="1551" y="445"/>
                    <a:pt x="1554" y="449"/>
                    <a:pt x="1557" y="453"/>
                  </a:cubicBezTo>
                  <a:cubicBezTo>
                    <a:pt x="1557" y="454"/>
                    <a:pt x="1559" y="455"/>
                    <a:pt x="1560" y="454"/>
                  </a:cubicBezTo>
                  <a:cubicBezTo>
                    <a:pt x="1561" y="453"/>
                    <a:pt x="1562" y="452"/>
                    <a:pt x="1561" y="451"/>
                  </a:cubicBezTo>
                  <a:cubicBezTo>
                    <a:pt x="1558" y="446"/>
                    <a:pt x="1555" y="442"/>
                    <a:pt x="1552" y="438"/>
                  </a:cubicBezTo>
                  <a:cubicBezTo>
                    <a:pt x="1551" y="437"/>
                    <a:pt x="1549" y="437"/>
                    <a:pt x="1548" y="438"/>
                  </a:cubicBezTo>
                  <a:cubicBezTo>
                    <a:pt x="1547" y="439"/>
                    <a:pt x="1547" y="441"/>
                    <a:pt x="1548" y="442"/>
                  </a:cubicBezTo>
                  <a:close/>
                  <a:moveTo>
                    <a:pt x="1524" y="428"/>
                  </a:moveTo>
                  <a:cubicBezTo>
                    <a:pt x="1529" y="429"/>
                    <a:pt x="1533" y="430"/>
                    <a:pt x="1537" y="433"/>
                  </a:cubicBezTo>
                  <a:cubicBezTo>
                    <a:pt x="1538" y="433"/>
                    <a:pt x="1540" y="433"/>
                    <a:pt x="1540" y="432"/>
                  </a:cubicBezTo>
                  <a:cubicBezTo>
                    <a:pt x="1541" y="431"/>
                    <a:pt x="1541" y="429"/>
                    <a:pt x="1540" y="428"/>
                  </a:cubicBezTo>
                  <a:cubicBezTo>
                    <a:pt x="1535" y="426"/>
                    <a:pt x="1530" y="424"/>
                    <a:pt x="1525" y="423"/>
                  </a:cubicBezTo>
                  <a:cubicBezTo>
                    <a:pt x="1524" y="422"/>
                    <a:pt x="1522" y="423"/>
                    <a:pt x="1522" y="425"/>
                  </a:cubicBezTo>
                  <a:cubicBezTo>
                    <a:pt x="1522" y="426"/>
                    <a:pt x="1523" y="427"/>
                    <a:pt x="1524" y="428"/>
                  </a:cubicBezTo>
                  <a:close/>
                  <a:moveTo>
                    <a:pt x="1501" y="423"/>
                  </a:moveTo>
                  <a:cubicBezTo>
                    <a:pt x="1500" y="423"/>
                    <a:pt x="1499" y="424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3" y="428"/>
                    <a:pt x="1506" y="427"/>
                    <a:pt x="1510" y="427"/>
                  </a:cubicBezTo>
                  <a:cubicBezTo>
                    <a:pt x="1511" y="427"/>
                    <a:pt x="1512" y="425"/>
                    <a:pt x="1512" y="424"/>
                  </a:cubicBezTo>
                  <a:cubicBezTo>
                    <a:pt x="1512" y="423"/>
                    <a:pt x="1511" y="422"/>
                    <a:pt x="1509" y="422"/>
                  </a:cubicBezTo>
                  <a:cubicBezTo>
                    <a:pt x="1506" y="422"/>
                    <a:pt x="1502" y="423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0" y="428"/>
                    <a:pt x="1501" y="428"/>
                    <a:pt x="1502" y="428"/>
                  </a:cubicBezTo>
                  <a:cubicBezTo>
                    <a:pt x="1504" y="427"/>
                    <a:pt x="1504" y="426"/>
                    <a:pt x="1504" y="425"/>
                  </a:cubicBezTo>
                  <a:cubicBezTo>
                    <a:pt x="1504" y="423"/>
                    <a:pt x="1502" y="423"/>
                    <a:pt x="1501" y="423"/>
                  </a:cubicBezTo>
                  <a:close/>
                  <a:moveTo>
                    <a:pt x="1526" y="409"/>
                  </a:moveTo>
                  <a:cubicBezTo>
                    <a:pt x="1523" y="412"/>
                    <a:pt x="1519" y="415"/>
                    <a:pt x="1514" y="417"/>
                  </a:cubicBezTo>
                  <a:cubicBezTo>
                    <a:pt x="1513" y="418"/>
                    <a:pt x="1513" y="420"/>
                    <a:pt x="1513" y="421"/>
                  </a:cubicBezTo>
                  <a:cubicBezTo>
                    <a:pt x="1514" y="422"/>
                    <a:pt x="1515" y="422"/>
                    <a:pt x="1517" y="422"/>
                  </a:cubicBezTo>
                  <a:cubicBezTo>
                    <a:pt x="1521" y="419"/>
                    <a:pt x="1526" y="416"/>
                    <a:pt x="1529" y="413"/>
                  </a:cubicBezTo>
                  <a:cubicBezTo>
                    <a:pt x="1531" y="412"/>
                    <a:pt x="1531" y="411"/>
                    <a:pt x="1530" y="410"/>
                  </a:cubicBezTo>
                  <a:cubicBezTo>
                    <a:pt x="1529" y="409"/>
                    <a:pt x="1527" y="408"/>
                    <a:pt x="1526" y="409"/>
                  </a:cubicBezTo>
                  <a:close/>
                  <a:moveTo>
                    <a:pt x="1543" y="386"/>
                  </a:moveTo>
                  <a:cubicBezTo>
                    <a:pt x="1541" y="391"/>
                    <a:pt x="1539" y="395"/>
                    <a:pt x="1536" y="399"/>
                  </a:cubicBezTo>
                  <a:cubicBezTo>
                    <a:pt x="1535" y="400"/>
                    <a:pt x="1535" y="401"/>
                    <a:pt x="1537" y="402"/>
                  </a:cubicBezTo>
                  <a:cubicBezTo>
                    <a:pt x="1538" y="403"/>
                    <a:pt x="1539" y="403"/>
                    <a:pt x="1540" y="402"/>
                  </a:cubicBezTo>
                  <a:cubicBezTo>
                    <a:pt x="1543" y="397"/>
                    <a:pt x="1546" y="393"/>
                    <a:pt x="1548" y="388"/>
                  </a:cubicBezTo>
                  <a:cubicBezTo>
                    <a:pt x="1548" y="387"/>
                    <a:pt x="1547" y="385"/>
                    <a:pt x="1546" y="385"/>
                  </a:cubicBezTo>
                  <a:cubicBezTo>
                    <a:pt x="1545" y="384"/>
                    <a:pt x="1543" y="385"/>
                    <a:pt x="1543" y="386"/>
                  </a:cubicBezTo>
                  <a:close/>
                  <a:moveTo>
                    <a:pt x="1548" y="358"/>
                  </a:moveTo>
                  <a:cubicBezTo>
                    <a:pt x="1548" y="363"/>
                    <a:pt x="1548" y="368"/>
                    <a:pt x="1547" y="372"/>
                  </a:cubicBezTo>
                  <a:cubicBezTo>
                    <a:pt x="1547" y="374"/>
                    <a:pt x="1548" y="375"/>
                    <a:pt x="1549" y="375"/>
                  </a:cubicBezTo>
                  <a:cubicBezTo>
                    <a:pt x="1550" y="375"/>
                    <a:pt x="1552" y="375"/>
                    <a:pt x="1552" y="373"/>
                  </a:cubicBezTo>
                  <a:cubicBezTo>
                    <a:pt x="1552" y="373"/>
                    <a:pt x="1552" y="373"/>
                    <a:pt x="1552" y="373"/>
                  </a:cubicBezTo>
                  <a:cubicBezTo>
                    <a:pt x="1553" y="368"/>
                    <a:pt x="1553" y="363"/>
                    <a:pt x="1553" y="358"/>
                  </a:cubicBezTo>
                  <a:cubicBezTo>
                    <a:pt x="1553" y="356"/>
                    <a:pt x="1552" y="355"/>
                    <a:pt x="1551" y="355"/>
                  </a:cubicBezTo>
                  <a:cubicBezTo>
                    <a:pt x="1549" y="355"/>
                    <a:pt x="1548" y="356"/>
                    <a:pt x="1548" y="358"/>
                  </a:cubicBezTo>
                  <a:close/>
                  <a:moveTo>
                    <a:pt x="1544" y="329"/>
                  </a:moveTo>
                  <a:cubicBezTo>
                    <a:pt x="1546" y="334"/>
                    <a:pt x="1547" y="338"/>
                    <a:pt x="1547" y="343"/>
                  </a:cubicBezTo>
                  <a:cubicBezTo>
                    <a:pt x="1547" y="345"/>
                    <a:pt x="1549" y="346"/>
                    <a:pt x="1550" y="345"/>
                  </a:cubicBezTo>
                  <a:cubicBezTo>
                    <a:pt x="1551" y="345"/>
                    <a:pt x="1552" y="344"/>
                    <a:pt x="1552" y="343"/>
                  </a:cubicBezTo>
                  <a:cubicBezTo>
                    <a:pt x="1551" y="337"/>
                    <a:pt x="1550" y="332"/>
                    <a:pt x="1549" y="328"/>
                  </a:cubicBezTo>
                  <a:cubicBezTo>
                    <a:pt x="1549" y="326"/>
                    <a:pt x="1547" y="325"/>
                    <a:pt x="1546" y="326"/>
                  </a:cubicBezTo>
                  <a:cubicBezTo>
                    <a:pt x="1545" y="326"/>
                    <a:pt x="1544" y="328"/>
                    <a:pt x="1544" y="329"/>
                  </a:cubicBezTo>
                  <a:close/>
                  <a:moveTo>
                    <a:pt x="1533" y="302"/>
                  </a:moveTo>
                  <a:cubicBezTo>
                    <a:pt x="1535" y="306"/>
                    <a:pt x="1537" y="311"/>
                    <a:pt x="1539" y="315"/>
                  </a:cubicBezTo>
                  <a:cubicBezTo>
                    <a:pt x="1540" y="316"/>
                    <a:pt x="1541" y="317"/>
                    <a:pt x="1542" y="316"/>
                  </a:cubicBezTo>
                  <a:cubicBezTo>
                    <a:pt x="1544" y="316"/>
                    <a:pt x="1544" y="314"/>
                    <a:pt x="1544" y="313"/>
                  </a:cubicBezTo>
                  <a:cubicBezTo>
                    <a:pt x="1542" y="308"/>
                    <a:pt x="1539" y="304"/>
                    <a:pt x="1537" y="299"/>
                  </a:cubicBezTo>
                  <a:cubicBezTo>
                    <a:pt x="1536" y="298"/>
                    <a:pt x="1535" y="298"/>
                    <a:pt x="1533" y="299"/>
                  </a:cubicBezTo>
                  <a:cubicBezTo>
                    <a:pt x="1532" y="299"/>
                    <a:pt x="1532" y="301"/>
                    <a:pt x="1533" y="302"/>
                  </a:cubicBezTo>
                  <a:close/>
                  <a:moveTo>
                    <a:pt x="1514" y="279"/>
                  </a:moveTo>
                  <a:cubicBezTo>
                    <a:pt x="1518" y="282"/>
                    <a:pt x="1521" y="286"/>
                    <a:pt x="1524" y="290"/>
                  </a:cubicBezTo>
                  <a:cubicBezTo>
                    <a:pt x="1525" y="291"/>
                    <a:pt x="1527" y="291"/>
                    <a:pt x="1528" y="290"/>
                  </a:cubicBezTo>
                  <a:cubicBezTo>
                    <a:pt x="1529" y="289"/>
                    <a:pt x="1529" y="288"/>
                    <a:pt x="1528" y="287"/>
                  </a:cubicBezTo>
                  <a:cubicBezTo>
                    <a:pt x="1525" y="283"/>
                    <a:pt x="1522" y="279"/>
                    <a:pt x="1518" y="275"/>
                  </a:cubicBezTo>
                  <a:cubicBezTo>
                    <a:pt x="1517" y="275"/>
                    <a:pt x="1515" y="275"/>
                    <a:pt x="1514" y="276"/>
                  </a:cubicBezTo>
                  <a:cubicBezTo>
                    <a:pt x="1513" y="277"/>
                    <a:pt x="1513" y="278"/>
                    <a:pt x="1514" y="279"/>
                  </a:cubicBezTo>
                  <a:close/>
                  <a:moveTo>
                    <a:pt x="1490" y="263"/>
                  </a:moveTo>
                  <a:cubicBezTo>
                    <a:pt x="1495" y="265"/>
                    <a:pt x="1499" y="267"/>
                    <a:pt x="1503" y="270"/>
                  </a:cubicBezTo>
                  <a:cubicBezTo>
                    <a:pt x="1504" y="271"/>
                    <a:pt x="1506" y="270"/>
                    <a:pt x="1507" y="269"/>
                  </a:cubicBezTo>
                  <a:cubicBezTo>
                    <a:pt x="1507" y="268"/>
                    <a:pt x="1507" y="267"/>
                    <a:pt x="1506" y="266"/>
                  </a:cubicBezTo>
                  <a:cubicBezTo>
                    <a:pt x="1502" y="263"/>
                    <a:pt x="1497" y="260"/>
                    <a:pt x="1492" y="258"/>
                  </a:cubicBezTo>
                  <a:cubicBezTo>
                    <a:pt x="1491" y="258"/>
                    <a:pt x="1490" y="258"/>
                    <a:pt x="1489" y="260"/>
                  </a:cubicBezTo>
                  <a:cubicBezTo>
                    <a:pt x="1489" y="261"/>
                    <a:pt x="1489" y="262"/>
                    <a:pt x="1490" y="263"/>
                  </a:cubicBezTo>
                  <a:close/>
                  <a:moveTo>
                    <a:pt x="1462" y="257"/>
                  </a:moveTo>
                  <a:cubicBezTo>
                    <a:pt x="1463" y="257"/>
                    <a:pt x="1463" y="257"/>
                    <a:pt x="1463" y="257"/>
                  </a:cubicBezTo>
                  <a:cubicBezTo>
                    <a:pt x="1468" y="257"/>
                    <a:pt x="1472" y="258"/>
                    <a:pt x="1477" y="259"/>
                  </a:cubicBezTo>
                  <a:cubicBezTo>
                    <a:pt x="1478" y="259"/>
                    <a:pt x="1479" y="258"/>
                    <a:pt x="1480" y="257"/>
                  </a:cubicBezTo>
                  <a:cubicBezTo>
                    <a:pt x="1480" y="255"/>
                    <a:pt x="1479" y="254"/>
                    <a:pt x="1478" y="254"/>
                  </a:cubicBezTo>
                  <a:cubicBezTo>
                    <a:pt x="1473" y="253"/>
                    <a:pt x="1468" y="252"/>
                    <a:pt x="1463" y="252"/>
                  </a:cubicBezTo>
                  <a:cubicBezTo>
                    <a:pt x="1463" y="252"/>
                    <a:pt x="1463" y="252"/>
                    <a:pt x="1462" y="252"/>
                  </a:cubicBezTo>
                  <a:cubicBezTo>
                    <a:pt x="1461" y="252"/>
                    <a:pt x="1460" y="253"/>
                    <a:pt x="1460" y="255"/>
                  </a:cubicBezTo>
                  <a:cubicBezTo>
                    <a:pt x="1460" y="256"/>
                    <a:pt x="1461" y="257"/>
                    <a:pt x="1462" y="257"/>
                  </a:cubicBezTo>
                  <a:close/>
                  <a:moveTo>
                    <a:pt x="1443" y="244"/>
                  </a:moveTo>
                  <a:cubicBezTo>
                    <a:pt x="1443" y="246"/>
                    <a:pt x="1443" y="247"/>
                    <a:pt x="1443" y="249"/>
                  </a:cubicBezTo>
                  <a:cubicBezTo>
                    <a:pt x="1443" y="251"/>
                    <a:pt x="1443" y="254"/>
                    <a:pt x="1443" y="257"/>
                  </a:cubicBezTo>
                  <a:cubicBezTo>
                    <a:pt x="1443" y="258"/>
                    <a:pt x="1443" y="258"/>
                    <a:pt x="1444" y="259"/>
                  </a:cubicBezTo>
                  <a:cubicBezTo>
                    <a:pt x="1444" y="260"/>
                    <a:pt x="1445" y="260"/>
                    <a:pt x="1446" y="259"/>
                  </a:cubicBezTo>
                  <a:cubicBezTo>
                    <a:pt x="1447" y="259"/>
                    <a:pt x="1447" y="259"/>
                    <a:pt x="1448" y="259"/>
                  </a:cubicBezTo>
                  <a:cubicBezTo>
                    <a:pt x="1449" y="259"/>
                    <a:pt x="1450" y="257"/>
                    <a:pt x="1450" y="256"/>
                  </a:cubicBezTo>
                  <a:cubicBezTo>
                    <a:pt x="1449" y="255"/>
                    <a:pt x="1448" y="254"/>
                    <a:pt x="1447" y="254"/>
                  </a:cubicBezTo>
                  <a:cubicBezTo>
                    <a:pt x="1446" y="254"/>
                    <a:pt x="1445" y="254"/>
                    <a:pt x="1445" y="255"/>
                  </a:cubicBezTo>
                  <a:cubicBezTo>
                    <a:pt x="1445" y="257"/>
                    <a:pt x="1445" y="257"/>
                    <a:pt x="1445" y="257"/>
                  </a:cubicBezTo>
                  <a:cubicBezTo>
                    <a:pt x="1448" y="257"/>
                    <a:pt x="1448" y="257"/>
                    <a:pt x="1448" y="257"/>
                  </a:cubicBezTo>
                  <a:cubicBezTo>
                    <a:pt x="1448" y="254"/>
                    <a:pt x="1448" y="252"/>
                    <a:pt x="1448" y="249"/>
                  </a:cubicBezTo>
                  <a:cubicBezTo>
                    <a:pt x="1448" y="247"/>
                    <a:pt x="1448" y="246"/>
                    <a:pt x="1448" y="244"/>
                  </a:cubicBezTo>
                  <a:cubicBezTo>
                    <a:pt x="1448" y="243"/>
                    <a:pt x="1447" y="242"/>
                    <a:pt x="1445" y="242"/>
                  </a:cubicBezTo>
                  <a:cubicBezTo>
                    <a:pt x="1444" y="242"/>
                    <a:pt x="1443" y="243"/>
                    <a:pt x="1443" y="244"/>
                  </a:cubicBezTo>
                  <a:close/>
                  <a:moveTo>
                    <a:pt x="1439" y="215"/>
                  </a:moveTo>
                  <a:cubicBezTo>
                    <a:pt x="1440" y="220"/>
                    <a:pt x="1441" y="225"/>
                    <a:pt x="1442" y="230"/>
                  </a:cubicBezTo>
                  <a:cubicBezTo>
                    <a:pt x="1442" y="231"/>
                    <a:pt x="1443" y="232"/>
                    <a:pt x="1445" y="232"/>
                  </a:cubicBezTo>
                  <a:cubicBezTo>
                    <a:pt x="1446" y="232"/>
                    <a:pt x="1447" y="230"/>
                    <a:pt x="1447" y="229"/>
                  </a:cubicBezTo>
                  <a:cubicBezTo>
                    <a:pt x="1446" y="224"/>
                    <a:pt x="1445" y="219"/>
                    <a:pt x="1444" y="214"/>
                  </a:cubicBezTo>
                  <a:cubicBezTo>
                    <a:pt x="1444" y="213"/>
                    <a:pt x="1442" y="212"/>
                    <a:pt x="1441" y="212"/>
                  </a:cubicBezTo>
                  <a:cubicBezTo>
                    <a:pt x="1440" y="212"/>
                    <a:pt x="1439" y="214"/>
                    <a:pt x="1439" y="215"/>
                  </a:cubicBezTo>
                  <a:close/>
                  <a:moveTo>
                    <a:pt x="1430" y="187"/>
                  </a:moveTo>
                  <a:cubicBezTo>
                    <a:pt x="1432" y="192"/>
                    <a:pt x="1434" y="196"/>
                    <a:pt x="1435" y="201"/>
                  </a:cubicBezTo>
                  <a:cubicBezTo>
                    <a:pt x="1436" y="202"/>
                    <a:pt x="1437" y="203"/>
                    <a:pt x="1438" y="203"/>
                  </a:cubicBezTo>
                  <a:cubicBezTo>
                    <a:pt x="1440" y="202"/>
                    <a:pt x="1441" y="201"/>
                    <a:pt x="1440" y="199"/>
                  </a:cubicBezTo>
                  <a:cubicBezTo>
                    <a:pt x="1439" y="195"/>
                    <a:pt x="1437" y="190"/>
                    <a:pt x="1435" y="185"/>
                  </a:cubicBezTo>
                  <a:cubicBezTo>
                    <a:pt x="1435" y="184"/>
                    <a:pt x="1433" y="183"/>
                    <a:pt x="1432" y="184"/>
                  </a:cubicBezTo>
                  <a:cubicBezTo>
                    <a:pt x="1431" y="184"/>
                    <a:pt x="1430" y="186"/>
                    <a:pt x="1430" y="187"/>
                  </a:cubicBezTo>
                  <a:close/>
                  <a:moveTo>
                    <a:pt x="1418" y="160"/>
                  </a:moveTo>
                  <a:cubicBezTo>
                    <a:pt x="1420" y="165"/>
                    <a:pt x="1422" y="169"/>
                    <a:pt x="1424" y="173"/>
                  </a:cubicBezTo>
                  <a:cubicBezTo>
                    <a:pt x="1425" y="175"/>
                    <a:pt x="1427" y="175"/>
                    <a:pt x="1428" y="175"/>
                  </a:cubicBezTo>
                  <a:cubicBezTo>
                    <a:pt x="1429" y="174"/>
                    <a:pt x="1430" y="172"/>
                    <a:pt x="1429" y="171"/>
                  </a:cubicBezTo>
                  <a:cubicBezTo>
                    <a:pt x="1427" y="167"/>
                    <a:pt x="1424" y="162"/>
                    <a:pt x="1422" y="158"/>
                  </a:cubicBezTo>
                  <a:cubicBezTo>
                    <a:pt x="1421" y="157"/>
                    <a:pt x="1420" y="156"/>
                    <a:pt x="1419" y="157"/>
                  </a:cubicBezTo>
                  <a:cubicBezTo>
                    <a:pt x="1417" y="157"/>
                    <a:pt x="1417" y="159"/>
                    <a:pt x="1418" y="160"/>
                  </a:cubicBezTo>
                  <a:close/>
                  <a:moveTo>
                    <a:pt x="1402" y="135"/>
                  </a:moveTo>
                  <a:cubicBezTo>
                    <a:pt x="1405" y="139"/>
                    <a:pt x="1407" y="143"/>
                    <a:pt x="1410" y="147"/>
                  </a:cubicBezTo>
                  <a:cubicBezTo>
                    <a:pt x="1411" y="149"/>
                    <a:pt x="1412" y="149"/>
                    <a:pt x="1413" y="148"/>
                  </a:cubicBezTo>
                  <a:cubicBezTo>
                    <a:pt x="1415" y="147"/>
                    <a:pt x="1415" y="146"/>
                    <a:pt x="1414" y="145"/>
                  </a:cubicBezTo>
                  <a:cubicBezTo>
                    <a:pt x="1412" y="140"/>
                    <a:pt x="1409" y="136"/>
                    <a:pt x="1406" y="132"/>
                  </a:cubicBezTo>
                  <a:cubicBezTo>
                    <a:pt x="1405" y="131"/>
                    <a:pt x="1404" y="131"/>
                    <a:pt x="1402" y="132"/>
                  </a:cubicBezTo>
                  <a:cubicBezTo>
                    <a:pt x="1401" y="132"/>
                    <a:pt x="1401" y="134"/>
                    <a:pt x="1402" y="135"/>
                  </a:cubicBezTo>
                  <a:close/>
                  <a:moveTo>
                    <a:pt x="1384" y="111"/>
                  </a:moveTo>
                  <a:cubicBezTo>
                    <a:pt x="1386" y="114"/>
                    <a:pt x="1388" y="117"/>
                    <a:pt x="1391" y="120"/>
                  </a:cubicBezTo>
                  <a:cubicBezTo>
                    <a:pt x="1391" y="121"/>
                    <a:pt x="1392" y="122"/>
                    <a:pt x="1393" y="123"/>
                  </a:cubicBezTo>
                  <a:cubicBezTo>
                    <a:pt x="1394" y="124"/>
                    <a:pt x="1395" y="124"/>
                    <a:pt x="1396" y="123"/>
                  </a:cubicBezTo>
                  <a:cubicBezTo>
                    <a:pt x="1398" y="123"/>
                    <a:pt x="1398" y="121"/>
                    <a:pt x="1397" y="120"/>
                  </a:cubicBezTo>
                  <a:cubicBezTo>
                    <a:pt x="1396" y="119"/>
                    <a:pt x="1395" y="118"/>
                    <a:pt x="1395" y="117"/>
                  </a:cubicBezTo>
                  <a:cubicBezTo>
                    <a:pt x="1392" y="114"/>
                    <a:pt x="1390" y="111"/>
                    <a:pt x="1388" y="108"/>
                  </a:cubicBezTo>
                  <a:cubicBezTo>
                    <a:pt x="1387" y="107"/>
                    <a:pt x="1385" y="107"/>
                    <a:pt x="1384" y="108"/>
                  </a:cubicBezTo>
                  <a:cubicBezTo>
                    <a:pt x="1383" y="109"/>
                    <a:pt x="1383" y="110"/>
                    <a:pt x="1384" y="111"/>
                  </a:cubicBezTo>
                  <a:close/>
                  <a:moveTo>
                    <a:pt x="1364" y="90"/>
                  </a:moveTo>
                  <a:cubicBezTo>
                    <a:pt x="1367" y="93"/>
                    <a:pt x="1371" y="96"/>
                    <a:pt x="1374" y="100"/>
                  </a:cubicBezTo>
                  <a:cubicBezTo>
                    <a:pt x="1375" y="101"/>
                    <a:pt x="1376" y="101"/>
                    <a:pt x="1377" y="100"/>
                  </a:cubicBezTo>
                  <a:cubicBezTo>
                    <a:pt x="1379" y="99"/>
                    <a:pt x="1379" y="98"/>
                    <a:pt x="1378" y="97"/>
                  </a:cubicBezTo>
                  <a:cubicBezTo>
                    <a:pt x="1374" y="93"/>
                    <a:pt x="1371" y="89"/>
                    <a:pt x="1367" y="86"/>
                  </a:cubicBezTo>
                  <a:cubicBezTo>
                    <a:pt x="1366" y="85"/>
                    <a:pt x="1364" y="85"/>
                    <a:pt x="1363" y="86"/>
                  </a:cubicBezTo>
                  <a:cubicBezTo>
                    <a:pt x="1363" y="87"/>
                    <a:pt x="1363" y="89"/>
                    <a:pt x="1364" y="90"/>
                  </a:cubicBezTo>
                  <a:close/>
                  <a:moveTo>
                    <a:pt x="1341" y="71"/>
                  </a:moveTo>
                  <a:cubicBezTo>
                    <a:pt x="1345" y="74"/>
                    <a:pt x="1349" y="77"/>
                    <a:pt x="1352" y="80"/>
                  </a:cubicBezTo>
                  <a:cubicBezTo>
                    <a:pt x="1354" y="81"/>
                    <a:pt x="1355" y="80"/>
                    <a:pt x="1356" y="79"/>
                  </a:cubicBezTo>
                  <a:cubicBezTo>
                    <a:pt x="1357" y="78"/>
                    <a:pt x="1357" y="77"/>
                    <a:pt x="1356" y="76"/>
                  </a:cubicBezTo>
                  <a:cubicBezTo>
                    <a:pt x="1352" y="73"/>
                    <a:pt x="1348" y="70"/>
                    <a:pt x="1343" y="67"/>
                  </a:cubicBezTo>
                  <a:cubicBezTo>
                    <a:pt x="1342" y="66"/>
                    <a:pt x="1341" y="66"/>
                    <a:pt x="1340" y="67"/>
                  </a:cubicBezTo>
                  <a:cubicBezTo>
                    <a:pt x="1339" y="69"/>
                    <a:pt x="1339" y="70"/>
                    <a:pt x="1341" y="71"/>
                  </a:cubicBezTo>
                  <a:close/>
                  <a:moveTo>
                    <a:pt x="1315" y="56"/>
                  </a:moveTo>
                  <a:cubicBezTo>
                    <a:pt x="1319" y="58"/>
                    <a:pt x="1324" y="61"/>
                    <a:pt x="1328" y="63"/>
                  </a:cubicBezTo>
                  <a:cubicBezTo>
                    <a:pt x="1329" y="64"/>
                    <a:pt x="1331" y="63"/>
                    <a:pt x="1332" y="62"/>
                  </a:cubicBezTo>
                  <a:cubicBezTo>
                    <a:pt x="1332" y="61"/>
                    <a:pt x="1332" y="59"/>
                    <a:pt x="1331" y="59"/>
                  </a:cubicBezTo>
                  <a:cubicBezTo>
                    <a:pt x="1326" y="56"/>
                    <a:pt x="1322" y="54"/>
                    <a:pt x="1317" y="52"/>
                  </a:cubicBezTo>
                  <a:cubicBezTo>
                    <a:pt x="1316" y="51"/>
                    <a:pt x="1314" y="52"/>
                    <a:pt x="1314" y="53"/>
                  </a:cubicBezTo>
                  <a:cubicBezTo>
                    <a:pt x="1313" y="54"/>
                    <a:pt x="1314" y="56"/>
                    <a:pt x="1315" y="56"/>
                  </a:cubicBezTo>
                  <a:close/>
                  <a:moveTo>
                    <a:pt x="1287" y="47"/>
                  </a:moveTo>
                  <a:cubicBezTo>
                    <a:pt x="1292" y="48"/>
                    <a:pt x="1297" y="49"/>
                    <a:pt x="1301" y="51"/>
                  </a:cubicBezTo>
                  <a:cubicBezTo>
                    <a:pt x="1303" y="51"/>
                    <a:pt x="1304" y="51"/>
                    <a:pt x="1304" y="49"/>
                  </a:cubicBezTo>
                  <a:cubicBezTo>
                    <a:pt x="1305" y="48"/>
                    <a:pt x="1304" y="47"/>
                    <a:pt x="1303" y="46"/>
                  </a:cubicBezTo>
                  <a:cubicBezTo>
                    <a:pt x="1298" y="45"/>
                    <a:pt x="1293" y="43"/>
                    <a:pt x="1288" y="42"/>
                  </a:cubicBezTo>
                  <a:cubicBezTo>
                    <a:pt x="1287" y="41"/>
                    <a:pt x="1286" y="42"/>
                    <a:pt x="1285" y="44"/>
                  </a:cubicBezTo>
                  <a:cubicBezTo>
                    <a:pt x="1285" y="45"/>
                    <a:pt x="1286" y="46"/>
                    <a:pt x="1287" y="47"/>
                  </a:cubicBezTo>
                  <a:close/>
                  <a:moveTo>
                    <a:pt x="1258" y="41"/>
                  </a:moveTo>
                  <a:cubicBezTo>
                    <a:pt x="1263" y="42"/>
                    <a:pt x="1268" y="42"/>
                    <a:pt x="1273" y="43"/>
                  </a:cubicBezTo>
                  <a:cubicBezTo>
                    <a:pt x="1274" y="44"/>
                    <a:pt x="1275" y="43"/>
                    <a:pt x="1276" y="41"/>
                  </a:cubicBezTo>
                  <a:cubicBezTo>
                    <a:pt x="1276" y="40"/>
                    <a:pt x="1275" y="39"/>
                    <a:pt x="1274" y="38"/>
                  </a:cubicBezTo>
                  <a:cubicBezTo>
                    <a:pt x="1269" y="37"/>
                    <a:pt x="1264" y="37"/>
                    <a:pt x="1259" y="36"/>
                  </a:cubicBezTo>
                  <a:cubicBezTo>
                    <a:pt x="1257" y="36"/>
                    <a:pt x="1256" y="37"/>
                    <a:pt x="1256" y="38"/>
                  </a:cubicBezTo>
                  <a:cubicBezTo>
                    <a:pt x="1256" y="39"/>
                    <a:pt x="1257" y="41"/>
                    <a:pt x="1258" y="41"/>
                  </a:cubicBezTo>
                  <a:close/>
                  <a:moveTo>
                    <a:pt x="1228" y="38"/>
                  </a:moveTo>
                  <a:cubicBezTo>
                    <a:pt x="1233" y="39"/>
                    <a:pt x="1238" y="39"/>
                    <a:pt x="1243" y="39"/>
                  </a:cubicBezTo>
                  <a:cubicBezTo>
                    <a:pt x="1245" y="39"/>
                    <a:pt x="1246" y="38"/>
                    <a:pt x="1246" y="37"/>
                  </a:cubicBezTo>
                  <a:cubicBezTo>
                    <a:pt x="1246" y="36"/>
                    <a:pt x="1245" y="34"/>
                    <a:pt x="1244" y="34"/>
                  </a:cubicBezTo>
                  <a:cubicBezTo>
                    <a:pt x="1239" y="34"/>
                    <a:pt x="1234" y="34"/>
                    <a:pt x="1229" y="33"/>
                  </a:cubicBezTo>
                  <a:cubicBezTo>
                    <a:pt x="1227" y="33"/>
                    <a:pt x="1226" y="34"/>
                    <a:pt x="1226" y="36"/>
                  </a:cubicBezTo>
                  <a:cubicBezTo>
                    <a:pt x="1226" y="37"/>
                    <a:pt x="1227" y="38"/>
                    <a:pt x="1228" y="38"/>
                  </a:cubicBezTo>
                  <a:close/>
                  <a:moveTo>
                    <a:pt x="1199" y="38"/>
                  </a:moveTo>
                  <a:cubicBezTo>
                    <a:pt x="1204" y="38"/>
                    <a:pt x="1209" y="38"/>
                    <a:pt x="1213" y="38"/>
                  </a:cubicBezTo>
                  <a:cubicBezTo>
                    <a:pt x="1215" y="38"/>
                    <a:pt x="1216" y="37"/>
                    <a:pt x="1216" y="36"/>
                  </a:cubicBezTo>
                  <a:cubicBezTo>
                    <a:pt x="1216" y="34"/>
                    <a:pt x="1215" y="33"/>
                    <a:pt x="1213" y="33"/>
                  </a:cubicBezTo>
                  <a:cubicBezTo>
                    <a:pt x="1208" y="33"/>
                    <a:pt x="1203" y="33"/>
                    <a:pt x="1198" y="33"/>
                  </a:cubicBezTo>
                  <a:cubicBezTo>
                    <a:pt x="1197" y="34"/>
                    <a:pt x="1196" y="35"/>
                    <a:pt x="1196" y="36"/>
                  </a:cubicBezTo>
                  <a:cubicBezTo>
                    <a:pt x="1196" y="37"/>
                    <a:pt x="1197" y="39"/>
                    <a:pt x="1199" y="38"/>
                  </a:cubicBezTo>
                  <a:close/>
                  <a:moveTo>
                    <a:pt x="1169" y="41"/>
                  </a:moveTo>
                  <a:cubicBezTo>
                    <a:pt x="1174" y="40"/>
                    <a:pt x="1179" y="40"/>
                    <a:pt x="1184" y="39"/>
                  </a:cubicBezTo>
                  <a:cubicBezTo>
                    <a:pt x="1185" y="39"/>
                    <a:pt x="1186" y="38"/>
                    <a:pt x="1186" y="37"/>
                  </a:cubicBezTo>
                  <a:cubicBezTo>
                    <a:pt x="1186" y="35"/>
                    <a:pt x="1185" y="34"/>
                    <a:pt x="1183" y="34"/>
                  </a:cubicBezTo>
                  <a:cubicBezTo>
                    <a:pt x="1178" y="35"/>
                    <a:pt x="1173" y="35"/>
                    <a:pt x="1168" y="36"/>
                  </a:cubicBezTo>
                  <a:cubicBezTo>
                    <a:pt x="1167" y="36"/>
                    <a:pt x="1166" y="37"/>
                    <a:pt x="1166" y="38"/>
                  </a:cubicBezTo>
                  <a:cubicBezTo>
                    <a:pt x="1166" y="40"/>
                    <a:pt x="1167" y="41"/>
                    <a:pt x="1169" y="41"/>
                  </a:cubicBezTo>
                  <a:close/>
                  <a:moveTo>
                    <a:pt x="1139" y="45"/>
                  </a:moveTo>
                  <a:cubicBezTo>
                    <a:pt x="1144" y="44"/>
                    <a:pt x="1149" y="43"/>
                    <a:pt x="1154" y="42"/>
                  </a:cubicBezTo>
                  <a:cubicBezTo>
                    <a:pt x="1155" y="42"/>
                    <a:pt x="1156" y="41"/>
                    <a:pt x="1156" y="40"/>
                  </a:cubicBezTo>
                  <a:cubicBezTo>
                    <a:pt x="1156" y="38"/>
                    <a:pt x="1155" y="37"/>
                    <a:pt x="1153" y="37"/>
                  </a:cubicBezTo>
                  <a:cubicBezTo>
                    <a:pt x="1148" y="38"/>
                    <a:pt x="1143" y="39"/>
                    <a:pt x="1138" y="40"/>
                  </a:cubicBezTo>
                  <a:cubicBezTo>
                    <a:pt x="1137" y="40"/>
                    <a:pt x="1136" y="41"/>
                    <a:pt x="1136" y="43"/>
                  </a:cubicBezTo>
                  <a:cubicBezTo>
                    <a:pt x="1136" y="44"/>
                    <a:pt x="1138" y="45"/>
                    <a:pt x="1139" y="45"/>
                  </a:cubicBezTo>
                  <a:close/>
                  <a:moveTo>
                    <a:pt x="1110" y="51"/>
                  </a:moveTo>
                  <a:cubicBezTo>
                    <a:pt x="1115" y="50"/>
                    <a:pt x="1120" y="48"/>
                    <a:pt x="1124" y="47"/>
                  </a:cubicBezTo>
                  <a:cubicBezTo>
                    <a:pt x="1126" y="47"/>
                    <a:pt x="1127" y="46"/>
                    <a:pt x="1126" y="45"/>
                  </a:cubicBezTo>
                  <a:cubicBezTo>
                    <a:pt x="1126" y="43"/>
                    <a:pt x="1125" y="42"/>
                    <a:pt x="1123" y="43"/>
                  </a:cubicBezTo>
                  <a:cubicBezTo>
                    <a:pt x="1119" y="44"/>
                    <a:pt x="1114" y="45"/>
                    <a:pt x="1109" y="46"/>
                  </a:cubicBezTo>
                  <a:cubicBezTo>
                    <a:pt x="1107" y="46"/>
                    <a:pt x="1107" y="48"/>
                    <a:pt x="1107" y="49"/>
                  </a:cubicBezTo>
                  <a:cubicBezTo>
                    <a:pt x="1107" y="50"/>
                    <a:pt x="1109" y="51"/>
                    <a:pt x="1110" y="51"/>
                  </a:cubicBezTo>
                  <a:close/>
                  <a:moveTo>
                    <a:pt x="1081" y="59"/>
                  </a:moveTo>
                  <a:cubicBezTo>
                    <a:pt x="1086" y="57"/>
                    <a:pt x="1091" y="56"/>
                    <a:pt x="1095" y="54"/>
                  </a:cubicBezTo>
                  <a:cubicBezTo>
                    <a:pt x="1097" y="54"/>
                    <a:pt x="1098" y="53"/>
                    <a:pt x="1097" y="51"/>
                  </a:cubicBezTo>
                  <a:cubicBezTo>
                    <a:pt x="1097" y="50"/>
                    <a:pt x="1095" y="49"/>
                    <a:pt x="1094" y="50"/>
                  </a:cubicBezTo>
                  <a:cubicBezTo>
                    <a:pt x="1089" y="51"/>
                    <a:pt x="1084" y="52"/>
                    <a:pt x="1080" y="54"/>
                  </a:cubicBezTo>
                  <a:cubicBezTo>
                    <a:pt x="1078" y="54"/>
                    <a:pt x="1078" y="56"/>
                    <a:pt x="1078" y="57"/>
                  </a:cubicBezTo>
                  <a:cubicBezTo>
                    <a:pt x="1078" y="58"/>
                    <a:pt x="1080" y="59"/>
                    <a:pt x="1081" y="59"/>
                  </a:cubicBezTo>
                  <a:close/>
                  <a:moveTo>
                    <a:pt x="1053" y="69"/>
                  </a:moveTo>
                  <a:cubicBezTo>
                    <a:pt x="1058" y="67"/>
                    <a:pt x="1062" y="65"/>
                    <a:pt x="1067" y="63"/>
                  </a:cubicBezTo>
                  <a:cubicBezTo>
                    <a:pt x="1068" y="63"/>
                    <a:pt x="1069" y="62"/>
                    <a:pt x="1068" y="60"/>
                  </a:cubicBezTo>
                  <a:cubicBezTo>
                    <a:pt x="1068" y="59"/>
                    <a:pt x="1067" y="58"/>
                    <a:pt x="1065" y="59"/>
                  </a:cubicBezTo>
                  <a:cubicBezTo>
                    <a:pt x="1061" y="60"/>
                    <a:pt x="1056" y="62"/>
                    <a:pt x="1051" y="64"/>
                  </a:cubicBezTo>
                  <a:cubicBezTo>
                    <a:pt x="1050" y="65"/>
                    <a:pt x="1049" y="66"/>
                    <a:pt x="1050" y="67"/>
                  </a:cubicBezTo>
                  <a:cubicBezTo>
                    <a:pt x="1050" y="69"/>
                    <a:pt x="1052" y="69"/>
                    <a:pt x="1053" y="69"/>
                  </a:cubicBezTo>
                  <a:close/>
                  <a:moveTo>
                    <a:pt x="1026" y="81"/>
                  </a:moveTo>
                  <a:cubicBezTo>
                    <a:pt x="1030" y="79"/>
                    <a:pt x="1035" y="77"/>
                    <a:pt x="1039" y="75"/>
                  </a:cubicBezTo>
                  <a:cubicBezTo>
                    <a:pt x="1041" y="74"/>
                    <a:pt x="1041" y="73"/>
                    <a:pt x="1041" y="71"/>
                  </a:cubicBezTo>
                  <a:cubicBezTo>
                    <a:pt x="1040" y="70"/>
                    <a:pt x="1039" y="70"/>
                    <a:pt x="1037" y="70"/>
                  </a:cubicBezTo>
                  <a:cubicBezTo>
                    <a:pt x="1033" y="72"/>
                    <a:pt x="1028" y="74"/>
                    <a:pt x="1024" y="77"/>
                  </a:cubicBezTo>
                  <a:cubicBezTo>
                    <a:pt x="1022" y="77"/>
                    <a:pt x="1022" y="79"/>
                    <a:pt x="1023" y="80"/>
                  </a:cubicBezTo>
                  <a:cubicBezTo>
                    <a:pt x="1023" y="81"/>
                    <a:pt x="1025" y="82"/>
                    <a:pt x="1026" y="81"/>
                  </a:cubicBezTo>
                  <a:close/>
                  <a:moveTo>
                    <a:pt x="1000" y="96"/>
                  </a:moveTo>
                  <a:cubicBezTo>
                    <a:pt x="1004" y="94"/>
                    <a:pt x="1009" y="91"/>
                    <a:pt x="1013" y="88"/>
                  </a:cubicBezTo>
                  <a:cubicBezTo>
                    <a:pt x="1014" y="88"/>
                    <a:pt x="1015" y="86"/>
                    <a:pt x="1014" y="85"/>
                  </a:cubicBezTo>
                  <a:cubicBezTo>
                    <a:pt x="1013" y="84"/>
                    <a:pt x="1012" y="83"/>
                    <a:pt x="1010" y="84"/>
                  </a:cubicBezTo>
                  <a:cubicBezTo>
                    <a:pt x="1006" y="87"/>
                    <a:pt x="1002" y="89"/>
                    <a:pt x="998" y="92"/>
                  </a:cubicBezTo>
                  <a:cubicBezTo>
                    <a:pt x="996" y="93"/>
                    <a:pt x="996" y="94"/>
                    <a:pt x="997" y="96"/>
                  </a:cubicBezTo>
                  <a:cubicBezTo>
                    <a:pt x="998" y="97"/>
                    <a:pt x="999" y="97"/>
                    <a:pt x="1000" y="96"/>
                  </a:cubicBezTo>
                  <a:close/>
                  <a:moveTo>
                    <a:pt x="977" y="114"/>
                  </a:moveTo>
                  <a:cubicBezTo>
                    <a:pt x="981" y="111"/>
                    <a:pt x="984" y="108"/>
                    <a:pt x="988" y="105"/>
                  </a:cubicBezTo>
                  <a:cubicBezTo>
                    <a:pt x="989" y="104"/>
                    <a:pt x="990" y="102"/>
                    <a:pt x="989" y="101"/>
                  </a:cubicBezTo>
                  <a:cubicBezTo>
                    <a:pt x="988" y="100"/>
                    <a:pt x="986" y="100"/>
                    <a:pt x="985" y="101"/>
                  </a:cubicBezTo>
                  <a:cubicBezTo>
                    <a:pt x="981" y="104"/>
                    <a:pt x="977" y="107"/>
                    <a:pt x="974" y="111"/>
                  </a:cubicBezTo>
                  <a:cubicBezTo>
                    <a:pt x="973" y="111"/>
                    <a:pt x="972" y="113"/>
                    <a:pt x="973" y="114"/>
                  </a:cubicBezTo>
                  <a:cubicBezTo>
                    <a:pt x="974" y="115"/>
                    <a:pt x="976" y="115"/>
                    <a:pt x="977" y="114"/>
                  </a:cubicBezTo>
                  <a:close/>
                  <a:moveTo>
                    <a:pt x="956" y="136"/>
                  </a:moveTo>
                  <a:cubicBezTo>
                    <a:pt x="960" y="132"/>
                    <a:pt x="963" y="128"/>
                    <a:pt x="966" y="125"/>
                  </a:cubicBezTo>
                  <a:cubicBezTo>
                    <a:pt x="967" y="124"/>
                    <a:pt x="967" y="122"/>
                    <a:pt x="966" y="121"/>
                  </a:cubicBezTo>
                  <a:cubicBezTo>
                    <a:pt x="965" y="120"/>
                    <a:pt x="964" y="120"/>
                    <a:pt x="963" y="121"/>
                  </a:cubicBezTo>
                  <a:cubicBezTo>
                    <a:pt x="959" y="125"/>
                    <a:pt x="956" y="129"/>
                    <a:pt x="953" y="133"/>
                  </a:cubicBezTo>
                  <a:cubicBezTo>
                    <a:pt x="952" y="134"/>
                    <a:pt x="952" y="135"/>
                    <a:pt x="953" y="136"/>
                  </a:cubicBezTo>
                  <a:cubicBezTo>
                    <a:pt x="954" y="137"/>
                    <a:pt x="956" y="137"/>
                    <a:pt x="956" y="136"/>
                  </a:cubicBezTo>
                  <a:close/>
                  <a:moveTo>
                    <a:pt x="940" y="160"/>
                  </a:moveTo>
                  <a:cubicBezTo>
                    <a:pt x="943" y="156"/>
                    <a:pt x="945" y="152"/>
                    <a:pt x="948" y="148"/>
                  </a:cubicBezTo>
                  <a:cubicBezTo>
                    <a:pt x="949" y="146"/>
                    <a:pt x="948" y="145"/>
                    <a:pt x="947" y="144"/>
                  </a:cubicBezTo>
                  <a:cubicBezTo>
                    <a:pt x="946" y="143"/>
                    <a:pt x="944" y="144"/>
                    <a:pt x="944" y="145"/>
                  </a:cubicBezTo>
                  <a:cubicBezTo>
                    <a:pt x="941" y="149"/>
                    <a:pt x="938" y="153"/>
                    <a:pt x="936" y="158"/>
                  </a:cubicBezTo>
                  <a:cubicBezTo>
                    <a:pt x="935" y="159"/>
                    <a:pt x="936" y="161"/>
                    <a:pt x="937" y="161"/>
                  </a:cubicBezTo>
                  <a:cubicBezTo>
                    <a:pt x="938" y="162"/>
                    <a:pt x="940" y="161"/>
                    <a:pt x="940" y="160"/>
                  </a:cubicBezTo>
                  <a:close/>
                  <a:moveTo>
                    <a:pt x="930" y="188"/>
                  </a:moveTo>
                  <a:cubicBezTo>
                    <a:pt x="931" y="183"/>
                    <a:pt x="933" y="178"/>
                    <a:pt x="934" y="174"/>
                  </a:cubicBezTo>
                  <a:cubicBezTo>
                    <a:pt x="935" y="172"/>
                    <a:pt x="934" y="171"/>
                    <a:pt x="933" y="170"/>
                  </a:cubicBezTo>
                  <a:cubicBezTo>
                    <a:pt x="932" y="170"/>
                    <a:pt x="930" y="171"/>
                    <a:pt x="930" y="172"/>
                  </a:cubicBezTo>
                  <a:cubicBezTo>
                    <a:pt x="928" y="177"/>
                    <a:pt x="926" y="181"/>
                    <a:pt x="925" y="186"/>
                  </a:cubicBezTo>
                  <a:cubicBezTo>
                    <a:pt x="925" y="188"/>
                    <a:pt x="925" y="189"/>
                    <a:pt x="927" y="189"/>
                  </a:cubicBezTo>
                  <a:cubicBezTo>
                    <a:pt x="928" y="190"/>
                    <a:pt x="929" y="189"/>
                    <a:pt x="930" y="188"/>
                  </a:cubicBezTo>
                  <a:close/>
                  <a:moveTo>
                    <a:pt x="925" y="217"/>
                  </a:moveTo>
                  <a:cubicBezTo>
                    <a:pt x="925" y="212"/>
                    <a:pt x="926" y="207"/>
                    <a:pt x="927" y="202"/>
                  </a:cubicBezTo>
                  <a:cubicBezTo>
                    <a:pt x="927" y="201"/>
                    <a:pt x="926" y="199"/>
                    <a:pt x="925" y="199"/>
                  </a:cubicBezTo>
                  <a:cubicBezTo>
                    <a:pt x="923" y="199"/>
                    <a:pt x="922" y="200"/>
                    <a:pt x="922" y="201"/>
                  </a:cubicBezTo>
                  <a:cubicBezTo>
                    <a:pt x="921" y="206"/>
                    <a:pt x="920" y="211"/>
                    <a:pt x="920" y="216"/>
                  </a:cubicBezTo>
                  <a:cubicBezTo>
                    <a:pt x="920" y="218"/>
                    <a:pt x="921" y="219"/>
                    <a:pt x="922" y="219"/>
                  </a:cubicBezTo>
                  <a:cubicBezTo>
                    <a:pt x="924" y="219"/>
                    <a:pt x="925" y="218"/>
                    <a:pt x="925" y="217"/>
                  </a:cubicBezTo>
                  <a:close/>
                  <a:moveTo>
                    <a:pt x="921" y="245"/>
                  </a:moveTo>
                  <a:cubicBezTo>
                    <a:pt x="921" y="245"/>
                    <a:pt x="921" y="246"/>
                    <a:pt x="921" y="246"/>
                  </a:cubicBezTo>
                  <a:cubicBezTo>
                    <a:pt x="922" y="247"/>
                    <a:pt x="923" y="248"/>
                    <a:pt x="924" y="247"/>
                  </a:cubicBezTo>
                  <a:cubicBezTo>
                    <a:pt x="925" y="247"/>
                    <a:pt x="926" y="246"/>
                    <a:pt x="926" y="245"/>
                  </a:cubicBezTo>
                  <a:cubicBezTo>
                    <a:pt x="925" y="240"/>
                    <a:pt x="925" y="236"/>
                    <a:pt x="925" y="231"/>
                  </a:cubicBezTo>
                  <a:cubicBezTo>
                    <a:pt x="925" y="230"/>
                    <a:pt x="924" y="229"/>
                    <a:pt x="922" y="229"/>
                  </a:cubicBezTo>
                  <a:cubicBezTo>
                    <a:pt x="921" y="229"/>
                    <a:pt x="920" y="230"/>
                    <a:pt x="920" y="232"/>
                  </a:cubicBezTo>
                  <a:cubicBezTo>
                    <a:pt x="920" y="236"/>
                    <a:pt x="921" y="241"/>
                    <a:pt x="921" y="245"/>
                  </a:cubicBezTo>
                  <a:cubicBezTo>
                    <a:pt x="924" y="245"/>
                    <a:pt x="924" y="245"/>
                    <a:pt x="924" y="245"/>
                  </a:cubicBezTo>
                  <a:cubicBezTo>
                    <a:pt x="926" y="244"/>
                    <a:pt x="926" y="244"/>
                    <a:pt x="926" y="244"/>
                  </a:cubicBezTo>
                  <a:cubicBezTo>
                    <a:pt x="926" y="243"/>
                    <a:pt x="925" y="243"/>
                    <a:pt x="925" y="243"/>
                  </a:cubicBezTo>
                  <a:cubicBezTo>
                    <a:pt x="924" y="241"/>
                    <a:pt x="923" y="241"/>
                    <a:pt x="922" y="241"/>
                  </a:cubicBezTo>
                  <a:cubicBezTo>
                    <a:pt x="921" y="242"/>
                    <a:pt x="920" y="244"/>
                    <a:pt x="921" y="245"/>
                  </a:cubicBezTo>
                  <a:close/>
                  <a:moveTo>
                    <a:pt x="902" y="223"/>
                  </a:moveTo>
                  <a:cubicBezTo>
                    <a:pt x="906" y="226"/>
                    <a:pt x="910" y="229"/>
                    <a:pt x="913" y="233"/>
                  </a:cubicBezTo>
                  <a:cubicBezTo>
                    <a:pt x="914" y="234"/>
                    <a:pt x="915" y="234"/>
                    <a:pt x="916" y="233"/>
                  </a:cubicBezTo>
                  <a:cubicBezTo>
                    <a:pt x="917" y="232"/>
                    <a:pt x="917" y="231"/>
                    <a:pt x="917" y="230"/>
                  </a:cubicBezTo>
                  <a:cubicBezTo>
                    <a:pt x="913" y="226"/>
                    <a:pt x="910" y="222"/>
                    <a:pt x="906" y="219"/>
                  </a:cubicBezTo>
                  <a:cubicBezTo>
                    <a:pt x="905" y="218"/>
                    <a:pt x="903" y="218"/>
                    <a:pt x="902" y="219"/>
                  </a:cubicBezTo>
                  <a:cubicBezTo>
                    <a:pt x="901" y="220"/>
                    <a:pt x="901" y="222"/>
                    <a:pt x="902" y="223"/>
                  </a:cubicBezTo>
                  <a:close/>
                  <a:moveTo>
                    <a:pt x="877" y="208"/>
                  </a:moveTo>
                  <a:cubicBezTo>
                    <a:pt x="882" y="209"/>
                    <a:pt x="886" y="212"/>
                    <a:pt x="891" y="214"/>
                  </a:cubicBezTo>
                  <a:cubicBezTo>
                    <a:pt x="892" y="215"/>
                    <a:pt x="893" y="214"/>
                    <a:pt x="894" y="213"/>
                  </a:cubicBezTo>
                  <a:cubicBezTo>
                    <a:pt x="895" y="212"/>
                    <a:pt x="894" y="211"/>
                    <a:pt x="893" y="210"/>
                  </a:cubicBezTo>
                  <a:cubicBezTo>
                    <a:pt x="889" y="207"/>
                    <a:pt x="884" y="205"/>
                    <a:pt x="879" y="203"/>
                  </a:cubicBezTo>
                  <a:cubicBezTo>
                    <a:pt x="878" y="202"/>
                    <a:pt x="877" y="203"/>
                    <a:pt x="876" y="204"/>
                  </a:cubicBezTo>
                  <a:cubicBezTo>
                    <a:pt x="876" y="206"/>
                    <a:pt x="876" y="207"/>
                    <a:pt x="877" y="208"/>
                  </a:cubicBezTo>
                  <a:close/>
                  <a:moveTo>
                    <a:pt x="849" y="201"/>
                  </a:moveTo>
                  <a:cubicBezTo>
                    <a:pt x="854" y="201"/>
                    <a:pt x="859" y="202"/>
                    <a:pt x="864" y="203"/>
                  </a:cubicBezTo>
                  <a:cubicBezTo>
                    <a:pt x="865" y="203"/>
                    <a:pt x="866" y="203"/>
                    <a:pt x="867" y="201"/>
                  </a:cubicBezTo>
                  <a:cubicBezTo>
                    <a:pt x="867" y="200"/>
                    <a:pt x="866" y="199"/>
                    <a:pt x="865" y="198"/>
                  </a:cubicBezTo>
                  <a:cubicBezTo>
                    <a:pt x="860" y="197"/>
                    <a:pt x="855" y="196"/>
                    <a:pt x="850" y="196"/>
                  </a:cubicBezTo>
                  <a:cubicBezTo>
                    <a:pt x="848" y="195"/>
                    <a:pt x="847" y="196"/>
                    <a:pt x="847" y="198"/>
                  </a:cubicBezTo>
                  <a:cubicBezTo>
                    <a:pt x="847" y="199"/>
                    <a:pt x="848" y="200"/>
                    <a:pt x="849" y="201"/>
                  </a:cubicBezTo>
                  <a:close/>
                  <a:moveTo>
                    <a:pt x="820" y="203"/>
                  </a:moveTo>
                  <a:cubicBezTo>
                    <a:pt x="825" y="202"/>
                    <a:pt x="830" y="201"/>
                    <a:pt x="835" y="200"/>
                  </a:cubicBezTo>
                  <a:cubicBezTo>
                    <a:pt x="836" y="200"/>
                    <a:pt x="837" y="199"/>
                    <a:pt x="837" y="198"/>
                  </a:cubicBezTo>
                  <a:cubicBezTo>
                    <a:pt x="837" y="196"/>
                    <a:pt x="836" y="195"/>
                    <a:pt x="834" y="195"/>
                  </a:cubicBezTo>
                  <a:cubicBezTo>
                    <a:pt x="829" y="196"/>
                    <a:pt x="824" y="197"/>
                    <a:pt x="819" y="198"/>
                  </a:cubicBezTo>
                  <a:cubicBezTo>
                    <a:pt x="818" y="198"/>
                    <a:pt x="817" y="200"/>
                    <a:pt x="817" y="201"/>
                  </a:cubicBezTo>
                  <a:cubicBezTo>
                    <a:pt x="818" y="202"/>
                    <a:pt x="819" y="203"/>
                    <a:pt x="820" y="203"/>
                  </a:cubicBezTo>
                  <a:close/>
                  <a:moveTo>
                    <a:pt x="795" y="216"/>
                  </a:moveTo>
                  <a:cubicBezTo>
                    <a:pt x="799" y="213"/>
                    <a:pt x="803" y="210"/>
                    <a:pt x="807" y="208"/>
                  </a:cubicBezTo>
                  <a:cubicBezTo>
                    <a:pt x="808" y="208"/>
                    <a:pt x="809" y="206"/>
                    <a:pt x="808" y="205"/>
                  </a:cubicBezTo>
                  <a:cubicBezTo>
                    <a:pt x="807" y="204"/>
                    <a:pt x="806" y="203"/>
                    <a:pt x="805" y="204"/>
                  </a:cubicBezTo>
                  <a:cubicBezTo>
                    <a:pt x="800" y="206"/>
                    <a:pt x="796" y="209"/>
                    <a:pt x="792" y="212"/>
                  </a:cubicBezTo>
                  <a:cubicBezTo>
                    <a:pt x="791" y="213"/>
                    <a:pt x="791" y="215"/>
                    <a:pt x="791" y="216"/>
                  </a:cubicBezTo>
                  <a:cubicBezTo>
                    <a:pt x="792" y="217"/>
                    <a:pt x="794" y="217"/>
                    <a:pt x="795" y="216"/>
                  </a:cubicBezTo>
                  <a:close/>
                  <a:moveTo>
                    <a:pt x="791" y="195"/>
                  </a:moveTo>
                  <a:cubicBezTo>
                    <a:pt x="790" y="200"/>
                    <a:pt x="790" y="205"/>
                    <a:pt x="789" y="210"/>
                  </a:cubicBezTo>
                  <a:cubicBezTo>
                    <a:pt x="788" y="211"/>
                    <a:pt x="789" y="212"/>
                    <a:pt x="790" y="213"/>
                  </a:cubicBezTo>
                  <a:cubicBezTo>
                    <a:pt x="792" y="213"/>
                    <a:pt x="793" y="212"/>
                    <a:pt x="793" y="211"/>
                  </a:cubicBezTo>
                  <a:cubicBezTo>
                    <a:pt x="795" y="206"/>
                    <a:pt x="795" y="201"/>
                    <a:pt x="796" y="196"/>
                  </a:cubicBezTo>
                  <a:cubicBezTo>
                    <a:pt x="796" y="194"/>
                    <a:pt x="795" y="193"/>
                    <a:pt x="794" y="193"/>
                  </a:cubicBezTo>
                  <a:cubicBezTo>
                    <a:pt x="792" y="193"/>
                    <a:pt x="791" y="194"/>
                    <a:pt x="791" y="195"/>
                  </a:cubicBezTo>
                  <a:close/>
                  <a:moveTo>
                    <a:pt x="791" y="166"/>
                  </a:moveTo>
                  <a:cubicBezTo>
                    <a:pt x="792" y="171"/>
                    <a:pt x="792" y="176"/>
                    <a:pt x="792" y="180"/>
                  </a:cubicBezTo>
                  <a:cubicBezTo>
                    <a:pt x="792" y="181"/>
                    <a:pt x="792" y="181"/>
                    <a:pt x="792" y="181"/>
                  </a:cubicBezTo>
                  <a:cubicBezTo>
                    <a:pt x="792" y="182"/>
                    <a:pt x="793" y="183"/>
                    <a:pt x="794" y="183"/>
                  </a:cubicBezTo>
                  <a:cubicBezTo>
                    <a:pt x="796" y="183"/>
                    <a:pt x="797" y="182"/>
                    <a:pt x="797" y="181"/>
                  </a:cubicBezTo>
                  <a:cubicBezTo>
                    <a:pt x="797" y="180"/>
                    <a:pt x="797" y="180"/>
                    <a:pt x="797" y="180"/>
                  </a:cubicBezTo>
                  <a:cubicBezTo>
                    <a:pt x="797" y="175"/>
                    <a:pt x="797" y="170"/>
                    <a:pt x="796" y="165"/>
                  </a:cubicBezTo>
                  <a:cubicBezTo>
                    <a:pt x="796" y="164"/>
                    <a:pt x="795" y="163"/>
                    <a:pt x="793" y="163"/>
                  </a:cubicBezTo>
                  <a:cubicBezTo>
                    <a:pt x="792" y="163"/>
                    <a:pt x="791" y="165"/>
                    <a:pt x="791" y="166"/>
                  </a:cubicBezTo>
                  <a:close/>
                  <a:moveTo>
                    <a:pt x="784" y="137"/>
                  </a:moveTo>
                  <a:cubicBezTo>
                    <a:pt x="786" y="142"/>
                    <a:pt x="787" y="147"/>
                    <a:pt x="788" y="152"/>
                  </a:cubicBezTo>
                  <a:cubicBezTo>
                    <a:pt x="789" y="153"/>
                    <a:pt x="790" y="154"/>
                    <a:pt x="791" y="153"/>
                  </a:cubicBezTo>
                  <a:cubicBezTo>
                    <a:pt x="793" y="153"/>
                    <a:pt x="794" y="152"/>
                    <a:pt x="793" y="150"/>
                  </a:cubicBezTo>
                  <a:cubicBezTo>
                    <a:pt x="792" y="145"/>
                    <a:pt x="791" y="141"/>
                    <a:pt x="789" y="136"/>
                  </a:cubicBezTo>
                  <a:cubicBezTo>
                    <a:pt x="788" y="134"/>
                    <a:pt x="787" y="134"/>
                    <a:pt x="786" y="134"/>
                  </a:cubicBezTo>
                  <a:cubicBezTo>
                    <a:pt x="784" y="135"/>
                    <a:pt x="784" y="136"/>
                    <a:pt x="784" y="137"/>
                  </a:cubicBezTo>
                  <a:close/>
                  <a:moveTo>
                    <a:pt x="771" y="111"/>
                  </a:moveTo>
                  <a:cubicBezTo>
                    <a:pt x="774" y="115"/>
                    <a:pt x="776" y="120"/>
                    <a:pt x="778" y="124"/>
                  </a:cubicBezTo>
                  <a:cubicBezTo>
                    <a:pt x="779" y="125"/>
                    <a:pt x="780" y="126"/>
                    <a:pt x="782" y="125"/>
                  </a:cubicBezTo>
                  <a:cubicBezTo>
                    <a:pt x="783" y="124"/>
                    <a:pt x="783" y="123"/>
                    <a:pt x="783" y="122"/>
                  </a:cubicBezTo>
                  <a:cubicBezTo>
                    <a:pt x="781" y="117"/>
                    <a:pt x="778" y="113"/>
                    <a:pt x="775" y="108"/>
                  </a:cubicBezTo>
                  <a:cubicBezTo>
                    <a:pt x="775" y="107"/>
                    <a:pt x="773" y="107"/>
                    <a:pt x="772" y="108"/>
                  </a:cubicBezTo>
                  <a:cubicBezTo>
                    <a:pt x="771" y="108"/>
                    <a:pt x="770" y="110"/>
                    <a:pt x="771" y="111"/>
                  </a:cubicBezTo>
                  <a:close/>
                  <a:moveTo>
                    <a:pt x="753" y="88"/>
                  </a:moveTo>
                  <a:cubicBezTo>
                    <a:pt x="757" y="91"/>
                    <a:pt x="760" y="95"/>
                    <a:pt x="763" y="99"/>
                  </a:cubicBezTo>
                  <a:cubicBezTo>
                    <a:pt x="764" y="100"/>
                    <a:pt x="765" y="100"/>
                    <a:pt x="766" y="99"/>
                  </a:cubicBezTo>
                  <a:cubicBezTo>
                    <a:pt x="767" y="99"/>
                    <a:pt x="768" y="97"/>
                    <a:pt x="767" y="96"/>
                  </a:cubicBezTo>
                  <a:cubicBezTo>
                    <a:pt x="764" y="92"/>
                    <a:pt x="760" y="88"/>
                    <a:pt x="757" y="84"/>
                  </a:cubicBezTo>
                  <a:cubicBezTo>
                    <a:pt x="756" y="83"/>
                    <a:pt x="755" y="83"/>
                    <a:pt x="753" y="84"/>
                  </a:cubicBezTo>
                  <a:cubicBezTo>
                    <a:pt x="752" y="85"/>
                    <a:pt x="752" y="87"/>
                    <a:pt x="753" y="88"/>
                  </a:cubicBezTo>
                  <a:close/>
                  <a:moveTo>
                    <a:pt x="732" y="67"/>
                  </a:moveTo>
                  <a:cubicBezTo>
                    <a:pt x="736" y="70"/>
                    <a:pt x="739" y="74"/>
                    <a:pt x="743" y="77"/>
                  </a:cubicBezTo>
                  <a:cubicBezTo>
                    <a:pt x="744" y="78"/>
                    <a:pt x="746" y="78"/>
                    <a:pt x="747" y="77"/>
                  </a:cubicBezTo>
                  <a:cubicBezTo>
                    <a:pt x="747" y="76"/>
                    <a:pt x="747" y="74"/>
                    <a:pt x="746" y="73"/>
                  </a:cubicBezTo>
                  <a:cubicBezTo>
                    <a:pt x="743" y="70"/>
                    <a:pt x="739" y="67"/>
                    <a:pt x="735" y="63"/>
                  </a:cubicBezTo>
                  <a:cubicBezTo>
                    <a:pt x="734" y="62"/>
                    <a:pt x="733" y="62"/>
                    <a:pt x="732" y="64"/>
                  </a:cubicBezTo>
                  <a:cubicBezTo>
                    <a:pt x="731" y="65"/>
                    <a:pt x="731" y="66"/>
                    <a:pt x="732" y="67"/>
                  </a:cubicBezTo>
                  <a:close/>
                  <a:moveTo>
                    <a:pt x="708" y="49"/>
                  </a:moveTo>
                  <a:cubicBezTo>
                    <a:pt x="712" y="52"/>
                    <a:pt x="716" y="55"/>
                    <a:pt x="720" y="58"/>
                  </a:cubicBezTo>
                  <a:cubicBezTo>
                    <a:pt x="721" y="59"/>
                    <a:pt x="723" y="59"/>
                    <a:pt x="724" y="57"/>
                  </a:cubicBezTo>
                  <a:cubicBezTo>
                    <a:pt x="725" y="56"/>
                    <a:pt x="724" y="55"/>
                    <a:pt x="723" y="54"/>
                  </a:cubicBezTo>
                  <a:cubicBezTo>
                    <a:pt x="719" y="51"/>
                    <a:pt x="715" y="48"/>
                    <a:pt x="711" y="45"/>
                  </a:cubicBezTo>
                  <a:cubicBezTo>
                    <a:pt x="710" y="45"/>
                    <a:pt x="708" y="45"/>
                    <a:pt x="707" y="46"/>
                  </a:cubicBezTo>
                  <a:cubicBezTo>
                    <a:pt x="707" y="47"/>
                    <a:pt x="707" y="49"/>
                    <a:pt x="708" y="49"/>
                  </a:cubicBezTo>
                  <a:close/>
                  <a:moveTo>
                    <a:pt x="682" y="35"/>
                  </a:moveTo>
                  <a:cubicBezTo>
                    <a:pt x="687" y="37"/>
                    <a:pt x="691" y="39"/>
                    <a:pt x="695" y="42"/>
                  </a:cubicBezTo>
                  <a:cubicBezTo>
                    <a:pt x="696" y="42"/>
                    <a:pt x="698" y="42"/>
                    <a:pt x="699" y="41"/>
                  </a:cubicBezTo>
                  <a:cubicBezTo>
                    <a:pt x="699" y="40"/>
                    <a:pt x="699" y="38"/>
                    <a:pt x="698" y="37"/>
                  </a:cubicBezTo>
                  <a:cubicBezTo>
                    <a:pt x="693" y="35"/>
                    <a:pt x="689" y="33"/>
                    <a:pt x="684" y="30"/>
                  </a:cubicBezTo>
                  <a:cubicBezTo>
                    <a:pt x="683" y="30"/>
                    <a:pt x="682" y="30"/>
                    <a:pt x="681" y="31"/>
                  </a:cubicBezTo>
                  <a:cubicBezTo>
                    <a:pt x="680" y="33"/>
                    <a:pt x="681" y="34"/>
                    <a:pt x="682" y="35"/>
                  </a:cubicBezTo>
                  <a:close/>
                  <a:moveTo>
                    <a:pt x="655" y="23"/>
                  </a:moveTo>
                  <a:cubicBezTo>
                    <a:pt x="660" y="24"/>
                    <a:pt x="664" y="26"/>
                    <a:pt x="669" y="28"/>
                  </a:cubicBezTo>
                  <a:cubicBezTo>
                    <a:pt x="670" y="29"/>
                    <a:pt x="671" y="28"/>
                    <a:pt x="672" y="27"/>
                  </a:cubicBezTo>
                  <a:cubicBezTo>
                    <a:pt x="673" y="26"/>
                    <a:pt x="672" y="24"/>
                    <a:pt x="671" y="24"/>
                  </a:cubicBezTo>
                  <a:cubicBezTo>
                    <a:pt x="666" y="22"/>
                    <a:pt x="661" y="20"/>
                    <a:pt x="657" y="18"/>
                  </a:cubicBezTo>
                  <a:cubicBezTo>
                    <a:pt x="655" y="17"/>
                    <a:pt x="654" y="18"/>
                    <a:pt x="654" y="19"/>
                  </a:cubicBezTo>
                  <a:cubicBezTo>
                    <a:pt x="653" y="21"/>
                    <a:pt x="654" y="22"/>
                    <a:pt x="655" y="23"/>
                  </a:cubicBezTo>
                  <a:close/>
                  <a:moveTo>
                    <a:pt x="627" y="13"/>
                  </a:moveTo>
                  <a:cubicBezTo>
                    <a:pt x="631" y="15"/>
                    <a:pt x="636" y="16"/>
                    <a:pt x="641" y="18"/>
                  </a:cubicBezTo>
                  <a:cubicBezTo>
                    <a:pt x="642" y="18"/>
                    <a:pt x="644" y="17"/>
                    <a:pt x="644" y="16"/>
                  </a:cubicBezTo>
                  <a:cubicBezTo>
                    <a:pt x="645" y="15"/>
                    <a:pt x="644" y="13"/>
                    <a:pt x="643" y="13"/>
                  </a:cubicBezTo>
                  <a:cubicBezTo>
                    <a:pt x="638" y="11"/>
                    <a:pt x="633" y="10"/>
                    <a:pt x="628" y="9"/>
                  </a:cubicBezTo>
                  <a:cubicBezTo>
                    <a:pt x="627" y="8"/>
                    <a:pt x="625" y="9"/>
                    <a:pt x="625" y="10"/>
                  </a:cubicBezTo>
                  <a:cubicBezTo>
                    <a:pt x="625" y="12"/>
                    <a:pt x="625" y="13"/>
                    <a:pt x="627" y="13"/>
                  </a:cubicBezTo>
                  <a:close/>
                  <a:moveTo>
                    <a:pt x="598" y="7"/>
                  </a:moveTo>
                  <a:cubicBezTo>
                    <a:pt x="602" y="8"/>
                    <a:pt x="607" y="9"/>
                    <a:pt x="612" y="10"/>
                  </a:cubicBezTo>
                  <a:cubicBezTo>
                    <a:pt x="614" y="10"/>
                    <a:pt x="615" y="9"/>
                    <a:pt x="615" y="8"/>
                  </a:cubicBezTo>
                  <a:cubicBezTo>
                    <a:pt x="615" y="7"/>
                    <a:pt x="615" y="5"/>
                    <a:pt x="613" y="5"/>
                  </a:cubicBezTo>
                  <a:cubicBezTo>
                    <a:pt x="608" y="4"/>
                    <a:pt x="603" y="3"/>
                    <a:pt x="598" y="2"/>
                  </a:cubicBezTo>
                  <a:cubicBezTo>
                    <a:pt x="597" y="2"/>
                    <a:pt x="596" y="3"/>
                    <a:pt x="596" y="4"/>
                  </a:cubicBezTo>
                  <a:cubicBezTo>
                    <a:pt x="595" y="6"/>
                    <a:pt x="596" y="7"/>
                    <a:pt x="598" y="7"/>
                  </a:cubicBezTo>
                  <a:close/>
                  <a:moveTo>
                    <a:pt x="568" y="5"/>
                  </a:moveTo>
                  <a:cubicBezTo>
                    <a:pt x="570" y="5"/>
                    <a:pt x="572" y="5"/>
                    <a:pt x="574" y="5"/>
                  </a:cubicBezTo>
                  <a:cubicBezTo>
                    <a:pt x="577" y="5"/>
                    <a:pt x="580" y="5"/>
                    <a:pt x="583" y="6"/>
                  </a:cubicBezTo>
                  <a:cubicBezTo>
                    <a:pt x="584" y="6"/>
                    <a:pt x="585" y="5"/>
                    <a:pt x="586" y="3"/>
                  </a:cubicBezTo>
                  <a:cubicBezTo>
                    <a:pt x="586" y="2"/>
                    <a:pt x="585" y="1"/>
                    <a:pt x="583" y="1"/>
                  </a:cubicBezTo>
                  <a:cubicBezTo>
                    <a:pt x="580" y="0"/>
                    <a:pt x="577" y="0"/>
                    <a:pt x="575" y="0"/>
                  </a:cubicBezTo>
                  <a:cubicBezTo>
                    <a:pt x="572" y="0"/>
                    <a:pt x="570" y="0"/>
                    <a:pt x="568" y="0"/>
                  </a:cubicBezTo>
                  <a:cubicBezTo>
                    <a:pt x="567" y="0"/>
                    <a:pt x="566" y="1"/>
                    <a:pt x="566" y="2"/>
                  </a:cubicBezTo>
                  <a:cubicBezTo>
                    <a:pt x="566" y="4"/>
                    <a:pt x="567" y="5"/>
                    <a:pt x="568" y="5"/>
                  </a:cubicBezTo>
                  <a:close/>
                  <a:moveTo>
                    <a:pt x="538" y="7"/>
                  </a:moveTo>
                  <a:cubicBezTo>
                    <a:pt x="543" y="6"/>
                    <a:pt x="548" y="6"/>
                    <a:pt x="553" y="5"/>
                  </a:cubicBezTo>
                  <a:cubicBezTo>
                    <a:pt x="555" y="5"/>
                    <a:pt x="556" y="4"/>
                    <a:pt x="556" y="3"/>
                  </a:cubicBezTo>
                  <a:cubicBezTo>
                    <a:pt x="556" y="1"/>
                    <a:pt x="554" y="0"/>
                    <a:pt x="553" y="0"/>
                  </a:cubicBezTo>
                  <a:cubicBezTo>
                    <a:pt x="548" y="1"/>
                    <a:pt x="543" y="1"/>
                    <a:pt x="538" y="2"/>
                  </a:cubicBezTo>
                  <a:cubicBezTo>
                    <a:pt x="536" y="2"/>
                    <a:pt x="536" y="3"/>
                    <a:pt x="536" y="4"/>
                  </a:cubicBezTo>
                  <a:cubicBezTo>
                    <a:pt x="536" y="6"/>
                    <a:pt x="537" y="7"/>
                    <a:pt x="538" y="7"/>
                  </a:cubicBezTo>
                  <a:close/>
                  <a:moveTo>
                    <a:pt x="509" y="11"/>
                  </a:moveTo>
                  <a:cubicBezTo>
                    <a:pt x="514" y="10"/>
                    <a:pt x="519" y="9"/>
                    <a:pt x="524" y="9"/>
                  </a:cubicBezTo>
                  <a:cubicBezTo>
                    <a:pt x="525" y="8"/>
                    <a:pt x="526" y="7"/>
                    <a:pt x="526" y="6"/>
                  </a:cubicBezTo>
                  <a:cubicBezTo>
                    <a:pt x="526" y="4"/>
                    <a:pt x="524" y="3"/>
                    <a:pt x="523" y="4"/>
                  </a:cubicBezTo>
                  <a:cubicBezTo>
                    <a:pt x="518" y="4"/>
                    <a:pt x="513" y="5"/>
                    <a:pt x="508" y="6"/>
                  </a:cubicBezTo>
                  <a:cubicBezTo>
                    <a:pt x="507" y="7"/>
                    <a:pt x="506" y="8"/>
                    <a:pt x="506" y="9"/>
                  </a:cubicBezTo>
                  <a:cubicBezTo>
                    <a:pt x="506" y="11"/>
                    <a:pt x="508" y="12"/>
                    <a:pt x="509" y="11"/>
                  </a:cubicBezTo>
                  <a:close/>
                  <a:moveTo>
                    <a:pt x="480" y="19"/>
                  </a:moveTo>
                  <a:cubicBezTo>
                    <a:pt x="485" y="17"/>
                    <a:pt x="490" y="16"/>
                    <a:pt x="494" y="15"/>
                  </a:cubicBezTo>
                  <a:cubicBezTo>
                    <a:pt x="496" y="14"/>
                    <a:pt x="497" y="13"/>
                    <a:pt x="496" y="12"/>
                  </a:cubicBezTo>
                  <a:cubicBezTo>
                    <a:pt x="496" y="10"/>
                    <a:pt x="495" y="9"/>
                    <a:pt x="493" y="10"/>
                  </a:cubicBezTo>
                  <a:cubicBezTo>
                    <a:pt x="488" y="11"/>
                    <a:pt x="484" y="12"/>
                    <a:pt x="479" y="14"/>
                  </a:cubicBezTo>
                  <a:cubicBezTo>
                    <a:pt x="477" y="14"/>
                    <a:pt x="477" y="16"/>
                    <a:pt x="477" y="17"/>
                  </a:cubicBezTo>
                  <a:cubicBezTo>
                    <a:pt x="477" y="18"/>
                    <a:pt x="479" y="19"/>
                    <a:pt x="480" y="19"/>
                  </a:cubicBezTo>
                  <a:close/>
                  <a:moveTo>
                    <a:pt x="452" y="28"/>
                  </a:moveTo>
                  <a:cubicBezTo>
                    <a:pt x="457" y="26"/>
                    <a:pt x="461" y="25"/>
                    <a:pt x="466" y="23"/>
                  </a:cubicBezTo>
                  <a:cubicBezTo>
                    <a:pt x="467" y="23"/>
                    <a:pt x="468" y="21"/>
                    <a:pt x="467" y="20"/>
                  </a:cubicBezTo>
                  <a:cubicBezTo>
                    <a:pt x="467" y="19"/>
                    <a:pt x="466" y="18"/>
                    <a:pt x="464" y="18"/>
                  </a:cubicBezTo>
                  <a:cubicBezTo>
                    <a:pt x="459" y="20"/>
                    <a:pt x="455" y="22"/>
                    <a:pt x="450" y="24"/>
                  </a:cubicBezTo>
                  <a:cubicBezTo>
                    <a:pt x="449" y="24"/>
                    <a:pt x="448" y="25"/>
                    <a:pt x="449" y="27"/>
                  </a:cubicBezTo>
                  <a:cubicBezTo>
                    <a:pt x="449" y="28"/>
                    <a:pt x="451" y="29"/>
                    <a:pt x="452" y="28"/>
                  </a:cubicBezTo>
                  <a:close/>
                  <a:moveTo>
                    <a:pt x="425" y="40"/>
                  </a:moveTo>
                  <a:cubicBezTo>
                    <a:pt x="429" y="38"/>
                    <a:pt x="434" y="36"/>
                    <a:pt x="438" y="34"/>
                  </a:cubicBezTo>
                  <a:cubicBezTo>
                    <a:pt x="439" y="33"/>
                    <a:pt x="440" y="32"/>
                    <a:pt x="439" y="31"/>
                  </a:cubicBezTo>
                  <a:cubicBezTo>
                    <a:pt x="439" y="29"/>
                    <a:pt x="437" y="29"/>
                    <a:pt x="436" y="29"/>
                  </a:cubicBezTo>
                  <a:cubicBezTo>
                    <a:pt x="431" y="31"/>
                    <a:pt x="427" y="34"/>
                    <a:pt x="422" y="36"/>
                  </a:cubicBezTo>
                  <a:cubicBezTo>
                    <a:pt x="421" y="36"/>
                    <a:pt x="421" y="38"/>
                    <a:pt x="421" y="39"/>
                  </a:cubicBezTo>
                  <a:cubicBezTo>
                    <a:pt x="422" y="40"/>
                    <a:pt x="423" y="41"/>
                    <a:pt x="425" y="40"/>
                  </a:cubicBezTo>
                  <a:close/>
                  <a:moveTo>
                    <a:pt x="399" y="55"/>
                  </a:moveTo>
                  <a:cubicBezTo>
                    <a:pt x="403" y="52"/>
                    <a:pt x="407" y="50"/>
                    <a:pt x="412" y="47"/>
                  </a:cubicBezTo>
                  <a:cubicBezTo>
                    <a:pt x="413" y="47"/>
                    <a:pt x="413" y="45"/>
                    <a:pt x="412" y="44"/>
                  </a:cubicBezTo>
                  <a:cubicBezTo>
                    <a:pt x="412" y="43"/>
                    <a:pt x="410" y="42"/>
                    <a:pt x="409" y="43"/>
                  </a:cubicBezTo>
                  <a:cubicBezTo>
                    <a:pt x="405" y="46"/>
                    <a:pt x="400" y="48"/>
                    <a:pt x="396" y="51"/>
                  </a:cubicBezTo>
                  <a:cubicBezTo>
                    <a:pt x="395" y="52"/>
                    <a:pt x="395" y="53"/>
                    <a:pt x="395" y="54"/>
                  </a:cubicBezTo>
                  <a:cubicBezTo>
                    <a:pt x="396" y="56"/>
                    <a:pt x="398" y="56"/>
                    <a:pt x="399" y="55"/>
                  </a:cubicBezTo>
                  <a:close/>
                  <a:moveTo>
                    <a:pt x="375" y="73"/>
                  </a:moveTo>
                  <a:cubicBezTo>
                    <a:pt x="379" y="70"/>
                    <a:pt x="383" y="67"/>
                    <a:pt x="387" y="64"/>
                  </a:cubicBezTo>
                  <a:cubicBezTo>
                    <a:pt x="388" y="63"/>
                    <a:pt x="388" y="61"/>
                    <a:pt x="387" y="60"/>
                  </a:cubicBezTo>
                  <a:cubicBezTo>
                    <a:pt x="386" y="59"/>
                    <a:pt x="385" y="59"/>
                    <a:pt x="384" y="60"/>
                  </a:cubicBezTo>
                  <a:cubicBezTo>
                    <a:pt x="380" y="63"/>
                    <a:pt x="376" y="66"/>
                    <a:pt x="372" y="69"/>
                  </a:cubicBezTo>
                  <a:cubicBezTo>
                    <a:pt x="371" y="70"/>
                    <a:pt x="371" y="72"/>
                    <a:pt x="372" y="73"/>
                  </a:cubicBezTo>
                  <a:cubicBezTo>
                    <a:pt x="373" y="74"/>
                    <a:pt x="374" y="74"/>
                    <a:pt x="375" y="73"/>
                  </a:cubicBezTo>
                  <a:close/>
                  <a:moveTo>
                    <a:pt x="355" y="95"/>
                  </a:moveTo>
                  <a:cubicBezTo>
                    <a:pt x="358" y="91"/>
                    <a:pt x="361" y="87"/>
                    <a:pt x="365" y="83"/>
                  </a:cubicBezTo>
                  <a:cubicBezTo>
                    <a:pt x="366" y="82"/>
                    <a:pt x="366" y="81"/>
                    <a:pt x="365" y="80"/>
                  </a:cubicBezTo>
                  <a:cubicBezTo>
                    <a:pt x="364" y="79"/>
                    <a:pt x="362" y="79"/>
                    <a:pt x="361" y="80"/>
                  </a:cubicBezTo>
                  <a:cubicBezTo>
                    <a:pt x="358" y="84"/>
                    <a:pt x="354" y="87"/>
                    <a:pt x="351" y="91"/>
                  </a:cubicBezTo>
                  <a:cubicBezTo>
                    <a:pt x="350" y="93"/>
                    <a:pt x="351" y="94"/>
                    <a:pt x="352" y="95"/>
                  </a:cubicBezTo>
                  <a:cubicBezTo>
                    <a:pt x="353" y="96"/>
                    <a:pt x="354" y="96"/>
                    <a:pt x="355" y="95"/>
                  </a:cubicBezTo>
                  <a:close/>
                  <a:moveTo>
                    <a:pt x="340" y="120"/>
                  </a:moveTo>
                  <a:cubicBezTo>
                    <a:pt x="342" y="115"/>
                    <a:pt x="344" y="111"/>
                    <a:pt x="347" y="107"/>
                  </a:cubicBezTo>
                  <a:cubicBezTo>
                    <a:pt x="348" y="105"/>
                    <a:pt x="347" y="104"/>
                    <a:pt x="346" y="103"/>
                  </a:cubicBezTo>
                  <a:cubicBezTo>
                    <a:pt x="345" y="103"/>
                    <a:pt x="343" y="103"/>
                    <a:pt x="343" y="104"/>
                  </a:cubicBezTo>
                  <a:cubicBezTo>
                    <a:pt x="340" y="109"/>
                    <a:pt x="338" y="113"/>
                    <a:pt x="336" y="118"/>
                  </a:cubicBezTo>
                  <a:cubicBezTo>
                    <a:pt x="335" y="119"/>
                    <a:pt x="336" y="120"/>
                    <a:pt x="337" y="121"/>
                  </a:cubicBezTo>
                  <a:cubicBezTo>
                    <a:pt x="338" y="122"/>
                    <a:pt x="340" y="121"/>
                    <a:pt x="340" y="120"/>
                  </a:cubicBezTo>
                  <a:close/>
                  <a:moveTo>
                    <a:pt x="333" y="148"/>
                  </a:moveTo>
                  <a:cubicBezTo>
                    <a:pt x="333" y="143"/>
                    <a:pt x="334" y="138"/>
                    <a:pt x="336" y="134"/>
                  </a:cubicBezTo>
                  <a:cubicBezTo>
                    <a:pt x="336" y="132"/>
                    <a:pt x="335" y="131"/>
                    <a:pt x="334" y="130"/>
                  </a:cubicBezTo>
                  <a:cubicBezTo>
                    <a:pt x="332" y="130"/>
                    <a:pt x="331" y="131"/>
                    <a:pt x="331" y="132"/>
                  </a:cubicBezTo>
                  <a:cubicBezTo>
                    <a:pt x="329" y="137"/>
                    <a:pt x="328" y="142"/>
                    <a:pt x="328" y="147"/>
                  </a:cubicBezTo>
                  <a:cubicBezTo>
                    <a:pt x="328" y="149"/>
                    <a:pt x="329" y="150"/>
                    <a:pt x="330" y="150"/>
                  </a:cubicBezTo>
                  <a:cubicBezTo>
                    <a:pt x="331" y="150"/>
                    <a:pt x="333" y="149"/>
                    <a:pt x="333" y="148"/>
                  </a:cubicBezTo>
                  <a:close/>
                  <a:moveTo>
                    <a:pt x="334" y="177"/>
                  </a:moveTo>
                  <a:cubicBezTo>
                    <a:pt x="333" y="172"/>
                    <a:pt x="333" y="167"/>
                    <a:pt x="332" y="162"/>
                  </a:cubicBezTo>
                  <a:cubicBezTo>
                    <a:pt x="332" y="161"/>
                    <a:pt x="331" y="160"/>
                    <a:pt x="330" y="160"/>
                  </a:cubicBezTo>
                  <a:cubicBezTo>
                    <a:pt x="328" y="160"/>
                    <a:pt x="327" y="161"/>
                    <a:pt x="327" y="163"/>
                  </a:cubicBezTo>
                  <a:cubicBezTo>
                    <a:pt x="328" y="168"/>
                    <a:pt x="328" y="173"/>
                    <a:pt x="329" y="178"/>
                  </a:cubicBezTo>
                  <a:cubicBezTo>
                    <a:pt x="329" y="179"/>
                    <a:pt x="330" y="180"/>
                    <a:pt x="332" y="180"/>
                  </a:cubicBezTo>
                  <a:cubicBezTo>
                    <a:pt x="333" y="180"/>
                    <a:pt x="334" y="178"/>
                    <a:pt x="334" y="177"/>
                  </a:cubicBezTo>
                  <a:close/>
                  <a:moveTo>
                    <a:pt x="333" y="197"/>
                  </a:moveTo>
                  <a:cubicBezTo>
                    <a:pt x="334" y="199"/>
                    <a:pt x="335" y="200"/>
                    <a:pt x="335" y="202"/>
                  </a:cubicBezTo>
                  <a:cubicBezTo>
                    <a:pt x="336" y="203"/>
                    <a:pt x="337" y="204"/>
                    <a:pt x="339" y="203"/>
                  </a:cubicBezTo>
                  <a:cubicBezTo>
                    <a:pt x="340" y="203"/>
                    <a:pt x="341" y="201"/>
                    <a:pt x="340" y="200"/>
                  </a:cubicBezTo>
                  <a:cubicBezTo>
                    <a:pt x="339" y="197"/>
                    <a:pt x="338" y="194"/>
                    <a:pt x="337" y="191"/>
                  </a:cubicBezTo>
                  <a:cubicBezTo>
                    <a:pt x="337" y="190"/>
                    <a:pt x="335" y="189"/>
                    <a:pt x="334" y="190"/>
                  </a:cubicBezTo>
                  <a:cubicBezTo>
                    <a:pt x="333" y="190"/>
                    <a:pt x="332" y="191"/>
                    <a:pt x="332" y="193"/>
                  </a:cubicBezTo>
                  <a:cubicBezTo>
                    <a:pt x="333" y="196"/>
                    <a:pt x="334" y="199"/>
                    <a:pt x="335" y="202"/>
                  </a:cubicBezTo>
                  <a:cubicBezTo>
                    <a:pt x="336" y="202"/>
                    <a:pt x="336" y="203"/>
                    <a:pt x="337" y="203"/>
                  </a:cubicBezTo>
                  <a:cubicBezTo>
                    <a:pt x="337" y="203"/>
                    <a:pt x="338" y="203"/>
                    <a:pt x="339" y="203"/>
                  </a:cubicBezTo>
                  <a:cubicBezTo>
                    <a:pt x="339" y="203"/>
                    <a:pt x="340" y="203"/>
                    <a:pt x="340" y="202"/>
                  </a:cubicBezTo>
                  <a:cubicBezTo>
                    <a:pt x="340" y="201"/>
                    <a:pt x="340" y="201"/>
                    <a:pt x="340" y="200"/>
                  </a:cubicBezTo>
                  <a:cubicBezTo>
                    <a:pt x="339" y="198"/>
                    <a:pt x="339" y="196"/>
                    <a:pt x="337" y="195"/>
                  </a:cubicBezTo>
                  <a:cubicBezTo>
                    <a:pt x="337" y="193"/>
                    <a:pt x="335" y="193"/>
                    <a:pt x="334" y="194"/>
                  </a:cubicBezTo>
                  <a:cubicBezTo>
                    <a:pt x="333" y="194"/>
                    <a:pt x="332" y="196"/>
                    <a:pt x="333" y="197"/>
                  </a:cubicBezTo>
                  <a:close/>
                  <a:moveTo>
                    <a:pt x="311" y="180"/>
                  </a:moveTo>
                  <a:cubicBezTo>
                    <a:pt x="316" y="182"/>
                    <a:pt x="320" y="184"/>
                    <a:pt x="324" y="187"/>
                  </a:cubicBezTo>
                  <a:cubicBezTo>
                    <a:pt x="325" y="188"/>
                    <a:pt x="326" y="188"/>
                    <a:pt x="327" y="187"/>
                  </a:cubicBezTo>
                  <a:cubicBezTo>
                    <a:pt x="328" y="185"/>
                    <a:pt x="328" y="184"/>
                    <a:pt x="327" y="183"/>
                  </a:cubicBezTo>
                  <a:cubicBezTo>
                    <a:pt x="323" y="180"/>
                    <a:pt x="318" y="177"/>
                    <a:pt x="313" y="175"/>
                  </a:cubicBezTo>
                  <a:cubicBezTo>
                    <a:pt x="312" y="175"/>
                    <a:pt x="310" y="175"/>
                    <a:pt x="310" y="177"/>
                  </a:cubicBezTo>
                  <a:cubicBezTo>
                    <a:pt x="309" y="178"/>
                    <a:pt x="310" y="179"/>
                    <a:pt x="311" y="180"/>
                  </a:cubicBezTo>
                  <a:close/>
                  <a:moveTo>
                    <a:pt x="283" y="171"/>
                  </a:moveTo>
                  <a:cubicBezTo>
                    <a:pt x="288" y="172"/>
                    <a:pt x="293" y="173"/>
                    <a:pt x="297" y="175"/>
                  </a:cubicBezTo>
                  <a:cubicBezTo>
                    <a:pt x="299" y="175"/>
                    <a:pt x="300" y="174"/>
                    <a:pt x="300" y="173"/>
                  </a:cubicBezTo>
                  <a:cubicBezTo>
                    <a:pt x="301" y="172"/>
                    <a:pt x="300" y="170"/>
                    <a:pt x="299" y="170"/>
                  </a:cubicBezTo>
                  <a:cubicBezTo>
                    <a:pt x="294" y="169"/>
                    <a:pt x="289" y="167"/>
                    <a:pt x="284" y="166"/>
                  </a:cubicBezTo>
                  <a:cubicBezTo>
                    <a:pt x="283" y="166"/>
                    <a:pt x="281" y="167"/>
                    <a:pt x="281" y="168"/>
                  </a:cubicBezTo>
                  <a:cubicBezTo>
                    <a:pt x="281" y="170"/>
                    <a:pt x="282" y="171"/>
                    <a:pt x="283" y="171"/>
                  </a:cubicBezTo>
                  <a:close/>
                  <a:moveTo>
                    <a:pt x="254" y="167"/>
                  </a:moveTo>
                  <a:cubicBezTo>
                    <a:pt x="259" y="168"/>
                    <a:pt x="263" y="168"/>
                    <a:pt x="268" y="169"/>
                  </a:cubicBezTo>
                  <a:cubicBezTo>
                    <a:pt x="270" y="169"/>
                    <a:pt x="271" y="168"/>
                    <a:pt x="271" y="167"/>
                  </a:cubicBezTo>
                  <a:cubicBezTo>
                    <a:pt x="271" y="165"/>
                    <a:pt x="270" y="164"/>
                    <a:pt x="269" y="164"/>
                  </a:cubicBezTo>
                  <a:cubicBezTo>
                    <a:pt x="264" y="163"/>
                    <a:pt x="259" y="163"/>
                    <a:pt x="254" y="162"/>
                  </a:cubicBezTo>
                  <a:cubicBezTo>
                    <a:pt x="253" y="162"/>
                    <a:pt x="251" y="163"/>
                    <a:pt x="251" y="165"/>
                  </a:cubicBezTo>
                  <a:cubicBezTo>
                    <a:pt x="251" y="166"/>
                    <a:pt x="252" y="167"/>
                    <a:pt x="254" y="167"/>
                  </a:cubicBezTo>
                  <a:close/>
                  <a:moveTo>
                    <a:pt x="224" y="167"/>
                  </a:moveTo>
                  <a:cubicBezTo>
                    <a:pt x="227" y="167"/>
                    <a:pt x="230" y="167"/>
                    <a:pt x="234" y="167"/>
                  </a:cubicBezTo>
                  <a:cubicBezTo>
                    <a:pt x="235" y="167"/>
                    <a:pt x="237" y="167"/>
                    <a:pt x="239" y="167"/>
                  </a:cubicBezTo>
                  <a:cubicBezTo>
                    <a:pt x="240" y="167"/>
                    <a:pt x="241" y="166"/>
                    <a:pt x="241" y="164"/>
                  </a:cubicBezTo>
                  <a:cubicBezTo>
                    <a:pt x="241" y="163"/>
                    <a:pt x="240" y="162"/>
                    <a:pt x="239" y="162"/>
                  </a:cubicBezTo>
                  <a:cubicBezTo>
                    <a:pt x="237" y="162"/>
                    <a:pt x="235" y="162"/>
                    <a:pt x="234" y="162"/>
                  </a:cubicBezTo>
                  <a:cubicBezTo>
                    <a:pt x="230" y="162"/>
                    <a:pt x="227" y="162"/>
                    <a:pt x="224" y="162"/>
                  </a:cubicBezTo>
                  <a:cubicBezTo>
                    <a:pt x="222" y="162"/>
                    <a:pt x="221" y="163"/>
                    <a:pt x="221" y="164"/>
                  </a:cubicBezTo>
                  <a:cubicBezTo>
                    <a:pt x="221" y="166"/>
                    <a:pt x="222" y="167"/>
                    <a:pt x="224" y="167"/>
                  </a:cubicBezTo>
                  <a:close/>
                  <a:moveTo>
                    <a:pt x="195" y="170"/>
                  </a:moveTo>
                  <a:cubicBezTo>
                    <a:pt x="199" y="169"/>
                    <a:pt x="203" y="168"/>
                    <a:pt x="209" y="168"/>
                  </a:cubicBezTo>
                  <a:cubicBezTo>
                    <a:pt x="210" y="168"/>
                    <a:pt x="211" y="166"/>
                    <a:pt x="211" y="165"/>
                  </a:cubicBezTo>
                  <a:cubicBezTo>
                    <a:pt x="211" y="164"/>
                    <a:pt x="210" y="163"/>
                    <a:pt x="209" y="163"/>
                  </a:cubicBezTo>
                  <a:cubicBezTo>
                    <a:pt x="203" y="163"/>
                    <a:pt x="198" y="164"/>
                    <a:pt x="193" y="165"/>
                  </a:cubicBezTo>
                  <a:cubicBezTo>
                    <a:pt x="192" y="166"/>
                    <a:pt x="191" y="167"/>
                    <a:pt x="192" y="168"/>
                  </a:cubicBezTo>
                  <a:cubicBezTo>
                    <a:pt x="192" y="170"/>
                    <a:pt x="193" y="170"/>
                    <a:pt x="195" y="170"/>
                  </a:cubicBezTo>
                  <a:close/>
                  <a:moveTo>
                    <a:pt x="167" y="180"/>
                  </a:moveTo>
                  <a:cubicBezTo>
                    <a:pt x="171" y="178"/>
                    <a:pt x="176" y="176"/>
                    <a:pt x="181" y="174"/>
                  </a:cubicBezTo>
                  <a:cubicBezTo>
                    <a:pt x="182" y="174"/>
                    <a:pt x="182" y="173"/>
                    <a:pt x="182" y="171"/>
                  </a:cubicBezTo>
                  <a:cubicBezTo>
                    <a:pt x="182" y="170"/>
                    <a:pt x="180" y="169"/>
                    <a:pt x="179" y="170"/>
                  </a:cubicBezTo>
                  <a:cubicBezTo>
                    <a:pt x="174" y="171"/>
                    <a:pt x="169" y="173"/>
                    <a:pt x="165" y="175"/>
                  </a:cubicBezTo>
                  <a:cubicBezTo>
                    <a:pt x="163" y="176"/>
                    <a:pt x="163" y="177"/>
                    <a:pt x="164" y="179"/>
                  </a:cubicBezTo>
                  <a:cubicBezTo>
                    <a:pt x="164" y="180"/>
                    <a:pt x="166" y="181"/>
                    <a:pt x="167" y="180"/>
                  </a:cubicBezTo>
                  <a:close/>
                  <a:moveTo>
                    <a:pt x="141" y="195"/>
                  </a:moveTo>
                  <a:cubicBezTo>
                    <a:pt x="145" y="192"/>
                    <a:pt x="149" y="189"/>
                    <a:pt x="154" y="187"/>
                  </a:cubicBezTo>
                  <a:cubicBezTo>
                    <a:pt x="155" y="186"/>
                    <a:pt x="155" y="185"/>
                    <a:pt x="155" y="183"/>
                  </a:cubicBezTo>
                  <a:cubicBezTo>
                    <a:pt x="154" y="182"/>
                    <a:pt x="152" y="182"/>
                    <a:pt x="151" y="182"/>
                  </a:cubicBezTo>
                  <a:cubicBezTo>
                    <a:pt x="147" y="185"/>
                    <a:pt x="142" y="188"/>
                    <a:pt x="138" y="191"/>
                  </a:cubicBezTo>
                  <a:cubicBezTo>
                    <a:pt x="137" y="192"/>
                    <a:pt x="137" y="193"/>
                    <a:pt x="138" y="194"/>
                  </a:cubicBezTo>
                  <a:cubicBezTo>
                    <a:pt x="139" y="195"/>
                    <a:pt x="140" y="196"/>
                    <a:pt x="141" y="195"/>
                  </a:cubicBezTo>
                  <a:close/>
                  <a:moveTo>
                    <a:pt x="120" y="215"/>
                  </a:moveTo>
                  <a:cubicBezTo>
                    <a:pt x="123" y="211"/>
                    <a:pt x="126" y="207"/>
                    <a:pt x="130" y="204"/>
                  </a:cubicBezTo>
                  <a:cubicBezTo>
                    <a:pt x="131" y="203"/>
                    <a:pt x="131" y="202"/>
                    <a:pt x="130" y="201"/>
                  </a:cubicBezTo>
                  <a:cubicBezTo>
                    <a:pt x="129" y="200"/>
                    <a:pt x="128" y="199"/>
                    <a:pt x="127" y="200"/>
                  </a:cubicBezTo>
                  <a:cubicBezTo>
                    <a:pt x="123" y="204"/>
                    <a:pt x="119" y="207"/>
                    <a:pt x="116" y="211"/>
                  </a:cubicBezTo>
                  <a:cubicBezTo>
                    <a:pt x="115" y="212"/>
                    <a:pt x="115" y="214"/>
                    <a:pt x="116" y="215"/>
                  </a:cubicBezTo>
                  <a:cubicBezTo>
                    <a:pt x="117" y="216"/>
                    <a:pt x="119" y="216"/>
                    <a:pt x="120" y="215"/>
                  </a:cubicBezTo>
                  <a:close/>
                  <a:moveTo>
                    <a:pt x="103" y="239"/>
                  </a:moveTo>
                  <a:cubicBezTo>
                    <a:pt x="105" y="234"/>
                    <a:pt x="108" y="230"/>
                    <a:pt x="111" y="226"/>
                  </a:cubicBezTo>
                  <a:cubicBezTo>
                    <a:pt x="111" y="225"/>
                    <a:pt x="111" y="223"/>
                    <a:pt x="110" y="223"/>
                  </a:cubicBezTo>
                  <a:cubicBezTo>
                    <a:pt x="109" y="222"/>
                    <a:pt x="107" y="222"/>
                    <a:pt x="107" y="223"/>
                  </a:cubicBezTo>
                  <a:cubicBezTo>
                    <a:pt x="104" y="228"/>
                    <a:pt x="101" y="232"/>
                    <a:pt x="99" y="236"/>
                  </a:cubicBezTo>
                  <a:cubicBezTo>
                    <a:pt x="98" y="238"/>
                    <a:pt x="98" y="239"/>
                    <a:pt x="100" y="240"/>
                  </a:cubicBezTo>
                  <a:cubicBezTo>
                    <a:pt x="101" y="240"/>
                    <a:pt x="102" y="240"/>
                    <a:pt x="103" y="239"/>
                  </a:cubicBezTo>
                  <a:close/>
                  <a:moveTo>
                    <a:pt x="92" y="266"/>
                  </a:moveTo>
                  <a:cubicBezTo>
                    <a:pt x="94" y="261"/>
                    <a:pt x="95" y="257"/>
                    <a:pt x="97" y="252"/>
                  </a:cubicBezTo>
                  <a:cubicBezTo>
                    <a:pt x="97" y="251"/>
                    <a:pt x="97" y="249"/>
                    <a:pt x="96" y="249"/>
                  </a:cubicBezTo>
                  <a:cubicBezTo>
                    <a:pt x="94" y="248"/>
                    <a:pt x="93" y="249"/>
                    <a:pt x="92" y="250"/>
                  </a:cubicBezTo>
                  <a:cubicBezTo>
                    <a:pt x="90" y="255"/>
                    <a:pt x="89" y="260"/>
                    <a:pt x="87" y="265"/>
                  </a:cubicBezTo>
                  <a:cubicBezTo>
                    <a:pt x="87" y="266"/>
                    <a:pt x="88" y="267"/>
                    <a:pt x="89" y="268"/>
                  </a:cubicBezTo>
                  <a:cubicBezTo>
                    <a:pt x="90" y="268"/>
                    <a:pt x="92" y="267"/>
                    <a:pt x="92" y="266"/>
                  </a:cubicBezTo>
                  <a:close/>
                  <a:moveTo>
                    <a:pt x="87" y="295"/>
                  </a:moveTo>
                  <a:cubicBezTo>
                    <a:pt x="88" y="290"/>
                    <a:pt x="88" y="285"/>
                    <a:pt x="89" y="280"/>
                  </a:cubicBezTo>
                  <a:cubicBezTo>
                    <a:pt x="89" y="279"/>
                    <a:pt x="88" y="278"/>
                    <a:pt x="87" y="278"/>
                  </a:cubicBezTo>
                  <a:cubicBezTo>
                    <a:pt x="86" y="277"/>
                    <a:pt x="84" y="278"/>
                    <a:pt x="84" y="280"/>
                  </a:cubicBezTo>
                  <a:cubicBezTo>
                    <a:pt x="83" y="285"/>
                    <a:pt x="83" y="290"/>
                    <a:pt x="82" y="295"/>
                  </a:cubicBezTo>
                  <a:cubicBezTo>
                    <a:pt x="82" y="296"/>
                    <a:pt x="83" y="297"/>
                    <a:pt x="84" y="297"/>
                  </a:cubicBezTo>
                  <a:cubicBezTo>
                    <a:pt x="86" y="298"/>
                    <a:pt x="87" y="296"/>
                    <a:pt x="87" y="295"/>
                  </a:cubicBezTo>
                  <a:close/>
                  <a:moveTo>
                    <a:pt x="87" y="325"/>
                  </a:moveTo>
                  <a:cubicBezTo>
                    <a:pt x="87" y="320"/>
                    <a:pt x="87" y="315"/>
                    <a:pt x="87" y="310"/>
                  </a:cubicBezTo>
                  <a:cubicBezTo>
                    <a:pt x="87" y="309"/>
                    <a:pt x="85" y="307"/>
                    <a:pt x="84" y="307"/>
                  </a:cubicBezTo>
                  <a:cubicBezTo>
                    <a:pt x="83" y="307"/>
                    <a:pt x="82" y="309"/>
                    <a:pt x="82" y="310"/>
                  </a:cubicBezTo>
                  <a:cubicBezTo>
                    <a:pt x="82" y="315"/>
                    <a:pt x="82" y="320"/>
                    <a:pt x="82" y="325"/>
                  </a:cubicBezTo>
                  <a:cubicBezTo>
                    <a:pt x="82" y="326"/>
                    <a:pt x="84" y="327"/>
                    <a:pt x="85" y="327"/>
                  </a:cubicBezTo>
                  <a:cubicBezTo>
                    <a:pt x="86" y="327"/>
                    <a:pt x="87" y="326"/>
                    <a:pt x="87" y="325"/>
                  </a:cubicBezTo>
                  <a:close/>
                  <a:moveTo>
                    <a:pt x="92" y="354"/>
                  </a:moveTo>
                  <a:cubicBezTo>
                    <a:pt x="91" y="349"/>
                    <a:pt x="90" y="344"/>
                    <a:pt x="89" y="339"/>
                  </a:cubicBezTo>
                  <a:cubicBezTo>
                    <a:pt x="89" y="338"/>
                    <a:pt x="88" y="337"/>
                    <a:pt x="86" y="337"/>
                  </a:cubicBezTo>
                  <a:cubicBezTo>
                    <a:pt x="85" y="338"/>
                    <a:pt x="84" y="339"/>
                    <a:pt x="84" y="340"/>
                  </a:cubicBezTo>
                  <a:cubicBezTo>
                    <a:pt x="85" y="345"/>
                    <a:pt x="86" y="350"/>
                    <a:pt x="87" y="355"/>
                  </a:cubicBezTo>
                  <a:cubicBezTo>
                    <a:pt x="88" y="356"/>
                    <a:pt x="89" y="357"/>
                    <a:pt x="90" y="357"/>
                  </a:cubicBezTo>
                  <a:cubicBezTo>
                    <a:pt x="92" y="357"/>
                    <a:pt x="92" y="355"/>
                    <a:pt x="92" y="354"/>
                  </a:cubicBezTo>
                  <a:close/>
                  <a:moveTo>
                    <a:pt x="101" y="382"/>
                  </a:moveTo>
                  <a:cubicBezTo>
                    <a:pt x="99" y="377"/>
                    <a:pt x="98" y="373"/>
                    <a:pt x="96" y="368"/>
                  </a:cubicBezTo>
                  <a:cubicBezTo>
                    <a:pt x="96" y="367"/>
                    <a:pt x="94" y="366"/>
                    <a:pt x="93" y="367"/>
                  </a:cubicBezTo>
                  <a:cubicBezTo>
                    <a:pt x="92" y="367"/>
                    <a:pt x="91" y="368"/>
                    <a:pt x="91" y="370"/>
                  </a:cubicBezTo>
                  <a:cubicBezTo>
                    <a:pt x="93" y="374"/>
                    <a:pt x="95" y="379"/>
                    <a:pt x="96" y="384"/>
                  </a:cubicBezTo>
                  <a:cubicBezTo>
                    <a:pt x="97" y="385"/>
                    <a:pt x="98" y="386"/>
                    <a:pt x="100" y="385"/>
                  </a:cubicBezTo>
                  <a:cubicBezTo>
                    <a:pt x="101" y="385"/>
                    <a:pt x="102" y="383"/>
                    <a:pt x="101" y="382"/>
                  </a:cubicBezTo>
                  <a:close/>
                  <a:moveTo>
                    <a:pt x="114" y="409"/>
                  </a:moveTo>
                  <a:cubicBezTo>
                    <a:pt x="111" y="405"/>
                    <a:pt x="109" y="400"/>
                    <a:pt x="107" y="396"/>
                  </a:cubicBezTo>
                  <a:cubicBezTo>
                    <a:pt x="106" y="395"/>
                    <a:pt x="105" y="394"/>
                    <a:pt x="104" y="395"/>
                  </a:cubicBezTo>
                  <a:cubicBezTo>
                    <a:pt x="102" y="395"/>
                    <a:pt x="102" y="397"/>
                    <a:pt x="102" y="398"/>
                  </a:cubicBezTo>
                  <a:cubicBezTo>
                    <a:pt x="104" y="402"/>
                    <a:pt x="107" y="407"/>
                    <a:pt x="109" y="411"/>
                  </a:cubicBezTo>
                  <a:cubicBezTo>
                    <a:pt x="110" y="413"/>
                    <a:pt x="111" y="413"/>
                    <a:pt x="113" y="412"/>
                  </a:cubicBezTo>
                  <a:cubicBezTo>
                    <a:pt x="114" y="412"/>
                    <a:pt x="114" y="410"/>
                    <a:pt x="114" y="409"/>
                  </a:cubicBezTo>
                  <a:close/>
                  <a:moveTo>
                    <a:pt x="110" y="432"/>
                  </a:moveTo>
                  <a:cubicBezTo>
                    <a:pt x="114" y="430"/>
                    <a:pt x="117" y="429"/>
                    <a:pt x="121" y="428"/>
                  </a:cubicBezTo>
                  <a:cubicBezTo>
                    <a:pt x="122" y="428"/>
                    <a:pt x="123" y="427"/>
                    <a:pt x="123" y="426"/>
                  </a:cubicBezTo>
                  <a:cubicBezTo>
                    <a:pt x="123" y="426"/>
                    <a:pt x="123" y="425"/>
                    <a:pt x="123" y="424"/>
                  </a:cubicBezTo>
                  <a:cubicBezTo>
                    <a:pt x="122" y="423"/>
                    <a:pt x="122" y="423"/>
                    <a:pt x="121" y="422"/>
                  </a:cubicBezTo>
                  <a:cubicBezTo>
                    <a:pt x="120" y="421"/>
                    <a:pt x="119" y="420"/>
                    <a:pt x="118" y="421"/>
                  </a:cubicBezTo>
                  <a:cubicBezTo>
                    <a:pt x="117" y="422"/>
                    <a:pt x="116" y="423"/>
                    <a:pt x="117" y="424"/>
                  </a:cubicBezTo>
                  <a:cubicBezTo>
                    <a:pt x="117" y="425"/>
                    <a:pt x="118" y="426"/>
                    <a:pt x="118" y="427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0" y="423"/>
                    <a:pt x="120" y="423"/>
                    <a:pt x="120" y="423"/>
                  </a:cubicBezTo>
                  <a:cubicBezTo>
                    <a:pt x="116" y="424"/>
                    <a:pt x="112" y="426"/>
                    <a:pt x="108" y="427"/>
                  </a:cubicBezTo>
                  <a:cubicBezTo>
                    <a:pt x="107" y="428"/>
                    <a:pt x="106" y="429"/>
                    <a:pt x="107" y="430"/>
                  </a:cubicBezTo>
                  <a:cubicBezTo>
                    <a:pt x="107" y="432"/>
                    <a:pt x="109" y="432"/>
                    <a:pt x="110" y="432"/>
                  </a:cubicBezTo>
                  <a:close/>
                  <a:moveTo>
                    <a:pt x="84" y="445"/>
                  </a:moveTo>
                  <a:cubicBezTo>
                    <a:pt x="88" y="443"/>
                    <a:pt x="92" y="440"/>
                    <a:pt x="96" y="438"/>
                  </a:cubicBezTo>
                  <a:cubicBezTo>
                    <a:pt x="98" y="437"/>
                    <a:pt x="98" y="436"/>
                    <a:pt x="97" y="434"/>
                  </a:cubicBezTo>
                  <a:cubicBezTo>
                    <a:pt x="97" y="433"/>
                    <a:pt x="95" y="433"/>
                    <a:pt x="94" y="433"/>
                  </a:cubicBezTo>
                  <a:cubicBezTo>
                    <a:pt x="90" y="436"/>
                    <a:pt x="85" y="438"/>
                    <a:pt x="81" y="441"/>
                  </a:cubicBezTo>
                  <a:cubicBezTo>
                    <a:pt x="80" y="442"/>
                    <a:pt x="79" y="443"/>
                    <a:pt x="80" y="445"/>
                  </a:cubicBezTo>
                  <a:cubicBezTo>
                    <a:pt x="81" y="446"/>
                    <a:pt x="83" y="446"/>
                    <a:pt x="84" y="445"/>
                  </a:cubicBezTo>
                  <a:close/>
                  <a:moveTo>
                    <a:pt x="61" y="464"/>
                  </a:moveTo>
                  <a:cubicBezTo>
                    <a:pt x="64" y="460"/>
                    <a:pt x="68" y="457"/>
                    <a:pt x="72" y="454"/>
                  </a:cubicBezTo>
                  <a:cubicBezTo>
                    <a:pt x="73" y="453"/>
                    <a:pt x="73" y="452"/>
                    <a:pt x="72" y="450"/>
                  </a:cubicBezTo>
                  <a:cubicBezTo>
                    <a:pt x="71" y="449"/>
                    <a:pt x="70" y="449"/>
                    <a:pt x="69" y="450"/>
                  </a:cubicBezTo>
                  <a:cubicBezTo>
                    <a:pt x="65" y="453"/>
                    <a:pt x="61" y="457"/>
                    <a:pt x="57" y="460"/>
                  </a:cubicBezTo>
                  <a:cubicBezTo>
                    <a:pt x="56" y="461"/>
                    <a:pt x="56" y="463"/>
                    <a:pt x="57" y="464"/>
                  </a:cubicBezTo>
                  <a:cubicBezTo>
                    <a:pt x="58" y="465"/>
                    <a:pt x="60" y="465"/>
                    <a:pt x="61" y="464"/>
                  </a:cubicBezTo>
                  <a:close/>
                  <a:moveTo>
                    <a:pt x="41" y="486"/>
                  </a:moveTo>
                  <a:cubicBezTo>
                    <a:pt x="44" y="482"/>
                    <a:pt x="47" y="478"/>
                    <a:pt x="50" y="474"/>
                  </a:cubicBezTo>
                  <a:cubicBezTo>
                    <a:pt x="51" y="473"/>
                    <a:pt x="51" y="472"/>
                    <a:pt x="50" y="471"/>
                  </a:cubicBezTo>
                  <a:cubicBezTo>
                    <a:pt x="49" y="470"/>
                    <a:pt x="48" y="470"/>
                    <a:pt x="47" y="471"/>
                  </a:cubicBezTo>
                  <a:cubicBezTo>
                    <a:pt x="43" y="475"/>
                    <a:pt x="40" y="479"/>
                    <a:pt x="37" y="483"/>
                  </a:cubicBezTo>
                  <a:cubicBezTo>
                    <a:pt x="36" y="484"/>
                    <a:pt x="36" y="486"/>
                    <a:pt x="38" y="486"/>
                  </a:cubicBezTo>
                  <a:cubicBezTo>
                    <a:pt x="39" y="487"/>
                    <a:pt x="40" y="487"/>
                    <a:pt x="41" y="486"/>
                  </a:cubicBezTo>
                  <a:close/>
                  <a:moveTo>
                    <a:pt x="25" y="511"/>
                  </a:moveTo>
                  <a:cubicBezTo>
                    <a:pt x="28" y="507"/>
                    <a:pt x="30" y="502"/>
                    <a:pt x="33" y="498"/>
                  </a:cubicBezTo>
                  <a:cubicBezTo>
                    <a:pt x="33" y="497"/>
                    <a:pt x="33" y="495"/>
                    <a:pt x="32" y="495"/>
                  </a:cubicBezTo>
                  <a:cubicBezTo>
                    <a:pt x="31" y="494"/>
                    <a:pt x="29" y="494"/>
                    <a:pt x="28" y="495"/>
                  </a:cubicBezTo>
                  <a:cubicBezTo>
                    <a:pt x="26" y="500"/>
                    <a:pt x="23" y="504"/>
                    <a:pt x="21" y="509"/>
                  </a:cubicBezTo>
                  <a:cubicBezTo>
                    <a:pt x="20" y="510"/>
                    <a:pt x="21" y="511"/>
                    <a:pt x="22" y="512"/>
                  </a:cubicBezTo>
                  <a:cubicBezTo>
                    <a:pt x="23" y="513"/>
                    <a:pt x="25" y="512"/>
                    <a:pt x="25" y="511"/>
                  </a:cubicBezTo>
                  <a:close/>
                  <a:moveTo>
                    <a:pt x="14" y="538"/>
                  </a:moveTo>
                  <a:cubicBezTo>
                    <a:pt x="15" y="533"/>
                    <a:pt x="17" y="529"/>
                    <a:pt x="19" y="524"/>
                  </a:cubicBezTo>
                  <a:cubicBezTo>
                    <a:pt x="19" y="523"/>
                    <a:pt x="19" y="522"/>
                    <a:pt x="18" y="521"/>
                  </a:cubicBezTo>
                  <a:cubicBezTo>
                    <a:pt x="16" y="520"/>
                    <a:pt x="15" y="521"/>
                    <a:pt x="14" y="522"/>
                  </a:cubicBezTo>
                  <a:cubicBezTo>
                    <a:pt x="12" y="527"/>
                    <a:pt x="10" y="532"/>
                    <a:pt x="9" y="536"/>
                  </a:cubicBezTo>
                  <a:cubicBezTo>
                    <a:pt x="8" y="538"/>
                    <a:pt x="9" y="539"/>
                    <a:pt x="10" y="540"/>
                  </a:cubicBezTo>
                  <a:cubicBezTo>
                    <a:pt x="12" y="540"/>
                    <a:pt x="13" y="539"/>
                    <a:pt x="14" y="538"/>
                  </a:cubicBezTo>
                  <a:close/>
                  <a:moveTo>
                    <a:pt x="7" y="567"/>
                  </a:moveTo>
                  <a:cubicBezTo>
                    <a:pt x="7" y="562"/>
                    <a:pt x="8" y="557"/>
                    <a:pt x="9" y="552"/>
                  </a:cubicBezTo>
                  <a:cubicBezTo>
                    <a:pt x="10" y="551"/>
                    <a:pt x="9" y="550"/>
                    <a:pt x="8" y="549"/>
                  </a:cubicBezTo>
                  <a:cubicBezTo>
                    <a:pt x="6" y="549"/>
                    <a:pt x="5" y="550"/>
                    <a:pt x="5" y="551"/>
                  </a:cubicBezTo>
                  <a:cubicBezTo>
                    <a:pt x="3" y="556"/>
                    <a:pt x="2" y="561"/>
                    <a:pt x="2" y="566"/>
                  </a:cubicBezTo>
                  <a:cubicBezTo>
                    <a:pt x="1" y="567"/>
                    <a:pt x="2" y="569"/>
                    <a:pt x="4" y="569"/>
                  </a:cubicBezTo>
                  <a:cubicBezTo>
                    <a:pt x="5" y="569"/>
                    <a:pt x="6" y="568"/>
                    <a:pt x="7" y="567"/>
                  </a:cubicBezTo>
                  <a:close/>
                  <a:moveTo>
                    <a:pt x="5" y="596"/>
                  </a:moveTo>
                  <a:cubicBezTo>
                    <a:pt x="5" y="594"/>
                    <a:pt x="5" y="592"/>
                    <a:pt x="5" y="590"/>
                  </a:cubicBezTo>
                  <a:cubicBezTo>
                    <a:pt x="5" y="587"/>
                    <a:pt x="5" y="584"/>
                    <a:pt x="5" y="581"/>
                  </a:cubicBezTo>
                  <a:cubicBezTo>
                    <a:pt x="5" y="580"/>
                    <a:pt x="4" y="579"/>
                    <a:pt x="3" y="579"/>
                  </a:cubicBezTo>
                  <a:cubicBezTo>
                    <a:pt x="1" y="579"/>
                    <a:pt x="0" y="580"/>
                    <a:pt x="0" y="581"/>
                  </a:cubicBezTo>
                  <a:cubicBezTo>
                    <a:pt x="0" y="584"/>
                    <a:pt x="0" y="587"/>
                    <a:pt x="0" y="590"/>
                  </a:cubicBezTo>
                  <a:cubicBezTo>
                    <a:pt x="0" y="592"/>
                    <a:pt x="0" y="594"/>
                    <a:pt x="0" y="596"/>
                  </a:cubicBezTo>
                  <a:cubicBezTo>
                    <a:pt x="0" y="598"/>
                    <a:pt x="1" y="599"/>
                    <a:pt x="2" y="599"/>
                  </a:cubicBezTo>
                  <a:cubicBezTo>
                    <a:pt x="4" y="599"/>
                    <a:pt x="5" y="598"/>
                    <a:pt x="5" y="596"/>
                  </a:cubicBezTo>
                  <a:close/>
                  <a:moveTo>
                    <a:pt x="10" y="625"/>
                  </a:moveTo>
                  <a:cubicBezTo>
                    <a:pt x="8" y="620"/>
                    <a:pt x="7" y="616"/>
                    <a:pt x="6" y="611"/>
                  </a:cubicBezTo>
                  <a:cubicBezTo>
                    <a:pt x="6" y="609"/>
                    <a:pt x="5" y="608"/>
                    <a:pt x="3" y="609"/>
                  </a:cubicBezTo>
                  <a:cubicBezTo>
                    <a:pt x="2" y="609"/>
                    <a:pt x="1" y="610"/>
                    <a:pt x="1" y="612"/>
                  </a:cubicBezTo>
                  <a:cubicBezTo>
                    <a:pt x="2" y="617"/>
                    <a:pt x="3" y="622"/>
                    <a:pt x="5" y="627"/>
                  </a:cubicBezTo>
                  <a:cubicBezTo>
                    <a:pt x="5" y="628"/>
                    <a:pt x="6" y="629"/>
                    <a:pt x="8" y="628"/>
                  </a:cubicBezTo>
                  <a:cubicBezTo>
                    <a:pt x="9" y="628"/>
                    <a:pt x="10" y="626"/>
                    <a:pt x="10" y="625"/>
                  </a:cubicBezTo>
                  <a:close/>
                  <a:moveTo>
                    <a:pt x="20" y="653"/>
                  </a:moveTo>
                  <a:cubicBezTo>
                    <a:pt x="18" y="648"/>
                    <a:pt x="16" y="644"/>
                    <a:pt x="14" y="639"/>
                  </a:cubicBezTo>
                  <a:cubicBezTo>
                    <a:pt x="14" y="638"/>
                    <a:pt x="12" y="637"/>
                    <a:pt x="11" y="638"/>
                  </a:cubicBezTo>
                  <a:cubicBezTo>
                    <a:pt x="10" y="638"/>
                    <a:pt x="9" y="640"/>
                    <a:pt x="10" y="641"/>
                  </a:cubicBezTo>
                  <a:cubicBezTo>
                    <a:pt x="12" y="646"/>
                    <a:pt x="14" y="650"/>
                    <a:pt x="16" y="655"/>
                  </a:cubicBezTo>
                  <a:cubicBezTo>
                    <a:pt x="16" y="656"/>
                    <a:pt x="18" y="657"/>
                    <a:pt x="19" y="656"/>
                  </a:cubicBezTo>
                  <a:cubicBezTo>
                    <a:pt x="20" y="655"/>
                    <a:pt x="21" y="654"/>
                    <a:pt x="20" y="653"/>
                  </a:cubicBezTo>
                  <a:close/>
                  <a:moveTo>
                    <a:pt x="36" y="678"/>
                  </a:moveTo>
                  <a:cubicBezTo>
                    <a:pt x="33" y="674"/>
                    <a:pt x="30" y="670"/>
                    <a:pt x="27" y="666"/>
                  </a:cubicBezTo>
                  <a:cubicBezTo>
                    <a:pt x="27" y="664"/>
                    <a:pt x="25" y="664"/>
                    <a:pt x="24" y="665"/>
                  </a:cubicBezTo>
                  <a:cubicBezTo>
                    <a:pt x="23" y="665"/>
                    <a:pt x="22" y="667"/>
                    <a:pt x="23" y="668"/>
                  </a:cubicBezTo>
                  <a:cubicBezTo>
                    <a:pt x="26" y="673"/>
                    <a:pt x="29" y="677"/>
                    <a:pt x="32" y="681"/>
                  </a:cubicBezTo>
                  <a:cubicBezTo>
                    <a:pt x="32" y="682"/>
                    <a:pt x="34" y="682"/>
                    <a:pt x="35" y="681"/>
                  </a:cubicBezTo>
                  <a:cubicBezTo>
                    <a:pt x="36" y="681"/>
                    <a:pt x="36" y="679"/>
                    <a:pt x="36" y="678"/>
                  </a:cubicBezTo>
                  <a:close/>
                  <a:moveTo>
                    <a:pt x="55" y="700"/>
                  </a:moveTo>
                  <a:cubicBezTo>
                    <a:pt x="51" y="697"/>
                    <a:pt x="48" y="693"/>
                    <a:pt x="45" y="689"/>
                  </a:cubicBezTo>
                  <a:cubicBezTo>
                    <a:pt x="44" y="688"/>
                    <a:pt x="42" y="688"/>
                    <a:pt x="41" y="689"/>
                  </a:cubicBezTo>
                  <a:cubicBezTo>
                    <a:pt x="40" y="690"/>
                    <a:pt x="40" y="692"/>
                    <a:pt x="41" y="693"/>
                  </a:cubicBezTo>
                  <a:cubicBezTo>
                    <a:pt x="44" y="697"/>
                    <a:pt x="48" y="700"/>
                    <a:pt x="52" y="704"/>
                  </a:cubicBezTo>
                  <a:cubicBezTo>
                    <a:pt x="53" y="705"/>
                    <a:pt x="54" y="705"/>
                    <a:pt x="55" y="704"/>
                  </a:cubicBezTo>
                  <a:cubicBezTo>
                    <a:pt x="56" y="703"/>
                    <a:pt x="56" y="701"/>
                    <a:pt x="55" y="700"/>
                  </a:cubicBezTo>
                  <a:close/>
                  <a:moveTo>
                    <a:pt x="78" y="718"/>
                  </a:moveTo>
                  <a:cubicBezTo>
                    <a:pt x="74" y="716"/>
                    <a:pt x="70" y="713"/>
                    <a:pt x="66" y="710"/>
                  </a:cubicBezTo>
                  <a:cubicBezTo>
                    <a:pt x="65" y="709"/>
                    <a:pt x="63" y="709"/>
                    <a:pt x="63" y="710"/>
                  </a:cubicBezTo>
                  <a:cubicBezTo>
                    <a:pt x="62" y="711"/>
                    <a:pt x="62" y="713"/>
                    <a:pt x="63" y="714"/>
                  </a:cubicBezTo>
                  <a:cubicBezTo>
                    <a:pt x="67" y="717"/>
                    <a:pt x="71" y="720"/>
                    <a:pt x="75" y="723"/>
                  </a:cubicBezTo>
                  <a:cubicBezTo>
                    <a:pt x="76" y="723"/>
                    <a:pt x="78" y="723"/>
                    <a:pt x="79" y="722"/>
                  </a:cubicBezTo>
                  <a:cubicBezTo>
                    <a:pt x="80" y="721"/>
                    <a:pt x="79" y="719"/>
                    <a:pt x="78" y="718"/>
                  </a:cubicBezTo>
                  <a:close/>
                  <a:moveTo>
                    <a:pt x="104" y="733"/>
                  </a:moveTo>
                  <a:cubicBezTo>
                    <a:pt x="99" y="731"/>
                    <a:pt x="95" y="729"/>
                    <a:pt x="91" y="726"/>
                  </a:cubicBezTo>
                  <a:cubicBezTo>
                    <a:pt x="89" y="726"/>
                    <a:pt x="88" y="726"/>
                    <a:pt x="87" y="727"/>
                  </a:cubicBezTo>
                  <a:cubicBezTo>
                    <a:pt x="87" y="728"/>
                    <a:pt x="87" y="730"/>
                    <a:pt x="88" y="731"/>
                  </a:cubicBezTo>
                  <a:cubicBezTo>
                    <a:pt x="93" y="733"/>
                    <a:pt x="97" y="735"/>
                    <a:pt x="102" y="737"/>
                  </a:cubicBezTo>
                  <a:cubicBezTo>
                    <a:pt x="103" y="738"/>
                    <a:pt x="105" y="737"/>
                    <a:pt x="105" y="736"/>
                  </a:cubicBezTo>
                  <a:cubicBezTo>
                    <a:pt x="106" y="735"/>
                    <a:pt x="105" y="733"/>
                    <a:pt x="104" y="733"/>
                  </a:cubicBezTo>
                  <a:close/>
                  <a:moveTo>
                    <a:pt x="132" y="743"/>
                  </a:moveTo>
                  <a:cubicBezTo>
                    <a:pt x="127" y="742"/>
                    <a:pt x="122" y="740"/>
                    <a:pt x="118" y="738"/>
                  </a:cubicBezTo>
                  <a:cubicBezTo>
                    <a:pt x="116" y="738"/>
                    <a:pt x="115" y="739"/>
                    <a:pt x="114" y="740"/>
                  </a:cubicBezTo>
                  <a:cubicBezTo>
                    <a:pt x="114" y="741"/>
                    <a:pt x="115" y="743"/>
                    <a:pt x="116" y="743"/>
                  </a:cubicBezTo>
                  <a:cubicBezTo>
                    <a:pt x="121" y="745"/>
                    <a:pt x="125" y="746"/>
                    <a:pt x="130" y="748"/>
                  </a:cubicBezTo>
                  <a:cubicBezTo>
                    <a:pt x="132" y="748"/>
                    <a:pt x="133" y="747"/>
                    <a:pt x="133" y="746"/>
                  </a:cubicBezTo>
                  <a:cubicBezTo>
                    <a:pt x="134" y="745"/>
                    <a:pt x="133" y="743"/>
                    <a:pt x="132" y="743"/>
                  </a:cubicBezTo>
                  <a:close/>
                  <a:moveTo>
                    <a:pt x="161" y="749"/>
                  </a:moveTo>
                  <a:cubicBezTo>
                    <a:pt x="156" y="748"/>
                    <a:pt x="151" y="748"/>
                    <a:pt x="146" y="747"/>
                  </a:cubicBezTo>
                  <a:cubicBezTo>
                    <a:pt x="145" y="746"/>
                    <a:pt x="143" y="747"/>
                    <a:pt x="143" y="748"/>
                  </a:cubicBezTo>
                  <a:cubicBezTo>
                    <a:pt x="143" y="750"/>
                    <a:pt x="144" y="751"/>
                    <a:pt x="145" y="751"/>
                  </a:cubicBezTo>
                  <a:cubicBezTo>
                    <a:pt x="150" y="752"/>
                    <a:pt x="155" y="753"/>
                    <a:pt x="160" y="754"/>
                  </a:cubicBezTo>
                  <a:cubicBezTo>
                    <a:pt x="161" y="754"/>
                    <a:pt x="163" y="753"/>
                    <a:pt x="163" y="752"/>
                  </a:cubicBezTo>
                  <a:cubicBezTo>
                    <a:pt x="163" y="750"/>
                    <a:pt x="162" y="749"/>
                    <a:pt x="161" y="749"/>
                  </a:cubicBezTo>
                  <a:close/>
                  <a:moveTo>
                    <a:pt x="190" y="751"/>
                  </a:moveTo>
                  <a:cubicBezTo>
                    <a:pt x="185" y="751"/>
                    <a:pt x="180" y="751"/>
                    <a:pt x="175" y="751"/>
                  </a:cubicBezTo>
                  <a:cubicBezTo>
                    <a:pt x="174" y="750"/>
                    <a:pt x="173" y="751"/>
                    <a:pt x="173" y="753"/>
                  </a:cubicBezTo>
                  <a:cubicBezTo>
                    <a:pt x="173" y="754"/>
                    <a:pt x="174" y="755"/>
                    <a:pt x="175" y="756"/>
                  </a:cubicBezTo>
                  <a:cubicBezTo>
                    <a:pt x="180" y="756"/>
                    <a:pt x="185" y="756"/>
                    <a:pt x="190" y="756"/>
                  </a:cubicBezTo>
                  <a:cubicBezTo>
                    <a:pt x="192" y="756"/>
                    <a:pt x="193" y="755"/>
                    <a:pt x="193" y="754"/>
                  </a:cubicBezTo>
                  <a:cubicBezTo>
                    <a:pt x="193" y="752"/>
                    <a:pt x="192" y="751"/>
                    <a:pt x="190" y="751"/>
                  </a:cubicBezTo>
                  <a:close/>
                  <a:moveTo>
                    <a:pt x="220" y="749"/>
                  </a:moveTo>
                  <a:cubicBezTo>
                    <a:pt x="215" y="750"/>
                    <a:pt x="210" y="750"/>
                    <a:pt x="205" y="751"/>
                  </a:cubicBezTo>
                  <a:cubicBezTo>
                    <a:pt x="204" y="751"/>
                    <a:pt x="203" y="752"/>
                    <a:pt x="203" y="753"/>
                  </a:cubicBezTo>
                  <a:cubicBezTo>
                    <a:pt x="203" y="755"/>
                    <a:pt x="204" y="756"/>
                    <a:pt x="205" y="756"/>
                  </a:cubicBezTo>
                  <a:cubicBezTo>
                    <a:pt x="210" y="755"/>
                    <a:pt x="215" y="755"/>
                    <a:pt x="221" y="754"/>
                  </a:cubicBezTo>
                  <a:cubicBezTo>
                    <a:pt x="222" y="754"/>
                    <a:pt x="223" y="753"/>
                    <a:pt x="223" y="751"/>
                  </a:cubicBezTo>
                  <a:cubicBezTo>
                    <a:pt x="223" y="750"/>
                    <a:pt x="221" y="749"/>
                    <a:pt x="220" y="749"/>
                  </a:cubicBezTo>
                  <a:close/>
                  <a:moveTo>
                    <a:pt x="249" y="744"/>
                  </a:moveTo>
                  <a:cubicBezTo>
                    <a:pt x="244" y="745"/>
                    <a:pt x="239" y="746"/>
                    <a:pt x="235" y="747"/>
                  </a:cubicBezTo>
                  <a:cubicBezTo>
                    <a:pt x="233" y="747"/>
                    <a:pt x="232" y="749"/>
                    <a:pt x="233" y="750"/>
                  </a:cubicBezTo>
                  <a:cubicBezTo>
                    <a:pt x="233" y="751"/>
                    <a:pt x="234" y="752"/>
                    <a:pt x="235" y="752"/>
                  </a:cubicBezTo>
                  <a:cubicBezTo>
                    <a:pt x="240" y="751"/>
                    <a:pt x="245" y="750"/>
                    <a:pt x="250" y="749"/>
                  </a:cubicBezTo>
                  <a:cubicBezTo>
                    <a:pt x="252" y="748"/>
                    <a:pt x="252" y="747"/>
                    <a:pt x="252" y="745"/>
                  </a:cubicBezTo>
                  <a:cubicBezTo>
                    <a:pt x="252" y="744"/>
                    <a:pt x="250" y="743"/>
                    <a:pt x="249" y="744"/>
                  </a:cubicBezTo>
                  <a:close/>
                  <a:moveTo>
                    <a:pt x="245" y="767"/>
                  </a:moveTo>
                  <a:cubicBezTo>
                    <a:pt x="246" y="763"/>
                    <a:pt x="248" y="758"/>
                    <a:pt x="251" y="754"/>
                  </a:cubicBezTo>
                  <a:cubicBezTo>
                    <a:pt x="252" y="753"/>
                    <a:pt x="251" y="751"/>
                    <a:pt x="250" y="751"/>
                  </a:cubicBezTo>
                  <a:cubicBezTo>
                    <a:pt x="249" y="750"/>
                    <a:pt x="247" y="750"/>
                    <a:pt x="247" y="751"/>
                  </a:cubicBezTo>
                  <a:cubicBezTo>
                    <a:pt x="244" y="756"/>
                    <a:pt x="242" y="761"/>
                    <a:pt x="240" y="766"/>
                  </a:cubicBezTo>
                  <a:cubicBezTo>
                    <a:pt x="240" y="767"/>
                    <a:pt x="241" y="768"/>
                    <a:pt x="242" y="769"/>
                  </a:cubicBezTo>
                  <a:cubicBezTo>
                    <a:pt x="243" y="769"/>
                    <a:pt x="245" y="768"/>
                    <a:pt x="245" y="767"/>
                  </a:cubicBezTo>
                  <a:close/>
                  <a:moveTo>
                    <a:pt x="244" y="796"/>
                  </a:moveTo>
                  <a:cubicBezTo>
                    <a:pt x="243" y="791"/>
                    <a:pt x="243" y="787"/>
                    <a:pt x="243" y="783"/>
                  </a:cubicBezTo>
                  <a:cubicBezTo>
                    <a:pt x="243" y="782"/>
                    <a:pt x="243" y="782"/>
                    <a:pt x="243" y="781"/>
                  </a:cubicBezTo>
                  <a:cubicBezTo>
                    <a:pt x="243" y="780"/>
                    <a:pt x="242" y="779"/>
                    <a:pt x="241" y="779"/>
                  </a:cubicBezTo>
                  <a:cubicBezTo>
                    <a:pt x="239" y="779"/>
                    <a:pt x="238" y="780"/>
                    <a:pt x="238" y="781"/>
                  </a:cubicBezTo>
                  <a:cubicBezTo>
                    <a:pt x="238" y="782"/>
                    <a:pt x="238" y="782"/>
                    <a:pt x="238" y="783"/>
                  </a:cubicBezTo>
                  <a:cubicBezTo>
                    <a:pt x="238" y="787"/>
                    <a:pt x="238" y="792"/>
                    <a:pt x="239" y="797"/>
                  </a:cubicBezTo>
                  <a:cubicBezTo>
                    <a:pt x="239" y="798"/>
                    <a:pt x="241" y="799"/>
                    <a:pt x="242" y="799"/>
                  </a:cubicBezTo>
                  <a:cubicBezTo>
                    <a:pt x="243" y="798"/>
                    <a:pt x="244" y="797"/>
                    <a:pt x="244" y="796"/>
                  </a:cubicBezTo>
                  <a:close/>
                  <a:moveTo>
                    <a:pt x="253" y="824"/>
                  </a:moveTo>
                  <a:cubicBezTo>
                    <a:pt x="251" y="819"/>
                    <a:pt x="249" y="814"/>
                    <a:pt x="248" y="810"/>
                  </a:cubicBezTo>
                  <a:cubicBezTo>
                    <a:pt x="247" y="809"/>
                    <a:pt x="246" y="808"/>
                    <a:pt x="245" y="808"/>
                  </a:cubicBezTo>
                  <a:cubicBezTo>
                    <a:pt x="243" y="809"/>
                    <a:pt x="243" y="810"/>
                    <a:pt x="243" y="811"/>
                  </a:cubicBezTo>
                  <a:cubicBezTo>
                    <a:pt x="245" y="816"/>
                    <a:pt x="247" y="821"/>
                    <a:pt x="249" y="826"/>
                  </a:cubicBezTo>
                  <a:cubicBezTo>
                    <a:pt x="249" y="827"/>
                    <a:pt x="251" y="827"/>
                    <a:pt x="252" y="827"/>
                  </a:cubicBezTo>
                  <a:cubicBezTo>
                    <a:pt x="253" y="826"/>
                    <a:pt x="254" y="825"/>
                    <a:pt x="253" y="824"/>
                  </a:cubicBezTo>
                  <a:close/>
                  <a:moveTo>
                    <a:pt x="268" y="849"/>
                  </a:moveTo>
                  <a:cubicBezTo>
                    <a:pt x="265" y="845"/>
                    <a:pt x="263" y="841"/>
                    <a:pt x="260" y="837"/>
                  </a:cubicBezTo>
                  <a:cubicBezTo>
                    <a:pt x="259" y="835"/>
                    <a:pt x="258" y="835"/>
                    <a:pt x="257" y="836"/>
                  </a:cubicBezTo>
                  <a:cubicBezTo>
                    <a:pt x="256" y="836"/>
                    <a:pt x="255" y="838"/>
                    <a:pt x="256" y="839"/>
                  </a:cubicBezTo>
                  <a:cubicBezTo>
                    <a:pt x="258" y="844"/>
                    <a:pt x="261" y="848"/>
                    <a:pt x="264" y="852"/>
                  </a:cubicBezTo>
                  <a:cubicBezTo>
                    <a:pt x="265" y="853"/>
                    <a:pt x="266" y="853"/>
                    <a:pt x="267" y="853"/>
                  </a:cubicBezTo>
                  <a:cubicBezTo>
                    <a:pt x="269" y="852"/>
                    <a:pt x="269" y="850"/>
                    <a:pt x="268" y="849"/>
                  </a:cubicBezTo>
                  <a:close/>
                  <a:moveTo>
                    <a:pt x="286" y="873"/>
                  </a:moveTo>
                  <a:cubicBezTo>
                    <a:pt x="283" y="869"/>
                    <a:pt x="280" y="865"/>
                    <a:pt x="277" y="861"/>
                  </a:cubicBezTo>
                  <a:cubicBezTo>
                    <a:pt x="276" y="860"/>
                    <a:pt x="274" y="860"/>
                    <a:pt x="273" y="861"/>
                  </a:cubicBezTo>
                  <a:cubicBezTo>
                    <a:pt x="272" y="862"/>
                    <a:pt x="272" y="863"/>
                    <a:pt x="273" y="864"/>
                  </a:cubicBezTo>
                  <a:cubicBezTo>
                    <a:pt x="276" y="868"/>
                    <a:pt x="279" y="872"/>
                    <a:pt x="282" y="876"/>
                  </a:cubicBezTo>
                  <a:cubicBezTo>
                    <a:pt x="283" y="877"/>
                    <a:pt x="285" y="877"/>
                    <a:pt x="286" y="876"/>
                  </a:cubicBezTo>
                  <a:cubicBezTo>
                    <a:pt x="287" y="875"/>
                    <a:pt x="287" y="874"/>
                    <a:pt x="286" y="873"/>
                  </a:cubicBezTo>
                  <a:close/>
                  <a:moveTo>
                    <a:pt x="307" y="894"/>
                  </a:moveTo>
                  <a:cubicBezTo>
                    <a:pt x="303" y="891"/>
                    <a:pt x="300" y="887"/>
                    <a:pt x="296" y="884"/>
                  </a:cubicBezTo>
                  <a:cubicBezTo>
                    <a:pt x="295" y="883"/>
                    <a:pt x="294" y="883"/>
                    <a:pt x="293" y="884"/>
                  </a:cubicBezTo>
                  <a:cubicBezTo>
                    <a:pt x="292" y="885"/>
                    <a:pt x="292" y="886"/>
                    <a:pt x="293" y="887"/>
                  </a:cubicBezTo>
                  <a:cubicBezTo>
                    <a:pt x="296" y="891"/>
                    <a:pt x="300" y="895"/>
                    <a:pt x="303" y="898"/>
                  </a:cubicBezTo>
                  <a:cubicBezTo>
                    <a:pt x="305" y="899"/>
                    <a:pt x="306" y="899"/>
                    <a:pt x="307" y="898"/>
                  </a:cubicBezTo>
                  <a:cubicBezTo>
                    <a:pt x="308" y="897"/>
                    <a:pt x="308" y="895"/>
                    <a:pt x="307" y="894"/>
                  </a:cubicBezTo>
                  <a:close/>
                  <a:moveTo>
                    <a:pt x="330" y="913"/>
                  </a:moveTo>
                  <a:cubicBezTo>
                    <a:pt x="326" y="910"/>
                    <a:pt x="322" y="907"/>
                    <a:pt x="318" y="904"/>
                  </a:cubicBezTo>
                  <a:cubicBezTo>
                    <a:pt x="317" y="903"/>
                    <a:pt x="316" y="903"/>
                    <a:pt x="315" y="904"/>
                  </a:cubicBezTo>
                  <a:cubicBezTo>
                    <a:pt x="314" y="905"/>
                    <a:pt x="314" y="907"/>
                    <a:pt x="315" y="908"/>
                  </a:cubicBezTo>
                  <a:cubicBezTo>
                    <a:pt x="319" y="911"/>
                    <a:pt x="323" y="914"/>
                    <a:pt x="327" y="917"/>
                  </a:cubicBezTo>
                  <a:cubicBezTo>
                    <a:pt x="328" y="918"/>
                    <a:pt x="330" y="917"/>
                    <a:pt x="331" y="916"/>
                  </a:cubicBezTo>
                  <a:cubicBezTo>
                    <a:pt x="331" y="915"/>
                    <a:pt x="331" y="914"/>
                    <a:pt x="330" y="913"/>
                  </a:cubicBezTo>
                  <a:close/>
                  <a:moveTo>
                    <a:pt x="355" y="929"/>
                  </a:moveTo>
                  <a:cubicBezTo>
                    <a:pt x="351" y="926"/>
                    <a:pt x="346" y="924"/>
                    <a:pt x="342" y="921"/>
                  </a:cubicBezTo>
                  <a:cubicBezTo>
                    <a:pt x="341" y="920"/>
                    <a:pt x="340" y="921"/>
                    <a:pt x="339" y="922"/>
                  </a:cubicBezTo>
                  <a:cubicBezTo>
                    <a:pt x="338" y="923"/>
                    <a:pt x="338" y="925"/>
                    <a:pt x="340" y="925"/>
                  </a:cubicBezTo>
                  <a:cubicBezTo>
                    <a:pt x="344" y="928"/>
                    <a:pt x="348" y="931"/>
                    <a:pt x="352" y="933"/>
                  </a:cubicBezTo>
                  <a:cubicBezTo>
                    <a:pt x="354" y="934"/>
                    <a:pt x="355" y="934"/>
                    <a:pt x="356" y="932"/>
                  </a:cubicBezTo>
                  <a:cubicBezTo>
                    <a:pt x="357" y="931"/>
                    <a:pt x="356" y="930"/>
                    <a:pt x="355" y="929"/>
                  </a:cubicBezTo>
                  <a:close/>
                  <a:moveTo>
                    <a:pt x="381" y="943"/>
                  </a:moveTo>
                  <a:cubicBezTo>
                    <a:pt x="377" y="941"/>
                    <a:pt x="372" y="939"/>
                    <a:pt x="368" y="936"/>
                  </a:cubicBezTo>
                  <a:cubicBezTo>
                    <a:pt x="367" y="936"/>
                    <a:pt x="365" y="936"/>
                    <a:pt x="365" y="937"/>
                  </a:cubicBezTo>
                  <a:cubicBezTo>
                    <a:pt x="364" y="939"/>
                    <a:pt x="364" y="940"/>
                    <a:pt x="366" y="941"/>
                  </a:cubicBezTo>
                  <a:cubicBezTo>
                    <a:pt x="370" y="943"/>
                    <a:pt x="375" y="945"/>
                    <a:pt x="379" y="947"/>
                  </a:cubicBezTo>
                  <a:cubicBezTo>
                    <a:pt x="380" y="948"/>
                    <a:pt x="382" y="947"/>
                    <a:pt x="382" y="946"/>
                  </a:cubicBezTo>
                  <a:cubicBezTo>
                    <a:pt x="383" y="945"/>
                    <a:pt x="383" y="943"/>
                    <a:pt x="381" y="943"/>
                  </a:cubicBezTo>
                  <a:close/>
                  <a:moveTo>
                    <a:pt x="409" y="954"/>
                  </a:moveTo>
                  <a:cubicBezTo>
                    <a:pt x="404" y="952"/>
                    <a:pt x="400" y="951"/>
                    <a:pt x="395" y="949"/>
                  </a:cubicBezTo>
                  <a:cubicBezTo>
                    <a:pt x="394" y="948"/>
                    <a:pt x="392" y="949"/>
                    <a:pt x="392" y="950"/>
                  </a:cubicBezTo>
                  <a:cubicBezTo>
                    <a:pt x="391" y="951"/>
                    <a:pt x="392" y="953"/>
                    <a:pt x="393" y="953"/>
                  </a:cubicBezTo>
                  <a:cubicBezTo>
                    <a:pt x="398" y="955"/>
                    <a:pt x="402" y="957"/>
                    <a:pt x="407" y="959"/>
                  </a:cubicBezTo>
                  <a:cubicBezTo>
                    <a:pt x="408" y="959"/>
                    <a:pt x="410" y="959"/>
                    <a:pt x="410" y="957"/>
                  </a:cubicBezTo>
                  <a:cubicBezTo>
                    <a:pt x="411" y="956"/>
                    <a:pt x="410" y="955"/>
                    <a:pt x="409" y="954"/>
                  </a:cubicBezTo>
                  <a:close/>
                  <a:moveTo>
                    <a:pt x="437" y="962"/>
                  </a:moveTo>
                  <a:cubicBezTo>
                    <a:pt x="433" y="961"/>
                    <a:pt x="428" y="960"/>
                    <a:pt x="423" y="959"/>
                  </a:cubicBezTo>
                  <a:cubicBezTo>
                    <a:pt x="422" y="958"/>
                    <a:pt x="420" y="959"/>
                    <a:pt x="420" y="960"/>
                  </a:cubicBezTo>
                  <a:cubicBezTo>
                    <a:pt x="420" y="962"/>
                    <a:pt x="420" y="963"/>
                    <a:pt x="422" y="963"/>
                  </a:cubicBezTo>
                  <a:cubicBezTo>
                    <a:pt x="426" y="965"/>
                    <a:pt x="431" y="966"/>
                    <a:pt x="436" y="967"/>
                  </a:cubicBezTo>
                  <a:cubicBezTo>
                    <a:pt x="438" y="967"/>
                    <a:pt x="439" y="967"/>
                    <a:pt x="439" y="965"/>
                  </a:cubicBezTo>
                  <a:cubicBezTo>
                    <a:pt x="440" y="964"/>
                    <a:pt x="439" y="963"/>
                    <a:pt x="437" y="962"/>
                  </a:cubicBezTo>
                  <a:close/>
                  <a:moveTo>
                    <a:pt x="467" y="967"/>
                  </a:moveTo>
                  <a:cubicBezTo>
                    <a:pt x="462" y="966"/>
                    <a:pt x="457" y="966"/>
                    <a:pt x="452" y="965"/>
                  </a:cubicBezTo>
                  <a:cubicBezTo>
                    <a:pt x="451" y="965"/>
                    <a:pt x="449" y="966"/>
                    <a:pt x="449" y="967"/>
                  </a:cubicBezTo>
                  <a:cubicBezTo>
                    <a:pt x="449" y="968"/>
                    <a:pt x="450" y="970"/>
                    <a:pt x="451" y="970"/>
                  </a:cubicBezTo>
                  <a:cubicBezTo>
                    <a:pt x="456" y="971"/>
                    <a:pt x="461" y="971"/>
                    <a:pt x="466" y="972"/>
                  </a:cubicBezTo>
                  <a:cubicBezTo>
                    <a:pt x="468" y="972"/>
                    <a:pt x="469" y="971"/>
                    <a:pt x="469" y="970"/>
                  </a:cubicBezTo>
                  <a:cubicBezTo>
                    <a:pt x="469" y="968"/>
                    <a:pt x="468" y="967"/>
                    <a:pt x="467" y="967"/>
                  </a:cubicBezTo>
                  <a:close/>
                  <a:moveTo>
                    <a:pt x="496" y="967"/>
                  </a:moveTo>
                  <a:cubicBezTo>
                    <a:pt x="494" y="968"/>
                    <a:pt x="491" y="968"/>
                    <a:pt x="488" y="968"/>
                  </a:cubicBezTo>
                  <a:cubicBezTo>
                    <a:pt x="487" y="968"/>
                    <a:pt x="486" y="968"/>
                    <a:pt x="485" y="968"/>
                  </a:cubicBezTo>
                  <a:cubicBezTo>
                    <a:pt x="483" y="968"/>
                    <a:pt x="482" y="968"/>
                    <a:pt x="481" y="968"/>
                  </a:cubicBezTo>
                  <a:cubicBezTo>
                    <a:pt x="480" y="968"/>
                    <a:pt x="479" y="969"/>
                    <a:pt x="479" y="970"/>
                  </a:cubicBezTo>
                  <a:cubicBezTo>
                    <a:pt x="479" y="971"/>
                    <a:pt x="480" y="973"/>
                    <a:pt x="481" y="973"/>
                  </a:cubicBezTo>
                  <a:cubicBezTo>
                    <a:pt x="482" y="973"/>
                    <a:pt x="483" y="973"/>
                    <a:pt x="485" y="973"/>
                  </a:cubicBezTo>
                  <a:cubicBezTo>
                    <a:pt x="486" y="973"/>
                    <a:pt x="487" y="973"/>
                    <a:pt x="489" y="973"/>
                  </a:cubicBezTo>
                  <a:cubicBezTo>
                    <a:pt x="491" y="973"/>
                    <a:pt x="494" y="972"/>
                    <a:pt x="496" y="972"/>
                  </a:cubicBezTo>
                  <a:cubicBezTo>
                    <a:pt x="498" y="972"/>
                    <a:pt x="499" y="971"/>
                    <a:pt x="499" y="970"/>
                  </a:cubicBezTo>
                  <a:cubicBezTo>
                    <a:pt x="499" y="968"/>
                    <a:pt x="498" y="967"/>
                    <a:pt x="496" y="967"/>
                  </a:cubicBezTo>
                  <a:close/>
                  <a:moveTo>
                    <a:pt x="526" y="965"/>
                  </a:moveTo>
                  <a:cubicBezTo>
                    <a:pt x="521" y="965"/>
                    <a:pt x="516" y="966"/>
                    <a:pt x="511" y="966"/>
                  </a:cubicBezTo>
                  <a:cubicBezTo>
                    <a:pt x="510" y="966"/>
                    <a:pt x="509" y="968"/>
                    <a:pt x="509" y="969"/>
                  </a:cubicBezTo>
                  <a:cubicBezTo>
                    <a:pt x="509" y="970"/>
                    <a:pt x="510" y="971"/>
                    <a:pt x="512" y="971"/>
                  </a:cubicBezTo>
                  <a:cubicBezTo>
                    <a:pt x="517" y="971"/>
                    <a:pt x="522" y="970"/>
                    <a:pt x="527" y="969"/>
                  </a:cubicBezTo>
                  <a:cubicBezTo>
                    <a:pt x="528" y="969"/>
                    <a:pt x="529" y="968"/>
                    <a:pt x="529" y="967"/>
                  </a:cubicBezTo>
                  <a:cubicBezTo>
                    <a:pt x="528" y="965"/>
                    <a:pt x="527" y="964"/>
                    <a:pt x="526" y="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0" name="组合 429"/>
          <p:cNvGrpSpPr/>
          <p:nvPr/>
        </p:nvGrpSpPr>
        <p:grpSpPr>
          <a:xfrm>
            <a:off x="-123353" y="3244849"/>
            <a:ext cx="3279775" cy="3987801"/>
            <a:chOff x="236687" y="-17115"/>
            <a:chExt cx="3279775" cy="3987801"/>
          </a:xfrm>
        </p:grpSpPr>
        <p:sp>
          <p:nvSpPr>
            <p:cNvPr id="431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457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8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9" name="Picture 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" name="Picture 3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12" name="Picture 8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" name="Picture 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" name="Picture 8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" name="Picture 8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24" name="Picture 9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" name="Picture 9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6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626" name="Picture 20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7" name="Picture 20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8" name="Picture 20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9" name="Picture 2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0" name="Picture 20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1" name="Picture 20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2" name="Picture 207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3" name="Picture 208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" name="Picture 20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" name="Picture 210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211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7" name="Picture 212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8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643" name="Picture 218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4" name="Picture 219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" name="Picture 220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6" name="Picture 221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7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8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9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0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1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2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3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4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5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6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8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9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0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1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2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3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4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5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6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7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8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9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0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1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2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3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4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5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6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7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8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9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0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1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2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3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4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5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7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8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9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3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4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5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706" name="Picture 281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7" name="Picture 282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8" name="Picture 283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9" name="Picture 284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0" name="Picture 285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1" name="Picture 286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2" name="Picture 287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3" name="Picture 288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4" name="Picture 289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5" name="Picture 290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8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0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1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2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3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4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5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6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7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8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9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0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1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3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4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5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6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7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4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5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6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7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8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9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0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1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2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3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4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5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6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7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8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9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0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1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2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3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4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5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6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7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8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9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0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1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2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3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4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5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6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7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8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9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0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1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2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3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4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5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6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7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8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9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0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1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2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3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814" name="Picture 389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5" name="Picture 390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6" name="Picture 391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7" name="Picture 392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8" name="Picture 393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" name="Picture 394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" name="Picture 395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" name="Picture 396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3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4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5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8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9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0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1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2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3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4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5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6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7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8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9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0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1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2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43" name="TextBox 5"/>
          <p:cNvSpPr txBox="1">
            <a:spLocks noChangeArrowheads="1"/>
          </p:cNvSpPr>
          <p:nvPr/>
        </p:nvSpPr>
        <p:spPr bwMode="auto">
          <a:xfrm>
            <a:off x="5451994" y="3102578"/>
            <a:ext cx="2872581" cy="54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3200" dirty="0">
                <a:solidFill>
                  <a:srgbClr val="1C8E5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altLang="zh-CN" sz="3200" dirty="0">
              <a:solidFill>
                <a:srgbClr val="1C8E5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4" name="Text Placeholder 3"/>
          <p:cNvSpPr txBox="1">
            <a:spLocks/>
          </p:cNvSpPr>
          <p:nvPr/>
        </p:nvSpPr>
        <p:spPr>
          <a:xfrm>
            <a:off x="5451999" y="3642067"/>
            <a:ext cx="3381321" cy="6489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313">
              <a:spcBef>
                <a:spcPct val="20000"/>
              </a:spcBef>
              <a:defRPr/>
            </a:pPr>
            <a:r>
              <a:rPr lang="en-US" sz="1406" dirty="0">
                <a:solidFill>
                  <a:srgbClr val="1C8E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but the majority </a:t>
            </a:r>
            <a:r>
              <a:rPr lang="en-US" sz="1406" dirty="0" err="1">
                <a:solidFill>
                  <a:srgbClr val="1C8E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havesuffered</a:t>
            </a:r>
            <a:r>
              <a:rPr lang="en-US" sz="1406" dirty="0">
                <a:solidFill>
                  <a:srgbClr val="1C8E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alteration in some form, by injected.</a:t>
            </a:r>
          </a:p>
        </p:txBody>
      </p:sp>
      <p:sp>
        <p:nvSpPr>
          <p:cNvPr id="845" name="TextBox 6"/>
          <p:cNvSpPr txBox="1">
            <a:spLocks noChangeArrowheads="1"/>
          </p:cNvSpPr>
          <p:nvPr/>
        </p:nvSpPr>
        <p:spPr bwMode="auto">
          <a:xfrm>
            <a:off x="4245986" y="3009059"/>
            <a:ext cx="1043131" cy="95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621" dirty="0" smtClean="0">
                <a:solidFill>
                  <a:srgbClr val="1C8E5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altLang="zh-CN" sz="5621" dirty="0">
              <a:solidFill>
                <a:srgbClr val="1C8E5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1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" grpId="0"/>
      <p:bldP spid="844" grpId="0"/>
      <p:bldP spid="8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auto">
          <a:xfrm>
            <a:off x="1366869" y="3110076"/>
            <a:ext cx="2080736" cy="187601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8386" y="3659928"/>
            <a:ext cx="1277700" cy="8481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4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720256" y="1764599"/>
            <a:ext cx="6297975" cy="635112"/>
          </a:xfrm>
          <a:prstGeom prst="roundRect">
            <a:avLst>
              <a:gd name="adj" fmla="val 2063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3728221" y="1878291"/>
            <a:ext cx="769860" cy="4370538"/>
          </a:xfrm>
          <a:custGeom>
            <a:avLst/>
            <a:gdLst>
              <a:gd name="T0" fmla="*/ 1999 w 3544"/>
              <a:gd name="T1" fmla="*/ 9150 h 14563"/>
              <a:gd name="T2" fmla="*/ 1999 w 3544"/>
              <a:gd name="T3" fmla="*/ 12306 h 14563"/>
              <a:gd name="T4" fmla="*/ 2353 w 3544"/>
              <a:gd name="T5" fmla="*/ 13628 h 14563"/>
              <a:gd name="T6" fmla="*/ 3544 w 3544"/>
              <a:gd name="T7" fmla="*/ 14112 h 14563"/>
              <a:gd name="T8" fmla="*/ 3544 w 3544"/>
              <a:gd name="T9" fmla="*/ 14563 h 14563"/>
              <a:gd name="T10" fmla="*/ 1933 w 3544"/>
              <a:gd name="T11" fmla="*/ 14016 h 14563"/>
              <a:gd name="T12" fmla="*/ 1419 w 3544"/>
              <a:gd name="T13" fmla="*/ 12050 h 14563"/>
              <a:gd name="T14" fmla="*/ 1419 w 3544"/>
              <a:gd name="T15" fmla="*/ 9279 h 14563"/>
              <a:gd name="T16" fmla="*/ 1160 w 3544"/>
              <a:gd name="T17" fmla="*/ 8022 h 14563"/>
              <a:gd name="T18" fmla="*/ 0 w 3544"/>
              <a:gd name="T19" fmla="*/ 7475 h 14563"/>
              <a:gd name="T20" fmla="*/ 0 w 3544"/>
              <a:gd name="T21" fmla="*/ 7088 h 14563"/>
              <a:gd name="T22" fmla="*/ 1127 w 3544"/>
              <a:gd name="T23" fmla="*/ 6571 h 14563"/>
              <a:gd name="T24" fmla="*/ 1419 w 3544"/>
              <a:gd name="T25" fmla="*/ 5284 h 14563"/>
              <a:gd name="T26" fmla="*/ 1419 w 3544"/>
              <a:gd name="T27" fmla="*/ 2513 h 14563"/>
              <a:gd name="T28" fmla="*/ 1933 w 3544"/>
              <a:gd name="T29" fmla="*/ 547 h 14563"/>
              <a:gd name="T30" fmla="*/ 3544 w 3544"/>
              <a:gd name="T31" fmla="*/ 0 h 14563"/>
              <a:gd name="T32" fmla="*/ 3544 w 3544"/>
              <a:gd name="T33" fmla="*/ 451 h 14563"/>
              <a:gd name="T34" fmla="*/ 2353 w 3544"/>
              <a:gd name="T35" fmla="*/ 902 h 14563"/>
              <a:gd name="T36" fmla="*/ 1999 w 3544"/>
              <a:gd name="T37" fmla="*/ 2254 h 14563"/>
              <a:gd name="T38" fmla="*/ 1999 w 3544"/>
              <a:gd name="T39" fmla="*/ 5413 h 14563"/>
              <a:gd name="T40" fmla="*/ 580 w 3544"/>
              <a:gd name="T41" fmla="*/ 7275 h 14563"/>
              <a:gd name="T42" fmla="*/ 580 w 3544"/>
              <a:gd name="T43" fmla="*/ 7304 h 14563"/>
              <a:gd name="T44" fmla="*/ 1999 w 3544"/>
              <a:gd name="T45" fmla="*/ 9150 h 14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44" h="14563">
                <a:moveTo>
                  <a:pt x="1999" y="9150"/>
                </a:moveTo>
                <a:lnTo>
                  <a:pt x="1999" y="12306"/>
                </a:lnTo>
                <a:cubicBezTo>
                  <a:pt x="1999" y="12867"/>
                  <a:pt x="2117" y="13306"/>
                  <a:pt x="2353" y="13628"/>
                </a:cubicBezTo>
                <a:cubicBezTo>
                  <a:pt x="2590" y="13950"/>
                  <a:pt x="2986" y="14112"/>
                  <a:pt x="3544" y="14112"/>
                </a:cubicBezTo>
                <a:lnTo>
                  <a:pt x="3544" y="14563"/>
                </a:lnTo>
                <a:cubicBezTo>
                  <a:pt x="2815" y="14563"/>
                  <a:pt x="2276" y="14379"/>
                  <a:pt x="1933" y="14016"/>
                </a:cubicBezTo>
                <a:cubicBezTo>
                  <a:pt x="1589" y="13650"/>
                  <a:pt x="1419" y="12993"/>
                  <a:pt x="1419" y="12050"/>
                </a:cubicBezTo>
                <a:lnTo>
                  <a:pt x="1419" y="9279"/>
                </a:lnTo>
                <a:cubicBezTo>
                  <a:pt x="1419" y="8762"/>
                  <a:pt x="1333" y="8344"/>
                  <a:pt x="1160" y="8022"/>
                </a:cubicBezTo>
                <a:cubicBezTo>
                  <a:pt x="990" y="7701"/>
                  <a:pt x="602" y="7516"/>
                  <a:pt x="0" y="7475"/>
                </a:cubicBezTo>
                <a:lnTo>
                  <a:pt x="0" y="7088"/>
                </a:lnTo>
                <a:cubicBezTo>
                  <a:pt x="558" y="7002"/>
                  <a:pt x="935" y="6829"/>
                  <a:pt x="1127" y="6571"/>
                </a:cubicBezTo>
                <a:cubicBezTo>
                  <a:pt x="1322" y="6315"/>
                  <a:pt x="1419" y="5883"/>
                  <a:pt x="1419" y="5284"/>
                </a:cubicBezTo>
                <a:lnTo>
                  <a:pt x="1419" y="2513"/>
                </a:lnTo>
                <a:cubicBezTo>
                  <a:pt x="1419" y="1567"/>
                  <a:pt x="1589" y="913"/>
                  <a:pt x="1933" y="547"/>
                </a:cubicBezTo>
                <a:cubicBezTo>
                  <a:pt x="2276" y="181"/>
                  <a:pt x="2815" y="0"/>
                  <a:pt x="3544" y="0"/>
                </a:cubicBezTo>
                <a:lnTo>
                  <a:pt x="3544" y="451"/>
                </a:lnTo>
                <a:cubicBezTo>
                  <a:pt x="2986" y="451"/>
                  <a:pt x="2590" y="602"/>
                  <a:pt x="2353" y="902"/>
                </a:cubicBezTo>
                <a:cubicBezTo>
                  <a:pt x="2117" y="1201"/>
                  <a:pt x="1999" y="1652"/>
                  <a:pt x="1999" y="2254"/>
                </a:cubicBezTo>
                <a:lnTo>
                  <a:pt x="1999" y="5413"/>
                </a:lnTo>
                <a:cubicBezTo>
                  <a:pt x="1999" y="6265"/>
                  <a:pt x="1592" y="7275"/>
                  <a:pt x="580" y="7275"/>
                </a:cubicBezTo>
                <a:lnTo>
                  <a:pt x="580" y="7304"/>
                </a:lnTo>
                <a:cubicBezTo>
                  <a:pt x="1565" y="7304"/>
                  <a:pt x="1999" y="8309"/>
                  <a:pt x="1999" y="91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720256" y="2723590"/>
            <a:ext cx="6297975" cy="635112"/>
          </a:xfrm>
          <a:prstGeom prst="roundRect">
            <a:avLst>
              <a:gd name="adj" fmla="val 25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720256" y="3715965"/>
            <a:ext cx="6297975" cy="635112"/>
          </a:xfrm>
          <a:prstGeom prst="roundRect">
            <a:avLst>
              <a:gd name="adj" fmla="val 252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720256" y="4718651"/>
            <a:ext cx="6297975" cy="635112"/>
          </a:xfrm>
          <a:prstGeom prst="roundRect">
            <a:avLst>
              <a:gd name="adj" fmla="val 2682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0286" y="1906697"/>
            <a:ext cx="488047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0286" y="2848785"/>
            <a:ext cx="488047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0286" y="3848930"/>
            <a:ext cx="488047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0286" y="4849076"/>
            <a:ext cx="488047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736410" y="5714968"/>
            <a:ext cx="6297975" cy="635112"/>
          </a:xfrm>
          <a:prstGeom prst="roundRect">
            <a:avLst>
              <a:gd name="adj" fmla="val 2682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6440" y="5849222"/>
            <a:ext cx="488047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377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7"/>
          <p:cNvGrpSpPr/>
          <p:nvPr/>
        </p:nvGrpSpPr>
        <p:grpSpPr>
          <a:xfrm>
            <a:off x="1164369" y="2680221"/>
            <a:ext cx="2316294" cy="1514496"/>
            <a:chOff x="1" y="0"/>
            <a:chExt cx="4392858" cy="2872248"/>
          </a:xfrm>
        </p:grpSpPr>
        <p:sp>
          <p:nvSpPr>
            <p:cNvPr id="3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Shape 335"/>
            <p:cNvSpPr/>
            <p:nvPr/>
          </p:nvSpPr>
          <p:spPr>
            <a:xfrm>
              <a:off x="1498551" y="1229870"/>
              <a:ext cx="2042947" cy="447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42"/>
          <p:cNvGrpSpPr/>
          <p:nvPr/>
        </p:nvGrpSpPr>
        <p:grpSpPr>
          <a:xfrm>
            <a:off x="3181743" y="2680221"/>
            <a:ext cx="2316294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8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340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47"/>
          <p:cNvGrpSpPr/>
          <p:nvPr/>
        </p:nvGrpSpPr>
        <p:grpSpPr>
          <a:xfrm>
            <a:off x="5248957" y="2680221"/>
            <a:ext cx="2316294" cy="1514496"/>
            <a:chOff x="0" y="0"/>
            <a:chExt cx="4392859" cy="2872248"/>
          </a:xfrm>
        </p:grpSpPr>
        <p:sp>
          <p:nvSpPr>
            <p:cNvPr id="13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Shape 345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352"/>
          <p:cNvGrpSpPr/>
          <p:nvPr/>
        </p:nvGrpSpPr>
        <p:grpSpPr>
          <a:xfrm>
            <a:off x="7299143" y="2680221"/>
            <a:ext cx="2316291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18" name="Shape 34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Shape 350"/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357"/>
          <p:cNvGrpSpPr/>
          <p:nvPr/>
        </p:nvGrpSpPr>
        <p:grpSpPr>
          <a:xfrm>
            <a:off x="9378091" y="2680221"/>
            <a:ext cx="2316291" cy="1514496"/>
            <a:chOff x="0" y="0"/>
            <a:chExt cx="4392859" cy="2872248"/>
          </a:xfrm>
        </p:grpSpPr>
        <p:sp>
          <p:nvSpPr>
            <p:cNvPr id="23" name="Shape 35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355"/>
            <p:cNvSpPr/>
            <p:nvPr/>
          </p:nvSpPr>
          <p:spPr>
            <a:xfrm>
              <a:off x="1186405" y="1289715"/>
              <a:ext cx="3014432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360"/>
          <p:cNvGrpSpPr/>
          <p:nvPr/>
        </p:nvGrpSpPr>
        <p:grpSpPr>
          <a:xfrm>
            <a:off x="2098263" y="3978266"/>
            <a:ext cx="448507" cy="448507"/>
            <a:chOff x="0" y="0"/>
            <a:chExt cx="850594" cy="850594"/>
          </a:xfrm>
        </p:grpSpPr>
        <p:sp>
          <p:nvSpPr>
            <p:cNvPr id="28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0" name="Group 363"/>
          <p:cNvGrpSpPr/>
          <p:nvPr/>
        </p:nvGrpSpPr>
        <p:grpSpPr>
          <a:xfrm>
            <a:off x="4119893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1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362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3" name="Group 366"/>
          <p:cNvGrpSpPr/>
          <p:nvPr/>
        </p:nvGrpSpPr>
        <p:grpSpPr>
          <a:xfrm>
            <a:off x="6182851" y="3978266"/>
            <a:ext cx="448507" cy="448507"/>
            <a:chOff x="0" y="0"/>
            <a:chExt cx="850594" cy="850594"/>
          </a:xfrm>
        </p:grpSpPr>
        <p:sp>
          <p:nvSpPr>
            <p:cNvPr id="34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365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6" name="Group 369"/>
          <p:cNvGrpSpPr/>
          <p:nvPr/>
        </p:nvGrpSpPr>
        <p:grpSpPr>
          <a:xfrm>
            <a:off x="8233035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7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368"/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9" name="Group 372"/>
          <p:cNvGrpSpPr/>
          <p:nvPr/>
        </p:nvGrpSpPr>
        <p:grpSpPr>
          <a:xfrm>
            <a:off x="10311984" y="3978266"/>
            <a:ext cx="448507" cy="448507"/>
            <a:chOff x="0" y="0"/>
            <a:chExt cx="850594" cy="850594"/>
          </a:xfrm>
        </p:grpSpPr>
        <p:sp>
          <p:nvSpPr>
            <p:cNvPr id="40" name="Shape 370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Shape 371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43" name="Shape 373"/>
          <p:cNvSpPr/>
          <p:nvPr/>
        </p:nvSpPr>
        <p:spPr>
          <a:xfrm>
            <a:off x="139364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Shape 376"/>
          <p:cNvSpPr/>
          <p:nvPr/>
        </p:nvSpPr>
        <p:spPr>
          <a:xfrm>
            <a:off x="345462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Shape 379"/>
          <p:cNvSpPr/>
          <p:nvPr/>
        </p:nvSpPr>
        <p:spPr>
          <a:xfrm>
            <a:off x="5479631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Shape 382"/>
          <p:cNvSpPr/>
          <p:nvPr/>
        </p:nvSpPr>
        <p:spPr>
          <a:xfrm>
            <a:off x="756990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Shape 385"/>
          <p:cNvSpPr/>
          <p:nvPr/>
        </p:nvSpPr>
        <p:spPr>
          <a:xfrm>
            <a:off x="9630886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586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8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3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8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0"/>
      <p:bldP spid="7" grpId="0" animBg="1" advAuto="0"/>
      <p:bldP spid="12" grpId="0" advAuto="0"/>
      <p:bldP spid="17" grpId="0" animBg="1" advAuto="0"/>
      <p:bldP spid="22" grpId="0" advAuto="0"/>
      <p:bldP spid="27" grpId="0" advAuto="0"/>
      <p:bldP spid="30" grpId="0" animBg="1" advAuto="0"/>
      <p:bldP spid="33" grpId="0" advAuto="0"/>
      <p:bldP spid="36" grpId="0" animBg="1" advAuto="0"/>
      <p:bldP spid="39" grpId="0" advAuto="0"/>
      <p:bldP spid="43" grpId="0"/>
      <p:bldP spid="46" grpId="0"/>
      <p:bldP spid="49" grpId="0"/>
      <p:bldP spid="52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24645" y="2240575"/>
            <a:ext cx="1631915" cy="1668977"/>
            <a:chOff x="1108416" y="1691638"/>
            <a:chExt cx="1781907" cy="1822375"/>
          </a:xfrm>
        </p:grpSpPr>
        <p:sp>
          <p:nvSpPr>
            <p:cNvPr id="9" name="Oval 8"/>
            <p:cNvSpPr/>
            <p:nvPr/>
          </p:nvSpPr>
          <p:spPr>
            <a:xfrm flipH="1">
              <a:off x="1108416" y="1691638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805677" y="2079544"/>
              <a:ext cx="387383" cy="251895"/>
            </a:xfrm>
            <a:custGeom>
              <a:avLst/>
              <a:gdLst>
                <a:gd name="T0" fmla="*/ 13 w 94"/>
                <a:gd name="T1" fmla="*/ 0 h 61"/>
                <a:gd name="T2" fmla="*/ 82 w 94"/>
                <a:gd name="T3" fmla="*/ 0 h 61"/>
                <a:gd name="T4" fmla="*/ 89 w 94"/>
                <a:gd name="T5" fmla="*/ 2 h 61"/>
                <a:gd name="T6" fmla="*/ 47 w 94"/>
                <a:gd name="T7" fmla="*/ 33 h 61"/>
                <a:gd name="T8" fmla="*/ 6 w 94"/>
                <a:gd name="T9" fmla="*/ 2 h 61"/>
                <a:gd name="T10" fmla="*/ 13 w 94"/>
                <a:gd name="T11" fmla="*/ 0 h 61"/>
                <a:gd name="T12" fmla="*/ 94 w 94"/>
                <a:gd name="T13" fmla="*/ 9 h 61"/>
                <a:gd name="T14" fmla="*/ 67 w 94"/>
                <a:gd name="T15" fmla="*/ 29 h 61"/>
                <a:gd name="T16" fmla="*/ 93 w 94"/>
                <a:gd name="T17" fmla="*/ 53 h 61"/>
                <a:gd name="T18" fmla="*/ 94 w 94"/>
                <a:gd name="T19" fmla="*/ 48 h 61"/>
                <a:gd name="T20" fmla="*/ 94 w 94"/>
                <a:gd name="T21" fmla="*/ 12 h 61"/>
                <a:gd name="T22" fmla="*/ 94 w 94"/>
                <a:gd name="T23" fmla="*/ 9 h 61"/>
                <a:gd name="T24" fmla="*/ 87 w 94"/>
                <a:gd name="T25" fmla="*/ 60 h 61"/>
                <a:gd name="T26" fmla="*/ 82 w 94"/>
                <a:gd name="T27" fmla="*/ 61 h 61"/>
                <a:gd name="T28" fmla="*/ 13 w 94"/>
                <a:gd name="T29" fmla="*/ 61 h 61"/>
                <a:gd name="T30" fmla="*/ 6 w 94"/>
                <a:gd name="T31" fmla="*/ 59 h 61"/>
                <a:gd name="T32" fmla="*/ 34 w 94"/>
                <a:gd name="T33" fmla="*/ 34 h 61"/>
                <a:gd name="T34" fmla="*/ 44 w 94"/>
                <a:gd name="T35" fmla="*/ 42 h 61"/>
                <a:gd name="T36" fmla="*/ 47 w 94"/>
                <a:gd name="T37" fmla="*/ 44 h 61"/>
                <a:gd name="T38" fmla="*/ 50 w 94"/>
                <a:gd name="T39" fmla="*/ 42 h 61"/>
                <a:gd name="T40" fmla="*/ 60 w 94"/>
                <a:gd name="T41" fmla="*/ 35 h 61"/>
                <a:gd name="T42" fmla="*/ 87 w 94"/>
                <a:gd name="T43" fmla="*/ 60 h 61"/>
                <a:gd name="T44" fmla="*/ 1 w 94"/>
                <a:gd name="T45" fmla="*/ 52 h 61"/>
                <a:gd name="T46" fmla="*/ 27 w 94"/>
                <a:gd name="T47" fmla="*/ 29 h 61"/>
                <a:gd name="T48" fmla="*/ 1 w 94"/>
                <a:gd name="T49" fmla="*/ 9 h 61"/>
                <a:gd name="T50" fmla="*/ 0 w 94"/>
                <a:gd name="T51" fmla="*/ 12 h 61"/>
                <a:gd name="T52" fmla="*/ 0 w 94"/>
                <a:gd name="T53" fmla="*/ 48 h 61"/>
                <a:gd name="T54" fmla="*/ 1 w 94"/>
                <a:gd name="T5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61">
                  <a:moveTo>
                    <a:pt x="13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7" y="1"/>
                    <a:pt x="89" y="2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1"/>
                    <a:pt x="10" y="0"/>
                    <a:pt x="13" y="0"/>
                  </a:cubicBezTo>
                  <a:close/>
                  <a:moveTo>
                    <a:pt x="94" y="9"/>
                  </a:moveTo>
                  <a:cubicBezTo>
                    <a:pt x="67" y="29"/>
                    <a:pt x="67" y="29"/>
                    <a:pt x="67" y="2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4" y="52"/>
                    <a:pt x="94" y="50"/>
                    <a:pt x="94" y="48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1"/>
                    <a:pt x="94" y="10"/>
                    <a:pt x="94" y="9"/>
                  </a:cubicBezTo>
                  <a:close/>
                  <a:moveTo>
                    <a:pt x="87" y="60"/>
                  </a:moveTo>
                  <a:cubicBezTo>
                    <a:pt x="85" y="60"/>
                    <a:pt x="84" y="61"/>
                    <a:pt x="8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0" y="61"/>
                    <a:pt x="8" y="60"/>
                    <a:pt x="6" y="59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87" y="60"/>
                    <a:pt x="87" y="60"/>
                    <a:pt x="87" y="60"/>
                  </a:cubicBezTo>
                  <a:close/>
                  <a:moveTo>
                    <a:pt x="1" y="52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51"/>
                    <a:pt x="1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09232" y="2460170"/>
              <a:ext cx="1380278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18064" y="3286290"/>
            <a:ext cx="1631915" cy="1631915"/>
            <a:chOff x="2739096" y="2833465"/>
            <a:chExt cx="1781907" cy="1781907"/>
          </a:xfrm>
        </p:grpSpPr>
        <p:sp>
          <p:nvSpPr>
            <p:cNvPr id="12" name="Oval 11"/>
            <p:cNvSpPr/>
            <p:nvPr/>
          </p:nvSpPr>
          <p:spPr>
            <a:xfrm flipH="1">
              <a:off x="2739096" y="2833465"/>
              <a:ext cx="1781907" cy="17819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3442082" y="3124672"/>
              <a:ext cx="375934" cy="383568"/>
            </a:xfrm>
            <a:custGeom>
              <a:avLst/>
              <a:gdLst>
                <a:gd name="T0" fmla="*/ 87 w 91"/>
                <a:gd name="T1" fmla="*/ 39 h 93"/>
                <a:gd name="T2" fmla="*/ 91 w 91"/>
                <a:gd name="T3" fmla="*/ 46 h 93"/>
                <a:gd name="T4" fmla="*/ 91 w 91"/>
                <a:gd name="T5" fmla="*/ 83 h 93"/>
                <a:gd name="T6" fmla="*/ 81 w 91"/>
                <a:gd name="T7" fmla="*/ 93 h 93"/>
                <a:gd name="T8" fmla="*/ 10 w 91"/>
                <a:gd name="T9" fmla="*/ 93 h 93"/>
                <a:gd name="T10" fmla="*/ 0 w 91"/>
                <a:gd name="T11" fmla="*/ 83 h 93"/>
                <a:gd name="T12" fmla="*/ 0 w 91"/>
                <a:gd name="T13" fmla="*/ 46 h 93"/>
                <a:gd name="T14" fmla="*/ 3 w 91"/>
                <a:gd name="T15" fmla="*/ 40 h 93"/>
                <a:gd name="T16" fmla="*/ 3 w 91"/>
                <a:gd name="T17" fmla="*/ 40 h 93"/>
                <a:gd name="T18" fmla="*/ 3 w 91"/>
                <a:gd name="T19" fmla="*/ 40 h 93"/>
                <a:gd name="T20" fmla="*/ 3 w 91"/>
                <a:gd name="T21" fmla="*/ 39 h 93"/>
                <a:gd name="T22" fmla="*/ 40 w 91"/>
                <a:gd name="T23" fmla="*/ 3 h 93"/>
                <a:gd name="T24" fmla="*/ 51 w 91"/>
                <a:gd name="T25" fmla="*/ 3 h 93"/>
                <a:gd name="T26" fmla="*/ 87 w 91"/>
                <a:gd name="T27" fmla="*/ 39 h 93"/>
                <a:gd name="T28" fmla="*/ 16 w 91"/>
                <a:gd name="T29" fmla="*/ 30 h 93"/>
                <a:gd name="T30" fmla="*/ 16 w 91"/>
                <a:gd name="T31" fmla="*/ 52 h 93"/>
                <a:gd name="T32" fmla="*/ 46 w 91"/>
                <a:gd name="T33" fmla="*/ 75 h 93"/>
                <a:gd name="T34" fmla="*/ 73 w 91"/>
                <a:gd name="T35" fmla="*/ 54 h 93"/>
                <a:gd name="T36" fmla="*/ 73 w 91"/>
                <a:gd name="T37" fmla="*/ 30 h 93"/>
                <a:gd name="T38" fmla="*/ 16 w 91"/>
                <a:gd name="T39" fmla="*/ 30 h 93"/>
                <a:gd name="T40" fmla="*/ 26 w 91"/>
                <a:gd name="T41" fmla="*/ 35 h 93"/>
                <a:gd name="T42" fmla="*/ 26 w 91"/>
                <a:gd name="T43" fmla="*/ 39 h 93"/>
                <a:gd name="T44" fmla="*/ 64 w 91"/>
                <a:gd name="T45" fmla="*/ 39 h 93"/>
                <a:gd name="T46" fmla="*/ 64 w 91"/>
                <a:gd name="T47" fmla="*/ 35 h 93"/>
                <a:gd name="T48" fmla="*/ 26 w 91"/>
                <a:gd name="T49" fmla="*/ 35 h 93"/>
                <a:gd name="T50" fmla="*/ 26 w 91"/>
                <a:gd name="T51" fmla="*/ 51 h 93"/>
                <a:gd name="T52" fmla="*/ 26 w 91"/>
                <a:gd name="T53" fmla="*/ 55 h 93"/>
                <a:gd name="T54" fmla="*/ 64 w 91"/>
                <a:gd name="T55" fmla="*/ 55 h 93"/>
                <a:gd name="T56" fmla="*/ 64 w 91"/>
                <a:gd name="T57" fmla="*/ 51 h 93"/>
                <a:gd name="T58" fmla="*/ 26 w 91"/>
                <a:gd name="T59" fmla="*/ 51 h 93"/>
                <a:gd name="T60" fmla="*/ 26 w 91"/>
                <a:gd name="T61" fmla="*/ 43 h 93"/>
                <a:gd name="T62" fmla="*/ 26 w 91"/>
                <a:gd name="T63" fmla="*/ 47 h 93"/>
                <a:gd name="T64" fmla="*/ 64 w 91"/>
                <a:gd name="T65" fmla="*/ 47 h 93"/>
                <a:gd name="T66" fmla="*/ 64 w 91"/>
                <a:gd name="T67" fmla="*/ 43 h 93"/>
                <a:gd name="T68" fmla="*/ 26 w 91"/>
                <a:gd name="T69" fmla="*/ 43 h 93"/>
                <a:gd name="T70" fmla="*/ 10 w 91"/>
                <a:gd name="T71" fmla="*/ 87 h 93"/>
                <a:gd name="T72" fmla="*/ 28 w 91"/>
                <a:gd name="T73" fmla="*/ 70 h 93"/>
                <a:gd name="T74" fmla="*/ 28 w 91"/>
                <a:gd name="T75" fmla="*/ 67 h 93"/>
                <a:gd name="T76" fmla="*/ 26 w 91"/>
                <a:gd name="T77" fmla="*/ 67 h 93"/>
                <a:gd name="T78" fmla="*/ 8 w 91"/>
                <a:gd name="T79" fmla="*/ 84 h 93"/>
                <a:gd name="T80" fmla="*/ 8 w 91"/>
                <a:gd name="T81" fmla="*/ 87 h 93"/>
                <a:gd name="T82" fmla="*/ 10 w 91"/>
                <a:gd name="T83" fmla="*/ 87 h 93"/>
                <a:gd name="T84" fmla="*/ 85 w 91"/>
                <a:gd name="T85" fmla="*/ 84 h 93"/>
                <a:gd name="T86" fmla="*/ 67 w 91"/>
                <a:gd name="T87" fmla="*/ 67 h 93"/>
                <a:gd name="T88" fmla="*/ 64 w 91"/>
                <a:gd name="T89" fmla="*/ 67 h 93"/>
                <a:gd name="T90" fmla="*/ 64 w 91"/>
                <a:gd name="T91" fmla="*/ 70 h 93"/>
                <a:gd name="T92" fmla="*/ 82 w 91"/>
                <a:gd name="T93" fmla="*/ 87 h 93"/>
                <a:gd name="T94" fmla="*/ 85 w 91"/>
                <a:gd name="T95" fmla="*/ 87 h 93"/>
                <a:gd name="T96" fmla="*/ 85 w 91"/>
                <a:gd name="T97" fmla="*/ 8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93">
                  <a:moveTo>
                    <a:pt x="87" y="39"/>
                  </a:moveTo>
                  <a:cubicBezTo>
                    <a:pt x="89" y="40"/>
                    <a:pt x="91" y="43"/>
                    <a:pt x="91" y="4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9"/>
                    <a:pt x="86" y="93"/>
                    <a:pt x="81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5" y="93"/>
                    <a:pt x="0" y="89"/>
                    <a:pt x="0" y="8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1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3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0"/>
                    <a:pt x="47" y="0"/>
                    <a:pt x="51" y="3"/>
                  </a:cubicBezTo>
                  <a:cubicBezTo>
                    <a:pt x="87" y="39"/>
                    <a:pt x="87" y="39"/>
                    <a:pt x="87" y="39"/>
                  </a:cubicBezTo>
                  <a:close/>
                  <a:moveTo>
                    <a:pt x="16" y="30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16" y="30"/>
                    <a:pt x="16" y="30"/>
                    <a:pt x="16" y="30"/>
                  </a:cubicBezTo>
                  <a:close/>
                  <a:moveTo>
                    <a:pt x="26" y="35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  <a:moveTo>
                    <a:pt x="26" y="51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26" y="51"/>
                    <a:pt x="26" y="51"/>
                    <a:pt x="26" y="51"/>
                  </a:cubicBezTo>
                  <a:close/>
                  <a:moveTo>
                    <a:pt x="26" y="43"/>
                  </a:moveTo>
                  <a:cubicBezTo>
                    <a:pt x="26" y="47"/>
                    <a:pt x="26" y="47"/>
                    <a:pt x="26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10" y="87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9" y="69"/>
                    <a:pt x="29" y="68"/>
                    <a:pt x="28" y="67"/>
                  </a:cubicBezTo>
                  <a:cubicBezTo>
                    <a:pt x="28" y="66"/>
                    <a:pt x="27" y="66"/>
                    <a:pt x="26" y="67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8" y="87"/>
                  </a:cubicBezTo>
                  <a:cubicBezTo>
                    <a:pt x="8" y="88"/>
                    <a:pt x="10" y="88"/>
                    <a:pt x="10" y="87"/>
                  </a:cubicBezTo>
                  <a:close/>
                  <a:moveTo>
                    <a:pt x="85" y="84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66" y="66"/>
                    <a:pt x="65" y="66"/>
                    <a:pt x="64" y="67"/>
                  </a:cubicBezTo>
                  <a:cubicBezTo>
                    <a:pt x="63" y="68"/>
                    <a:pt x="63" y="69"/>
                    <a:pt x="64" y="70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8"/>
                    <a:pt x="84" y="88"/>
                    <a:pt x="85" y="87"/>
                  </a:cubicBezTo>
                  <a:cubicBezTo>
                    <a:pt x="85" y="86"/>
                    <a:pt x="85" y="85"/>
                    <a:pt x="85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14244" y="3628717"/>
              <a:ext cx="1431612" cy="892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04898" y="3286289"/>
            <a:ext cx="1631915" cy="1693447"/>
            <a:chOff x="6000456" y="2833465"/>
            <a:chExt cx="1781907" cy="1849095"/>
          </a:xfrm>
        </p:grpSpPr>
        <p:sp>
          <p:nvSpPr>
            <p:cNvPr id="11" name="Oval 10"/>
            <p:cNvSpPr/>
            <p:nvPr/>
          </p:nvSpPr>
          <p:spPr>
            <a:xfrm flipH="1">
              <a:off x="6000456" y="2833465"/>
              <a:ext cx="1781907" cy="17819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6718709" y="3180944"/>
              <a:ext cx="345401" cy="395018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213198" y="3628717"/>
              <a:ext cx="1356425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391734" y="3286291"/>
            <a:ext cx="1631915" cy="1693447"/>
            <a:chOff x="9261816" y="2833466"/>
            <a:chExt cx="1781907" cy="1849094"/>
          </a:xfrm>
        </p:grpSpPr>
        <p:sp>
          <p:nvSpPr>
            <p:cNvPr id="10" name="Oval 9"/>
            <p:cNvSpPr/>
            <p:nvPr/>
          </p:nvSpPr>
          <p:spPr>
            <a:xfrm flipH="1">
              <a:off x="9261816" y="2833466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9965756" y="3209080"/>
              <a:ext cx="374026" cy="263345"/>
            </a:xfrm>
            <a:custGeom>
              <a:avLst/>
              <a:gdLst>
                <a:gd name="T0" fmla="*/ 65 w 91"/>
                <a:gd name="T1" fmla="*/ 9 h 64"/>
                <a:gd name="T2" fmla="*/ 34 w 91"/>
                <a:gd name="T3" fmla="*/ 9 h 64"/>
                <a:gd name="T4" fmla="*/ 27 w 91"/>
                <a:gd name="T5" fmla="*/ 0 h 64"/>
                <a:gd name="T6" fmla="*/ 5 w 91"/>
                <a:gd name="T7" fmla="*/ 0 h 64"/>
                <a:gd name="T8" fmla="*/ 0 w 91"/>
                <a:gd name="T9" fmla="*/ 4 h 64"/>
                <a:gd name="T10" fmla="*/ 0 w 91"/>
                <a:gd name="T11" fmla="*/ 50 h 64"/>
                <a:gd name="T12" fmla="*/ 4 w 91"/>
                <a:gd name="T13" fmla="*/ 54 h 64"/>
                <a:gd name="T14" fmla="*/ 14 w 91"/>
                <a:gd name="T15" fmla="*/ 25 h 64"/>
                <a:gd name="T16" fmla="*/ 20 w 91"/>
                <a:gd name="T17" fmla="*/ 18 h 64"/>
                <a:gd name="T18" fmla="*/ 29 w 91"/>
                <a:gd name="T19" fmla="*/ 14 h 64"/>
                <a:gd name="T20" fmla="*/ 60 w 91"/>
                <a:gd name="T21" fmla="*/ 14 h 64"/>
                <a:gd name="T22" fmla="*/ 65 w 91"/>
                <a:gd name="T23" fmla="*/ 9 h 64"/>
                <a:gd name="T24" fmla="*/ 72 w 91"/>
                <a:gd name="T25" fmla="*/ 15 h 64"/>
                <a:gd name="T26" fmla="*/ 66 w 91"/>
                <a:gd name="T27" fmla="*/ 15 h 64"/>
                <a:gd name="T28" fmla="*/ 79 w 91"/>
                <a:gd name="T29" fmla="*/ 1 h 64"/>
                <a:gd name="T30" fmla="*/ 90 w 91"/>
                <a:gd name="T31" fmla="*/ 15 h 64"/>
                <a:gd name="T32" fmla="*/ 85 w 91"/>
                <a:gd name="T33" fmla="*/ 15 h 64"/>
                <a:gd name="T34" fmla="*/ 59 w 91"/>
                <a:gd name="T35" fmla="*/ 36 h 64"/>
                <a:gd name="T36" fmla="*/ 59 w 91"/>
                <a:gd name="T37" fmla="*/ 33 h 64"/>
                <a:gd name="T38" fmla="*/ 72 w 91"/>
                <a:gd name="T39" fmla="*/ 15 h 64"/>
                <a:gd name="T40" fmla="*/ 79 w 91"/>
                <a:gd name="T41" fmla="*/ 64 h 64"/>
                <a:gd name="T42" fmla="*/ 11 w 91"/>
                <a:gd name="T43" fmla="*/ 64 h 64"/>
                <a:gd name="T44" fmla="*/ 22 w 91"/>
                <a:gd name="T45" fmla="*/ 31 h 64"/>
                <a:gd name="T46" fmla="*/ 26 w 91"/>
                <a:gd name="T47" fmla="*/ 26 h 64"/>
                <a:gd name="T48" fmla="*/ 33 w 91"/>
                <a:gd name="T49" fmla="*/ 23 h 64"/>
                <a:gd name="T50" fmla="*/ 63 w 91"/>
                <a:gd name="T51" fmla="*/ 23 h 64"/>
                <a:gd name="T52" fmla="*/ 57 w 91"/>
                <a:gd name="T53" fmla="*/ 28 h 64"/>
                <a:gd name="T54" fmla="*/ 54 w 91"/>
                <a:gd name="T55" fmla="*/ 30 h 64"/>
                <a:gd name="T56" fmla="*/ 54 w 91"/>
                <a:gd name="T57" fmla="*/ 41 h 64"/>
                <a:gd name="T58" fmla="*/ 59 w 91"/>
                <a:gd name="T59" fmla="*/ 41 h 64"/>
                <a:gd name="T60" fmla="*/ 87 w 91"/>
                <a:gd name="T61" fmla="*/ 23 h 64"/>
                <a:gd name="T62" fmla="*/ 89 w 91"/>
                <a:gd name="T63" fmla="*/ 24 h 64"/>
                <a:gd name="T64" fmla="*/ 91 w 91"/>
                <a:gd name="T65" fmla="*/ 25 h 64"/>
                <a:gd name="T66" fmla="*/ 91 w 91"/>
                <a:gd name="T67" fmla="*/ 28 h 64"/>
                <a:gd name="T68" fmla="*/ 91 w 91"/>
                <a:gd name="T69" fmla="*/ 30 h 64"/>
                <a:gd name="T70" fmla="*/ 79 w 91"/>
                <a:gd name="T7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64">
                  <a:moveTo>
                    <a:pt x="65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2" y="54"/>
                    <a:pt x="4" y="5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2"/>
                    <a:pt x="17" y="20"/>
                    <a:pt x="20" y="18"/>
                  </a:cubicBezTo>
                  <a:cubicBezTo>
                    <a:pt x="22" y="16"/>
                    <a:pt x="26" y="14"/>
                    <a:pt x="29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5" y="9"/>
                    <a:pt x="65" y="9"/>
                    <a:pt x="65" y="9"/>
                  </a:cubicBezTo>
                  <a:close/>
                  <a:moveTo>
                    <a:pt x="72" y="15"/>
                  </a:moveTo>
                  <a:cubicBezTo>
                    <a:pt x="66" y="15"/>
                    <a:pt x="66" y="15"/>
                    <a:pt x="66" y="15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2" y="28"/>
                    <a:pt x="72" y="35"/>
                    <a:pt x="59" y="36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6" y="29"/>
                    <a:pt x="70" y="23"/>
                    <a:pt x="72" y="15"/>
                  </a:cubicBezTo>
                  <a:close/>
                  <a:moveTo>
                    <a:pt x="79" y="64"/>
                  </a:moveTo>
                  <a:cubicBezTo>
                    <a:pt x="11" y="64"/>
                    <a:pt x="11" y="64"/>
                    <a:pt x="11" y="64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29"/>
                    <a:pt x="24" y="27"/>
                    <a:pt x="26" y="26"/>
                  </a:cubicBezTo>
                  <a:cubicBezTo>
                    <a:pt x="28" y="24"/>
                    <a:pt x="31" y="23"/>
                    <a:pt x="3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1" y="25"/>
                    <a:pt x="59" y="27"/>
                    <a:pt x="57" y="28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72" y="40"/>
                    <a:pt x="82" y="34"/>
                    <a:pt x="87" y="23"/>
                  </a:cubicBezTo>
                  <a:cubicBezTo>
                    <a:pt x="88" y="23"/>
                    <a:pt x="88" y="24"/>
                    <a:pt x="89" y="24"/>
                  </a:cubicBezTo>
                  <a:cubicBezTo>
                    <a:pt x="89" y="24"/>
                    <a:pt x="90" y="25"/>
                    <a:pt x="91" y="25"/>
                  </a:cubicBezTo>
                  <a:cubicBezTo>
                    <a:pt x="91" y="26"/>
                    <a:pt x="91" y="27"/>
                    <a:pt x="91" y="28"/>
                  </a:cubicBezTo>
                  <a:cubicBezTo>
                    <a:pt x="91" y="28"/>
                    <a:pt x="91" y="29"/>
                    <a:pt x="91" y="30"/>
                  </a:cubicBezTo>
                  <a:lnTo>
                    <a:pt x="79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467685" y="3628717"/>
              <a:ext cx="1370169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11481" y="2240575"/>
            <a:ext cx="1631915" cy="1668977"/>
            <a:chOff x="4369776" y="1691638"/>
            <a:chExt cx="1781907" cy="1822375"/>
          </a:xfrm>
        </p:grpSpPr>
        <p:sp>
          <p:nvSpPr>
            <p:cNvPr id="8" name="Oval 7"/>
            <p:cNvSpPr/>
            <p:nvPr/>
          </p:nvSpPr>
          <p:spPr>
            <a:xfrm flipH="1">
              <a:off x="4369776" y="1691638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086120" y="1900044"/>
              <a:ext cx="349218" cy="431275"/>
            </a:xfrm>
            <a:custGeom>
              <a:avLst/>
              <a:gdLst>
                <a:gd name="T0" fmla="*/ 0 w 85"/>
                <a:gd name="T1" fmla="*/ 29 h 105"/>
                <a:gd name="T2" fmla="*/ 50 w 85"/>
                <a:gd name="T3" fmla="*/ 0 h 105"/>
                <a:gd name="T4" fmla="*/ 70 w 85"/>
                <a:gd name="T5" fmla="*/ 35 h 105"/>
                <a:gd name="T6" fmla="*/ 56 w 85"/>
                <a:gd name="T7" fmla="*/ 42 h 105"/>
                <a:gd name="T8" fmla="*/ 69 w 85"/>
                <a:gd name="T9" fmla="*/ 64 h 105"/>
                <a:gd name="T10" fmla="*/ 67 w 85"/>
                <a:gd name="T11" fmla="*/ 68 h 105"/>
                <a:gd name="T12" fmla="*/ 72 w 85"/>
                <a:gd name="T13" fmla="*/ 69 h 105"/>
                <a:gd name="T14" fmla="*/ 70 w 85"/>
                <a:gd name="T15" fmla="*/ 73 h 105"/>
                <a:gd name="T16" fmla="*/ 72 w 85"/>
                <a:gd name="T17" fmla="*/ 77 h 105"/>
                <a:gd name="T18" fmla="*/ 77 w 85"/>
                <a:gd name="T19" fmla="*/ 77 h 105"/>
                <a:gd name="T20" fmla="*/ 81 w 85"/>
                <a:gd name="T21" fmla="*/ 85 h 105"/>
                <a:gd name="T22" fmla="*/ 80 w 85"/>
                <a:gd name="T23" fmla="*/ 89 h 105"/>
                <a:gd name="T24" fmla="*/ 85 w 85"/>
                <a:gd name="T25" fmla="*/ 91 h 105"/>
                <a:gd name="T26" fmla="*/ 79 w 85"/>
                <a:gd name="T27" fmla="*/ 98 h 105"/>
                <a:gd name="T28" fmla="*/ 69 w 85"/>
                <a:gd name="T29" fmla="*/ 81 h 105"/>
                <a:gd name="T30" fmla="*/ 65 w 85"/>
                <a:gd name="T31" fmla="*/ 83 h 105"/>
                <a:gd name="T32" fmla="*/ 76 w 85"/>
                <a:gd name="T33" fmla="*/ 102 h 105"/>
                <a:gd name="T34" fmla="*/ 73 w 85"/>
                <a:gd name="T35" fmla="*/ 105 h 105"/>
                <a:gd name="T36" fmla="*/ 71 w 85"/>
                <a:gd name="T37" fmla="*/ 105 h 105"/>
                <a:gd name="T38" fmla="*/ 46 w 85"/>
                <a:gd name="T39" fmla="*/ 63 h 105"/>
                <a:gd name="T40" fmla="*/ 45 w 85"/>
                <a:gd name="T41" fmla="*/ 64 h 105"/>
                <a:gd name="T42" fmla="*/ 68 w 85"/>
                <a:gd name="T43" fmla="*/ 105 h 105"/>
                <a:gd name="T44" fmla="*/ 63 w 85"/>
                <a:gd name="T45" fmla="*/ 104 h 105"/>
                <a:gd name="T46" fmla="*/ 34 w 85"/>
                <a:gd name="T47" fmla="*/ 55 h 105"/>
                <a:gd name="T48" fmla="*/ 20 w 85"/>
                <a:gd name="T49" fmla="*/ 63 h 105"/>
                <a:gd name="T50" fmla="*/ 0 w 85"/>
                <a:gd name="T51" fmla="*/ 29 h 105"/>
                <a:gd name="T52" fmla="*/ 14 w 85"/>
                <a:gd name="T53" fmla="*/ 28 h 105"/>
                <a:gd name="T54" fmla="*/ 22 w 85"/>
                <a:gd name="T55" fmla="*/ 42 h 105"/>
                <a:gd name="T56" fmla="*/ 49 w 85"/>
                <a:gd name="T57" fmla="*/ 26 h 105"/>
                <a:gd name="T58" fmla="*/ 42 w 85"/>
                <a:gd name="T59" fmla="*/ 12 h 105"/>
                <a:gd name="T60" fmla="*/ 14 w 85"/>
                <a:gd name="T61" fmla="*/ 2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05">
                  <a:moveTo>
                    <a:pt x="0" y="29"/>
                  </a:moveTo>
                  <a:cubicBezTo>
                    <a:pt x="13" y="12"/>
                    <a:pt x="30" y="3"/>
                    <a:pt x="50" y="0"/>
                  </a:cubicBezTo>
                  <a:cubicBezTo>
                    <a:pt x="56" y="11"/>
                    <a:pt x="63" y="23"/>
                    <a:pt x="70" y="3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3" y="52"/>
                    <a:pt x="7" y="40"/>
                    <a:pt x="0" y="29"/>
                  </a:cubicBezTo>
                  <a:close/>
                  <a:moveTo>
                    <a:pt x="14" y="28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14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63721" y="2460170"/>
              <a:ext cx="1394018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98315" y="2240575"/>
            <a:ext cx="1631915" cy="1668977"/>
            <a:chOff x="7631136" y="1691638"/>
            <a:chExt cx="1781907" cy="1822375"/>
          </a:xfrm>
        </p:grpSpPr>
        <p:sp>
          <p:nvSpPr>
            <p:cNvPr id="7" name="Oval 6"/>
            <p:cNvSpPr/>
            <p:nvPr/>
          </p:nvSpPr>
          <p:spPr>
            <a:xfrm flipH="1">
              <a:off x="7631136" y="1691638"/>
              <a:ext cx="1781907" cy="178190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290231" y="1926902"/>
              <a:ext cx="463715" cy="444634"/>
            </a:xfrm>
            <a:custGeom>
              <a:avLst/>
              <a:gdLst>
                <a:gd name="T0" fmla="*/ 68 w 113"/>
                <a:gd name="T1" fmla="*/ 54 h 108"/>
                <a:gd name="T2" fmla="*/ 45 w 113"/>
                <a:gd name="T3" fmla="*/ 54 h 108"/>
                <a:gd name="T4" fmla="*/ 48 w 113"/>
                <a:gd name="T5" fmla="*/ 32 h 108"/>
                <a:gd name="T6" fmla="*/ 0 w 113"/>
                <a:gd name="T7" fmla="*/ 54 h 108"/>
                <a:gd name="T8" fmla="*/ 17 w 113"/>
                <a:gd name="T9" fmla="*/ 93 h 108"/>
                <a:gd name="T10" fmla="*/ 62 w 113"/>
                <a:gd name="T11" fmla="*/ 78 h 108"/>
                <a:gd name="T12" fmla="*/ 38 w 113"/>
                <a:gd name="T13" fmla="*/ 84 h 108"/>
                <a:gd name="T14" fmla="*/ 26 w 113"/>
                <a:gd name="T15" fmla="*/ 73 h 108"/>
                <a:gd name="T16" fmla="*/ 57 w 113"/>
                <a:gd name="T17" fmla="*/ 76 h 108"/>
                <a:gd name="T18" fmla="*/ 79 w 113"/>
                <a:gd name="T19" fmla="*/ 82 h 108"/>
                <a:gd name="T20" fmla="*/ 64 w 113"/>
                <a:gd name="T21" fmla="*/ 89 h 108"/>
                <a:gd name="T22" fmla="*/ 52 w 113"/>
                <a:gd name="T23" fmla="*/ 89 h 108"/>
                <a:gd name="T24" fmla="*/ 80 w 113"/>
                <a:gd name="T25" fmla="*/ 105 h 108"/>
                <a:gd name="T26" fmla="*/ 86 w 113"/>
                <a:gd name="T27" fmla="*/ 73 h 108"/>
                <a:gd name="T28" fmla="*/ 113 w 113"/>
                <a:gd name="T29" fmla="*/ 54 h 108"/>
                <a:gd name="T30" fmla="*/ 70 w 113"/>
                <a:gd name="T31" fmla="*/ 32 h 108"/>
                <a:gd name="T32" fmla="*/ 76 w 113"/>
                <a:gd name="T33" fmla="*/ 23 h 108"/>
                <a:gd name="T34" fmla="*/ 88 w 113"/>
                <a:gd name="T35" fmla="*/ 33 h 108"/>
                <a:gd name="T36" fmla="*/ 96 w 113"/>
                <a:gd name="T37" fmla="*/ 14 h 108"/>
                <a:gd name="T38" fmla="*/ 63 w 113"/>
                <a:gd name="T39" fmla="*/ 20 h 108"/>
                <a:gd name="T40" fmla="*/ 33 w 113"/>
                <a:gd name="T41" fmla="*/ 3 h 108"/>
                <a:gd name="T42" fmla="*/ 26 w 113"/>
                <a:gd name="T43" fmla="*/ 29 h 108"/>
                <a:gd name="T44" fmla="*/ 34 w 113"/>
                <a:gd name="T45" fmla="*/ 25 h 108"/>
                <a:gd name="T46" fmla="*/ 49 w 113"/>
                <a:gd name="T47" fmla="*/ 18 h 108"/>
                <a:gd name="T48" fmla="*/ 48 w 113"/>
                <a:gd name="T49" fmla="*/ 32 h 108"/>
                <a:gd name="T50" fmla="*/ 92 w 113"/>
                <a:gd name="T51" fmla="*/ 45 h 108"/>
                <a:gd name="T52" fmla="*/ 92 w 113"/>
                <a:gd name="T53" fmla="*/ 62 h 108"/>
                <a:gd name="T54" fmla="*/ 77 w 113"/>
                <a:gd name="T55" fmla="*/ 44 h 108"/>
                <a:gd name="T56" fmla="*/ 75 w 113"/>
                <a:gd name="T57" fmla="*/ 66 h 108"/>
                <a:gd name="T58" fmla="*/ 65 w 113"/>
                <a:gd name="T59" fmla="*/ 41 h 108"/>
                <a:gd name="T60" fmla="*/ 51 w 113"/>
                <a:gd name="T61" fmla="*/ 41 h 108"/>
                <a:gd name="T62" fmla="*/ 47 w 113"/>
                <a:gd name="T63" fmla="*/ 44 h 108"/>
                <a:gd name="T64" fmla="*/ 57 w 113"/>
                <a:gd name="T65" fmla="*/ 67 h 108"/>
                <a:gd name="T66" fmla="*/ 22 w 113"/>
                <a:gd name="T67" fmla="*/ 62 h 108"/>
                <a:gd name="T68" fmla="*/ 9 w 113"/>
                <a:gd name="T69" fmla="*/ 54 h 108"/>
                <a:gd name="T70" fmla="*/ 37 w 113"/>
                <a:gd name="T71" fmla="*/ 42 h 108"/>
                <a:gd name="T72" fmla="*/ 64 w 113"/>
                <a:gd name="T73" fmla="*/ 50 h 108"/>
                <a:gd name="T74" fmla="*/ 64 w 113"/>
                <a:gd name="T75" fmla="*/ 50 h 108"/>
                <a:gd name="T76" fmla="*/ 50 w 113"/>
                <a:gd name="T77" fmla="*/ 53 h 108"/>
                <a:gd name="T78" fmla="*/ 49 w 113"/>
                <a:gd name="T79" fmla="*/ 57 h 108"/>
                <a:gd name="T80" fmla="*/ 51 w 113"/>
                <a:gd name="T81" fmla="*/ 52 h 108"/>
                <a:gd name="T82" fmla="*/ 56 w 113"/>
                <a:gd name="T83" fmla="*/ 45 h 108"/>
                <a:gd name="T84" fmla="*/ 58 w 113"/>
                <a:gd name="T85" fmla="*/ 45 h 108"/>
                <a:gd name="T86" fmla="*/ 60 w 113"/>
                <a:gd name="T87" fmla="*/ 4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108">
                  <a:moveTo>
                    <a:pt x="57" y="42"/>
                  </a:moveTo>
                  <a:cubicBezTo>
                    <a:pt x="63" y="42"/>
                    <a:pt x="68" y="47"/>
                    <a:pt x="68" y="54"/>
                  </a:cubicBezTo>
                  <a:cubicBezTo>
                    <a:pt x="68" y="60"/>
                    <a:pt x="63" y="65"/>
                    <a:pt x="57" y="65"/>
                  </a:cubicBezTo>
                  <a:cubicBezTo>
                    <a:pt x="50" y="65"/>
                    <a:pt x="45" y="60"/>
                    <a:pt x="45" y="54"/>
                  </a:cubicBezTo>
                  <a:cubicBezTo>
                    <a:pt x="45" y="47"/>
                    <a:pt x="50" y="42"/>
                    <a:pt x="57" y="42"/>
                  </a:cubicBezTo>
                  <a:close/>
                  <a:moveTo>
                    <a:pt x="48" y="32"/>
                  </a:moveTo>
                  <a:cubicBezTo>
                    <a:pt x="36" y="32"/>
                    <a:pt x="26" y="34"/>
                    <a:pt x="19" y="37"/>
                  </a:cubicBezTo>
                  <a:cubicBezTo>
                    <a:pt x="7" y="41"/>
                    <a:pt x="0" y="47"/>
                    <a:pt x="0" y="54"/>
                  </a:cubicBezTo>
                  <a:cubicBezTo>
                    <a:pt x="0" y="60"/>
                    <a:pt x="7" y="66"/>
                    <a:pt x="17" y="70"/>
                  </a:cubicBezTo>
                  <a:cubicBezTo>
                    <a:pt x="13" y="80"/>
                    <a:pt x="12" y="89"/>
                    <a:pt x="17" y="93"/>
                  </a:cubicBezTo>
                  <a:cubicBezTo>
                    <a:pt x="22" y="98"/>
                    <a:pt x="31" y="98"/>
                    <a:pt x="42" y="92"/>
                  </a:cubicBezTo>
                  <a:cubicBezTo>
                    <a:pt x="48" y="89"/>
                    <a:pt x="55" y="84"/>
                    <a:pt x="6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4" y="81"/>
                    <a:pt x="41" y="83"/>
                    <a:pt x="38" y="84"/>
                  </a:cubicBezTo>
                  <a:cubicBezTo>
                    <a:pt x="31" y="88"/>
                    <a:pt x="25" y="89"/>
                    <a:pt x="23" y="87"/>
                  </a:cubicBezTo>
                  <a:cubicBezTo>
                    <a:pt x="21" y="85"/>
                    <a:pt x="23" y="80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5" y="75"/>
                    <a:pt x="45" y="76"/>
                    <a:pt x="57" y="76"/>
                  </a:cubicBezTo>
                  <a:cubicBezTo>
                    <a:pt x="64" y="76"/>
                    <a:pt x="71" y="75"/>
                    <a:pt x="77" y="74"/>
                  </a:cubicBezTo>
                  <a:cubicBezTo>
                    <a:pt x="78" y="77"/>
                    <a:pt x="78" y="80"/>
                    <a:pt x="79" y="82"/>
                  </a:cubicBezTo>
                  <a:cubicBezTo>
                    <a:pt x="79" y="90"/>
                    <a:pt x="79" y="95"/>
                    <a:pt x="76" y="96"/>
                  </a:cubicBezTo>
                  <a:cubicBezTo>
                    <a:pt x="74" y="98"/>
                    <a:pt x="69" y="95"/>
                    <a:pt x="64" y="89"/>
                  </a:cubicBezTo>
                  <a:cubicBezTo>
                    <a:pt x="62" y="88"/>
                    <a:pt x="61" y="86"/>
                    <a:pt x="60" y="84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4" y="91"/>
                    <a:pt x="56" y="93"/>
                    <a:pt x="57" y="95"/>
                  </a:cubicBezTo>
                  <a:cubicBezTo>
                    <a:pt x="65" y="104"/>
                    <a:pt x="74" y="108"/>
                    <a:pt x="80" y="105"/>
                  </a:cubicBezTo>
                  <a:cubicBezTo>
                    <a:pt x="86" y="102"/>
                    <a:pt x="89" y="93"/>
                    <a:pt x="88" y="81"/>
                  </a:cubicBezTo>
                  <a:cubicBezTo>
                    <a:pt x="87" y="79"/>
                    <a:pt x="87" y="76"/>
                    <a:pt x="86" y="73"/>
                  </a:cubicBezTo>
                  <a:cubicBezTo>
                    <a:pt x="89" y="72"/>
                    <a:pt x="92" y="71"/>
                    <a:pt x="95" y="70"/>
                  </a:cubicBezTo>
                  <a:cubicBezTo>
                    <a:pt x="106" y="67"/>
                    <a:pt x="113" y="61"/>
                    <a:pt x="113" y="54"/>
                  </a:cubicBezTo>
                  <a:cubicBezTo>
                    <a:pt x="113" y="47"/>
                    <a:pt x="106" y="41"/>
                    <a:pt x="95" y="37"/>
                  </a:cubicBezTo>
                  <a:cubicBezTo>
                    <a:pt x="88" y="35"/>
                    <a:pt x="80" y="33"/>
                    <a:pt x="70" y="32"/>
                  </a:cubicBezTo>
                  <a:cubicBezTo>
                    <a:pt x="69" y="31"/>
                    <a:pt x="69" y="29"/>
                    <a:pt x="68" y="28"/>
                  </a:cubicBezTo>
                  <a:cubicBezTo>
                    <a:pt x="70" y="26"/>
                    <a:pt x="73" y="24"/>
                    <a:pt x="76" y="23"/>
                  </a:cubicBezTo>
                  <a:cubicBezTo>
                    <a:pt x="83" y="20"/>
                    <a:pt x="88" y="18"/>
                    <a:pt x="90" y="20"/>
                  </a:cubicBezTo>
                  <a:cubicBezTo>
                    <a:pt x="92" y="22"/>
                    <a:pt x="91" y="27"/>
                    <a:pt x="88" y="33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01" y="26"/>
                    <a:pt x="101" y="18"/>
                    <a:pt x="96" y="14"/>
                  </a:cubicBezTo>
                  <a:cubicBezTo>
                    <a:pt x="91" y="9"/>
                    <a:pt x="82" y="10"/>
                    <a:pt x="72" y="15"/>
                  </a:cubicBezTo>
                  <a:cubicBezTo>
                    <a:pt x="69" y="16"/>
                    <a:pt x="66" y="18"/>
                    <a:pt x="63" y="20"/>
                  </a:cubicBezTo>
                  <a:cubicBezTo>
                    <a:pt x="60" y="17"/>
                    <a:pt x="58" y="15"/>
                    <a:pt x="56" y="12"/>
                  </a:cubicBezTo>
                  <a:cubicBezTo>
                    <a:pt x="48" y="4"/>
                    <a:pt x="39" y="0"/>
                    <a:pt x="33" y="3"/>
                  </a:cubicBezTo>
                  <a:cubicBezTo>
                    <a:pt x="27" y="6"/>
                    <a:pt x="24" y="14"/>
                    <a:pt x="26" y="26"/>
                  </a:cubicBezTo>
                  <a:cubicBezTo>
                    <a:pt x="26" y="27"/>
                    <a:pt x="26" y="28"/>
                    <a:pt x="2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7"/>
                    <a:pt x="35" y="26"/>
                    <a:pt x="34" y="25"/>
                  </a:cubicBezTo>
                  <a:cubicBezTo>
                    <a:pt x="34" y="17"/>
                    <a:pt x="34" y="12"/>
                    <a:pt x="37" y="11"/>
                  </a:cubicBezTo>
                  <a:cubicBezTo>
                    <a:pt x="39" y="10"/>
                    <a:pt x="44" y="13"/>
                    <a:pt x="49" y="18"/>
                  </a:cubicBezTo>
                  <a:cubicBezTo>
                    <a:pt x="51" y="20"/>
                    <a:pt x="53" y="23"/>
                    <a:pt x="55" y="25"/>
                  </a:cubicBezTo>
                  <a:cubicBezTo>
                    <a:pt x="53" y="27"/>
                    <a:pt x="50" y="30"/>
                    <a:pt x="48" y="32"/>
                  </a:cubicBezTo>
                  <a:close/>
                  <a:moveTo>
                    <a:pt x="75" y="42"/>
                  </a:moveTo>
                  <a:cubicBezTo>
                    <a:pt x="82" y="43"/>
                    <a:pt x="87" y="44"/>
                    <a:pt x="92" y="45"/>
                  </a:cubicBezTo>
                  <a:cubicBezTo>
                    <a:pt x="99" y="48"/>
                    <a:pt x="104" y="51"/>
                    <a:pt x="104" y="54"/>
                  </a:cubicBezTo>
                  <a:cubicBezTo>
                    <a:pt x="104" y="56"/>
                    <a:pt x="99" y="59"/>
                    <a:pt x="92" y="62"/>
                  </a:cubicBezTo>
                  <a:cubicBezTo>
                    <a:pt x="89" y="63"/>
                    <a:pt x="87" y="63"/>
                    <a:pt x="84" y="64"/>
                  </a:cubicBezTo>
                  <a:cubicBezTo>
                    <a:pt x="82" y="58"/>
                    <a:pt x="80" y="51"/>
                    <a:pt x="77" y="44"/>
                  </a:cubicBezTo>
                  <a:cubicBezTo>
                    <a:pt x="76" y="44"/>
                    <a:pt x="76" y="43"/>
                    <a:pt x="75" y="42"/>
                  </a:cubicBezTo>
                  <a:close/>
                  <a:moveTo>
                    <a:pt x="75" y="66"/>
                  </a:moveTo>
                  <a:cubicBezTo>
                    <a:pt x="73" y="60"/>
                    <a:pt x="71" y="54"/>
                    <a:pt x="69" y="48"/>
                  </a:cubicBezTo>
                  <a:cubicBezTo>
                    <a:pt x="67" y="46"/>
                    <a:pt x="66" y="43"/>
                    <a:pt x="65" y="41"/>
                  </a:cubicBezTo>
                  <a:cubicBezTo>
                    <a:pt x="62" y="41"/>
                    <a:pt x="59" y="41"/>
                    <a:pt x="57" y="41"/>
                  </a:cubicBezTo>
                  <a:cubicBezTo>
                    <a:pt x="55" y="41"/>
                    <a:pt x="53" y="41"/>
                    <a:pt x="51" y="41"/>
                  </a:cubicBezTo>
                  <a:cubicBezTo>
                    <a:pt x="50" y="42"/>
                    <a:pt x="49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1" y="51"/>
                    <a:pt x="35" y="58"/>
                    <a:pt x="31" y="64"/>
                  </a:cubicBezTo>
                  <a:cubicBezTo>
                    <a:pt x="38" y="66"/>
                    <a:pt x="47" y="67"/>
                    <a:pt x="57" y="67"/>
                  </a:cubicBezTo>
                  <a:cubicBezTo>
                    <a:pt x="63" y="67"/>
                    <a:pt x="69" y="66"/>
                    <a:pt x="75" y="66"/>
                  </a:cubicBezTo>
                  <a:close/>
                  <a:moveTo>
                    <a:pt x="22" y="62"/>
                  </a:moveTo>
                  <a:cubicBezTo>
                    <a:pt x="22" y="62"/>
                    <a:pt x="22" y="62"/>
                    <a:pt x="22" y="62"/>
                  </a:cubicBezTo>
                  <a:cubicBezTo>
                    <a:pt x="14" y="59"/>
                    <a:pt x="9" y="56"/>
                    <a:pt x="9" y="54"/>
                  </a:cubicBezTo>
                  <a:cubicBezTo>
                    <a:pt x="9" y="51"/>
                    <a:pt x="14" y="48"/>
                    <a:pt x="22" y="45"/>
                  </a:cubicBezTo>
                  <a:cubicBezTo>
                    <a:pt x="26" y="44"/>
                    <a:pt x="31" y="43"/>
                    <a:pt x="37" y="42"/>
                  </a:cubicBezTo>
                  <a:cubicBezTo>
                    <a:pt x="31" y="49"/>
                    <a:pt x="26" y="56"/>
                    <a:pt x="22" y="62"/>
                  </a:cubicBezTo>
                  <a:close/>
                  <a:moveTo>
                    <a:pt x="64" y="50"/>
                  </a:moveTo>
                  <a:cubicBezTo>
                    <a:pt x="63" y="55"/>
                    <a:pt x="61" y="59"/>
                    <a:pt x="57" y="62"/>
                  </a:cubicBezTo>
                  <a:cubicBezTo>
                    <a:pt x="63" y="62"/>
                    <a:pt x="66" y="55"/>
                    <a:pt x="64" y="50"/>
                  </a:cubicBezTo>
                  <a:close/>
                  <a:moveTo>
                    <a:pt x="49" y="57"/>
                  </a:moveTo>
                  <a:cubicBezTo>
                    <a:pt x="49" y="55"/>
                    <a:pt x="50" y="54"/>
                    <a:pt x="50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4"/>
                    <a:pt x="48" y="55"/>
                    <a:pt x="49" y="57"/>
                  </a:cubicBezTo>
                  <a:close/>
                  <a:moveTo>
                    <a:pt x="49" y="50"/>
                  </a:moveTo>
                  <a:cubicBezTo>
                    <a:pt x="51" y="52"/>
                    <a:pt x="51" y="52"/>
                    <a:pt x="51" y="52"/>
                  </a:cubicBezTo>
                  <a:cubicBezTo>
                    <a:pt x="53" y="50"/>
                    <a:pt x="55" y="49"/>
                    <a:pt x="57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3" y="45"/>
                    <a:pt x="50" y="47"/>
                    <a:pt x="49" y="50"/>
                  </a:cubicBezTo>
                  <a:close/>
                  <a:moveTo>
                    <a:pt x="58" y="45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9" y="46"/>
                    <a:pt x="59" y="46"/>
                    <a:pt x="60" y="46"/>
                  </a:cubicBezTo>
                  <a:cubicBezTo>
                    <a:pt x="59" y="45"/>
                    <a:pt x="58" y="45"/>
                    <a:pt x="58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11646" y="2460170"/>
              <a:ext cx="1425442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2802885" y="3928698"/>
            <a:ext cx="0" cy="98950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04749" y="3928698"/>
            <a:ext cx="0" cy="98950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742198" y="3928698"/>
            <a:ext cx="0" cy="98950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106018" y="5156294"/>
            <a:ext cx="2117321" cy="650803"/>
            <a:chOff x="1044259" y="4741945"/>
            <a:chExt cx="2836326" cy="558296"/>
          </a:xfrm>
        </p:grpSpPr>
        <p:sp>
          <p:nvSpPr>
            <p:cNvPr id="30" name="Rectangle 29"/>
            <p:cNvSpPr/>
            <p:nvPr/>
          </p:nvSpPr>
          <p:spPr>
            <a:xfrm>
              <a:off x="1066956" y="4931701"/>
              <a:ext cx="2813629" cy="36854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44259" y="4741945"/>
              <a:ext cx="2273825" cy="2217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109023" y="5156267"/>
            <a:ext cx="2117321" cy="650801"/>
            <a:chOff x="4323276" y="4741945"/>
            <a:chExt cx="2836326" cy="558297"/>
          </a:xfrm>
        </p:grpSpPr>
        <p:sp>
          <p:nvSpPr>
            <p:cNvPr id="32" name="Rectangle 31"/>
            <p:cNvSpPr/>
            <p:nvPr/>
          </p:nvSpPr>
          <p:spPr>
            <a:xfrm>
              <a:off x="4345973" y="4931701"/>
              <a:ext cx="2813629" cy="3685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23276" y="4741945"/>
              <a:ext cx="1921460" cy="2217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066220" y="5143112"/>
            <a:ext cx="2117321" cy="667569"/>
            <a:chOff x="7552274" y="4727562"/>
            <a:chExt cx="2836326" cy="572680"/>
          </a:xfrm>
        </p:grpSpPr>
        <p:sp>
          <p:nvSpPr>
            <p:cNvPr id="34" name="Rectangle 33"/>
            <p:cNvSpPr/>
            <p:nvPr/>
          </p:nvSpPr>
          <p:spPr>
            <a:xfrm>
              <a:off x="7574971" y="4931701"/>
              <a:ext cx="2813629" cy="3685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52274" y="4727562"/>
              <a:ext cx="1745295" cy="2217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Content Placeholder 2"/>
          <p:cNvSpPr txBox="1">
            <a:spLocks/>
          </p:cNvSpPr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9884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4629175" y="2812450"/>
            <a:ext cx="939840" cy="590685"/>
            <a:chOff x="686838" y="2184398"/>
            <a:chExt cx="1192213" cy="749301"/>
          </a:xfrm>
          <a:solidFill>
            <a:schemeClr val="accent1"/>
          </a:solidFill>
        </p:grpSpPr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8"/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48"/>
          <p:cNvGrpSpPr/>
          <p:nvPr/>
        </p:nvGrpSpPr>
        <p:grpSpPr>
          <a:xfrm>
            <a:off x="3593429" y="1559935"/>
            <a:ext cx="721033" cy="1779143"/>
            <a:chOff x="2000250" y="1211262"/>
            <a:chExt cx="512763" cy="1265238"/>
          </a:xfrm>
        </p:grpSpPr>
        <p:grpSp>
          <p:nvGrpSpPr>
            <p:cNvPr id="4" name="Group 145"/>
            <p:cNvGrpSpPr/>
            <p:nvPr/>
          </p:nvGrpSpPr>
          <p:grpSpPr>
            <a:xfrm>
              <a:off x="2000250" y="1279525"/>
              <a:ext cx="512763" cy="1196975"/>
              <a:chOff x="2000250" y="982663"/>
              <a:chExt cx="512763" cy="119697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031" name="Oval 7"/>
              <p:cNvSpPr>
                <a:spLocks noChangeArrowheads="1"/>
              </p:cNvSpPr>
              <p:nvPr/>
            </p:nvSpPr>
            <p:spPr bwMode="auto">
              <a:xfrm>
                <a:off x="2192338" y="1081088"/>
                <a:ext cx="23813" cy="254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2201863" y="1497013"/>
                <a:ext cx="58738" cy="61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5"/>
                  </a:cxn>
                  <a:cxn ang="0">
                    <a:pos x="32" y="25"/>
                  </a:cxn>
                  <a:cxn ang="0">
                    <a:pos x="10" y="36"/>
                  </a:cxn>
                  <a:cxn ang="0">
                    <a:pos x="0" y="34"/>
                  </a:cxn>
                  <a:cxn ang="0">
                    <a:pos x="0" y="0"/>
                  </a:cxn>
                </a:cxnLst>
                <a:rect l="0" t="0" r="r" b="b"/>
                <a:pathLst>
                  <a:path w="36" h="38">
                    <a:moveTo>
                      <a:pt x="0" y="0"/>
                    </a:moveTo>
                    <a:cubicBezTo>
                      <a:pt x="17" y="5"/>
                      <a:pt x="17" y="5"/>
                      <a:pt x="17" y="5"/>
                    </a:cubicBezTo>
                    <a:cubicBezTo>
                      <a:pt x="27" y="8"/>
                      <a:pt x="36" y="12"/>
                      <a:pt x="32" y="25"/>
                    </a:cubicBezTo>
                    <a:cubicBezTo>
                      <a:pt x="30" y="33"/>
                      <a:pt x="20" y="38"/>
                      <a:pt x="10" y="3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20" y="4"/>
                  </a:cxn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20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17" y="8"/>
                  </a:cxn>
                  <a:cxn ang="0">
                    <a:pos x="20" y="4"/>
                  </a:cxn>
                  <a:cxn ang="0">
                    <a:pos x="16" y="0"/>
                  </a:cxn>
                </a:cxnLst>
                <a:rect l="0" t="0" r="r" b="b"/>
                <a:pathLst>
                  <a:path w="20" h="8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9" y="7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2195513" y="1081088"/>
                <a:ext cx="19050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12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4">
                    <a:moveTo>
                      <a:pt x="6" y="0"/>
                    </a:moveTo>
                    <a:cubicBezTo>
                      <a:pt x="4" y="0"/>
                      <a:pt x="2" y="1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1"/>
                      <a:pt x="8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2201863" y="1504950"/>
                <a:ext cx="42863" cy="63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6" y="4"/>
                  </a:cxn>
                  <a:cxn ang="0">
                    <a:pos x="17" y="0"/>
                  </a:cxn>
                  <a:cxn ang="0">
                    <a:pos x="14" y="0"/>
                  </a:cxn>
                </a:cxnLst>
                <a:rect l="0" t="0" r="r" b="b"/>
                <a:pathLst>
                  <a:path w="26" h="4"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4" y="2"/>
                      <a:pt x="20" y="1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2192338" y="1087438"/>
                <a:ext cx="23813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7" y="12"/>
                  </a:cxn>
                  <a:cxn ang="0">
                    <a:pos x="14" y="4"/>
                  </a:cxn>
                  <a:cxn ang="0">
                    <a:pos x="13" y="0"/>
                  </a:cxn>
                </a:cxnLst>
                <a:rect l="0" t="0" r="r" b="b"/>
                <a:pathLst>
                  <a:path w="14" h="12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8"/>
                      <a:pt x="3" y="12"/>
                      <a:pt x="7" y="12"/>
                    </a:cubicBezTo>
                    <a:cubicBezTo>
                      <a:pt x="11" y="12"/>
                      <a:pt x="14" y="8"/>
                      <a:pt x="14" y="4"/>
                    </a:cubicBezTo>
                    <a:cubicBezTo>
                      <a:pt x="14" y="2"/>
                      <a:pt x="13" y="1"/>
                      <a:pt x="1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auto">
              <a:xfrm>
                <a:off x="2149475" y="1600200"/>
                <a:ext cx="363538" cy="531812"/>
              </a:xfrm>
              <a:custGeom>
                <a:avLst/>
                <a:gdLst/>
                <a:ahLst/>
                <a:cxnLst>
                  <a:cxn ang="0">
                    <a:pos x="128" y="222"/>
                  </a:cxn>
                  <a:cxn ang="0">
                    <a:pos x="126" y="256"/>
                  </a:cxn>
                  <a:cxn ang="0">
                    <a:pos x="218" y="256"/>
                  </a:cxn>
                  <a:cxn ang="0">
                    <a:pos x="181" y="224"/>
                  </a:cxn>
                  <a:cxn ang="0">
                    <a:pos x="208" y="110"/>
                  </a:cxn>
                  <a:cxn ang="0">
                    <a:pos x="143" y="4"/>
                  </a:cxn>
                  <a:cxn ang="0">
                    <a:pos x="39" y="7"/>
                  </a:cxn>
                  <a:cxn ang="0">
                    <a:pos x="0" y="0"/>
                  </a:cxn>
                  <a:cxn ang="0">
                    <a:pos x="9" y="38"/>
                  </a:cxn>
                  <a:cxn ang="0">
                    <a:pos x="35" y="180"/>
                  </a:cxn>
                  <a:cxn ang="0">
                    <a:pos x="37" y="320"/>
                  </a:cxn>
                  <a:cxn ang="0">
                    <a:pos x="84" y="320"/>
                  </a:cxn>
                  <a:cxn ang="0">
                    <a:pos x="93" y="188"/>
                  </a:cxn>
                  <a:cxn ang="0">
                    <a:pos x="87" y="64"/>
                  </a:cxn>
                  <a:cxn ang="0">
                    <a:pos x="145" y="110"/>
                  </a:cxn>
                  <a:cxn ang="0">
                    <a:pos x="129" y="222"/>
                  </a:cxn>
                  <a:cxn ang="0">
                    <a:pos x="128" y="222"/>
                  </a:cxn>
                </a:cxnLst>
                <a:rect l="0" t="0" r="r" b="b"/>
                <a:pathLst>
                  <a:path w="218" h="320">
                    <a:moveTo>
                      <a:pt x="128" y="222"/>
                    </a:moveTo>
                    <a:cubicBezTo>
                      <a:pt x="126" y="256"/>
                      <a:pt x="126" y="256"/>
                      <a:pt x="126" y="256"/>
                    </a:cubicBezTo>
                    <a:cubicBezTo>
                      <a:pt x="218" y="256"/>
                      <a:pt x="218" y="256"/>
                      <a:pt x="218" y="256"/>
                    </a:cubicBezTo>
                    <a:cubicBezTo>
                      <a:pt x="218" y="256"/>
                      <a:pt x="210" y="230"/>
                      <a:pt x="181" y="224"/>
                    </a:cubicBezTo>
                    <a:cubicBezTo>
                      <a:pt x="208" y="110"/>
                      <a:pt x="208" y="110"/>
                      <a:pt x="208" y="110"/>
                    </a:cubicBezTo>
                    <a:cubicBezTo>
                      <a:pt x="190" y="59"/>
                      <a:pt x="143" y="4"/>
                      <a:pt x="143" y="4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8" y="34"/>
                      <a:pt x="9" y="38"/>
                    </a:cubicBezTo>
                    <a:cubicBezTo>
                      <a:pt x="18" y="76"/>
                      <a:pt x="30" y="137"/>
                      <a:pt x="35" y="180"/>
                    </a:cubicBezTo>
                    <a:cubicBezTo>
                      <a:pt x="40" y="214"/>
                      <a:pt x="37" y="320"/>
                      <a:pt x="37" y="320"/>
                    </a:cubicBezTo>
                    <a:cubicBezTo>
                      <a:pt x="84" y="320"/>
                      <a:pt x="84" y="320"/>
                      <a:pt x="84" y="320"/>
                    </a:cubicBezTo>
                    <a:cubicBezTo>
                      <a:pt x="84" y="320"/>
                      <a:pt x="93" y="225"/>
                      <a:pt x="93" y="188"/>
                    </a:cubicBezTo>
                    <a:cubicBezTo>
                      <a:pt x="93" y="168"/>
                      <a:pt x="90" y="108"/>
                      <a:pt x="87" y="64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51"/>
                      <a:pt x="131" y="212"/>
                      <a:pt x="129" y="222"/>
                    </a:cubicBezTo>
                    <a:lnTo>
                      <a:pt x="128" y="22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auto">
              <a:xfrm>
                <a:off x="2208213" y="2132013"/>
                <a:ext cx="149225" cy="4762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83" y="29"/>
                  </a:cxn>
                  <a:cxn ang="0">
                    <a:pos x="53" y="0"/>
                  </a:cxn>
                </a:cxnLst>
                <a:rect l="0" t="0" r="r" b="b"/>
                <a:pathLst>
                  <a:path w="90" h="29">
                    <a:moveTo>
                      <a:pt x="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83" y="29"/>
                      <a:pt x="83" y="29"/>
                      <a:pt x="83" y="29"/>
                    </a:cubicBezTo>
                    <a:cubicBezTo>
                      <a:pt x="83" y="29"/>
                      <a:pt x="90" y="8"/>
                      <a:pt x="5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auto">
              <a:xfrm>
                <a:off x="2000250" y="982663"/>
                <a:ext cx="449263" cy="635000"/>
              </a:xfrm>
              <a:custGeom>
                <a:avLst/>
                <a:gdLst/>
                <a:ahLst/>
                <a:cxnLst>
                  <a:cxn ang="0">
                    <a:pos x="68" y="63"/>
                  </a:cxn>
                  <a:cxn ang="0">
                    <a:pos x="98" y="111"/>
                  </a:cxn>
                  <a:cxn ang="0">
                    <a:pos x="98" y="121"/>
                  </a:cxn>
                  <a:cxn ang="0">
                    <a:pos x="98" y="135"/>
                  </a:cxn>
                  <a:cxn ang="0">
                    <a:pos x="50" y="160"/>
                  </a:cxn>
                  <a:cxn ang="0">
                    <a:pos x="5" y="281"/>
                  </a:cxn>
                  <a:cxn ang="0">
                    <a:pos x="73" y="326"/>
                  </a:cxn>
                  <a:cxn ang="0">
                    <a:pos x="75" y="382"/>
                  </a:cxn>
                  <a:cxn ang="0">
                    <a:pos x="252" y="375"/>
                  </a:cxn>
                  <a:cxn ang="0">
                    <a:pos x="221" y="255"/>
                  </a:cxn>
                  <a:cxn ang="0">
                    <a:pos x="199" y="167"/>
                  </a:cxn>
                  <a:cxn ang="0">
                    <a:pos x="200" y="168"/>
                  </a:cxn>
                  <a:cxn ang="0">
                    <a:pos x="265" y="148"/>
                  </a:cxn>
                  <a:cxn ang="0">
                    <a:pos x="251" y="8"/>
                  </a:cxn>
                  <a:cxn ang="0">
                    <a:pos x="221" y="15"/>
                  </a:cxn>
                  <a:cxn ang="0">
                    <a:pos x="229" y="117"/>
                  </a:cxn>
                  <a:cxn ang="0">
                    <a:pos x="189" y="126"/>
                  </a:cxn>
                  <a:cxn ang="0">
                    <a:pos x="189" y="125"/>
                  </a:cxn>
                  <a:cxn ang="0">
                    <a:pos x="149" y="108"/>
                  </a:cxn>
                  <a:cxn ang="0">
                    <a:pos x="149" y="104"/>
                  </a:cxn>
                  <a:cxn ang="0">
                    <a:pos x="165" y="94"/>
                  </a:cxn>
                  <a:cxn ang="0">
                    <a:pos x="159" y="62"/>
                  </a:cxn>
                  <a:cxn ang="0">
                    <a:pos x="166" y="57"/>
                  </a:cxn>
                  <a:cxn ang="0">
                    <a:pos x="154" y="45"/>
                  </a:cxn>
                  <a:cxn ang="0">
                    <a:pos x="147" y="24"/>
                  </a:cxn>
                  <a:cxn ang="0">
                    <a:pos x="152" y="15"/>
                  </a:cxn>
                  <a:cxn ang="0">
                    <a:pos x="156" y="0"/>
                  </a:cxn>
                  <a:cxn ang="0">
                    <a:pos x="123" y="4"/>
                  </a:cxn>
                  <a:cxn ang="0">
                    <a:pos x="85" y="8"/>
                  </a:cxn>
                  <a:cxn ang="0">
                    <a:pos x="71" y="24"/>
                  </a:cxn>
                  <a:cxn ang="0">
                    <a:pos x="68" y="63"/>
                  </a:cxn>
                </a:cxnLst>
                <a:rect l="0" t="0" r="r" b="b"/>
                <a:pathLst>
                  <a:path w="270" h="382">
                    <a:moveTo>
                      <a:pt x="68" y="63"/>
                    </a:moveTo>
                    <a:cubicBezTo>
                      <a:pt x="73" y="87"/>
                      <a:pt x="98" y="111"/>
                      <a:pt x="98" y="111"/>
                    </a:cubicBezTo>
                    <a:cubicBezTo>
                      <a:pt x="98" y="121"/>
                      <a:pt x="98" y="121"/>
                      <a:pt x="98" y="121"/>
                    </a:cubicBezTo>
                    <a:cubicBezTo>
                      <a:pt x="98" y="135"/>
                      <a:pt x="98" y="135"/>
                      <a:pt x="98" y="135"/>
                    </a:cubicBezTo>
                    <a:cubicBezTo>
                      <a:pt x="98" y="135"/>
                      <a:pt x="54" y="156"/>
                      <a:pt x="50" y="160"/>
                    </a:cubicBezTo>
                    <a:cubicBezTo>
                      <a:pt x="36" y="174"/>
                      <a:pt x="12" y="253"/>
                      <a:pt x="5" y="281"/>
                    </a:cubicBezTo>
                    <a:cubicBezTo>
                      <a:pt x="0" y="299"/>
                      <a:pt x="39" y="315"/>
                      <a:pt x="73" y="326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2" y="375"/>
                      <a:pt x="233" y="304"/>
                      <a:pt x="221" y="255"/>
                    </a:cubicBezTo>
                    <a:cubicBezTo>
                      <a:pt x="212" y="216"/>
                      <a:pt x="204" y="188"/>
                      <a:pt x="199" y="167"/>
                    </a:cubicBezTo>
                    <a:cubicBezTo>
                      <a:pt x="200" y="168"/>
                      <a:pt x="200" y="168"/>
                      <a:pt x="200" y="168"/>
                    </a:cubicBezTo>
                    <a:cubicBezTo>
                      <a:pt x="200" y="168"/>
                      <a:pt x="261" y="157"/>
                      <a:pt x="265" y="148"/>
                    </a:cubicBezTo>
                    <a:cubicBezTo>
                      <a:pt x="270" y="135"/>
                      <a:pt x="251" y="8"/>
                      <a:pt x="251" y="8"/>
                    </a:cubicBezTo>
                    <a:cubicBezTo>
                      <a:pt x="221" y="15"/>
                      <a:pt x="221" y="15"/>
                      <a:pt x="221" y="15"/>
                    </a:cubicBezTo>
                    <a:cubicBezTo>
                      <a:pt x="221" y="15"/>
                      <a:pt x="229" y="109"/>
                      <a:pt x="229" y="117"/>
                    </a:cubicBezTo>
                    <a:cubicBezTo>
                      <a:pt x="229" y="120"/>
                      <a:pt x="204" y="124"/>
                      <a:pt x="189" y="126"/>
                    </a:cubicBezTo>
                    <a:cubicBezTo>
                      <a:pt x="189" y="125"/>
                      <a:pt x="189" y="125"/>
                      <a:pt x="189" y="125"/>
                    </a:cubicBezTo>
                    <a:cubicBezTo>
                      <a:pt x="149" y="131"/>
                      <a:pt x="149" y="110"/>
                      <a:pt x="149" y="108"/>
                    </a:cubicBezTo>
                    <a:cubicBezTo>
                      <a:pt x="149" y="106"/>
                      <a:pt x="149" y="104"/>
                      <a:pt x="149" y="104"/>
                    </a:cubicBezTo>
                    <a:cubicBezTo>
                      <a:pt x="149" y="104"/>
                      <a:pt x="161" y="103"/>
                      <a:pt x="165" y="94"/>
                    </a:cubicBezTo>
                    <a:cubicBezTo>
                      <a:pt x="167" y="91"/>
                      <a:pt x="163" y="77"/>
                      <a:pt x="159" y="62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52" y="40"/>
                      <a:pt x="148" y="27"/>
                      <a:pt x="147" y="24"/>
                    </a:cubicBezTo>
                    <a:cubicBezTo>
                      <a:pt x="147" y="24"/>
                      <a:pt x="149" y="21"/>
                      <a:pt x="152" y="15"/>
                    </a:cubicBezTo>
                    <a:cubicBezTo>
                      <a:pt x="155" y="8"/>
                      <a:pt x="156" y="0"/>
                      <a:pt x="156" y="0"/>
                    </a:cubicBezTo>
                    <a:cubicBezTo>
                      <a:pt x="156" y="0"/>
                      <a:pt x="140" y="6"/>
                      <a:pt x="123" y="4"/>
                    </a:cubicBezTo>
                    <a:cubicBezTo>
                      <a:pt x="114" y="2"/>
                      <a:pt x="91" y="4"/>
                      <a:pt x="85" y="8"/>
                    </a:cubicBezTo>
                    <a:cubicBezTo>
                      <a:pt x="80" y="11"/>
                      <a:pt x="74" y="16"/>
                      <a:pt x="71" y="24"/>
                    </a:cubicBezTo>
                    <a:cubicBezTo>
                      <a:pt x="68" y="33"/>
                      <a:pt x="64" y="46"/>
                      <a:pt x="68" y="6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auto">
              <a:xfrm>
                <a:off x="2082800" y="1374775"/>
                <a:ext cx="34925" cy="93662"/>
              </a:xfrm>
              <a:custGeom>
                <a:avLst/>
                <a:gdLst/>
                <a:ahLst/>
                <a:cxnLst>
                  <a:cxn ang="0">
                    <a:pos x="3" y="33"/>
                  </a:cxn>
                  <a:cxn ang="0">
                    <a:pos x="19" y="0"/>
                  </a:cxn>
                  <a:cxn ang="0">
                    <a:pos x="21" y="56"/>
                  </a:cxn>
                  <a:cxn ang="0">
                    <a:pos x="3" y="33"/>
                  </a:cxn>
                </a:cxnLst>
                <a:rect l="0" t="0" r="r" b="b"/>
                <a:pathLst>
                  <a:path w="21" h="56">
                    <a:moveTo>
                      <a:pt x="3" y="33"/>
                    </a:moveTo>
                    <a:cubicBezTo>
                      <a:pt x="4" y="27"/>
                      <a:pt x="10" y="12"/>
                      <a:pt x="19" y="0"/>
                    </a:cubicBezTo>
                    <a:cubicBezTo>
                      <a:pt x="20" y="22"/>
                      <a:pt x="20" y="41"/>
                      <a:pt x="21" y="56"/>
                    </a:cubicBezTo>
                    <a:cubicBezTo>
                      <a:pt x="9" y="51"/>
                      <a:pt x="0" y="43"/>
                      <a:pt x="3" y="33"/>
                    </a:cubicBez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auto">
              <a:xfrm>
                <a:off x="2200275" y="11557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143"/>
            <p:cNvGrpSpPr/>
            <p:nvPr/>
          </p:nvGrpSpPr>
          <p:grpSpPr>
            <a:xfrm>
              <a:off x="2265363" y="1211262"/>
              <a:ext cx="246062" cy="158750"/>
              <a:chOff x="2265363" y="914400"/>
              <a:chExt cx="246062" cy="158750"/>
            </a:xfrm>
          </p:grpSpPr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B7342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ECDFD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0" name="Freeform 76"/>
              <p:cNvSpPr>
                <a:spLocks/>
              </p:cNvSpPr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  <a:cxn ang="0">
                    <a:pos x="42" y="0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641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1" name="Freeform 77"/>
              <p:cNvSpPr>
                <a:spLocks/>
              </p:cNvSpPr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2" name="Freeform 78"/>
              <p:cNvSpPr>
                <a:spLocks/>
              </p:cNvSpPr>
              <p:nvPr/>
            </p:nvSpPr>
            <p:spPr bwMode="auto">
              <a:xfrm>
                <a:off x="2447925" y="9144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2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9"/>
                      <a:pt x="21" y="58"/>
                      <a:pt x="29" y="55"/>
                    </a:cubicBezTo>
                    <a:cubicBezTo>
                      <a:pt x="37" y="52"/>
                      <a:pt x="38" y="38"/>
                      <a:pt x="32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3" name="Freeform 79"/>
              <p:cNvSpPr>
                <a:spLocks/>
              </p:cNvSpPr>
              <p:nvPr/>
            </p:nvSpPr>
            <p:spPr bwMode="auto">
              <a:xfrm>
                <a:off x="2284413" y="946150"/>
                <a:ext cx="150813" cy="123825"/>
              </a:xfrm>
              <a:custGeom>
                <a:avLst/>
                <a:gdLst/>
                <a:ahLst/>
                <a:cxnLst>
                  <a:cxn ang="0">
                    <a:pos x="91" y="52"/>
                  </a:cxn>
                  <a:cxn ang="0">
                    <a:pos x="18" y="75"/>
                  </a:cxn>
                  <a:cxn ang="0">
                    <a:pos x="4" y="40"/>
                  </a:cxn>
                  <a:cxn ang="0">
                    <a:pos x="71" y="0"/>
                  </a:cxn>
                </a:cxnLst>
                <a:rect l="0" t="0" r="r" b="b"/>
                <a:pathLst>
                  <a:path w="91" h="75">
                    <a:moveTo>
                      <a:pt x="91" y="52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5"/>
                      <a:pt x="0" y="67"/>
                      <a:pt x="4" y="40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4" name="Freeform 80"/>
              <p:cNvSpPr>
                <a:spLocks/>
              </p:cNvSpPr>
              <p:nvPr/>
            </p:nvSpPr>
            <p:spPr bwMode="auto">
              <a:xfrm>
                <a:off x="2387600" y="9398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3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8"/>
                      <a:pt x="22" y="58"/>
                      <a:pt x="29" y="55"/>
                    </a:cubicBezTo>
                    <a:cubicBezTo>
                      <a:pt x="37" y="52"/>
                      <a:pt x="38" y="38"/>
                      <a:pt x="33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6" name="Freeform 82"/>
              <p:cNvSpPr>
                <a:spLocks/>
              </p:cNvSpPr>
              <p:nvPr/>
            </p:nvSpPr>
            <p:spPr bwMode="auto">
              <a:xfrm>
                <a:off x="2282825" y="1030288"/>
                <a:ext cx="25400" cy="30162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5" y="19"/>
                  </a:cxn>
                  <a:cxn ang="0">
                    <a:pos x="0" y="4"/>
                  </a:cxn>
                  <a:cxn ang="0">
                    <a:pos x="8" y="0"/>
                  </a:cxn>
                </a:cxnLst>
                <a:rect l="0" t="0" r="r" b="b"/>
                <a:pathLst>
                  <a:path w="16" h="19">
                    <a:moveTo>
                      <a:pt x="16" y="16"/>
                    </a:moveTo>
                    <a:lnTo>
                      <a:pt x="5" y="19"/>
                    </a:lnTo>
                    <a:lnTo>
                      <a:pt x="0" y="4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7" name="Freeform 83"/>
              <p:cNvSpPr>
                <a:spLocks/>
              </p:cNvSpPr>
              <p:nvPr/>
            </p:nvSpPr>
            <p:spPr bwMode="auto">
              <a:xfrm>
                <a:off x="2265363" y="1033463"/>
                <a:ext cx="25400" cy="39687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" y="0"/>
                  </a:cxn>
                  <a:cxn ang="0">
                    <a:pos x="11" y="24"/>
                  </a:cxn>
                  <a:cxn ang="0">
                    <a:pos x="16" y="16"/>
                  </a:cxn>
                </a:cxnLst>
                <a:rect l="0" t="0" r="r" b="b"/>
                <a:pathLst>
                  <a:path w="16" h="24">
                    <a:moveTo>
                      <a:pt x="11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3"/>
                      <a:pt x="11" y="24"/>
                      <a:pt x="11" y="24"/>
                    </a:cubicBezTo>
                    <a:cubicBezTo>
                      <a:pt x="16" y="16"/>
                      <a:pt x="16" y="16"/>
                      <a:pt x="16" y="16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8" name="Freeform 84"/>
              <p:cNvSpPr>
                <a:spLocks/>
              </p:cNvSpPr>
              <p:nvPr/>
            </p:nvSpPr>
            <p:spPr bwMode="auto">
              <a:xfrm>
                <a:off x="2289175" y="1012825"/>
                <a:ext cx="25400" cy="57150"/>
              </a:xfrm>
              <a:custGeom>
                <a:avLst/>
                <a:gdLst/>
                <a:ahLst/>
                <a:cxnLst>
                  <a:cxn ang="0">
                    <a:pos x="15" y="35"/>
                  </a:cxn>
                  <a:cxn ang="0">
                    <a:pos x="14" y="34"/>
                  </a:cxn>
                  <a:cxn ang="0">
                    <a:pos x="12" y="33"/>
                  </a:cxn>
                  <a:cxn ang="0">
                    <a:pos x="10" y="31"/>
                  </a:cxn>
                  <a:cxn ang="0">
                    <a:pos x="8" y="29"/>
                  </a:cxn>
                  <a:cxn ang="0">
                    <a:pos x="6" y="26"/>
                  </a:cxn>
                  <a:cxn ang="0">
                    <a:pos x="4" y="23"/>
                  </a:cxn>
                  <a:cxn ang="0">
                    <a:pos x="2" y="20"/>
                  </a:cxn>
                  <a:cxn ang="0">
                    <a:pos x="1" y="13"/>
                  </a:cxn>
                  <a:cxn ang="0">
                    <a:pos x="0" y="6"/>
                  </a:cxn>
                  <a:cxn ang="0">
                    <a:pos x="1" y="0"/>
                  </a:cxn>
                  <a:cxn ang="0">
                    <a:pos x="1" y="6"/>
                  </a:cxn>
                  <a:cxn ang="0">
                    <a:pos x="3" y="19"/>
                  </a:cxn>
                  <a:cxn ang="0">
                    <a:pos x="5" y="23"/>
                  </a:cxn>
                  <a:cxn ang="0">
                    <a:pos x="7" y="26"/>
                  </a:cxn>
                  <a:cxn ang="0">
                    <a:pos x="8" y="29"/>
                  </a:cxn>
                  <a:cxn ang="0">
                    <a:pos x="10" y="31"/>
                  </a:cxn>
                  <a:cxn ang="0">
                    <a:pos x="12" y="33"/>
                  </a:cxn>
                  <a:cxn ang="0">
                    <a:pos x="14" y="34"/>
                  </a:cxn>
                  <a:cxn ang="0">
                    <a:pos x="15" y="35"/>
                  </a:cxn>
                </a:cxnLst>
                <a:rect l="0" t="0" r="r" b="b"/>
                <a:pathLst>
                  <a:path w="15" h="35">
                    <a:moveTo>
                      <a:pt x="15" y="35"/>
                    </a:moveTo>
                    <a:cubicBezTo>
                      <a:pt x="15" y="35"/>
                      <a:pt x="15" y="34"/>
                      <a:pt x="14" y="34"/>
                    </a:cubicBezTo>
                    <a:cubicBezTo>
                      <a:pt x="13" y="34"/>
                      <a:pt x="13" y="33"/>
                      <a:pt x="12" y="33"/>
                    </a:cubicBezTo>
                    <a:cubicBezTo>
                      <a:pt x="11" y="32"/>
                      <a:pt x="11" y="32"/>
                      <a:pt x="10" y="31"/>
                    </a:cubicBezTo>
                    <a:cubicBezTo>
                      <a:pt x="9" y="31"/>
                      <a:pt x="9" y="30"/>
                      <a:pt x="8" y="29"/>
                    </a:cubicBezTo>
                    <a:cubicBezTo>
                      <a:pt x="7" y="28"/>
                      <a:pt x="6" y="27"/>
                      <a:pt x="6" y="26"/>
                    </a:cubicBezTo>
                    <a:cubicBezTo>
                      <a:pt x="5" y="25"/>
                      <a:pt x="5" y="24"/>
                      <a:pt x="4" y="23"/>
                    </a:cubicBezTo>
                    <a:cubicBezTo>
                      <a:pt x="3" y="22"/>
                      <a:pt x="3" y="21"/>
                      <a:pt x="2" y="20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6"/>
                    </a:cubicBezTo>
                    <a:cubicBezTo>
                      <a:pt x="1" y="10"/>
                      <a:pt x="2" y="15"/>
                      <a:pt x="3" y="19"/>
                    </a:cubicBezTo>
                    <a:cubicBezTo>
                      <a:pt x="4" y="21"/>
                      <a:pt x="4" y="22"/>
                      <a:pt x="5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7" y="27"/>
                      <a:pt x="8" y="28"/>
                      <a:pt x="8" y="29"/>
                    </a:cubicBezTo>
                    <a:cubicBezTo>
                      <a:pt x="9" y="29"/>
                      <a:pt x="10" y="30"/>
                      <a:pt x="10" y="31"/>
                    </a:cubicBezTo>
                    <a:cubicBezTo>
                      <a:pt x="11" y="31"/>
                      <a:pt x="12" y="32"/>
                      <a:pt x="12" y="33"/>
                    </a:cubicBezTo>
                    <a:cubicBezTo>
                      <a:pt x="13" y="33"/>
                      <a:pt x="13" y="33"/>
                      <a:pt x="14" y="34"/>
                    </a:cubicBezTo>
                    <a:cubicBezTo>
                      <a:pt x="15" y="34"/>
                      <a:pt x="15" y="35"/>
                      <a:pt x="15" y="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auto">
              <a:xfrm>
                <a:off x="2282825" y="1036638"/>
                <a:ext cx="7938" cy="23812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3" y="12"/>
                  </a:cxn>
                  <a:cxn ang="0">
                    <a:pos x="2" y="10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4" y="12"/>
                  </a:cxn>
                  <a:cxn ang="0">
                    <a:pos x="5" y="14"/>
                  </a:cxn>
                </a:cxnLst>
                <a:rect l="0" t="0" r="r" b="b"/>
                <a:pathLst>
                  <a:path w="5" h="14">
                    <a:moveTo>
                      <a:pt x="5" y="14"/>
                    </a:moveTo>
                    <a:cubicBezTo>
                      <a:pt x="5" y="14"/>
                      <a:pt x="4" y="13"/>
                      <a:pt x="3" y="12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9"/>
                      <a:pt x="1" y="8"/>
                      <a:pt x="1" y="7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2" y="9"/>
                      <a:pt x="3" y="10"/>
                      <a:pt x="4" y="12"/>
                    </a:cubicBezTo>
                    <a:cubicBezTo>
                      <a:pt x="4" y="13"/>
                      <a:pt x="5" y="14"/>
                      <a:pt x="5" y="1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144"/>
          <p:cNvGrpSpPr/>
          <p:nvPr/>
        </p:nvGrpSpPr>
        <p:grpSpPr>
          <a:xfrm>
            <a:off x="3834518" y="2144799"/>
            <a:ext cx="553610" cy="4435578"/>
            <a:chOff x="2171701" y="1331914"/>
            <a:chExt cx="393700" cy="3154362"/>
          </a:xfrm>
          <a:solidFill>
            <a:schemeClr val="accent1"/>
          </a:solidFill>
        </p:grpSpPr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2492376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6" y="2073"/>
                    <a:pt x="12" y="2073"/>
                  </a:cubicBezTo>
                  <a:cubicBezTo>
                    <a:pt x="19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2225675" y="20304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2225675" y="21796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2225675" y="16621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2225675" y="14970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2225675" y="18145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2225675" y="23447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2225675" y="24971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2225675" y="26606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2225675" y="28130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2225675" y="29781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2225675" y="3127375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2225675" y="329406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2225675" y="344328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2225675" y="3609975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2225675" y="37592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2225675" y="39243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225675" y="40767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225675" y="42402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2171701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5" y="2073"/>
                    <a:pt x="12" y="2073"/>
                  </a:cubicBezTo>
                  <a:cubicBezTo>
                    <a:pt x="18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5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49"/>
          <p:cNvGrpSpPr/>
          <p:nvPr/>
        </p:nvGrpSpPr>
        <p:grpSpPr>
          <a:xfrm>
            <a:off x="4961829" y="4803467"/>
            <a:ext cx="817022" cy="1756819"/>
            <a:chOff x="2973388" y="3517900"/>
            <a:chExt cx="581025" cy="1249362"/>
          </a:xfrm>
        </p:grpSpPr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184525" y="4241800"/>
              <a:ext cx="369888" cy="244475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3332163" y="4202113"/>
              <a:ext cx="85725" cy="39687"/>
            </a:xfrm>
            <a:custGeom>
              <a:avLst/>
              <a:gdLst/>
              <a:ahLst/>
              <a:cxnLst>
                <a:cxn ang="0">
                  <a:pos x="51" y="24"/>
                </a:cxn>
                <a:cxn ang="0">
                  <a:pos x="44" y="7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7" y="7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12" y="13"/>
                </a:cxn>
                <a:cxn ang="0">
                  <a:pos x="24" y="8"/>
                </a:cxn>
                <a:cxn ang="0">
                  <a:pos x="26" y="8"/>
                </a:cxn>
                <a:cxn ang="0">
                  <a:pos x="39" y="13"/>
                </a:cxn>
                <a:cxn ang="0">
                  <a:pos x="43" y="24"/>
                </a:cxn>
                <a:cxn ang="0">
                  <a:pos x="51" y="24"/>
                </a:cxn>
              </a:cxnLst>
              <a:rect l="0" t="0" r="r" b="b"/>
              <a:pathLst>
                <a:path w="51" h="24">
                  <a:moveTo>
                    <a:pt x="51" y="24"/>
                  </a:moveTo>
                  <a:cubicBezTo>
                    <a:pt x="51" y="17"/>
                    <a:pt x="49" y="11"/>
                    <a:pt x="44" y="7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1" y="3"/>
                    <a:pt x="7" y="7"/>
                  </a:cubicBezTo>
                  <a:cubicBezTo>
                    <a:pt x="2" y="11"/>
                    <a:pt x="0" y="17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0"/>
                    <a:pt x="9" y="16"/>
                    <a:pt x="12" y="13"/>
                  </a:cubicBezTo>
                  <a:cubicBezTo>
                    <a:pt x="16" y="10"/>
                    <a:pt x="20" y="8"/>
                    <a:pt x="2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42" y="16"/>
                    <a:pt x="43" y="20"/>
                    <a:pt x="43" y="24"/>
                  </a:cubicBezTo>
                  <a:lnTo>
                    <a:pt x="51" y="2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3263900" y="4316413"/>
              <a:ext cx="290513" cy="6350"/>
            </a:xfrm>
            <a:prstGeom prst="rect">
              <a:avLst/>
            </a:pr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3263900" y="4316413"/>
              <a:ext cx="290513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83" y="4"/>
                </a:cxn>
                <a:cxn ang="0">
                  <a:pos x="183" y="0"/>
                </a:cxn>
                <a:cxn ang="0">
                  <a:pos x="0" y="0"/>
                </a:cxn>
              </a:cxnLst>
              <a:rect l="0" t="0" r="r" b="b"/>
              <a:pathLst>
                <a:path w="183" h="4">
                  <a:moveTo>
                    <a:pt x="0" y="4"/>
                  </a:moveTo>
                  <a:lnTo>
                    <a:pt x="183" y="4"/>
                  </a:lnTo>
                  <a:lnTo>
                    <a:pt x="183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3348038" y="4295775"/>
              <a:ext cx="53975" cy="46037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0" y="15"/>
                </a:cxn>
                <a:cxn ang="0">
                  <a:pos x="8" y="0"/>
                </a:cxn>
                <a:cxn ang="0">
                  <a:pos x="25" y="0"/>
                </a:cxn>
                <a:cxn ang="0">
                  <a:pos x="34" y="15"/>
                </a:cxn>
                <a:cxn ang="0">
                  <a:pos x="25" y="29"/>
                </a:cxn>
                <a:cxn ang="0">
                  <a:pos x="8" y="29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lnTo>
                    <a:pt x="0" y="15"/>
                  </a:lnTo>
                  <a:lnTo>
                    <a:pt x="8" y="0"/>
                  </a:lnTo>
                  <a:lnTo>
                    <a:pt x="25" y="0"/>
                  </a:lnTo>
                  <a:lnTo>
                    <a:pt x="34" y="15"/>
                  </a:lnTo>
                  <a:lnTo>
                    <a:pt x="25" y="29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" name="Group 147"/>
            <p:cNvGrpSpPr/>
            <p:nvPr/>
          </p:nvGrpSpPr>
          <p:grpSpPr>
            <a:xfrm>
              <a:off x="2973388" y="3517900"/>
              <a:ext cx="431800" cy="1249362"/>
              <a:chOff x="2973388" y="3517900"/>
              <a:chExt cx="431800" cy="1249362"/>
            </a:xfrm>
            <a:solidFill>
              <a:schemeClr val="tx1">
                <a:lumMod val="50000"/>
                <a:lumOff val="50000"/>
              </a:schemeClr>
            </a:solidFill>
          </p:grpSpPr>
          <p:grpSp>
            <p:nvGrpSpPr>
              <p:cNvPr id="12" name="Group 146"/>
              <p:cNvGrpSpPr/>
              <p:nvPr/>
            </p:nvGrpSpPr>
            <p:grpSpPr>
              <a:xfrm>
                <a:off x="2973388" y="3541713"/>
                <a:ext cx="431800" cy="1225549"/>
                <a:chOff x="2973388" y="3541713"/>
                <a:chExt cx="431800" cy="1225549"/>
              </a:xfrm>
              <a:grpFill/>
            </p:grpSpPr>
            <p:sp>
              <p:nvSpPr>
                <p:cNvPr id="1029" name="Oval 5"/>
                <p:cNvSpPr>
                  <a:spLocks noChangeArrowheads="1"/>
                </p:cNvSpPr>
                <p:nvPr/>
              </p:nvSpPr>
              <p:spPr bwMode="auto">
                <a:xfrm>
                  <a:off x="3224213" y="3619500"/>
                  <a:ext cx="22225" cy="26987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0" name="Freeform 6"/>
                <p:cNvSpPr>
                  <a:spLocks/>
                </p:cNvSpPr>
                <p:nvPr/>
              </p:nvSpPr>
              <p:spPr bwMode="auto">
                <a:xfrm>
                  <a:off x="3146425" y="3694113"/>
                  <a:ext cx="71438" cy="58737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19"/>
                    </a:cxn>
                    <a:cxn ang="0">
                      <a:pos x="7" y="35"/>
                    </a:cxn>
                    <a:cxn ang="0">
                      <a:pos x="41" y="28"/>
                    </a:cxn>
                    <a:cxn ang="0">
                      <a:pos x="43" y="7"/>
                    </a:cxn>
                  </a:cxnLst>
                  <a:rect l="0" t="0" r="r" b="b"/>
                  <a:pathLst>
                    <a:path w="43" h="35">
                      <a:moveTo>
                        <a:pt x="28" y="0"/>
                      </a:moveTo>
                      <a:cubicBezTo>
                        <a:pt x="28" y="0"/>
                        <a:pt x="30" y="29"/>
                        <a:pt x="0" y="19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3" y="7"/>
                        <a:pt x="43" y="7"/>
                        <a:pt x="43" y="7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1" name="Freeform 47"/>
                <p:cNvSpPr>
                  <a:spLocks/>
                </p:cNvSpPr>
                <p:nvPr/>
              </p:nvSpPr>
              <p:spPr bwMode="auto">
                <a:xfrm>
                  <a:off x="3152775" y="4138613"/>
                  <a:ext cx="150813" cy="581025"/>
                </a:xfrm>
                <a:custGeom>
                  <a:avLst/>
                  <a:gdLst/>
                  <a:ahLst/>
                  <a:cxnLst>
                    <a:cxn ang="0">
                      <a:pos x="90" y="320"/>
                    </a:cxn>
                    <a:cxn ang="0">
                      <a:pos x="68" y="209"/>
                    </a:cxn>
                    <a:cxn ang="0">
                      <a:pos x="71" y="19"/>
                    </a:cxn>
                    <a:cxn ang="0">
                      <a:pos x="71" y="0"/>
                    </a:cxn>
                    <a:cxn ang="0">
                      <a:pos x="7" y="11"/>
                    </a:cxn>
                    <a:cxn ang="0">
                      <a:pos x="18" y="215"/>
                    </a:cxn>
                    <a:cxn ang="0">
                      <a:pos x="37" y="320"/>
                    </a:cxn>
                    <a:cxn ang="0">
                      <a:pos x="8" y="349"/>
                    </a:cxn>
                    <a:cxn ang="0">
                      <a:pos x="90" y="349"/>
                    </a:cxn>
                    <a:cxn ang="0">
                      <a:pos x="90" y="320"/>
                    </a:cxn>
                  </a:cxnLst>
                  <a:rect l="0" t="0" r="r" b="b"/>
                  <a:pathLst>
                    <a:path w="90" h="349">
                      <a:moveTo>
                        <a:pt x="90" y="320"/>
                      </a:moveTo>
                      <a:cubicBezTo>
                        <a:pt x="90" y="320"/>
                        <a:pt x="72" y="243"/>
                        <a:pt x="68" y="209"/>
                      </a:cubicBezTo>
                      <a:cubicBezTo>
                        <a:pt x="64" y="166"/>
                        <a:pt x="69" y="50"/>
                        <a:pt x="71" y="19"/>
                      </a:cubicBezTo>
                      <a:cubicBezTo>
                        <a:pt x="71" y="14"/>
                        <a:pt x="71" y="0"/>
                        <a:pt x="71" y="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14" y="182"/>
                        <a:pt x="18" y="215"/>
                      </a:cubicBezTo>
                      <a:cubicBezTo>
                        <a:pt x="22" y="247"/>
                        <a:pt x="37" y="320"/>
                        <a:pt x="37" y="320"/>
                      </a:cubicBezTo>
                      <a:cubicBezTo>
                        <a:pt x="0" y="329"/>
                        <a:pt x="8" y="349"/>
                        <a:pt x="8" y="349"/>
                      </a:cubicBezTo>
                      <a:cubicBezTo>
                        <a:pt x="90" y="349"/>
                        <a:pt x="90" y="349"/>
                        <a:pt x="90" y="349"/>
                      </a:cubicBezTo>
                      <a:lnTo>
                        <a:pt x="90" y="3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2" name="Freeform 48"/>
                <p:cNvSpPr>
                  <a:spLocks/>
                </p:cNvSpPr>
                <p:nvPr/>
              </p:nvSpPr>
              <p:spPr bwMode="auto">
                <a:xfrm>
                  <a:off x="2973388" y="4146550"/>
                  <a:ext cx="273050" cy="620712"/>
                </a:xfrm>
                <a:custGeom>
                  <a:avLst/>
                  <a:gdLst/>
                  <a:ahLst/>
                  <a:cxnLst>
                    <a:cxn ang="0">
                      <a:pos x="112" y="115"/>
                    </a:cxn>
                    <a:cxn ang="0">
                      <a:pos x="164" y="7"/>
                    </a:cxn>
                    <a:cxn ang="0">
                      <a:pos x="48" y="0"/>
                    </a:cxn>
                    <a:cxn ang="0">
                      <a:pos x="40" y="194"/>
                    </a:cxn>
                    <a:cxn ang="0">
                      <a:pos x="53" y="340"/>
                    </a:cxn>
                    <a:cxn ang="0">
                      <a:pos x="0" y="373"/>
                    </a:cxn>
                    <a:cxn ang="0">
                      <a:pos x="96" y="373"/>
                    </a:cxn>
                    <a:cxn ang="0">
                      <a:pos x="97" y="345"/>
                    </a:cxn>
                    <a:cxn ang="0">
                      <a:pos x="95" y="193"/>
                    </a:cxn>
                    <a:cxn ang="0">
                      <a:pos x="112" y="115"/>
                    </a:cxn>
                  </a:cxnLst>
                  <a:rect l="0" t="0" r="r" b="b"/>
                  <a:pathLst>
                    <a:path w="164" h="373">
                      <a:moveTo>
                        <a:pt x="112" y="115"/>
                      </a:move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5" y="132"/>
                        <a:pt x="40" y="194"/>
                      </a:cubicBezTo>
                      <a:cubicBezTo>
                        <a:pt x="38" y="218"/>
                        <a:pt x="50" y="316"/>
                        <a:pt x="53" y="340"/>
                      </a:cubicBezTo>
                      <a:cubicBezTo>
                        <a:pt x="11" y="340"/>
                        <a:pt x="0" y="373"/>
                        <a:pt x="0" y="373"/>
                      </a:cubicBezTo>
                      <a:cubicBezTo>
                        <a:pt x="96" y="373"/>
                        <a:pt x="96" y="373"/>
                        <a:pt x="96" y="373"/>
                      </a:cubicBezTo>
                      <a:cubicBezTo>
                        <a:pt x="97" y="345"/>
                        <a:pt x="97" y="345"/>
                        <a:pt x="97" y="345"/>
                      </a:cubicBezTo>
                      <a:cubicBezTo>
                        <a:pt x="97" y="345"/>
                        <a:pt x="91" y="274"/>
                        <a:pt x="95" y="193"/>
                      </a:cubicBezTo>
                      <a:cubicBezTo>
                        <a:pt x="96" y="174"/>
                        <a:pt x="112" y="115"/>
                        <a:pt x="112" y="1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3" name="Freeform 49"/>
                <p:cNvSpPr>
                  <a:spLocks noEditPoints="1"/>
                </p:cNvSpPr>
                <p:nvPr/>
              </p:nvSpPr>
              <p:spPr bwMode="auto">
                <a:xfrm>
                  <a:off x="2976563" y="3541713"/>
                  <a:ext cx="428625" cy="685800"/>
                </a:xfrm>
                <a:custGeom>
                  <a:avLst/>
                  <a:gdLst/>
                  <a:ahLst/>
                  <a:cxnLst>
                    <a:cxn ang="0">
                      <a:pos x="252" y="390"/>
                    </a:cxn>
                    <a:cxn ang="0">
                      <a:pos x="258" y="390"/>
                    </a:cxn>
                    <a:cxn ang="0">
                      <a:pos x="251" y="252"/>
                    </a:cxn>
                    <a:cxn ang="0">
                      <a:pos x="227" y="144"/>
                    </a:cxn>
                    <a:cxn ang="0">
                      <a:pos x="173" y="115"/>
                    </a:cxn>
                    <a:cxn ang="0">
                      <a:pos x="173" y="109"/>
                    </a:cxn>
                    <a:cxn ang="0">
                      <a:pos x="173" y="109"/>
                    </a:cxn>
                    <a:cxn ang="0">
                      <a:pos x="173" y="99"/>
                    </a:cxn>
                    <a:cxn ang="0">
                      <a:pos x="159" y="93"/>
                    </a:cxn>
                    <a:cxn ang="0">
                      <a:pos x="152" y="25"/>
                    </a:cxn>
                    <a:cxn ang="0">
                      <a:pos x="132" y="13"/>
                    </a:cxn>
                    <a:cxn ang="0">
                      <a:pos x="132" y="13"/>
                    </a:cxn>
                    <a:cxn ang="0">
                      <a:pos x="112" y="4"/>
                    </a:cxn>
                    <a:cxn ang="0">
                      <a:pos x="100" y="0"/>
                    </a:cxn>
                    <a:cxn ang="0">
                      <a:pos x="33" y="19"/>
                    </a:cxn>
                    <a:cxn ang="0">
                      <a:pos x="3" y="39"/>
                    </a:cxn>
                    <a:cxn ang="0">
                      <a:pos x="82" y="152"/>
                    </a:cxn>
                    <a:cxn ang="0">
                      <a:pos x="80" y="159"/>
                    </a:cxn>
                    <a:cxn ang="0">
                      <a:pos x="57" y="244"/>
                    </a:cxn>
                    <a:cxn ang="0">
                      <a:pos x="30" y="370"/>
                    </a:cxn>
                    <a:cxn ang="0">
                      <a:pos x="197" y="370"/>
                    </a:cxn>
                    <a:cxn ang="0">
                      <a:pos x="209" y="231"/>
                    </a:cxn>
                    <a:cxn ang="0">
                      <a:pos x="215" y="262"/>
                    </a:cxn>
                    <a:cxn ang="0">
                      <a:pos x="223" y="390"/>
                    </a:cxn>
                    <a:cxn ang="0">
                      <a:pos x="227" y="390"/>
                    </a:cxn>
                    <a:cxn ang="0">
                      <a:pos x="227" y="395"/>
                    </a:cxn>
                    <a:cxn ang="0">
                      <a:pos x="227" y="396"/>
                    </a:cxn>
                    <a:cxn ang="0">
                      <a:pos x="241" y="411"/>
                    </a:cxn>
                    <a:cxn ang="0">
                      <a:pos x="252" y="394"/>
                    </a:cxn>
                    <a:cxn ang="0">
                      <a:pos x="252" y="393"/>
                    </a:cxn>
                    <a:cxn ang="0">
                      <a:pos x="252" y="390"/>
                    </a:cxn>
                    <a:cxn ang="0">
                      <a:pos x="130" y="103"/>
                    </a:cxn>
                    <a:cxn ang="0">
                      <a:pos x="121" y="112"/>
                    </a:cxn>
                    <a:cxn ang="0">
                      <a:pos x="107" y="113"/>
                    </a:cxn>
                    <a:cxn ang="0">
                      <a:pos x="37" y="45"/>
                    </a:cxn>
                    <a:cxn ang="0">
                      <a:pos x="102" y="27"/>
                    </a:cxn>
                    <a:cxn ang="0">
                      <a:pos x="101" y="21"/>
                    </a:cxn>
                    <a:cxn ang="0">
                      <a:pos x="105" y="22"/>
                    </a:cxn>
                    <a:cxn ang="0">
                      <a:pos x="124" y="25"/>
                    </a:cxn>
                    <a:cxn ang="0">
                      <a:pos x="120" y="32"/>
                    </a:cxn>
                    <a:cxn ang="0">
                      <a:pos x="106" y="38"/>
                    </a:cxn>
                    <a:cxn ang="0">
                      <a:pos x="111" y="47"/>
                    </a:cxn>
                    <a:cxn ang="0">
                      <a:pos x="111" y="47"/>
                    </a:cxn>
                    <a:cxn ang="0">
                      <a:pos x="102" y="72"/>
                    </a:cxn>
                    <a:cxn ang="0">
                      <a:pos x="130" y="92"/>
                    </a:cxn>
                    <a:cxn ang="0">
                      <a:pos x="130" y="103"/>
                    </a:cxn>
                  </a:cxnLst>
                  <a:rect l="0" t="0" r="r" b="b"/>
                  <a:pathLst>
                    <a:path w="258" h="412">
                      <a:moveTo>
                        <a:pt x="252" y="390"/>
                      </a:moveTo>
                      <a:cubicBezTo>
                        <a:pt x="258" y="390"/>
                        <a:pt x="258" y="390"/>
                        <a:pt x="258" y="390"/>
                      </a:cubicBezTo>
                      <a:cubicBezTo>
                        <a:pt x="258" y="390"/>
                        <a:pt x="254" y="283"/>
                        <a:pt x="251" y="252"/>
                      </a:cubicBezTo>
                      <a:cubicBezTo>
                        <a:pt x="243" y="191"/>
                        <a:pt x="231" y="152"/>
                        <a:pt x="227" y="144"/>
                      </a:cubicBezTo>
                      <a:cubicBezTo>
                        <a:pt x="221" y="135"/>
                        <a:pt x="173" y="115"/>
                        <a:pt x="173" y="115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99"/>
                        <a:pt x="173" y="99"/>
                        <a:pt x="173" y="99"/>
                      </a:cubicBezTo>
                      <a:cubicBezTo>
                        <a:pt x="159" y="93"/>
                        <a:pt x="159" y="93"/>
                        <a:pt x="159" y="93"/>
                      </a:cubicBezTo>
                      <a:cubicBezTo>
                        <a:pt x="159" y="93"/>
                        <a:pt x="156" y="30"/>
                        <a:pt x="152" y="25"/>
                      </a:cubicBezTo>
                      <a:cubicBezTo>
                        <a:pt x="140" y="8"/>
                        <a:pt x="132" y="13"/>
                        <a:pt x="132" y="13"/>
                      </a:cubicBezTo>
                      <a:cubicBezTo>
                        <a:pt x="132" y="13"/>
                        <a:pt x="132" y="13"/>
                        <a:pt x="132" y="13"/>
                      </a:cubicBezTo>
                      <a:cubicBezTo>
                        <a:pt x="126" y="9"/>
                        <a:pt x="116" y="6"/>
                        <a:pt x="112" y="4"/>
                      </a:cubicBezTo>
                      <a:cubicBezTo>
                        <a:pt x="103" y="1"/>
                        <a:pt x="100" y="0"/>
                        <a:pt x="100" y="0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4" y="28"/>
                        <a:pt x="3" y="39"/>
                      </a:cubicBezTo>
                      <a:cubicBezTo>
                        <a:pt x="0" y="65"/>
                        <a:pt x="61" y="130"/>
                        <a:pt x="82" y="152"/>
                      </a:cubicBezTo>
                      <a:cubicBezTo>
                        <a:pt x="82" y="154"/>
                        <a:pt x="81" y="156"/>
                        <a:pt x="80" y="159"/>
                      </a:cubicBezTo>
                      <a:cubicBezTo>
                        <a:pt x="74" y="180"/>
                        <a:pt x="66" y="208"/>
                        <a:pt x="57" y="244"/>
                      </a:cubicBezTo>
                      <a:cubicBezTo>
                        <a:pt x="45" y="293"/>
                        <a:pt x="30" y="370"/>
                        <a:pt x="30" y="370"/>
                      </a:cubicBezTo>
                      <a:cubicBezTo>
                        <a:pt x="197" y="370"/>
                        <a:pt x="197" y="370"/>
                        <a:pt x="197" y="370"/>
                      </a:cubicBezTo>
                      <a:cubicBezTo>
                        <a:pt x="197" y="370"/>
                        <a:pt x="199" y="295"/>
                        <a:pt x="209" y="231"/>
                      </a:cubicBezTo>
                      <a:cubicBezTo>
                        <a:pt x="211" y="240"/>
                        <a:pt x="214" y="250"/>
                        <a:pt x="215" y="262"/>
                      </a:cubicBezTo>
                      <a:cubicBezTo>
                        <a:pt x="219" y="290"/>
                        <a:pt x="223" y="390"/>
                        <a:pt x="223" y="390"/>
                      </a:cubicBezTo>
                      <a:cubicBezTo>
                        <a:pt x="227" y="390"/>
                        <a:pt x="227" y="390"/>
                        <a:pt x="227" y="390"/>
                      </a:cubicBezTo>
                      <a:cubicBezTo>
                        <a:pt x="227" y="391"/>
                        <a:pt x="227" y="393"/>
                        <a:pt x="227" y="395"/>
                      </a:cubicBezTo>
                      <a:cubicBezTo>
                        <a:pt x="227" y="396"/>
                        <a:pt x="227" y="396"/>
                        <a:pt x="227" y="396"/>
                      </a:cubicBezTo>
                      <a:cubicBezTo>
                        <a:pt x="228" y="405"/>
                        <a:pt x="234" y="412"/>
                        <a:pt x="241" y="411"/>
                      </a:cubicBezTo>
                      <a:cubicBezTo>
                        <a:pt x="248" y="410"/>
                        <a:pt x="253" y="403"/>
                        <a:pt x="252" y="394"/>
                      </a:cubicBezTo>
                      <a:cubicBezTo>
                        <a:pt x="252" y="393"/>
                        <a:pt x="252" y="393"/>
                        <a:pt x="252" y="393"/>
                      </a:cubicBezTo>
                      <a:cubicBezTo>
                        <a:pt x="252" y="392"/>
                        <a:pt x="252" y="391"/>
                        <a:pt x="252" y="390"/>
                      </a:cubicBezTo>
                      <a:close/>
                      <a:moveTo>
                        <a:pt x="130" y="103"/>
                      </a:moveTo>
                      <a:cubicBezTo>
                        <a:pt x="128" y="108"/>
                        <a:pt x="122" y="112"/>
                        <a:pt x="121" y="112"/>
                      </a:cubicBezTo>
                      <a:cubicBezTo>
                        <a:pt x="115" y="113"/>
                        <a:pt x="111" y="114"/>
                        <a:pt x="107" y="113"/>
                      </a:cubicBezTo>
                      <a:cubicBezTo>
                        <a:pt x="92" y="104"/>
                        <a:pt x="37" y="49"/>
                        <a:pt x="37" y="45"/>
                      </a:cubicBezTo>
                      <a:cubicBezTo>
                        <a:pt x="36" y="42"/>
                        <a:pt x="102" y="27"/>
                        <a:pt x="102" y="27"/>
                      </a:cubicBezTo>
                      <a:cubicBezTo>
                        <a:pt x="101" y="21"/>
                        <a:pt x="101" y="21"/>
                        <a:pt x="101" y="21"/>
                      </a:cubicBezTo>
                      <a:cubicBezTo>
                        <a:pt x="102" y="21"/>
                        <a:pt x="103" y="21"/>
                        <a:pt x="105" y="22"/>
                      </a:cubicBezTo>
                      <a:cubicBezTo>
                        <a:pt x="109" y="23"/>
                        <a:pt x="117" y="25"/>
                        <a:pt x="124" y="25"/>
                      </a:cubicBezTo>
                      <a:cubicBezTo>
                        <a:pt x="123" y="27"/>
                        <a:pt x="121" y="29"/>
                        <a:pt x="120" y="32"/>
                      </a:cubicBezTo>
                      <a:cubicBezTo>
                        <a:pt x="106" y="38"/>
                        <a:pt x="106" y="38"/>
                        <a:pt x="106" y="38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05" y="58"/>
                        <a:pt x="100" y="69"/>
                        <a:pt x="102" y="72"/>
                      </a:cubicBezTo>
                      <a:cubicBezTo>
                        <a:pt x="106" y="80"/>
                        <a:pt x="130" y="92"/>
                        <a:pt x="130" y="92"/>
                      </a:cubicBezTo>
                      <a:cubicBezTo>
                        <a:pt x="130" y="92"/>
                        <a:pt x="131" y="101"/>
                        <a:pt x="130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111" name="Freeform 87"/>
              <p:cNvSpPr>
                <a:spLocks/>
              </p:cNvSpPr>
              <p:nvPr/>
            </p:nvSpPr>
            <p:spPr bwMode="auto">
              <a:xfrm>
                <a:off x="3182938" y="3517900"/>
                <a:ext cx="146050" cy="207962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6" y="3"/>
                  </a:cxn>
                  <a:cxn ang="0">
                    <a:pos x="44" y="9"/>
                  </a:cxn>
                  <a:cxn ang="0">
                    <a:pos x="67" y="14"/>
                  </a:cxn>
                  <a:cxn ang="0">
                    <a:pos x="88" y="56"/>
                  </a:cxn>
                  <a:cxn ang="0">
                    <a:pos x="51" y="112"/>
                  </a:cxn>
                  <a:cxn ang="0">
                    <a:pos x="39" y="125"/>
                  </a:cxn>
                </a:cxnLst>
                <a:rect l="0" t="0" r="r" b="b"/>
                <a:pathLst>
                  <a:path w="88" h="125">
                    <a:moveTo>
                      <a:pt x="6" y="30"/>
                    </a:moveTo>
                    <a:cubicBezTo>
                      <a:pt x="6" y="30"/>
                      <a:pt x="0" y="0"/>
                      <a:pt x="6" y="3"/>
                    </a:cubicBezTo>
                    <a:cubicBezTo>
                      <a:pt x="25" y="11"/>
                      <a:pt x="34" y="7"/>
                      <a:pt x="44" y="9"/>
                    </a:cubicBezTo>
                    <a:cubicBezTo>
                      <a:pt x="55" y="10"/>
                      <a:pt x="58" y="9"/>
                      <a:pt x="67" y="14"/>
                    </a:cubicBezTo>
                    <a:cubicBezTo>
                      <a:pt x="88" y="27"/>
                      <a:pt x="88" y="36"/>
                      <a:pt x="88" y="56"/>
                    </a:cubicBezTo>
                    <a:cubicBezTo>
                      <a:pt x="88" y="94"/>
                      <a:pt x="69" y="95"/>
                      <a:pt x="51" y="112"/>
                    </a:cubicBezTo>
                    <a:cubicBezTo>
                      <a:pt x="39" y="125"/>
                      <a:pt x="39" y="125"/>
                      <a:pt x="39" y="12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20"/>
          <p:cNvGrpSpPr/>
          <p:nvPr/>
        </p:nvGrpSpPr>
        <p:grpSpPr>
          <a:xfrm>
            <a:off x="4611357" y="1366167"/>
            <a:ext cx="1629579" cy="1024183"/>
            <a:chOff x="686838" y="2184398"/>
            <a:chExt cx="1192213" cy="749301"/>
          </a:xfrm>
          <a:solidFill>
            <a:schemeClr val="accent2"/>
          </a:solidFill>
        </p:grpSpPr>
        <p:sp>
          <p:nvSpPr>
            <p:cNvPr id="152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8"/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2267671" y="2569902"/>
            <a:ext cx="1325758" cy="833233"/>
            <a:chOff x="686838" y="2184398"/>
            <a:chExt cx="1192213" cy="749301"/>
          </a:xfrm>
          <a:solidFill>
            <a:schemeClr val="accent3"/>
          </a:solidFill>
        </p:grpSpPr>
        <p:sp>
          <p:nvSpPr>
            <p:cNvPr id="158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8"/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2"/>
          <p:cNvGrpSpPr/>
          <p:nvPr/>
        </p:nvGrpSpPr>
        <p:grpSpPr>
          <a:xfrm>
            <a:off x="2670610" y="3901060"/>
            <a:ext cx="1038899" cy="652944"/>
            <a:chOff x="686838" y="2184398"/>
            <a:chExt cx="1192213" cy="749301"/>
          </a:xfrm>
          <a:solidFill>
            <a:schemeClr val="accent4"/>
          </a:solidFill>
        </p:grpSpPr>
        <p:sp>
          <p:nvSpPr>
            <p:cNvPr id="161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8"/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3" name="Freeform 46"/>
          <p:cNvSpPr>
            <a:spLocks noEditPoints="1"/>
          </p:cNvSpPr>
          <p:nvPr/>
        </p:nvSpPr>
        <p:spPr bwMode="auto">
          <a:xfrm>
            <a:off x="6446794" y="255611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46"/>
          <p:cNvSpPr>
            <a:spLocks noEditPoints="1"/>
          </p:cNvSpPr>
          <p:nvPr/>
        </p:nvSpPr>
        <p:spPr bwMode="auto">
          <a:xfrm>
            <a:off x="6446794" y="358742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46"/>
          <p:cNvSpPr>
            <a:spLocks noEditPoints="1"/>
          </p:cNvSpPr>
          <p:nvPr/>
        </p:nvSpPr>
        <p:spPr bwMode="auto">
          <a:xfrm>
            <a:off x="6446794" y="460547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Freeform 46"/>
          <p:cNvSpPr>
            <a:spLocks noEditPoints="1"/>
          </p:cNvSpPr>
          <p:nvPr/>
        </p:nvSpPr>
        <p:spPr bwMode="auto">
          <a:xfrm>
            <a:off x="6446794" y="562352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Group 30"/>
          <p:cNvGrpSpPr/>
          <p:nvPr/>
        </p:nvGrpSpPr>
        <p:grpSpPr>
          <a:xfrm>
            <a:off x="7188533" y="2544820"/>
            <a:ext cx="2699107" cy="691063"/>
            <a:chOff x="1224678" y="1233504"/>
            <a:chExt cx="2407799" cy="491450"/>
          </a:xfrm>
        </p:grpSpPr>
        <p:sp>
          <p:nvSpPr>
            <p:cNvPr id="168" name="Text Placeholder 3"/>
            <p:cNvSpPr txBox="1">
              <a:spLocks/>
            </p:cNvSpPr>
            <p:nvPr/>
          </p:nvSpPr>
          <p:spPr>
            <a:xfrm>
              <a:off x="1224678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Text Placeholder 3"/>
            <p:cNvSpPr txBox="1">
              <a:spLocks/>
            </p:cNvSpPr>
            <p:nvPr/>
          </p:nvSpPr>
          <p:spPr>
            <a:xfrm>
              <a:off x="1270277" y="1418802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0" name="Text Placeholder 3"/>
          <p:cNvSpPr txBox="1">
            <a:spLocks/>
          </p:cNvSpPr>
          <p:nvPr/>
        </p:nvSpPr>
        <p:spPr>
          <a:xfrm>
            <a:off x="10024630" y="2796461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459,769K</a:t>
            </a:r>
          </a:p>
        </p:txBody>
      </p:sp>
      <p:grpSp>
        <p:nvGrpSpPr>
          <p:cNvPr id="17" name="Group 30"/>
          <p:cNvGrpSpPr/>
          <p:nvPr/>
        </p:nvGrpSpPr>
        <p:grpSpPr>
          <a:xfrm>
            <a:off x="7252653" y="3576130"/>
            <a:ext cx="2647991" cy="691062"/>
            <a:chOff x="1270277" y="1233504"/>
            <a:chExt cx="2362200" cy="491449"/>
          </a:xfrm>
        </p:grpSpPr>
        <p:sp>
          <p:nvSpPr>
            <p:cNvPr id="172" name="Text Placeholder 3"/>
            <p:cNvSpPr txBox="1">
              <a:spLocks/>
            </p:cNvSpPr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Text Placeholder 3"/>
            <p:cNvSpPr txBox="1">
              <a:spLocks/>
            </p:cNvSpPr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30"/>
          <p:cNvGrpSpPr/>
          <p:nvPr/>
        </p:nvGrpSpPr>
        <p:grpSpPr>
          <a:xfrm>
            <a:off x="7252653" y="4594180"/>
            <a:ext cx="2647991" cy="542431"/>
            <a:chOff x="1270277" y="1233504"/>
            <a:chExt cx="2362200" cy="385750"/>
          </a:xfrm>
        </p:grpSpPr>
        <p:sp>
          <p:nvSpPr>
            <p:cNvPr id="175" name="Text Placeholder 3"/>
            <p:cNvSpPr txBox="1">
              <a:spLocks/>
            </p:cNvSpPr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Text Placeholder 3"/>
            <p:cNvSpPr txBox="1">
              <a:spLocks/>
            </p:cNvSpPr>
            <p:nvPr/>
          </p:nvSpPr>
          <p:spPr>
            <a:xfrm>
              <a:off x="1270277" y="1418801"/>
              <a:ext cx="2362200" cy="20045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7252653" y="5612231"/>
            <a:ext cx="2647991" cy="691062"/>
            <a:chOff x="1270277" y="1233504"/>
            <a:chExt cx="2362200" cy="491449"/>
          </a:xfrm>
        </p:grpSpPr>
        <p:sp>
          <p:nvSpPr>
            <p:cNvPr id="178" name="Text Placeholder 3"/>
            <p:cNvSpPr txBox="1">
              <a:spLocks/>
            </p:cNvSpPr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Text Placeholder 3"/>
            <p:cNvSpPr txBox="1">
              <a:spLocks/>
            </p:cNvSpPr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0" name="Text Placeholder 3"/>
          <p:cNvSpPr txBox="1">
            <a:spLocks/>
          </p:cNvSpPr>
          <p:nvPr/>
        </p:nvSpPr>
        <p:spPr>
          <a:xfrm>
            <a:off x="10024628" y="3813794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559,700K</a:t>
            </a:r>
          </a:p>
        </p:txBody>
      </p:sp>
      <p:sp>
        <p:nvSpPr>
          <p:cNvPr id="181" name="Text Placeholder 3"/>
          <p:cNvSpPr txBox="1">
            <a:spLocks/>
          </p:cNvSpPr>
          <p:nvPr/>
        </p:nvSpPr>
        <p:spPr>
          <a:xfrm>
            <a:off x="10024628" y="4817868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400,809K</a:t>
            </a:r>
          </a:p>
        </p:txBody>
      </p:sp>
      <p:sp>
        <p:nvSpPr>
          <p:cNvPr id="182" name="Text Placeholder 3"/>
          <p:cNvSpPr txBox="1">
            <a:spLocks/>
          </p:cNvSpPr>
          <p:nvPr/>
        </p:nvSpPr>
        <p:spPr>
          <a:xfrm>
            <a:off x="10024630" y="5849895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909,369K</a:t>
            </a:r>
          </a:p>
        </p:txBody>
      </p:sp>
      <p:sp>
        <p:nvSpPr>
          <p:cNvPr id="95" name="Content Placeholder 2"/>
          <p:cNvSpPr txBox="1">
            <a:spLocks/>
          </p:cNvSpPr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6" name="Content Placeholder 2"/>
          <p:cNvSpPr txBox="1">
            <a:spLocks/>
          </p:cNvSpPr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2428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6" grpId="0" animBg="1"/>
      <p:bldP spid="170" grpId="0"/>
      <p:bldP spid="180" grpId="0"/>
      <p:bldP spid="181" grpId="0"/>
      <p:bldP spid="1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组合 1483"/>
          <p:cNvGrpSpPr/>
          <p:nvPr/>
        </p:nvGrpSpPr>
        <p:grpSpPr>
          <a:xfrm>
            <a:off x="2263231" y="710477"/>
            <a:ext cx="8887370" cy="5775184"/>
            <a:chOff x="28079" y="1041053"/>
            <a:chExt cx="7035801" cy="4572000"/>
          </a:xfrm>
        </p:grpSpPr>
        <p:sp>
          <p:nvSpPr>
            <p:cNvPr id="1482" name="Freeform 422"/>
            <p:cNvSpPr>
              <a:spLocks/>
            </p:cNvSpPr>
            <p:nvPr/>
          </p:nvSpPr>
          <p:spPr bwMode="auto">
            <a:xfrm>
              <a:off x="28079" y="1041053"/>
              <a:ext cx="7035801" cy="4572000"/>
            </a:xfrm>
            <a:custGeom>
              <a:avLst/>
              <a:gdLst>
                <a:gd name="T0" fmla="*/ 929 w 1660"/>
                <a:gd name="T1" fmla="*/ 1077 h 1077"/>
                <a:gd name="T2" fmla="*/ 867 w 1660"/>
                <a:gd name="T3" fmla="*/ 1073 h 1077"/>
                <a:gd name="T4" fmla="*/ 763 w 1660"/>
                <a:gd name="T5" fmla="*/ 1036 h 1077"/>
                <a:gd name="T6" fmla="*/ 674 w 1660"/>
                <a:gd name="T7" fmla="*/ 987 h 1077"/>
                <a:gd name="T8" fmla="*/ 601 w 1660"/>
                <a:gd name="T9" fmla="*/ 1022 h 1077"/>
                <a:gd name="T10" fmla="*/ 526 w 1660"/>
                <a:gd name="T11" fmla="*/ 1033 h 1077"/>
                <a:gd name="T12" fmla="*/ 522 w 1660"/>
                <a:gd name="T13" fmla="*/ 1033 h 1077"/>
                <a:gd name="T14" fmla="*/ 328 w 1660"/>
                <a:gd name="T15" fmla="*/ 957 h 1077"/>
                <a:gd name="T16" fmla="*/ 245 w 1660"/>
                <a:gd name="T17" fmla="*/ 821 h 1077"/>
                <a:gd name="T18" fmla="*/ 245 w 1660"/>
                <a:gd name="T19" fmla="*/ 816 h 1077"/>
                <a:gd name="T20" fmla="*/ 228 w 1660"/>
                <a:gd name="T21" fmla="*/ 816 h 1077"/>
                <a:gd name="T22" fmla="*/ 16 w 1660"/>
                <a:gd name="T23" fmla="*/ 673 h 1077"/>
                <a:gd name="T24" fmla="*/ 31 w 1660"/>
                <a:gd name="T25" fmla="*/ 526 h 1077"/>
                <a:gd name="T26" fmla="*/ 112 w 1660"/>
                <a:gd name="T27" fmla="*/ 440 h 1077"/>
                <a:gd name="T28" fmla="*/ 100 w 1660"/>
                <a:gd name="T29" fmla="*/ 272 h 1077"/>
                <a:gd name="T30" fmla="*/ 219 w 1660"/>
                <a:gd name="T31" fmla="*/ 167 h 1077"/>
                <a:gd name="T32" fmla="*/ 271 w 1660"/>
                <a:gd name="T33" fmla="*/ 162 h 1077"/>
                <a:gd name="T34" fmla="*/ 336 w 1660"/>
                <a:gd name="T35" fmla="*/ 169 h 1077"/>
                <a:gd name="T36" fmla="*/ 360 w 1660"/>
                <a:gd name="T37" fmla="*/ 109 h 1077"/>
                <a:gd name="T38" fmla="*/ 603 w 1660"/>
                <a:gd name="T39" fmla="*/ 0 h 1077"/>
                <a:gd name="T40" fmla="*/ 613 w 1660"/>
                <a:gd name="T41" fmla="*/ 0 h 1077"/>
                <a:gd name="T42" fmla="*/ 831 w 1660"/>
                <a:gd name="T43" fmla="*/ 112 h 1077"/>
                <a:gd name="T44" fmla="*/ 863 w 1660"/>
                <a:gd name="T45" fmla="*/ 196 h 1077"/>
                <a:gd name="T46" fmla="*/ 878 w 1660"/>
                <a:gd name="T47" fmla="*/ 195 h 1077"/>
                <a:gd name="T48" fmla="*/ 933 w 1660"/>
                <a:gd name="T49" fmla="*/ 208 h 1077"/>
                <a:gd name="T50" fmla="*/ 973 w 1660"/>
                <a:gd name="T51" fmla="*/ 136 h 1077"/>
                <a:gd name="T52" fmla="*/ 1251 w 1660"/>
                <a:gd name="T53" fmla="*/ 33 h 1077"/>
                <a:gd name="T54" fmla="*/ 1287 w 1660"/>
                <a:gd name="T55" fmla="*/ 35 h 1077"/>
                <a:gd name="T56" fmla="*/ 1455 w 1660"/>
                <a:gd name="T57" fmla="*/ 129 h 1077"/>
                <a:gd name="T58" fmla="*/ 1513 w 1660"/>
                <a:gd name="T59" fmla="*/ 253 h 1077"/>
                <a:gd name="T60" fmla="*/ 1619 w 1660"/>
                <a:gd name="T61" fmla="*/ 370 h 1077"/>
                <a:gd name="T62" fmla="*/ 1606 w 1660"/>
                <a:gd name="T63" fmla="*/ 443 h 1077"/>
                <a:gd name="T64" fmla="*/ 1618 w 1660"/>
                <a:gd name="T65" fmla="*/ 456 h 1077"/>
                <a:gd name="T66" fmla="*/ 1648 w 1660"/>
                <a:gd name="T67" fmla="*/ 660 h 1077"/>
                <a:gd name="T68" fmla="*/ 1408 w 1660"/>
                <a:gd name="T69" fmla="*/ 814 h 1077"/>
                <a:gd name="T70" fmla="*/ 1320 w 1660"/>
                <a:gd name="T71" fmla="*/ 807 h 1077"/>
                <a:gd name="T72" fmla="*/ 1122 w 1660"/>
                <a:gd name="T73" fmla="*/ 1038 h 1077"/>
                <a:gd name="T74" fmla="*/ 929 w 1660"/>
                <a:gd name="T75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0" h="1077">
                  <a:moveTo>
                    <a:pt x="929" y="1077"/>
                  </a:moveTo>
                  <a:cubicBezTo>
                    <a:pt x="908" y="1077"/>
                    <a:pt x="887" y="1075"/>
                    <a:pt x="867" y="1073"/>
                  </a:cubicBezTo>
                  <a:cubicBezTo>
                    <a:pt x="853" y="1071"/>
                    <a:pt x="804" y="1053"/>
                    <a:pt x="763" y="1036"/>
                  </a:cubicBezTo>
                  <a:cubicBezTo>
                    <a:pt x="717" y="1016"/>
                    <a:pt x="690" y="1000"/>
                    <a:pt x="674" y="987"/>
                  </a:cubicBezTo>
                  <a:cubicBezTo>
                    <a:pt x="653" y="1003"/>
                    <a:pt x="629" y="1014"/>
                    <a:pt x="601" y="1022"/>
                  </a:cubicBezTo>
                  <a:cubicBezTo>
                    <a:pt x="578" y="1029"/>
                    <a:pt x="553" y="1032"/>
                    <a:pt x="526" y="1033"/>
                  </a:cubicBezTo>
                  <a:cubicBezTo>
                    <a:pt x="525" y="1033"/>
                    <a:pt x="523" y="1033"/>
                    <a:pt x="522" y="1033"/>
                  </a:cubicBezTo>
                  <a:cubicBezTo>
                    <a:pt x="457" y="1033"/>
                    <a:pt x="385" y="1004"/>
                    <a:pt x="328" y="957"/>
                  </a:cubicBezTo>
                  <a:cubicBezTo>
                    <a:pt x="299" y="933"/>
                    <a:pt x="250" y="877"/>
                    <a:pt x="245" y="821"/>
                  </a:cubicBezTo>
                  <a:cubicBezTo>
                    <a:pt x="245" y="819"/>
                    <a:pt x="245" y="817"/>
                    <a:pt x="245" y="816"/>
                  </a:cubicBezTo>
                  <a:cubicBezTo>
                    <a:pt x="239" y="816"/>
                    <a:pt x="234" y="816"/>
                    <a:pt x="228" y="816"/>
                  </a:cubicBezTo>
                  <a:cubicBezTo>
                    <a:pt x="127" y="816"/>
                    <a:pt x="46" y="761"/>
                    <a:pt x="16" y="673"/>
                  </a:cubicBezTo>
                  <a:cubicBezTo>
                    <a:pt x="0" y="628"/>
                    <a:pt x="5" y="574"/>
                    <a:pt x="31" y="526"/>
                  </a:cubicBezTo>
                  <a:cubicBezTo>
                    <a:pt x="50" y="488"/>
                    <a:pt x="79" y="458"/>
                    <a:pt x="112" y="440"/>
                  </a:cubicBezTo>
                  <a:cubicBezTo>
                    <a:pt x="86" y="384"/>
                    <a:pt x="81" y="323"/>
                    <a:pt x="100" y="272"/>
                  </a:cubicBezTo>
                  <a:cubicBezTo>
                    <a:pt x="120" y="221"/>
                    <a:pt x="162" y="184"/>
                    <a:pt x="219" y="167"/>
                  </a:cubicBezTo>
                  <a:cubicBezTo>
                    <a:pt x="236" y="162"/>
                    <a:pt x="259" y="162"/>
                    <a:pt x="271" y="162"/>
                  </a:cubicBezTo>
                  <a:cubicBezTo>
                    <a:pt x="286" y="162"/>
                    <a:pt x="311" y="163"/>
                    <a:pt x="336" y="169"/>
                  </a:cubicBezTo>
                  <a:cubicBezTo>
                    <a:pt x="339" y="148"/>
                    <a:pt x="347" y="128"/>
                    <a:pt x="360" y="109"/>
                  </a:cubicBezTo>
                  <a:cubicBezTo>
                    <a:pt x="409" y="38"/>
                    <a:pt x="522" y="0"/>
                    <a:pt x="603" y="0"/>
                  </a:cubicBezTo>
                  <a:cubicBezTo>
                    <a:pt x="607" y="0"/>
                    <a:pt x="610" y="0"/>
                    <a:pt x="613" y="0"/>
                  </a:cubicBezTo>
                  <a:cubicBezTo>
                    <a:pt x="681" y="3"/>
                    <a:pt x="779" y="39"/>
                    <a:pt x="831" y="112"/>
                  </a:cubicBezTo>
                  <a:cubicBezTo>
                    <a:pt x="850" y="139"/>
                    <a:pt x="861" y="167"/>
                    <a:pt x="863" y="196"/>
                  </a:cubicBezTo>
                  <a:cubicBezTo>
                    <a:pt x="868" y="196"/>
                    <a:pt x="873" y="195"/>
                    <a:pt x="878" y="195"/>
                  </a:cubicBezTo>
                  <a:cubicBezTo>
                    <a:pt x="897" y="195"/>
                    <a:pt x="916" y="200"/>
                    <a:pt x="933" y="208"/>
                  </a:cubicBezTo>
                  <a:cubicBezTo>
                    <a:pt x="940" y="182"/>
                    <a:pt x="954" y="158"/>
                    <a:pt x="973" y="136"/>
                  </a:cubicBezTo>
                  <a:cubicBezTo>
                    <a:pt x="1040" y="60"/>
                    <a:pt x="1165" y="33"/>
                    <a:pt x="1251" y="33"/>
                  </a:cubicBezTo>
                  <a:cubicBezTo>
                    <a:pt x="1263" y="33"/>
                    <a:pt x="1275" y="34"/>
                    <a:pt x="1287" y="35"/>
                  </a:cubicBezTo>
                  <a:cubicBezTo>
                    <a:pt x="1360" y="42"/>
                    <a:pt x="1409" y="69"/>
                    <a:pt x="1455" y="129"/>
                  </a:cubicBezTo>
                  <a:cubicBezTo>
                    <a:pt x="1488" y="171"/>
                    <a:pt x="1508" y="212"/>
                    <a:pt x="1513" y="253"/>
                  </a:cubicBezTo>
                  <a:cubicBezTo>
                    <a:pt x="1571" y="260"/>
                    <a:pt x="1612" y="316"/>
                    <a:pt x="1619" y="370"/>
                  </a:cubicBezTo>
                  <a:cubicBezTo>
                    <a:pt x="1623" y="397"/>
                    <a:pt x="1618" y="423"/>
                    <a:pt x="1606" y="443"/>
                  </a:cubicBezTo>
                  <a:cubicBezTo>
                    <a:pt x="1610" y="447"/>
                    <a:pt x="1614" y="451"/>
                    <a:pt x="1618" y="456"/>
                  </a:cubicBezTo>
                  <a:cubicBezTo>
                    <a:pt x="1660" y="512"/>
                    <a:pt x="1658" y="624"/>
                    <a:pt x="1648" y="660"/>
                  </a:cubicBezTo>
                  <a:cubicBezTo>
                    <a:pt x="1628" y="731"/>
                    <a:pt x="1570" y="814"/>
                    <a:pt x="1408" y="814"/>
                  </a:cubicBezTo>
                  <a:cubicBezTo>
                    <a:pt x="1381" y="814"/>
                    <a:pt x="1351" y="812"/>
                    <a:pt x="1320" y="807"/>
                  </a:cubicBezTo>
                  <a:cubicBezTo>
                    <a:pt x="1288" y="919"/>
                    <a:pt x="1222" y="997"/>
                    <a:pt x="1122" y="1038"/>
                  </a:cubicBezTo>
                  <a:cubicBezTo>
                    <a:pt x="1062" y="1063"/>
                    <a:pt x="996" y="1077"/>
                    <a:pt x="929" y="1077"/>
                  </a:cubicBezTo>
                  <a:close/>
                </a:path>
              </a:pathLst>
            </a:custGeom>
            <a:solidFill>
              <a:srgbClr val="FFA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3" name="Freeform 423"/>
            <p:cNvSpPr>
              <a:spLocks noEditPoints="1"/>
            </p:cNvSpPr>
            <p:nvPr/>
          </p:nvSpPr>
          <p:spPr bwMode="auto">
            <a:xfrm>
              <a:off x="185242" y="1168053"/>
              <a:ext cx="6726238" cy="4318000"/>
            </a:xfrm>
            <a:custGeom>
              <a:avLst/>
              <a:gdLst>
                <a:gd name="T0" fmla="*/ 607 w 1587"/>
                <a:gd name="T1" fmla="*/ 941 h 1017"/>
                <a:gd name="T2" fmla="*/ 647 w 1587"/>
                <a:gd name="T3" fmla="*/ 905 h 1017"/>
                <a:gd name="T4" fmla="*/ 685 w 1587"/>
                <a:gd name="T5" fmla="*/ 947 h 1017"/>
                <a:gd name="T6" fmla="*/ 765 w 1587"/>
                <a:gd name="T7" fmla="*/ 989 h 1017"/>
                <a:gd name="T8" fmla="*/ 834 w 1587"/>
                <a:gd name="T9" fmla="*/ 1010 h 1017"/>
                <a:gd name="T10" fmla="*/ 941 w 1587"/>
                <a:gd name="T11" fmla="*/ 1009 h 1017"/>
                <a:gd name="T12" fmla="*/ 1003 w 1587"/>
                <a:gd name="T13" fmla="*/ 1001 h 1017"/>
                <a:gd name="T14" fmla="*/ 1070 w 1587"/>
                <a:gd name="T15" fmla="*/ 980 h 1017"/>
                <a:gd name="T16" fmla="*/ 1136 w 1587"/>
                <a:gd name="T17" fmla="*/ 940 h 1017"/>
                <a:gd name="T18" fmla="*/ 1202 w 1587"/>
                <a:gd name="T19" fmla="*/ 880 h 1017"/>
                <a:gd name="T20" fmla="*/ 1236 w 1587"/>
                <a:gd name="T21" fmla="*/ 815 h 1017"/>
                <a:gd name="T22" fmla="*/ 1288 w 1587"/>
                <a:gd name="T23" fmla="*/ 742 h 1017"/>
                <a:gd name="T24" fmla="*/ 1349 w 1587"/>
                <a:gd name="T25" fmla="*/ 751 h 1017"/>
                <a:gd name="T26" fmla="*/ 1421 w 1587"/>
                <a:gd name="T27" fmla="*/ 746 h 1017"/>
                <a:gd name="T28" fmla="*/ 1492 w 1587"/>
                <a:gd name="T29" fmla="*/ 725 h 1017"/>
                <a:gd name="T30" fmla="*/ 1562 w 1587"/>
                <a:gd name="T31" fmla="*/ 670 h 1017"/>
                <a:gd name="T32" fmla="*/ 1582 w 1587"/>
                <a:gd name="T33" fmla="*/ 583 h 1017"/>
                <a:gd name="T34" fmla="*/ 1581 w 1587"/>
                <a:gd name="T35" fmla="*/ 521 h 1017"/>
                <a:gd name="T36" fmla="*/ 1561 w 1587"/>
                <a:gd name="T37" fmla="*/ 451 h 1017"/>
                <a:gd name="T38" fmla="*/ 1496 w 1587"/>
                <a:gd name="T39" fmla="*/ 427 h 1017"/>
                <a:gd name="T40" fmla="*/ 1548 w 1587"/>
                <a:gd name="T41" fmla="*/ 358 h 1017"/>
                <a:gd name="T42" fmla="*/ 1537 w 1587"/>
                <a:gd name="T43" fmla="*/ 299 h 1017"/>
                <a:gd name="T44" fmla="*/ 1477 w 1587"/>
                <a:gd name="T45" fmla="*/ 259 h 1017"/>
                <a:gd name="T46" fmla="*/ 1448 w 1587"/>
                <a:gd name="T47" fmla="*/ 244 h 1017"/>
                <a:gd name="T48" fmla="*/ 1428 w 1587"/>
                <a:gd name="T49" fmla="*/ 175 h 1017"/>
                <a:gd name="T50" fmla="*/ 1384 w 1587"/>
                <a:gd name="T51" fmla="*/ 108 h 1017"/>
                <a:gd name="T52" fmla="*/ 1331 w 1587"/>
                <a:gd name="T53" fmla="*/ 59 h 1017"/>
                <a:gd name="T54" fmla="*/ 1243 w 1587"/>
                <a:gd name="T55" fmla="*/ 39 h 1017"/>
                <a:gd name="T56" fmla="*/ 1169 w 1587"/>
                <a:gd name="T57" fmla="*/ 41 h 1017"/>
                <a:gd name="T58" fmla="*/ 1080 w 1587"/>
                <a:gd name="T59" fmla="*/ 54 h 1017"/>
                <a:gd name="T60" fmla="*/ 1014 w 1587"/>
                <a:gd name="T61" fmla="*/ 85 h 1017"/>
                <a:gd name="T62" fmla="*/ 940 w 1587"/>
                <a:gd name="T63" fmla="*/ 160 h 1017"/>
                <a:gd name="T64" fmla="*/ 922 w 1587"/>
                <a:gd name="T65" fmla="*/ 219 h 1017"/>
                <a:gd name="T66" fmla="*/ 906 w 1587"/>
                <a:gd name="T67" fmla="*/ 219 h 1017"/>
                <a:gd name="T68" fmla="*/ 837 w 1587"/>
                <a:gd name="T69" fmla="*/ 198 h 1017"/>
                <a:gd name="T70" fmla="*/ 791 w 1587"/>
                <a:gd name="T71" fmla="*/ 166 h 1017"/>
                <a:gd name="T72" fmla="*/ 783 w 1587"/>
                <a:gd name="T73" fmla="*/ 122 h 1017"/>
                <a:gd name="T74" fmla="*/ 720 w 1587"/>
                <a:gd name="T75" fmla="*/ 58 h 1017"/>
                <a:gd name="T76" fmla="*/ 655 w 1587"/>
                <a:gd name="T77" fmla="*/ 23 h 1017"/>
                <a:gd name="T78" fmla="*/ 583 w 1587"/>
                <a:gd name="T79" fmla="*/ 1 h 1017"/>
                <a:gd name="T80" fmla="*/ 480 w 1587"/>
                <a:gd name="T81" fmla="*/ 19 h 1017"/>
                <a:gd name="T82" fmla="*/ 421 w 1587"/>
                <a:gd name="T83" fmla="*/ 39 h 1017"/>
                <a:gd name="T84" fmla="*/ 361 w 1587"/>
                <a:gd name="T85" fmla="*/ 80 h 1017"/>
                <a:gd name="T86" fmla="*/ 332 w 1587"/>
                <a:gd name="T87" fmla="*/ 162 h 1017"/>
                <a:gd name="T88" fmla="*/ 334 w 1587"/>
                <a:gd name="T89" fmla="*/ 194 h 1017"/>
                <a:gd name="T90" fmla="*/ 269 w 1587"/>
                <a:gd name="T91" fmla="*/ 164 h 1017"/>
                <a:gd name="T92" fmla="*/ 195 w 1587"/>
                <a:gd name="T93" fmla="*/ 170 h 1017"/>
                <a:gd name="T94" fmla="*/ 116 w 1587"/>
                <a:gd name="T95" fmla="*/ 211 h 1017"/>
                <a:gd name="T96" fmla="*/ 87 w 1587"/>
                <a:gd name="T97" fmla="*/ 278 h 1017"/>
                <a:gd name="T98" fmla="*/ 101 w 1587"/>
                <a:gd name="T99" fmla="*/ 382 h 1017"/>
                <a:gd name="T100" fmla="*/ 118 w 1587"/>
                <a:gd name="T101" fmla="*/ 421 h 1017"/>
                <a:gd name="T102" fmla="*/ 57 w 1587"/>
                <a:gd name="T103" fmla="*/ 460 h 1017"/>
                <a:gd name="T104" fmla="*/ 18 w 1587"/>
                <a:gd name="T105" fmla="*/ 521 h 1017"/>
                <a:gd name="T106" fmla="*/ 2 w 1587"/>
                <a:gd name="T107" fmla="*/ 599 h 1017"/>
                <a:gd name="T108" fmla="*/ 23 w 1587"/>
                <a:gd name="T109" fmla="*/ 668 h 1017"/>
                <a:gd name="T110" fmla="*/ 91 w 1587"/>
                <a:gd name="T111" fmla="*/ 726 h 1017"/>
                <a:gd name="T112" fmla="*/ 161 w 1587"/>
                <a:gd name="T113" fmla="*/ 749 h 1017"/>
                <a:gd name="T114" fmla="*/ 250 w 1587"/>
                <a:gd name="T115" fmla="*/ 749 h 1017"/>
                <a:gd name="T116" fmla="*/ 253 w 1587"/>
                <a:gd name="T117" fmla="*/ 824 h 1017"/>
                <a:gd name="T118" fmla="*/ 286 w 1587"/>
                <a:gd name="T119" fmla="*/ 876 h 1017"/>
                <a:gd name="T120" fmla="*/ 340 w 1587"/>
                <a:gd name="T121" fmla="*/ 925 h 1017"/>
                <a:gd name="T122" fmla="*/ 423 w 1587"/>
                <a:gd name="T123" fmla="*/ 959 h 1017"/>
                <a:gd name="T124" fmla="*/ 485 w 1587"/>
                <a:gd name="T125" fmla="*/ 97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7" h="1017">
                  <a:moveTo>
                    <a:pt x="555" y="958"/>
                  </a:moveTo>
                  <a:cubicBezTo>
                    <a:pt x="550" y="960"/>
                    <a:pt x="545" y="961"/>
                    <a:pt x="540" y="962"/>
                  </a:cubicBezTo>
                  <a:cubicBezTo>
                    <a:pt x="539" y="962"/>
                    <a:pt x="538" y="963"/>
                    <a:pt x="539" y="965"/>
                  </a:cubicBezTo>
                  <a:cubicBezTo>
                    <a:pt x="539" y="966"/>
                    <a:pt x="540" y="967"/>
                    <a:pt x="542" y="967"/>
                  </a:cubicBezTo>
                  <a:cubicBezTo>
                    <a:pt x="546" y="966"/>
                    <a:pt x="551" y="965"/>
                    <a:pt x="556" y="963"/>
                  </a:cubicBezTo>
                  <a:cubicBezTo>
                    <a:pt x="558" y="963"/>
                    <a:pt x="558" y="961"/>
                    <a:pt x="558" y="960"/>
                  </a:cubicBezTo>
                  <a:cubicBezTo>
                    <a:pt x="558" y="959"/>
                    <a:pt x="556" y="958"/>
                    <a:pt x="555" y="958"/>
                  </a:cubicBezTo>
                  <a:close/>
                  <a:moveTo>
                    <a:pt x="578" y="950"/>
                  </a:moveTo>
                  <a:cubicBezTo>
                    <a:pt x="573" y="952"/>
                    <a:pt x="569" y="954"/>
                    <a:pt x="564" y="956"/>
                  </a:cubicBezTo>
                  <a:cubicBezTo>
                    <a:pt x="563" y="956"/>
                    <a:pt x="562" y="957"/>
                    <a:pt x="563" y="959"/>
                  </a:cubicBezTo>
                  <a:cubicBezTo>
                    <a:pt x="563" y="960"/>
                    <a:pt x="564" y="961"/>
                    <a:pt x="566" y="960"/>
                  </a:cubicBezTo>
                  <a:cubicBezTo>
                    <a:pt x="571" y="959"/>
                    <a:pt x="575" y="957"/>
                    <a:pt x="580" y="955"/>
                  </a:cubicBezTo>
                  <a:cubicBezTo>
                    <a:pt x="581" y="955"/>
                    <a:pt x="582" y="953"/>
                    <a:pt x="581" y="952"/>
                  </a:cubicBezTo>
                  <a:cubicBezTo>
                    <a:pt x="581" y="950"/>
                    <a:pt x="579" y="950"/>
                    <a:pt x="578" y="950"/>
                  </a:cubicBezTo>
                  <a:close/>
                  <a:moveTo>
                    <a:pt x="604" y="937"/>
                  </a:moveTo>
                  <a:cubicBezTo>
                    <a:pt x="600" y="940"/>
                    <a:pt x="596" y="942"/>
                    <a:pt x="591" y="944"/>
                  </a:cubicBezTo>
                  <a:cubicBezTo>
                    <a:pt x="590" y="945"/>
                    <a:pt x="590" y="946"/>
                    <a:pt x="590" y="948"/>
                  </a:cubicBezTo>
                  <a:cubicBezTo>
                    <a:pt x="591" y="949"/>
                    <a:pt x="593" y="949"/>
                    <a:pt x="594" y="949"/>
                  </a:cubicBezTo>
                  <a:cubicBezTo>
                    <a:pt x="598" y="946"/>
                    <a:pt x="603" y="944"/>
                    <a:pt x="607" y="941"/>
                  </a:cubicBezTo>
                  <a:cubicBezTo>
                    <a:pt x="608" y="940"/>
                    <a:pt x="608" y="939"/>
                    <a:pt x="608" y="938"/>
                  </a:cubicBezTo>
                  <a:cubicBezTo>
                    <a:pt x="607" y="937"/>
                    <a:pt x="605" y="936"/>
                    <a:pt x="604" y="937"/>
                  </a:cubicBezTo>
                  <a:close/>
                  <a:moveTo>
                    <a:pt x="628" y="919"/>
                  </a:moveTo>
                  <a:cubicBezTo>
                    <a:pt x="624" y="922"/>
                    <a:pt x="620" y="925"/>
                    <a:pt x="616" y="928"/>
                  </a:cubicBezTo>
                  <a:cubicBezTo>
                    <a:pt x="615" y="929"/>
                    <a:pt x="615" y="931"/>
                    <a:pt x="616" y="932"/>
                  </a:cubicBezTo>
                  <a:cubicBezTo>
                    <a:pt x="617" y="933"/>
                    <a:pt x="618" y="933"/>
                    <a:pt x="619" y="932"/>
                  </a:cubicBezTo>
                  <a:cubicBezTo>
                    <a:pt x="623" y="929"/>
                    <a:pt x="627" y="926"/>
                    <a:pt x="631" y="922"/>
                  </a:cubicBezTo>
                  <a:cubicBezTo>
                    <a:pt x="632" y="921"/>
                    <a:pt x="632" y="920"/>
                    <a:pt x="631" y="919"/>
                  </a:cubicBezTo>
                  <a:cubicBezTo>
                    <a:pt x="630" y="918"/>
                    <a:pt x="629" y="918"/>
                    <a:pt x="628" y="919"/>
                  </a:cubicBezTo>
                  <a:close/>
                  <a:moveTo>
                    <a:pt x="645" y="909"/>
                  </a:moveTo>
                  <a:cubicBezTo>
                    <a:pt x="645" y="908"/>
                    <a:pt x="646" y="906"/>
                    <a:pt x="647" y="905"/>
                  </a:cubicBezTo>
                  <a:cubicBezTo>
                    <a:pt x="647" y="904"/>
                    <a:pt x="647" y="903"/>
                    <a:pt x="647" y="903"/>
                  </a:cubicBezTo>
                  <a:cubicBezTo>
                    <a:pt x="647" y="902"/>
                    <a:pt x="647" y="901"/>
                    <a:pt x="646" y="901"/>
                  </a:cubicBezTo>
                  <a:cubicBezTo>
                    <a:pt x="646" y="901"/>
                    <a:pt x="645" y="900"/>
                    <a:pt x="644" y="901"/>
                  </a:cubicBezTo>
                  <a:cubicBezTo>
                    <a:pt x="644" y="901"/>
                    <a:pt x="643" y="901"/>
                    <a:pt x="643" y="902"/>
                  </a:cubicBezTo>
                  <a:cubicBezTo>
                    <a:pt x="641" y="904"/>
                    <a:pt x="639" y="906"/>
                    <a:pt x="638" y="908"/>
                  </a:cubicBezTo>
                  <a:cubicBezTo>
                    <a:pt x="637" y="909"/>
                    <a:pt x="637" y="911"/>
                    <a:pt x="638" y="912"/>
                  </a:cubicBezTo>
                  <a:cubicBezTo>
                    <a:pt x="639" y="913"/>
                    <a:pt x="641" y="912"/>
                    <a:pt x="641" y="911"/>
                  </a:cubicBezTo>
                  <a:cubicBezTo>
                    <a:pt x="643" y="909"/>
                    <a:pt x="645" y="907"/>
                    <a:pt x="647" y="905"/>
                  </a:cubicBezTo>
                  <a:cubicBezTo>
                    <a:pt x="648" y="903"/>
                    <a:pt x="647" y="902"/>
                    <a:pt x="646" y="901"/>
                  </a:cubicBezTo>
                  <a:cubicBezTo>
                    <a:pt x="645" y="900"/>
                    <a:pt x="644" y="900"/>
                    <a:pt x="643" y="902"/>
                  </a:cubicBezTo>
                  <a:cubicBezTo>
                    <a:pt x="641" y="904"/>
                    <a:pt x="640" y="906"/>
                    <a:pt x="640" y="909"/>
                  </a:cubicBezTo>
                  <a:cubicBezTo>
                    <a:pt x="640" y="910"/>
                    <a:pt x="641" y="911"/>
                    <a:pt x="642" y="912"/>
                  </a:cubicBezTo>
                  <a:cubicBezTo>
                    <a:pt x="644" y="912"/>
                    <a:pt x="645" y="911"/>
                    <a:pt x="645" y="909"/>
                  </a:cubicBezTo>
                  <a:close/>
                  <a:moveTo>
                    <a:pt x="660" y="931"/>
                  </a:moveTo>
                  <a:cubicBezTo>
                    <a:pt x="656" y="928"/>
                    <a:pt x="652" y="924"/>
                    <a:pt x="650" y="921"/>
                  </a:cubicBezTo>
                  <a:cubicBezTo>
                    <a:pt x="649" y="920"/>
                    <a:pt x="647" y="920"/>
                    <a:pt x="646" y="921"/>
                  </a:cubicBezTo>
                  <a:cubicBezTo>
                    <a:pt x="645" y="921"/>
                    <a:pt x="645" y="923"/>
                    <a:pt x="646" y="924"/>
                  </a:cubicBezTo>
                  <a:cubicBezTo>
                    <a:pt x="649" y="928"/>
                    <a:pt x="652" y="931"/>
                    <a:pt x="657" y="935"/>
                  </a:cubicBezTo>
                  <a:cubicBezTo>
                    <a:pt x="658" y="936"/>
                    <a:pt x="660" y="936"/>
                    <a:pt x="660" y="935"/>
                  </a:cubicBezTo>
                  <a:cubicBezTo>
                    <a:pt x="661" y="933"/>
                    <a:pt x="661" y="932"/>
                    <a:pt x="660" y="931"/>
                  </a:cubicBezTo>
                  <a:close/>
                  <a:moveTo>
                    <a:pt x="685" y="947"/>
                  </a:moveTo>
                  <a:cubicBezTo>
                    <a:pt x="680" y="945"/>
                    <a:pt x="676" y="942"/>
                    <a:pt x="672" y="940"/>
                  </a:cubicBezTo>
                  <a:cubicBezTo>
                    <a:pt x="671" y="939"/>
                    <a:pt x="669" y="939"/>
                    <a:pt x="669" y="940"/>
                  </a:cubicBezTo>
                  <a:cubicBezTo>
                    <a:pt x="668" y="941"/>
                    <a:pt x="668" y="943"/>
                    <a:pt x="669" y="944"/>
                  </a:cubicBezTo>
                  <a:cubicBezTo>
                    <a:pt x="673" y="946"/>
                    <a:pt x="678" y="949"/>
                    <a:pt x="682" y="952"/>
                  </a:cubicBezTo>
                  <a:cubicBezTo>
                    <a:pt x="684" y="952"/>
                    <a:pt x="685" y="952"/>
                    <a:pt x="686" y="951"/>
                  </a:cubicBezTo>
                  <a:cubicBezTo>
                    <a:pt x="686" y="950"/>
                    <a:pt x="686" y="948"/>
                    <a:pt x="685" y="947"/>
                  </a:cubicBezTo>
                  <a:close/>
                  <a:moveTo>
                    <a:pt x="711" y="961"/>
                  </a:moveTo>
                  <a:cubicBezTo>
                    <a:pt x="707" y="959"/>
                    <a:pt x="702" y="957"/>
                    <a:pt x="698" y="954"/>
                  </a:cubicBezTo>
                  <a:cubicBezTo>
                    <a:pt x="697" y="954"/>
                    <a:pt x="695" y="954"/>
                    <a:pt x="695" y="955"/>
                  </a:cubicBezTo>
                  <a:cubicBezTo>
                    <a:pt x="694" y="957"/>
                    <a:pt x="694" y="958"/>
                    <a:pt x="696" y="959"/>
                  </a:cubicBezTo>
                  <a:cubicBezTo>
                    <a:pt x="700" y="961"/>
                    <a:pt x="705" y="963"/>
                    <a:pt x="709" y="966"/>
                  </a:cubicBezTo>
                  <a:cubicBezTo>
                    <a:pt x="710" y="966"/>
                    <a:pt x="712" y="966"/>
                    <a:pt x="713" y="964"/>
                  </a:cubicBezTo>
                  <a:cubicBezTo>
                    <a:pt x="713" y="963"/>
                    <a:pt x="713" y="962"/>
                    <a:pt x="711" y="961"/>
                  </a:cubicBezTo>
                  <a:close/>
                  <a:moveTo>
                    <a:pt x="739" y="973"/>
                  </a:moveTo>
                  <a:cubicBezTo>
                    <a:pt x="734" y="971"/>
                    <a:pt x="730" y="969"/>
                    <a:pt x="725" y="967"/>
                  </a:cubicBezTo>
                  <a:cubicBezTo>
                    <a:pt x="724" y="967"/>
                    <a:pt x="722" y="967"/>
                    <a:pt x="722" y="969"/>
                  </a:cubicBezTo>
                  <a:cubicBezTo>
                    <a:pt x="721" y="970"/>
                    <a:pt x="722" y="971"/>
                    <a:pt x="723" y="972"/>
                  </a:cubicBezTo>
                  <a:cubicBezTo>
                    <a:pt x="727" y="974"/>
                    <a:pt x="732" y="976"/>
                    <a:pt x="737" y="978"/>
                  </a:cubicBezTo>
                  <a:cubicBezTo>
                    <a:pt x="738" y="979"/>
                    <a:pt x="739" y="978"/>
                    <a:pt x="740" y="977"/>
                  </a:cubicBezTo>
                  <a:cubicBezTo>
                    <a:pt x="741" y="975"/>
                    <a:pt x="740" y="974"/>
                    <a:pt x="739" y="973"/>
                  </a:cubicBezTo>
                  <a:close/>
                  <a:moveTo>
                    <a:pt x="766" y="985"/>
                  </a:moveTo>
                  <a:cubicBezTo>
                    <a:pt x="762" y="983"/>
                    <a:pt x="757" y="981"/>
                    <a:pt x="753" y="979"/>
                  </a:cubicBezTo>
                  <a:cubicBezTo>
                    <a:pt x="751" y="979"/>
                    <a:pt x="750" y="979"/>
                    <a:pt x="749" y="981"/>
                  </a:cubicBezTo>
                  <a:cubicBezTo>
                    <a:pt x="749" y="982"/>
                    <a:pt x="749" y="983"/>
                    <a:pt x="751" y="984"/>
                  </a:cubicBezTo>
                  <a:cubicBezTo>
                    <a:pt x="755" y="986"/>
                    <a:pt x="760" y="988"/>
                    <a:pt x="765" y="989"/>
                  </a:cubicBezTo>
                  <a:cubicBezTo>
                    <a:pt x="766" y="990"/>
                    <a:pt x="767" y="989"/>
                    <a:pt x="768" y="988"/>
                  </a:cubicBezTo>
                  <a:cubicBezTo>
                    <a:pt x="768" y="987"/>
                    <a:pt x="768" y="985"/>
                    <a:pt x="766" y="985"/>
                  </a:cubicBezTo>
                  <a:close/>
                  <a:moveTo>
                    <a:pt x="795" y="995"/>
                  </a:moveTo>
                  <a:cubicBezTo>
                    <a:pt x="790" y="994"/>
                    <a:pt x="785" y="992"/>
                    <a:pt x="780" y="990"/>
                  </a:cubicBezTo>
                  <a:cubicBezTo>
                    <a:pt x="779" y="990"/>
                    <a:pt x="778" y="990"/>
                    <a:pt x="777" y="992"/>
                  </a:cubicBezTo>
                  <a:cubicBezTo>
                    <a:pt x="777" y="993"/>
                    <a:pt x="777" y="994"/>
                    <a:pt x="779" y="995"/>
                  </a:cubicBezTo>
                  <a:cubicBezTo>
                    <a:pt x="784" y="997"/>
                    <a:pt x="788" y="998"/>
                    <a:pt x="793" y="1000"/>
                  </a:cubicBezTo>
                  <a:cubicBezTo>
                    <a:pt x="794" y="1000"/>
                    <a:pt x="796" y="1000"/>
                    <a:pt x="796" y="998"/>
                  </a:cubicBezTo>
                  <a:cubicBezTo>
                    <a:pt x="797" y="997"/>
                    <a:pt x="796" y="996"/>
                    <a:pt x="795" y="995"/>
                  </a:cubicBezTo>
                  <a:close/>
                  <a:moveTo>
                    <a:pt x="823" y="1005"/>
                  </a:moveTo>
                  <a:cubicBezTo>
                    <a:pt x="819" y="1004"/>
                    <a:pt x="814" y="1002"/>
                    <a:pt x="809" y="1000"/>
                  </a:cubicBezTo>
                  <a:cubicBezTo>
                    <a:pt x="807" y="1000"/>
                    <a:pt x="806" y="1000"/>
                    <a:pt x="806" y="1002"/>
                  </a:cubicBezTo>
                  <a:cubicBezTo>
                    <a:pt x="805" y="1003"/>
                    <a:pt x="806" y="1004"/>
                    <a:pt x="807" y="1005"/>
                  </a:cubicBezTo>
                  <a:cubicBezTo>
                    <a:pt x="813" y="1007"/>
                    <a:pt x="817" y="1008"/>
                    <a:pt x="822" y="1010"/>
                  </a:cubicBezTo>
                  <a:cubicBezTo>
                    <a:pt x="823" y="1010"/>
                    <a:pt x="824" y="1009"/>
                    <a:pt x="825" y="1008"/>
                  </a:cubicBezTo>
                  <a:cubicBezTo>
                    <a:pt x="825" y="1007"/>
                    <a:pt x="824" y="1005"/>
                    <a:pt x="823" y="1005"/>
                  </a:cubicBezTo>
                  <a:close/>
                  <a:moveTo>
                    <a:pt x="852" y="1010"/>
                  </a:moveTo>
                  <a:cubicBezTo>
                    <a:pt x="847" y="1009"/>
                    <a:pt x="842" y="1009"/>
                    <a:pt x="837" y="1008"/>
                  </a:cubicBezTo>
                  <a:cubicBezTo>
                    <a:pt x="836" y="1008"/>
                    <a:pt x="835" y="1009"/>
                    <a:pt x="834" y="1010"/>
                  </a:cubicBezTo>
                  <a:cubicBezTo>
                    <a:pt x="834" y="1012"/>
                    <a:pt x="835" y="1013"/>
                    <a:pt x="837" y="1013"/>
                  </a:cubicBezTo>
                  <a:cubicBezTo>
                    <a:pt x="842" y="1014"/>
                    <a:pt x="847" y="1014"/>
                    <a:pt x="852" y="1015"/>
                  </a:cubicBezTo>
                  <a:cubicBezTo>
                    <a:pt x="853" y="1015"/>
                    <a:pt x="854" y="1014"/>
                    <a:pt x="854" y="1012"/>
                  </a:cubicBezTo>
                  <a:cubicBezTo>
                    <a:pt x="854" y="1011"/>
                    <a:pt x="853" y="1010"/>
                    <a:pt x="852" y="1010"/>
                  </a:cubicBezTo>
                  <a:close/>
                  <a:moveTo>
                    <a:pt x="882" y="1011"/>
                  </a:moveTo>
                  <a:cubicBezTo>
                    <a:pt x="877" y="1011"/>
                    <a:pt x="872" y="1011"/>
                    <a:pt x="867" y="1011"/>
                  </a:cubicBezTo>
                  <a:cubicBezTo>
                    <a:pt x="866" y="1011"/>
                    <a:pt x="864" y="1012"/>
                    <a:pt x="864" y="1013"/>
                  </a:cubicBezTo>
                  <a:cubicBezTo>
                    <a:pt x="864" y="1015"/>
                    <a:pt x="865" y="1016"/>
                    <a:pt x="867" y="1016"/>
                  </a:cubicBezTo>
                  <a:cubicBezTo>
                    <a:pt x="872" y="1016"/>
                    <a:pt x="877" y="1016"/>
                    <a:pt x="882" y="1016"/>
                  </a:cubicBezTo>
                  <a:cubicBezTo>
                    <a:pt x="883" y="1016"/>
                    <a:pt x="884" y="1015"/>
                    <a:pt x="884" y="1014"/>
                  </a:cubicBezTo>
                  <a:cubicBezTo>
                    <a:pt x="884" y="1013"/>
                    <a:pt x="883" y="1011"/>
                    <a:pt x="882" y="1011"/>
                  </a:cubicBezTo>
                  <a:close/>
                  <a:moveTo>
                    <a:pt x="912" y="1011"/>
                  </a:moveTo>
                  <a:cubicBezTo>
                    <a:pt x="907" y="1011"/>
                    <a:pt x="902" y="1011"/>
                    <a:pt x="897" y="1012"/>
                  </a:cubicBezTo>
                  <a:cubicBezTo>
                    <a:pt x="895" y="1012"/>
                    <a:pt x="894" y="1013"/>
                    <a:pt x="894" y="1014"/>
                  </a:cubicBezTo>
                  <a:cubicBezTo>
                    <a:pt x="894" y="1015"/>
                    <a:pt x="895" y="1017"/>
                    <a:pt x="897" y="1017"/>
                  </a:cubicBezTo>
                  <a:cubicBezTo>
                    <a:pt x="902" y="1016"/>
                    <a:pt x="907" y="1016"/>
                    <a:pt x="912" y="1016"/>
                  </a:cubicBezTo>
                  <a:cubicBezTo>
                    <a:pt x="913" y="1016"/>
                    <a:pt x="914" y="1015"/>
                    <a:pt x="914" y="1014"/>
                  </a:cubicBezTo>
                  <a:cubicBezTo>
                    <a:pt x="914" y="1012"/>
                    <a:pt x="913" y="1011"/>
                    <a:pt x="912" y="1011"/>
                  </a:cubicBezTo>
                  <a:close/>
                  <a:moveTo>
                    <a:pt x="941" y="1009"/>
                  </a:moveTo>
                  <a:cubicBezTo>
                    <a:pt x="936" y="1009"/>
                    <a:pt x="932" y="1010"/>
                    <a:pt x="927" y="1010"/>
                  </a:cubicBezTo>
                  <a:cubicBezTo>
                    <a:pt x="925" y="1010"/>
                    <a:pt x="924" y="1012"/>
                    <a:pt x="924" y="1013"/>
                  </a:cubicBezTo>
                  <a:cubicBezTo>
                    <a:pt x="924" y="1014"/>
                    <a:pt x="926" y="1015"/>
                    <a:pt x="927" y="1015"/>
                  </a:cubicBezTo>
                  <a:cubicBezTo>
                    <a:pt x="932" y="1015"/>
                    <a:pt x="937" y="1014"/>
                    <a:pt x="942" y="1014"/>
                  </a:cubicBezTo>
                  <a:cubicBezTo>
                    <a:pt x="943" y="1014"/>
                    <a:pt x="944" y="1013"/>
                    <a:pt x="944" y="1011"/>
                  </a:cubicBezTo>
                  <a:cubicBezTo>
                    <a:pt x="944" y="1010"/>
                    <a:pt x="943" y="1009"/>
                    <a:pt x="941" y="1009"/>
                  </a:cubicBezTo>
                  <a:close/>
                  <a:moveTo>
                    <a:pt x="971" y="1005"/>
                  </a:moveTo>
                  <a:cubicBezTo>
                    <a:pt x="966" y="1006"/>
                    <a:pt x="961" y="1006"/>
                    <a:pt x="956" y="1007"/>
                  </a:cubicBezTo>
                  <a:cubicBezTo>
                    <a:pt x="955" y="1007"/>
                    <a:pt x="954" y="1009"/>
                    <a:pt x="954" y="1010"/>
                  </a:cubicBezTo>
                  <a:cubicBezTo>
                    <a:pt x="954" y="1011"/>
                    <a:pt x="956" y="1012"/>
                    <a:pt x="957" y="1012"/>
                  </a:cubicBezTo>
                  <a:cubicBezTo>
                    <a:pt x="962" y="1011"/>
                    <a:pt x="967" y="1011"/>
                    <a:pt x="972" y="1010"/>
                  </a:cubicBezTo>
                  <a:cubicBezTo>
                    <a:pt x="973" y="1010"/>
                    <a:pt x="974" y="1008"/>
                    <a:pt x="974" y="1007"/>
                  </a:cubicBezTo>
                  <a:cubicBezTo>
                    <a:pt x="974" y="1006"/>
                    <a:pt x="972" y="1005"/>
                    <a:pt x="971" y="1005"/>
                  </a:cubicBezTo>
                  <a:close/>
                  <a:moveTo>
                    <a:pt x="1000" y="999"/>
                  </a:moveTo>
                  <a:cubicBezTo>
                    <a:pt x="995" y="1000"/>
                    <a:pt x="991" y="1001"/>
                    <a:pt x="986" y="1002"/>
                  </a:cubicBezTo>
                  <a:cubicBezTo>
                    <a:pt x="984" y="1002"/>
                    <a:pt x="983" y="1004"/>
                    <a:pt x="984" y="1005"/>
                  </a:cubicBezTo>
                  <a:cubicBezTo>
                    <a:pt x="984" y="1006"/>
                    <a:pt x="985" y="1007"/>
                    <a:pt x="987" y="1007"/>
                  </a:cubicBezTo>
                  <a:cubicBezTo>
                    <a:pt x="992" y="1006"/>
                    <a:pt x="997" y="1005"/>
                    <a:pt x="1001" y="1004"/>
                  </a:cubicBezTo>
                  <a:cubicBezTo>
                    <a:pt x="1003" y="1004"/>
                    <a:pt x="1004" y="1002"/>
                    <a:pt x="1003" y="1001"/>
                  </a:cubicBezTo>
                  <a:cubicBezTo>
                    <a:pt x="1003" y="1000"/>
                    <a:pt x="1002" y="999"/>
                    <a:pt x="1000" y="999"/>
                  </a:cubicBezTo>
                  <a:close/>
                  <a:moveTo>
                    <a:pt x="1029" y="991"/>
                  </a:moveTo>
                  <a:cubicBezTo>
                    <a:pt x="1024" y="993"/>
                    <a:pt x="1020" y="994"/>
                    <a:pt x="1015" y="995"/>
                  </a:cubicBezTo>
                  <a:cubicBezTo>
                    <a:pt x="1013" y="996"/>
                    <a:pt x="1013" y="997"/>
                    <a:pt x="1013" y="998"/>
                  </a:cubicBezTo>
                  <a:cubicBezTo>
                    <a:pt x="1013" y="1000"/>
                    <a:pt x="1015" y="1001"/>
                    <a:pt x="1016" y="1000"/>
                  </a:cubicBezTo>
                  <a:cubicBezTo>
                    <a:pt x="1021" y="999"/>
                    <a:pt x="1026" y="998"/>
                    <a:pt x="1031" y="996"/>
                  </a:cubicBezTo>
                  <a:cubicBezTo>
                    <a:pt x="1032" y="996"/>
                    <a:pt x="1033" y="994"/>
                    <a:pt x="1032" y="993"/>
                  </a:cubicBezTo>
                  <a:cubicBezTo>
                    <a:pt x="1032" y="992"/>
                    <a:pt x="1030" y="991"/>
                    <a:pt x="1029" y="991"/>
                  </a:cubicBezTo>
                  <a:close/>
                  <a:moveTo>
                    <a:pt x="1057" y="982"/>
                  </a:moveTo>
                  <a:cubicBezTo>
                    <a:pt x="1053" y="983"/>
                    <a:pt x="1048" y="985"/>
                    <a:pt x="1043" y="987"/>
                  </a:cubicBezTo>
                  <a:cubicBezTo>
                    <a:pt x="1042" y="987"/>
                    <a:pt x="1041" y="989"/>
                    <a:pt x="1042" y="990"/>
                  </a:cubicBezTo>
                  <a:cubicBezTo>
                    <a:pt x="1042" y="991"/>
                    <a:pt x="1044" y="992"/>
                    <a:pt x="1045" y="991"/>
                  </a:cubicBezTo>
                  <a:cubicBezTo>
                    <a:pt x="1050" y="990"/>
                    <a:pt x="1054" y="988"/>
                    <a:pt x="1059" y="986"/>
                  </a:cubicBezTo>
                  <a:cubicBezTo>
                    <a:pt x="1060" y="986"/>
                    <a:pt x="1061" y="984"/>
                    <a:pt x="1061" y="983"/>
                  </a:cubicBezTo>
                  <a:cubicBezTo>
                    <a:pt x="1060" y="982"/>
                    <a:pt x="1059" y="981"/>
                    <a:pt x="1057" y="982"/>
                  </a:cubicBezTo>
                  <a:close/>
                  <a:moveTo>
                    <a:pt x="1085" y="970"/>
                  </a:moveTo>
                  <a:cubicBezTo>
                    <a:pt x="1080" y="972"/>
                    <a:pt x="1076" y="974"/>
                    <a:pt x="1072" y="976"/>
                  </a:cubicBezTo>
                  <a:cubicBezTo>
                    <a:pt x="1071" y="976"/>
                    <a:pt x="1071" y="976"/>
                    <a:pt x="1071" y="976"/>
                  </a:cubicBezTo>
                  <a:cubicBezTo>
                    <a:pt x="1070" y="977"/>
                    <a:pt x="1069" y="978"/>
                    <a:pt x="1070" y="980"/>
                  </a:cubicBezTo>
                  <a:cubicBezTo>
                    <a:pt x="1070" y="981"/>
                    <a:pt x="1072" y="981"/>
                    <a:pt x="1073" y="981"/>
                  </a:cubicBezTo>
                  <a:cubicBezTo>
                    <a:pt x="1073" y="981"/>
                    <a:pt x="1073" y="981"/>
                    <a:pt x="1073" y="981"/>
                  </a:cubicBezTo>
                  <a:cubicBezTo>
                    <a:pt x="1078" y="979"/>
                    <a:pt x="1083" y="977"/>
                    <a:pt x="1087" y="975"/>
                  </a:cubicBezTo>
                  <a:cubicBezTo>
                    <a:pt x="1088" y="974"/>
                    <a:pt x="1089" y="973"/>
                    <a:pt x="1088" y="971"/>
                  </a:cubicBezTo>
                  <a:cubicBezTo>
                    <a:pt x="1088" y="970"/>
                    <a:pt x="1086" y="970"/>
                    <a:pt x="1085" y="970"/>
                  </a:cubicBezTo>
                  <a:close/>
                  <a:moveTo>
                    <a:pt x="1111" y="956"/>
                  </a:moveTo>
                  <a:cubicBezTo>
                    <a:pt x="1107" y="959"/>
                    <a:pt x="1103" y="961"/>
                    <a:pt x="1098" y="964"/>
                  </a:cubicBezTo>
                  <a:cubicBezTo>
                    <a:pt x="1097" y="964"/>
                    <a:pt x="1096" y="966"/>
                    <a:pt x="1097" y="967"/>
                  </a:cubicBezTo>
                  <a:cubicBezTo>
                    <a:pt x="1098" y="968"/>
                    <a:pt x="1099" y="969"/>
                    <a:pt x="1100" y="968"/>
                  </a:cubicBezTo>
                  <a:cubicBezTo>
                    <a:pt x="1105" y="966"/>
                    <a:pt x="1109" y="963"/>
                    <a:pt x="1114" y="961"/>
                  </a:cubicBezTo>
                  <a:cubicBezTo>
                    <a:pt x="1115" y="960"/>
                    <a:pt x="1115" y="958"/>
                    <a:pt x="1114" y="957"/>
                  </a:cubicBezTo>
                  <a:cubicBezTo>
                    <a:pt x="1114" y="956"/>
                    <a:pt x="1112" y="956"/>
                    <a:pt x="1111" y="956"/>
                  </a:cubicBezTo>
                  <a:close/>
                  <a:moveTo>
                    <a:pt x="1136" y="940"/>
                  </a:moveTo>
                  <a:cubicBezTo>
                    <a:pt x="1132" y="943"/>
                    <a:pt x="1128" y="946"/>
                    <a:pt x="1124" y="948"/>
                  </a:cubicBezTo>
                  <a:cubicBezTo>
                    <a:pt x="1123" y="949"/>
                    <a:pt x="1122" y="951"/>
                    <a:pt x="1123" y="952"/>
                  </a:cubicBezTo>
                  <a:cubicBezTo>
                    <a:pt x="1124" y="953"/>
                    <a:pt x="1125" y="953"/>
                    <a:pt x="1126" y="953"/>
                  </a:cubicBezTo>
                  <a:cubicBezTo>
                    <a:pt x="1131" y="950"/>
                    <a:pt x="1135" y="947"/>
                    <a:pt x="1139" y="944"/>
                  </a:cubicBezTo>
                  <a:cubicBezTo>
                    <a:pt x="1140" y="943"/>
                    <a:pt x="1140" y="942"/>
                    <a:pt x="1139" y="940"/>
                  </a:cubicBezTo>
                  <a:cubicBezTo>
                    <a:pt x="1139" y="939"/>
                    <a:pt x="1137" y="939"/>
                    <a:pt x="1136" y="940"/>
                  </a:cubicBezTo>
                  <a:close/>
                  <a:moveTo>
                    <a:pt x="1159" y="921"/>
                  </a:moveTo>
                  <a:cubicBezTo>
                    <a:pt x="1155" y="924"/>
                    <a:pt x="1151" y="928"/>
                    <a:pt x="1148" y="931"/>
                  </a:cubicBezTo>
                  <a:cubicBezTo>
                    <a:pt x="1147" y="932"/>
                    <a:pt x="1146" y="933"/>
                    <a:pt x="1147" y="934"/>
                  </a:cubicBezTo>
                  <a:cubicBezTo>
                    <a:pt x="1148" y="935"/>
                    <a:pt x="1150" y="935"/>
                    <a:pt x="1151" y="935"/>
                  </a:cubicBezTo>
                  <a:cubicBezTo>
                    <a:pt x="1155" y="931"/>
                    <a:pt x="1158" y="928"/>
                    <a:pt x="1162" y="925"/>
                  </a:cubicBezTo>
                  <a:cubicBezTo>
                    <a:pt x="1163" y="924"/>
                    <a:pt x="1163" y="922"/>
                    <a:pt x="1162" y="921"/>
                  </a:cubicBezTo>
                  <a:cubicBezTo>
                    <a:pt x="1161" y="920"/>
                    <a:pt x="1160" y="920"/>
                    <a:pt x="1159" y="921"/>
                  </a:cubicBezTo>
                  <a:close/>
                  <a:moveTo>
                    <a:pt x="1180" y="900"/>
                  </a:moveTo>
                  <a:cubicBezTo>
                    <a:pt x="1176" y="904"/>
                    <a:pt x="1173" y="907"/>
                    <a:pt x="1169" y="911"/>
                  </a:cubicBezTo>
                  <a:cubicBezTo>
                    <a:pt x="1169" y="912"/>
                    <a:pt x="1169" y="913"/>
                    <a:pt x="1170" y="914"/>
                  </a:cubicBezTo>
                  <a:cubicBezTo>
                    <a:pt x="1170" y="915"/>
                    <a:pt x="1172" y="915"/>
                    <a:pt x="1173" y="914"/>
                  </a:cubicBezTo>
                  <a:cubicBezTo>
                    <a:pt x="1177" y="911"/>
                    <a:pt x="1180" y="907"/>
                    <a:pt x="1183" y="903"/>
                  </a:cubicBezTo>
                  <a:cubicBezTo>
                    <a:pt x="1184" y="902"/>
                    <a:pt x="1184" y="901"/>
                    <a:pt x="1183" y="900"/>
                  </a:cubicBezTo>
                  <a:cubicBezTo>
                    <a:pt x="1182" y="899"/>
                    <a:pt x="1181" y="899"/>
                    <a:pt x="1180" y="900"/>
                  </a:cubicBezTo>
                  <a:close/>
                  <a:moveTo>
                    <a:pt x="1198" y="877"/>
                  </a:moveTo>
                  <a:cubicBezTo>
                    <a:pt x="1195" y="881"/>
                    <a:pt x="1192" y="885"/>
                    <a:pt x="1189" y="888"/>
                  </a:cubicBezTo>
                  <a:cubicBezTo>
                    <a:pt x="1188" y="890"/>
                    <a:pt x="1189" y="891"/>
                    <a:pt x="1190" y="892"/>
                  </a:cubicBezTo>
                  <a:cubicBezTo>
                    <a:pt x="1191" y="893"/>
                    <a:pt x="1192" y="893"/>
                    <a:pt x="1193" y="892"/>
                  </a:cubicBezTo>
                  <a:cubicBezTo>
                    <a:pt x="1196" y="888"/>
                    <a:pt x="1199" y="884"/>
                    <a:pt x="1202" y="880"/>
                  </a:cubicBezTo>
                  <a:cubicBezTo>
                    <a:pt x="1203" y="878"/>
                    <a:pt x="1203" y="877"/>
                    <a:pt x="1202" y="876"/>
                  </a:cubicBezTo>
                  <a:cubicBezTo>
                    <a:pt x="1201" y="875"/>
                    <a:pt x="1199" y="876"/>
                    <a:pt x="1198" y="877"/>
                  </a:cubicBezTo>
                  <a:close/>
                  <a:moveTo>
                    <a:pt x="1214" y="852"/>
                  </a:moveTo>
                  <a:cubicBezTo>
                    <a:pt x="1212" y="856"/>
                    <a:pt x="1209" y="860"/>
                    <a:pt x="1207" y="864"/>
                  </a:cubicBezTo>
                  <a:cubicBezTo>
                    <a:pt x="1206" y="865"/>
                    <a:pt x="1206" y="867"/>
                    <a:pt x="1207" y="868"/>
                  </a:cubicBezTo>
                  <a:cubicBezTo>
                    <a:pt x="1208" y="869"/>
                    <a:pt x="1210" y="868"/>
                    <a:pt x="1211" y="867"/>
                  </a:cubicBezTo>
                  <a:cubicBezTo>
                    <a:pt x="1213" y="863"/>
                    <a:pt x="1216" y="859"/>
                    <a:pt x="1219" y="854"/>
                  </a:cubicBezTo>
                  <a:cubicBezTo>
                    <a:pt x="1219" y="853"/>
                    <a:pt x="1219" y="851"/>
                    <a:pt x="1218" y="851"/>
                  </a:cubicBezTo>
                  <a:cubicBezTo>
                    <a:pt x="1217" y="850"/>
                    <a:pt x="1215" y="850"/>
                    <a:pt x="1214" y="852"/>
                  </a:cubicBezTo>
                  <a:close/>
                  <a:moveTo>
                    <a:pt x="1228" y="825"/>
                  </a:moveTo>
                  <a:cubicBezTo>
                    <a:pt x="1226" y="830"/>
                    <a:pt x="1224" y="834"/>
                    <a:pt x="1222" y="839"/>
                  </a:cubicBezTo>
                  <a:cubicBezTo>
                    <a:pt x="1221" y="840"/>
                    <a:pt x="1221" y="841"/>
                    <a:pt x="1223" y="842"/>
                  </a:cubicBezTo>
                  <a:cubicBezTo>
                    <a:pt x="1224" y="843"/>
                    <a:pt x="1225" y="842"/>
                    <a:pt x="1226" y="841"/>
                  </a:cubicBezTo>
                  <a:cubicBezTo>
                    <a:pt x="1228" y="836"/>
                    <a:pt x="1231" y="832"/>
                    <a:pt x="1233" y="827"/>
                  </a:cubicBezTo>
                  <a:cubicBezTo>
                    <a:pt x="1233" y="826"/>
                    <a:pt x="1233" y="825"/>
                    <a:pt x="1231" y="824"/>
                  </a:cubicBezTo>
                  <a:cubicBezTo>
                    <a:pt x="1230" y="823"/>
                    <a:pt x="1229" y="824"/>
                    <a:pt x="1228" y="825"/>
                  </a:cubicBezTo>
                  <a:close/>
                  <a:moveTo>
                    <a:pt x="1240" y="798"/>
                  </a:moveTo>
                  <a:cubicBezTo>
                    <a:pt x="1238" y="802"/>
                    <a:pt x="1236" y="807"/>
                    <a:pt x="1234" y="812"/>
                  </a:cubicBezTo>
                  <a:cubicBezTo>
                    <a:pt x="1234" y="813"/>
                    <a:pt x="1234" y="814"/>
                    <a:pt x="1236" y="815"/>
                  </a:cubicBezTo>
                  <a:cubicBezTo>
                    <a:pt x="1237" y="815"/>
                    <a:pt x="1238" y="815"/>
                    <a:pt x="1239" y="814"/>
                  </a:cubicBezTo>
                  <a:cubicBezTo>
                    <a:pt x="1241" y="809"/>
                    <a:pt x="1243" y="804"/>
                    <a:pt x="1244" y="800"/>
                  </a:cubicBezTo>
                  <a:cubicBezTo>
                    <a:pt x="1245" y="798"/>
                    <a:pt x="1244" y="797"/>
                    <a:pt x="1243" y="796"/>
                  </a:cubicBezTo>
                  <a:cubicBezTo>
                    <a:pt x="1242" y="796"/>
                    <a:pt x="1240" y="796"/>
                    <a:pt x="1240" y="798"/>
                  </a:cubicBezTo>
                  <a:close/>
                  <a:moveTo>
                    <a:pt x="1249" y="769"/>
                  </a:moveTo>
                  <a:cubicBezTo>
                    <a:pt x="1248" y="774"/>
                    <a:pt x="1246" y="779"/>
                    <a:pt x="1245" y="784"/>
                  </a:cubicBezTo>
                  <a:cubicBezTo>
                    <a:pt x="1244" y="785"/>
                    <a:pt x="1245" y="786"/>
                    <a:pt x="1246" y="787"/>
                  </a:cubicBezTo>
                  <a:cubicBezTo>
                    <a:pt x="1247" y="787"/>
                    <a:pt x="1249" y="787"/>
                    <a:pt x="1249" y="785"/>
                  </a:cubicBezTo>
                  <a:cubicBezTo>
                    <a:pt x="1251" y="781"/>
                    <a:pt x="1252" y="776"/>
                    <a:pt x="1254" y="771"/>
                  </a:cubicBezTo>
                  <a:cubicBezTo>
                    <a:pt x="1254" y="770"/>
                    <a:pt x="1253" y="768"/>
                    <a:pt x="1252" y="768"/>
                  </a:cubicBezTo>
                  <a:cubicBezTo>
                    <a:pt x="1251" y="767"/>
                    <a:pt x="1249" y="768"/>
                    <a:pt x="1249" y="769"/>
                  </a:cubicBezTo>
                  <a:close/>
                  <a:moveTo>
                    <a:pt x="1256" y="741"/>
                  </a:moveTo>
                  <a:cubicBezTo>
                    <a:pt x="1255" y="745"/>
                    <a:pt x="1254" y="750"/>
                    <a:pt x="1253" y="755"/>
                  </a:cubicBezTo>
                  <a:cubicBezTo>
                    <a:pt x="1253" y="756"/>
                    <a:pt x="1253" y="758"/>
                    <a:pt x="1255" y="758"/>
                  </a:cubicBezTo>
                  <a:cubicBezTo>
                    <a:pt x="1256" y="758"/>
                    <a:pt x="1257" y="758"/>
                    <a:pt x="1258" y="756"/>
                  </a:cubicBezTo>
                  <a:cubicBezTo>
                    <a:pt x="1259" y="751"/>
                    <a:pt x="1260" y="747"/>
                    <a:pt x="1261" y="742"/>
                  </a:cubicBezTo>
                  <a:cubicBezTo>
                    <a:pt x="1262" y="740"/>
                    <a:pt x="1261" y="739"/>
                    <a:pt x="1259" y="739"/>
                  </a:cubicBezTo>
                  <a:cubicBezTo>
                    <a:pt x="1258" y="738"/>
                    <a:pt x="1257" y="739"/>
                    <a:pt x="1256" y="741"/>
                  </a:cubicBezTo>
                  <a:close/>
                  <a:moveTo>
                    <a:pt x="1288" y="742"/>
                  </a:moveTo>
                  <a:cubicBezTo>
                    <a:pt x="1283" y="742"/>
                    <a:pt x="1278" y="741"/>
                    <a:pt x="1273" y="740"/>
                  </a:cubicBezTo>
                  <a:cubicBezTo>
                    <a:pt x="1272" y="740"/>
                    <a:pt x="1270" y="741"/>
                    <a:pt x="1270" y="742"/>
                  </a:cubicBezTo>
                  <a:cubicBezTo>
                    <a:pt x="1270" y="743"/>
                    <a:pt x="1271" y="745"/>
                    <a:pt x="1272" y="745"/>
                  </a:cubicBezTo>
                  <a:cubicBezTo>
                    <a:pt x="1277" y="746"/>
                    <a:pt x="1282" y="747"/>
                    <a:pt x="1287" y="747"/>
                  </a:cubicBezTo>
                  <a:cubicBezTo>
                    <a:pt x="1288" y="748"/>
                    <a:pt x="1290" y="747"/>
                    <a:pt x="1290" y="745"/>
                  </a:cubicBezTo>
                  <a:cubicBezTo>
                    <a:pt x="1290" y="744"/>
                    <a:pt x="1289" y="743"/>
                    <a:pt x="1288" y="742"/>
                  </a:cubicBezTo>
                  <a:close/>
                  <a:moveTo>
                    <a:pt x="1317" y="746"/>
                  </a:moveTo>
                  <a:cubicBezTo>
                    <a:pt x="1312" y="746"/>
                    <a:pt x="1307" y="745"/>
                    <a:pt x="1302" y="745"/>
                  </a:cubicBezTo>
                  <a:cubicBezTo>
                    <a:pt x="1301" y="744"/>
                    <a:pt x="1300" y="745"/>
                    <a:pt x="1300" y="747"/>
                  </a:cubicBezTo>
                  <a:cubicBezTo>
                    <a:pt x="1299" y="748"/>
                    <a:pt x="1300" y="749"/>
                    <a:pt x="1302" y="750"/>
                  </a:cubicBezTo>
                  <a:cubicBezTo>
                    <a:pt x="1307" y="750"/>
                    <a:pt x="1312" y="751"/>
                    <a:pt x="1317" y="751"/>
                  </a:cubicBezTo>
                  <a:cubicBezTo>
                    <a:pt x="1318" y="752"/>
                    <a:pt x="1319" y="751"/>
                    <a:pt x="1320" y="749"/>
                  </a:cubicBezTo>
                  <a:cubicBezTo>
                    <a:pt x="1320" y="748"/>
                    <a:pt x="1319" y="747"/>
                    <a:pt x="1317" y="746"/>
                  </a:cubicBezTo>
                  <a:close/>
                  <a:moveTo>
                    <a:pt x="1347" y="749"/>
                  </a:moveTo>
                  <a:cubicBezTo>
                    <a:pt x="1342" y="749"/>
                    <a:pt x="1337" y="748"/>
                    <a:pt x="1332" y="748"/>
                  </a:cubicBezTo>
                  <a:cubicBezTo>
                    <a:pt x="1331" y="748"/>
                    <a:pt x="1330" y="749"/>
                    <a:pt x="1329" y="750"/>
                  </a:cubicBezTo>
                  <a:cubicBezTo>
                    <a:pt x="1329" y="751"/>
                    <a:pt x="1330" y="753"/>
                    <a:pt x="1332" y="753"/>
                  </a:cubicBezTo>
                  <a:cubicBezTo>
                    <a:pt x="1337" y="753"/>
                    <a:pt x="1342" y="754"/>
                    <a:pt x="1347" y="754"/>
                  </a:cubicBezTo>
                  <a:cubicBezTo>
                    <a:pt x="1348" y="754"/>
                    <a:pt x="1349" y="753"/>
                    <a:pt x="1349" y="751"/>
                  </a:cubicBezTo>
                  <a:cubicBezTo>
                    <a:pt x="1350" y="750"/>
                    <a:pt x="1348" y="749"/>
                    <a:pt x="1347" y="749"/>
                  </a:cubicBezTo>
                  <a:close/>
                  <a:moveTo>
                    <a:pt x="1377" y="749"/>
                  </a:moveTo>
                  <a:cubicBezTo>
                    <a:pt x="1375" y="749"/>
                    <a:pt x="1373" y="749"/>
                    <a:pt x="1371" y="749"/>
                  </a:cubicBezTo>
                  <a:cubicBezTo>
                    <a:pt x="1368" y="749"/>
                    <a:pt x="1365" y="749"/>
                    <a:pt x="1362" y="749"/>
                  </a:cubicBezTo>
                  <a:cubicBezTo>
                    <a:pt x="1361" y="749"/>
                    <a:pt x="1359" y="750"/>
                    <a:pt x="1359" y="752"/>
                  </a:cubicBezTo>
                  <a:cubicBezTo>
                    <a:pt x="1359" y="753"/>
                    <a:pt x="1361" y="754"/>
                    <a:pt x="1362" y="754"/>
                  </a:cubicBezTo>
                  <a:cubicBezTo>
                    <a:pt x="1365" y="754"/>
                    <a:pt x="1368" y="754"/>
                    <a:pt x="1371" y="754"/>
                  </a:cubicBezTo>
                  <a:cubicBezTo>
                    <a:pt x="1373" y="754"/>
                    <a:pt x="1375" y="754"/>
                    <a:pt x="1377" y="754"/>
                  </a:cubicBezTo>
                  <a:cubicBezTo>
                    <a:pt x="1378" y="754"/>
                    <a:pt x="1379" y="753"/>
                    <a:pt x="1379" y="752"/>
                  </a:cubicBezTo>
                  <a:cubicBezTo>
                    <a:pt x="1379" y="751"/>
                    <a:pt x="1378" y="749"/>
                    <a:pt x="1377" y="749"/>
                  </a:cubicBezTo>
                  <a:close/>
                  <a:moveTo>
                    <a:pt x="1407" y="748"/>
                  </a:moveTo>
                  <a:cubicBezTo>
                    <a:pt x="1402" y="748"/>
                    <a:pt x="1397" y="749"/>
                    <a:pt x="1392" y="749"/>
                  </a:cubicBezTo>
                  <a:cubicBezTo>
                    <a:pt x="1390" y="749"/>
                    <a:pt x="1389" y="750"/>
                    <a:pt x="1389" y="752"/>
                  </a:cubicBezTo>
                  <a:cubicBezTo>
                    <a:pt x="1389" y="753"/>
                    <a:pt x="1391" y="754"/>
                    <a:pt x="1392" y="754"/>
                  </a:cubicBezTo>
                  <a:cubicBezTo>
                    <a:pt x="1397" y="754"/>
                    <a:pt x="1402" y="753"/>
                    <a:pt x="1407" y="753"/>
                  </a:cubicBezTo>
                  <a:cubicBezTo>
                    <a:pt x="1408" y="753"/>
                    <a:pt x="1410" y="752"/>
                    <a:pt x="1409" y="750"/>
                  </a:cubicBezTo>
                  <a:cubicBezTo>
                    <a:pt x="1409" y="749"/>
                    <a:pt x="1408" y="748"/>
                    <a:pt x="1407" y="748"/>
                  </a:cubicBezTo>
                  <a:close/>
                  <a:moveTo>
                    <a:pt x="1436" y="744"/>
                  </a:moveTo>
                  <a:cubicBezTo>
                    <a:pt x="1431" y="745"/>
                    <a:pt x="1426" y="745"/>
                    <a:pt x="1421" y="746"/>
                  </a:cubicBezTo>
                  <a:cubicBezTo>
                    <a:pt x="1420" y="746"/>
                    <a:pt x="1419" y="748"/>
                    <a:pt x="1419" y="749"/>
                  </a:cubicBezTo>
                  <a:cubicBezTo>
                    <a:pt x="1420" y="750"/>
                    <a:pt x="1421" y="751"/>
                    <a:pt x="1422" y="751"/>
                  </a:cubicBezTo>
                  <a:cubicBezTo>
                    <a:pt x="1427" y="750"/>
                    <a:pt x="1432" y="750"/>
                    <a:pt x="1437" y="749"/>
                  </a:cubicBezTo>
                  <a:cubicBezTo>
                    <a:pt x="1438" y="748"/>
                    <a:pt x="1439" y="747"/>
                    <a:pt x="1439" y="746"/>
                  </a:cubicBezTo>
                  <a:cubicBezTo>
                    <a:pt x="1439" y="744"/>
                    <a:pt x="1437" y="743"/>
                    <a:pt x="1436" y="744"/>
                  </a:cubicBezTo>
                  <a:close/>
                  <a:moveTo>
                    <a:pt x="1465" y="736"/>
                  </a:moveTo>
                  <a:cubicBezTo>
                    <a:pt x="1460" y="738"/>
                    <a:pt x="1455" y="739"/>
                    <a:pt x="1451" y="740"/>
                  </a:cubicBezTo>
                  <a:cubicBezTo>
                    <a:pt x="1449" y="741"/>
                    <a:pt x="1448" y="742"/>
                    <a:pt x="1449" y="744"/>
                  </a:cubicBezTo>
                  <a:cubicBezTo>
                    <a:pt x="1449" y="745"/>
                    <a:pt x="1451" y="746"/>
                    <a:pt x="1452" y="745"/>
                  </a:cubicBezTo>
                  <a:cubicBezTo>
                    <a:pt x="1457" y="744"/>
                    <a:pt x="1462" y="743"/>
                    <a:pt x="1466" y="741"/>
                  </a:cubicBezTo>
                  <a:cubicBezTo>
                    <a:pt x="1468" y="741"/>
                    <a:pt x="1468" y="739"/>
                    <a:pt x="1468" y="738"/>
                  </a:cubicBezTo>
                  <a:cubicBezTo>
                    <a:pt x="1468" y="737"/>
                    <a:pt x="1466" y="736"/>
                    <a:pt x="1465" y="736"/>
                  </a:cubicBezTo>
                  <a:close/>
                  <a:moveTo>
                    <a:pt x="1492" y="725"/>
                  </a:moveTo>
                  <a:cubicBezTo>
                    <a:pt x="1488" y="728"/>
                    <a:pt x="1483" y="730"/>
                    <a:pt x="1479" y="731"/>
                  </a:cubicBezTo>
                  <a:cubicBezTo>
                    <a:pt x="1478" y="732"/>
                    <a:pt x="1477" y="733"/>
                    <a:pt x="1477" y="735"/>
                  </a:cubicBezTo>
                  <a:cubicBezTo>
                    <a:pt x="1478" y="736"/>
                    <a:pt x="1479" y="737"/>
                    <a:pt x="1481" y="736"/>
                  </a:cubicBezTo>
                  <a:cubicBezTo>
                    <a:pt x="1485" y="734"/>
                    <a:pt x="1490" y="732"/>
                    <a:pt x="1495" y="730"/>
                  </a:cubicBezTo>
                  <a:cubicBezTo>
                    <a:pt x="1496" y="729"/>
                    <a:pt x="1496" y="728"/>
                    <a:pt x="1496" y="726"/>
                  </a:cubicBezTo>
                  <a:cubicBezTo>
                    <a:pt x="1495" y="725"/>
                    <a:pt x="1494" y="725"/>
                    <a:pt x="1492" y="725"/>
                  </a:cubicBezTo>
                  <a:close/>
                  <a:moveTo>
                    <a:pt x="1518" y="710"/>
                  </a:moveTo>
                  <a:cubicBezTo>
                    <a:pt x="1514" y="713"/>
                    <a:pt x="1509" y="716"/>
                    <a:pt x="1505" y="718"/>
                  </a:cubicBezTo>
                  <a:cubicBezTo>
                    <a:pt x="1504" y="719"/>
                    <a:pt x="1504" y="720"/>
                    <a:pt x="1504" y="722"/>
                  </a:cubicBezTo>
                  <a:cubicBezTo>
                    <a:pt x="1505" y="723"/>
                    <a:pt x="1507" y="723"/>
                    <a:pt x="1508" y="723"/>
                  </a:cubicBezTo>
                  <a:cubicBezTo>
                    <a:pt x="1512" y="720"/>
                    <a:pt x="1516" y="717"/>
                    <a:pt x="1521" y="714"/>
                  </a:cubicBezTo>
                  <a:cubicBezTo>
                    <a:pt x="1522" y="713"/>
                    <a:pt x="1522" y="712"/>
                    <a:pt x="1521" y="711"/>
                  </a:cubicBezTo>
                  <a:cubicBezTo>
                    <a:pt x="1520" y="709"/>
                    <a:pt x="1519" y="709"/>
                    <a:pt x="1518" y="710"/>
                  </a:cubicBezTo>
                  <a:close/>
                  <a:moveTo>
                    <a:pt x="1539" y="690"/>
                  </a:moveTo>
                  <a:cubicBezTo>
                    <a:pt x="1536" y="694"/>
                    <a:pt x="1533" y="697"/>
                    <a:pt x="1529" y="701"/>
                  </a:cubicBezTo>
                  <a:cubicBezTo>
                    <a:pt x="1528" y="702"/>
                    <a:pt x="1528" y="703"/>
                    <a:pt x="1529" y="704"/>
                  </a:cubicBezTo>
                  <a:cubicBezTo>
                    <a:pt x="1530" y="705"/>
                    <a:pt x="1531" y="705"/>
                    <a:pt x="1532" y="704"/>
                  </a:cubicBezTo>
                  <a:cubicBezTo>
                    <a:pt x="1536" y="701"/>
                    <a:pt x="1540" y="698"/>
                    <a:pt x="1543" y="694"/>
                  </a:cubicBezTo>
                  <a:cubicBezTo>
                    <a:pt x="1544" y="693"/>
                    <a:pt x="1544" y="691"/>
                    <a:pt x="1543" y="690"/>
                  </a:cubicBezTo>
                  <a:cubicBezTo>
                    <a:pt x="1542" y="689"/>
                    <a:pt x="1540" y="689"/>
                    <a:pt x="1539" y="690"/>
                  </a:cubicBezTo>
                  <a:close/>
                  <a:moveTo>
                    <a:pt x="1557" y="667"/>
                  </a:moveTo>
                  <a:cubicBezTo>
                    <a:pt x="1555" y="671"/>
                    <a:pt x="1552" y="675"/>
                    <a:pt x="1549" y="679"/>
                  </a:cubicBezTo>
                  <a:cubicBezTo>
                    <a:pt x="1548" y="680"/>
                    <a:pt x="1548" y="682"/>
                    <a:pt x="1549" y="683"/>
                  </a:cubicBezTo>
                  <a:cubicBezTo>
                    <a:pt x="1551" y="683"/>
                    <a:pt x="1552" y="683"/>
                    <a:pt x="1553" y="682"/>
                  </a:cubicBezTo>
                  <a:cubicBezTo>
                    <a:pt x="1556" y="678"/>
                    <a:pt x="1559" y="674"/>
                    <a:pt x="1562" y="670"/>
                  </a:cubicBezTo>
                  <a:cubicBezTo>
                    <a:pt x="1562" y="668"/>
                    <a:pt x="1562" y="667"/>
                    <a:pt x="1561" y="666"/>
                  </a:cubicBezTo>
                  <a:cubicBezTo>
                    <a:pt x="1560" y="665"/>
                    <a:pt x="1558" y="666"/>
                    <a:pt x="1557" y="667"/>
                  </a:cubicBezTo>
                  <a:close/>
                  <a:moveTo>
                    <a:pt x="1570" y="641"/>
                  </a:moveTo>
                  <a:cubicBezTo>
                    <a:pt x="1569" y="645"/>
                    <a:pt x="1567" y="650"/>
                    <a:pt x="1564" y="654"/>
                  </a:cubicBezTo>
                  <a:cubicBezTo>
                    <a:pt x="1564" y="655"/>
                    <a:pt x="1564" y="657"/>
                    <a:pt x="1566" y="657"/>
                  </a:cubicBezTo>
                  <a:cubicBezTo>
                    <a:pt x="1567" y="658"/>
                    <a:pt x="1568" y="657"/>
                    <a:pt x="1569" y="656"/>
                  </a:cubicBezTo>
                  <a:cubicBezTo>
                    <a:pt x="1571" y="652"/>
                    <a:pt x="1573" y="647"/>
                    <a:pt x="1575" y="642"/>
                  </a:cubicBezTo>
                  <a:cubicBezTo>
                    <a:pt x="1576" y="641"/>
                    <a:pt x="1575" y="640"/>
                    <a:pt x="1574" y="639"/>
                  </a:cubicBezTo>
                  <a:cubicBezTo>
                    <a:pt x="1572" y="639"/>
                    <a:pt x="1571" y="639"/>
                    <a:pt x="1570" y="641"/>
                  </a:cubicBezTo>
                  <a:close/>
                  <a:moveTo>
                    <a:pt x="1579" y="612"/>
                  </a:moveTo>
                  <a:cubicBezTo>
                    <a:pt x="1578" y="616"/>
                    <a:pt x="1578" y="618"/>
                    <a:pt x="1577" y="621"/>
                  </a:cubicBezTo>
                  <a:cubicBezTo>
                    <a:pt x="1577" y="623"/>
                    <a:pt x="1576" y="625"/>
                    <a:pt x="1575" y="627"/>
                  </a:cubicBezTo>
                  <a:cubicBezTo>
                    <a:pt x="1575" y="628"/>
                    <a:pt x="1576" y="629"/>
                    <a:pt x="1577" y="630"/>
                  </a:cubicBezTo>
                  <a:cubicBezTo>
                    <a:pt x="1578" y="630"/>
                    <a:pt x="1580" y="629"/>
                    <a:pt x="1580" y="628"/>
                  </a:cubicBezTo>
                  <a:cubicBezTo>
                    <a:pt x="1581" y="626"/>
                    <a:pt x="1581" y="624"/>
                    <a:pt x="1582" y="622"/>
                  </a:cubicBezTo>
                  <a:cubicBezTo>
                    <a:pt x="1583" y="619"/>
                    <a:pt x="1583" y="617"/>
                    <a:pt x="1584" y="613"/>
                  </a:cubicBezTo>
                  <a:cubicBezTo>
                    <a:pt x="1584" y="612"/>
                    <a:pt x="1583" y="611"/>
                    <a:pt x="1582" y="610"/>
                  </a:cubicBezTo>
                  <a:cubicBezTo>
                    <a:pt x="1581" y="610"/>
                    <a:pt x="1579" y="611"/>
                    <a:pt x="1579" y="612"/>
                  </a:cubicBezTo>
                  <a:close/>
                  <a:moveTo>
                    <a:pt x="1582" y="583"/>
                  </a:moveTo>
                  <a:cubicBezTo>
                    <a:pt x="1581" y="588"/>
                    <a:pt x="1581" y="593"/>
                    <a:pt x="1581" y="598"/>
                  </a:cubicBezTo>
                  <a:cubicBezTo>
                    <a:pt x="1581" y="599"/>
                    <a:pt x="1582" y="600"/>
                    <a:pt x="1583" y="600"/>
                  </a:cubicBezTo>
                  <a:cubicBezTo>
                    <a:pt x="1584" y="601"/>
                    <a:pt x="1586" y="600"/>
                    <a:pt x="1586" y="598"/>
                  </a:cubicBezTo>
                  <a:cubicBezTo>
                    <a:pt x="1586" y="593"/>
                    <a:pt x="1586" y="588"/>
                    <a:pt x="1587" y="583"/>
                  </a:cubicBezTo>
                  <a:cubicBezTo>
                    <a:pt x="1587" y="582"/>
                    <a:pt x="1586" y="580"/>
                    <a:pt x="1584" y="580"/>
                  </a:cubicBezTo>
                  <a:cubicBezTo>
                    <a:pt x="1583" y="580"/>
                    <a:pt x="1582" y="581"/>
                    <a:pt x="1582" y="583"/>
                  </a:cubicBezTo>
                  <a:close/>
                  <a:moveTo>
                    <a:pt x="1581" y="553"/>
                  </a:moveTo>
                  <a:cubicBezTo>
                    <a:pt x="1582" y="558"/>
                    <a:pt x="1582" y="563"/>
                    <a:pt x="1582" y="568"/>
                  </a:cubicBezTo>
                  <a:cubicBezTo>
                    <a:pt x="1582" y="569"/>
                    <a:pt x="1583" y="570"/>
                    <a:pt x="1584" y="570"/>
                  </a:cubicBezTo>
                  <a:cubicBezTo>
                    <a:pt x="1586" y="570"/>
                    <a:pt x="1587" y="569"/>
                    <a:pt x="1587" y="568"/>
                  </a:cubicBezTo>
                  <a:cubicBezTo>
                    <a:pt x="1587" y="563"/>
                    <a:pt x="1587" y="558"/>
                    <a:pt x="1586" y="553"/>
                  </a:cubicBezTo>
                  <a:cubicBezTo>
                    <a:pt x="1586" y="551"/>
                    <a:pt x="1585" y="550"/>
                    <a:pt x="1584" y="550"/>
                  </a:cubicBezTo>
                  <a:cubicBezTo>
                    <a:pt x="1582" y="551"/>
                    <a:pt x="1581" y="552"/>
                    <a:pt x="1581" y="553"/>
                  </a:cubicBezTo>
                  <a:close/>
                  <a:moveTo>
                    <a:pt x="1579" y="523"/>
                  </a:moveTo>
                  <a:cubicBezTo>
                    <a:pt x="1579" y="528"/>
                    <a:pt x="1580" y="533"/>
                    <a:pt x="1580" y="538"/>
                  </a:cubicBezTo>
                  <a:cubicBezTo>
                    <a:pt x="1580" y="540"/>
                    <a:pt x="1582" y="541"/>
                    <a:pt x="1583" y="540"/>
                  </a:cubicBezTo>
                  <a:cubicBezTo>
                    <a:pt x="1584" y="540"/>
                    <a:pt x="1585" y="539"/>
                    <a:pt x="1585" y="538"/>
                  </a:cubicBezTo>
                  <a:cubicBezTo>
                    <a:pt x="1585" y="533"/>
                    <a:pt x="1584" y="528"/>
                    <a:pt x="1584" y="523"/>
                  </a:cubicBezTo>
                  <a:cubicBezTo>
                    <a:pt x="1583" y="521"/>
                    <a:pt x="1582" y="520"/>
                    <a:pt x="1581" y="521"/>
                  </a:cubicBezTo>
                  <a:cubicBezTo>
                    <a:pt x="1579" y="521"/>
                    <a:pt x="1578" y="522"/>
                    <a:pt x="1579" y="523"/>
                  </a:cubicBezTo>
                  <a:close/>
                  <a:moveTo>
                    <a:pt x="1573" y="494"/>
                  </a:moveTo>
                  <a:cubicBezTo>
                    <a:pt x="1574" y="499"/>
                    <a:pt x="1575" y="504"/>
                    <a:pt x="1576" y="509"/>
                  </a:cubicBezTo>
                  <a:cubicBezTo>
                    <a:pt x="1577" y="510"/>
                    <a:pt x="1578" y="511"/>
                    <a:pt x="1579" y="511"/>
                  </a:cubicBezTo>
                  <a:cubicBezTo>
                    <a:pt x="1581" y="510"/>
                    <a:pt x="1581" y="509"/>
                    <a:pt x="1581" y="508"/>
                  </a:cubicBezTo>
                  <a:cubicBezTo>
                    <a:pt x="1580" y="503"/>
                    <a:pt x="1579" y="498"/>
                    <a:pt x="1578" y="493"/>
                  </a:cubicBezTo>
                  <a:cubicBezTo>
                    <a:pt x="1578" y="492"/>
                    <a:pt x="1576" y="491"/>
                    <a:pt x="1575" y="491"/>
                  </a:cubicBezTo>
                  <a:cubicBezTo>
                    <a:pt x="1574" y="491"/>
                    <a:pt x="1573" y="493"/>
                    <a:pt x="1573" y="494"/>
                  </a:cubicBezTo>
                  <a:close/>
                  <a:moveTo>
                    <a:pt x="1564" y="466"/>
                  </a:moveTo>
                  <a:cubicBezTo>
                    <a:pt x="1566" y="471"/>
                    <a:pt x="1567" y="475"/>
                    <a:pt x="1569" y="480"/>
                  </a:cubicBezTo>
                  <a:cubicBezTo>
                    <a:pt x="1569" y="481"/>
                    <a:pt x="1571" y="482"/>
                    <a:pt x="1572" y="482"/>
                  </a:cubicBezTo>
                  <a:cubicBezTo>
                    <a:pt x="1573" y="481"/>
                    <a:pt x="1574" y="480"/>
                    <a:pt x="1574" y="478"/>
                  </a:cubicBezTo>
                  <a:cubicBezTo>
                    <a:pt x="1572" y="473"/>
                    <a:pt x="1570" y="469"/>
                    <a:pt x="1568" y="464"/>
                  </a:cubicBezTo>
                  <a:cubicBezTo>
                    <a:pt x="1568" y="463"/>
                    <a:pt x="1566" y="462"/>
                    <a:pt x="1565" y="463"/>
                  </a:cubicBezTo>
                  <a:cubicBezTo>
                    <a:pt x="1564" y="463"/>
                    <a:pt x="1563" y="465"/>
                    <a:pt x="1564" y="466"/>
                  </a:cubicBezTo>
                  <a:close/>
                  <a:moveTo>
                    <a:pt x="1548" y="442"/>
                  </a:moveTo>
                  <a:cubicBezTo>
                    <a:pt x="1551" y="445"/>
                    <a:pt x="1554" y="449"/>
                    <a:pt x="1557" y="453"/>
                  </a:cubicBezTo>
                  <a:cubicBezTo>
                    <a:pt x="1557" y="454"/>
                    <a:pt x="1559" y="455"/>
                    <a:pt x="1560" y="454"/>
                  </a:cubicBezTo>
                  <a:cubicBezTo>
                    <a:pt x="1561" y="453"/>
                    <a:pt x="1562" y="452"/>
                    <a:pt x="1561" y="451"/>
                  </a:cubicBezTo>
                  <a:cubicBezTo>
                    <a:pt x="1558" y="446"/>
                    <a:pt x="1555" y="442"/>
                    <a:pt x="1552" y="438"/>
                  </a:cubicBezTo>
                  <a:cubicBezTo>
                    <a:pt x="1551" y="437"/>
                    <a:pt x="1549" y="437"/>
                    <a:pt x="1548" y="438"/>
                  </a:cubicBezTo>
                  <a:cubicBezTo>
                    <a:pt x="1547" y="439"/>
                    <a:pt x="1547" y="441"/>
                    <a:pt x="1548" y="442"/>
                  </a:cubicBezTo>
                  <a:close/>
                  <a:moveTo>
                    <a:pt x="1524" y="428"/>
                  </a:moveTo>
                  <a:cubicBezTo>
                    <a:pt x="1529" y="429"/>
                    <a:pt x="1533" y="430"/>
                    <a:pt x="1537" y="433"/>
                  </a:cubicBezTo>
                  <a:cubicBezTo>
                    <a:pt x="1538" y="433"/>
                    <a:pt x="1540" y="433"/>
                    <a:pt x="1540" y="432"/>
                  </a:cubicBezTo>
                  <a:cubicBezTo>
                    <a:pt x="1541" y="431"/>
                    <a:pt x="1541" y="429"/>
                    <a:pt x="1540" y="428"/>
                  </a:cubicBezTo>
                  <a:cubicBezTo>
                    <a:pt x="1535" y="426"/>
                    <a:pt x="1530" y="424"/>
                    <a:pt x="1525" y="423"/>
                  </a:cubicBezTo>
                  <a:cubicBezTo>
                    <a:pt x="1524" y="422"/>
                    <a:pt x="1522" y="423"/>
                    <a:pt x="1522" y="425"/>
                  </a:cubicBezTo>
                  <a:cubicBezTo>
                    <a:pt x="1522" y="426"/>
                    <a:pt x="1523" y="427"/>
                    <a:pt x="1524" y="428"/>
                  </a:cubicBezTo>
                  <a:close/>
                  <a:moveTo>
                    <a:pt x="1501" y="423"/>
                  </a:moveTo>
                  <a:cubicBezTo>
                    <a:pt x="1500" y="423"/>
                    <a:pt x="1499" y="424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3" y="428"/>
                    <a:pt x="1506" y="427"/>
                    <a:pt x="1510" y="427"/>
                  </a:cubicBezTo>
                  <a:cubicBezTo>
                    <a:pt x="1511" y="427"/>
                    <a:pt x="1512" y="425"/>
                    <a:pt x="1512" y="424"/>
                  </a:cubicBezTo>
                  <a:cubicBezTo>
                    <a:pt x="1512" y="423"/>
                    <a:pt x="1511" y="422"/>
                    <a:pt x="1509" y="422"/>
                  </a:cubicBezTo>
                  <a:cubicBezTo>
                    <a:pt x="1506" y="422"/>
                    <a:pt x="1502" y="423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0" y="428"/>
                    <a:pt x="1501" y="428"/>
                    <a:pt x="1502" y="428"/>
                  </a:cubicBezTo>
                  <a:cubicBezTo>
                    <a:pt x="1504" y="427"/>
                    <a:pt x="1504" y="426"/>
                    <a:pt x="1504" y="425"/>
                  </a:cubicBezTo>
                  <a:cubicBezTo>
                    <a:pt x="1504" y="423"/>
                    <a:pt x="1502" y="423"/>
                    <a:pt x="1501" y="423"/>
                  </a:cubicBezTo>
                  <a:close/>
                  <a:moveTo>
                    <a:pt x="1526" y="409"/>
                  </a:moveTo>
                  <a:cubicBezTo>
                    <a:pt x="1523" y="412"/>
                    <a:pt x="1519" y="415"/>
                    <a:pt x="1514" y="417"/>
                  </a:cubicBezTo>
                  <a:cubicBezTo>
                    <a:pt x="1513" y="418"/>
                    <a:pt x="1513" y="420"/>
                    <a:pt x="1513" y="421"/>
                  </a:cubicBezTo>
                  <a:cubicBezTo>
                    <a:pt x="1514" y="422"/>
                    <a:pt x="1515" y="422"/>
                    <a:pt x="1517" y="422"/>
                  </a:cubicBezTo>
                  <a:cubicBezTo>
                    <a:pt x="1521" y="419"/>
                    <a:pt x="1526" y="416"/>
                    <a:pt x="1529" y="413"/>
                  </a:cubicBezTo>
                  <a:cubicBezTo>
                    <a:pt x="1531" y="412"/>
                    <a:pt x="1531" y="411"/>
                    <a:pt x="1530" y="410"/>
                  </a:cubicBezTo>
                  <a:cubicBezTo>
                    <a:pt x="1529" y="409"/>
                    <a:pt x="1527" y="408"/>
                    <a:pt x="1526" y="409"/>
                  </a:cubicBezTo>
                  <a:close/>
                  <a:moveTo>
                    <a:pt x="1543" y="386"/>
                  </a:moveTo>
                  <a:cubicBezTo>
                    <a:pt x="1541" y="391"/>
                    <a:pt x="1539" y="395"/>
                    <a:pt x="1536" y="399"/>
                  </a:cubicBezTo>
                  <a:cubicBezTo>
                    <a:pt x="1535" y="400"/>
                    <a:pt x="1535" y="401"/>
                    <a:pt x="1537" y="402"/>
                  </a:cubicBezTo>
                  <a:cubicBezTo>
                    <a:pt x="1538" y="403"/>
                    <a:pt x="1539" y="403"/>
                    <a:pt x="1540" y="402"/>
                  </a:cubicBezTo>
                  <a:cubicBezTo>
                    <a:pt x="1543" y="397"/>
                    <a:pt x="1546" y="393"/>
                    <a:pt x="1548" y="388"/>
                  </a:cubicBezTo>
                  <a:cubicBezTo>
                    <a:pt x="1548" y="387"/>
                    <a:pt x="1547" y="385"/>
                    <a:pt x="1546" y="385"/>
                  </a:cubicBezTo>
                  <a:cubicBezTo>
                    <a:pt x="1545" y="384"/>
                    <a:pt x="1543" y="385"/>
                    <a:pt x="1543" y="386"/>
                  </a:cubicBezTo>
                  <a:close/>
                  <a:moveTo>
                    <a:pt x="1548" y="358"/>
                  </a:moveTo>
                  <a:cubicBezTo>
                    <a:pt x="1548" y="363"/>
                    <a:pt x="1548" y="368"/>
                    <a:pt x="1547" y="372"/>
                  </a:cubicBezTo>
                  <a:cubicBezTo>
                    <a:pt x="1547" y="374"/>
                    <a:pt x="1548" y="375"/>
                    <a:pt x="1549" y="375"/>
                  </a:cubicBezTo>
                  <a:cubicBezTo>
                    <a:pt x="1550" y="375"/>
                    <a:pt x="1552" y="375"/>
                    <a:pt x="1552" y="373"/>
                  </a:cubicBezTo>
                  <a:cubicBezTo>
                    <a:pt x="1552" y="373"/>
                    <a:pt x="1552" y="373"/>
                    <a:pt x="1552" y="373"/>
                  </a:cubicBezTo>
                  <a:cubicBezTo>
                    <a:pt x="1553" y="368"/>
                    <a:pt x="1553" y="363"/>
                    <a:pt x="1553" y="358"/>
                  </a:cubicBezTo>
                  <a:cubicBezTo>
                    <a:pt x="1553" y="356"/>
                    <a:pt x="1552" y="355"/>
                    <a:pt x="1551" y="355"/>
                  </a:cubicBezTo>
                  <a:cubicBezTo>
                    <a:pt x="1549" y="355"/>
                    <a:pt x="1548" y="356"/>
                    <a:pt x="1548" y="358"/>
                  </a:cubicBezTo>
                  <a:close/>
                  <a:moveTo>
                    <a:pt x="1544" y="329"/>
                  </a:moveTo>
                  <a:cubicBezTo>
                    <a:pt x="1546" y="334"/>
                    <a:pt x="1547" y="338"/>
                    <a:pt x="1547" y="343"/>
                  </a:cubicBezTo>
                  <a:cubicBezTo>
                    <a:pt x="1547" y="345"/>
                    <a:pt x="1549" y="346"/>
                    <a:pt x="1550" y="345"/>
                  </a:cubicBezTo>
                  <a:cubicBezTo>
                    <a:pt x="1551" y="345"/>
                    <a:pt x="1552" y="344"/>
                    <a:pt x="1552" y="343"/>
                  </a:cubicBezTo>
                  <a:cubicBezTo>
                    <a:pt x="1551" y="337"/>
                    <a:pt x="1550" y="332"/>
                    <a:pt x="1549" y="328"/>
                  </a:cubicBezTo>
                  <a:cubicBezTo>
                    <a:pt x="1549" y="326"/>
                    <a:pt x="1547" y="325"/>
                    <a:pt x="1546" y="326"/>
                  </a:cubicBezTo>
                  <a:cubicBezTo>
                    <a:pt x="1545" y="326"/>
                    <a:pt x="1544" y="328"/>
                    <a:pt x="1544" y="329"/>
                  </a:cubicBezTo>
                  <a:close/>
                  <a:moveTo>
                    <a:pt x="1533" y="302"/>
                  </a:moveTo>
                  <a:cubicBezTo>
                    <a:pt x="1535" y="306"/>
                    <a:pt x="1537" y="311"/>
                    <a:pt x="1539" y="315"/>
                  </a:cubicBezTo>
                  <a:cubicBezTo>
                    <a:pt x="1540" y="316"/>
                    <a:pt x="1541" y="317"/>
                    <a:pt x="1542" y="316"/>
                  </a:cubicBezTo>
                  <a:cubicBezTo>
                    <a:pt x="1544" y="316"/>
                    <a:pt x="1544" y="314"/>
                    <a:pt x="1544" y="313"/>
                  </a:cubicBezTo>
                  <a:cubicBezTo>
                    <a:pt x="1542" y="308"/>
                    <a:pt x="1539" y="304"/>
                    <a:pt x="1537" y="299"/>
                  </a:cubicBezTo>
                  <a:cubicBezTo>
                    <a:pt x="1536" y="298"/>
                    <a:pt x="1535" y="298"/>
                    <a:pt x="1533" y="299"/>
                  </a:cubicBezTo>
                  <a:cubicBezTo>
                    <a:pt x="1532" y="299"/>
                    <a:pt x="1532" y="301"/>
                    <a:pt x="1533" y="302"/>
                  </a:cubicBezTo>
                  <a:close/>
                  <a:moveTo>
                    <a:pt x="1514" y="279"/>
                  </a:moveTo>
                  <a:cubicBezTo>
                    <a:pt x="1518" y="282"/>
                    <a:pt x="1521" y="286"/>
                    <a:pt x="1524" y="290"/>
                  </a:cubicBezTo>
                  <a:cubicBezTo>
                    <a:pt x="1525" y="291"/>
                    <a:pt x="1527" y="291"/>
                    <a:pt x="1528" y="290"/>
                  </a:cubicBezTo>
                  <a:cubicBezTo>
                    <a:pt x="1529" y="289"/>
                    <a:pt x="1529" y="288"/>
                    <a:pt x="1528" y="287"/>
                  </a:cubicBezTo>
                  <a:cubicBezTo>
                    <a:pt x="1525" y="283"/>
                    <a:pt x="1522" y="279"/>
                    <a:pt x="1518" y="275"/>
                  </a:cubicBezTo>
                  <a:cubicBezTo>
                    <a:pt x="1517" y="275"/>
                    <a:pt x="1515" y="275"/>
                    <a:pt x="1514" y="276"/>
                  </a:cubicBezTo>
                  <a:cubicBezTo>
                    <a:pt x="1513" y="277"/>
                    <a:pt x="1513" y="278"/>
                    <a:pt x="1514" y="279"/>
                  </a:cubicBezTo>
                  <a:close/>
                  <a:moveTo>
                    <a:pt x="1490" y="263"/>
                  </a:moveTo>
                  <a:cubicBezTo>
                    <a:pt x="1495" y="265"/>
                    <a:pt x="1499" y="267"/>
                    <a:pt x="1503" y="270"/>
                  </a:cubicBezTo>
                  <a:cubicBezTo>
                    <a:pt x="1504" y="271"/>
                    <a:pt x="1506" y="270"/>
                    <a:pt x="1507" y="269"/>
                  </a:cubicBezTo>
                  <a:cubicBezTo>
                    <a:pt x="1507" y="268"/>
                    <a:pt x="1507" y="267"/>
                    <a:pt x="1506" y="266"/>
                  </a:cubicBezTo>
                  <a:cubicBezTo>
                    <a:pt x="1502" y="263"/>
                    <a:pt x="1497" y="260"/>
                    <a:pt x="1492" y="258"/>
                  </a:cubicBezTo>
                  <a:cubicBezTo>
                    <a:pt x="1491" y="258"/>
                    <a:pt x="1490" y="258"/>
                    <a:pt x="1489" y="260"/>
                  </a:cubicBezTo>
                  <a:cubicBezTo>
                    <a:pt x="1489" y="261"/>
                    <a:pt x="1489" y="262"/>
                    <a:pt x="1490" y="263"/>
                  </a:cubicBezTo>
                  <a:close/>
                  <a:moveTo>
                    <a:pt x="1462" y="257"/>
                  </a:moveTo>
                  <a:cubicBezTo>
                    <a:pt x="1463" y="257"/>
                    <a:pt x="1463" y="257"/>
                    <a:pt x="1463" y="257"/>
                  </a:cubicBezTo>
                  <a:cubicBezTo>
                    <a:pt x="1468" y="257"/>
                    <a:pt x="1472" y="258"/>
                    <a:pt x="1477" y="259"/>
                  </a:cubicBezTo>
                  <a:cubicBezTo>
                    <a:pt x="1478" y="259"/>
                    <a:pt x="1479" y="258"/>
                    <a:pt x="1480" y="257"/>
                  </a:cubicBezTo>
                  <a:cubicBezTo>
                    <a:pt x="1480" y="255"/>
                    <a:pt x="1479" y="254"/>
                    <a:pt x="1478" y="254"/>
                  </a:cubicBezTo>
                  <a:cubicBezTo>
                    <a:pt x="1473" y="253"/>
                    <a:pt x="1468" y="252"/>
                    <a:pt x="1463" y="252"/>
                  </a:cubicBezTo>
                  <a:cubicBezTo>
                    <a:pt x="1463" y="252"/>
                    <a:pt x="1463" y="252"/>
                    <a:pt x="1462" y="252"/>
                  </a:cubicBezTo>
                  <a:cubicBezTo>
                    <a:pt x="1461" y="252"/>
                    <a:pt x="1460" y="253"/>
                    <a:pt x="1460" y="255"/>
                  </a:cubicBezTo>
                  <a:cubicBezTo>
                    <a:pt x="1460" y="256"/>
                    <a:pt x="1461" y="257"/>
                    <a:pt x="1462" y="257"/>
                  </a:cubicBezTo>
                  <a:close/>
                  <a:moveTo>
                    <a:pt x="1443" y="244"/>
                  </a:moveTo>
                  <a:cubicBezTo>
                    <a:pt x="1443" y="246"/>
                    <a:pt x="1443" y="247"/>
                    <a:pt x="1443" y="249"/>
                  </a:cubicBezTo>
                  <a:cubicBezTo>
                    <a:pt x="1443" y="251"/>
                    <a:pt x="1443" y="254"/>
                    <a:pt x="1443" y="257"/>
                  </a:cubicBezTo>
                  <a:cubicBezTo>
                    <a:pt x="1443" y="258"/>
                    <a:pt x="1443" y="258"/>
                    <a:pt x="1444" y="259"/>
                  </a:cubicBezTo>
                  <a:cubicBezTo>
                    <a:pt x="1444" y="260"/>
                    <a:pt x="1445" y="260"/>
                    <a:pt x="1446" y="259"/>
                  </a:cubicBezTo>
                  <a:cubicBezTo>
                    <a:pt x="1447" y="259"/>
                    <a:pt x="1447" y="259"/>
                    <a:pt x="1448" y="259"/>
                  </a:cubicBezTo>
                  <a:cubicBezTo>
                    <a:pt x="1449" y="259"/>
                    <a:pt x="1450" y="257"/>
                    <a:pt x="1450" y="256"/>
                  </a:cubicBezTo>
                  <a:cubicBezTo>
                    <a:pt x="1449" y="255"/>
                    <a:pt x="1448" y="254"/>
                    <a:pt x="1447" y="254"/>
                  </a:cubicBezTo>
                  <a:cubicBezTo>
                    <a:pt x="1446" y="254"/>
                    <a:pt x="1445" y="254"/>
                    <a:pt x="1445" y="255"/>
                  </a:cubicBezTo>
                  <a:cubicBezTo>
                    <a:pt x="1445" y="257"/>
                    <a:pt x="1445" y="257"/>
                    <a:pt x="1445" y="257"/>
                  </a:cubicBezTo>
                  <a:cubicBezTo>
                    <a:pt x="1448" y="257"/>
                    <a:pt x="1448" y="257"/>
                    <a:pt x="1448" y="257"/>
                  </a:cubicBezTo>
                  <a:cubicBezTo>
                    <a:pt x="1448" y="254"/>
                    <a:pt x="1448" y="252"/>
                    <a:pt x="1448" y="249"/>
                  </a:cubicBezTo>
                  <a:cubicBezTo>
                    <a:pt x="1448" y="247"/>
                    <a:pt x="1448" y="246"/>
                    <a:pt x="1448" y="244"/>
                  </a:cubicBezTo>
                  <a:cubicBezTo>
                    <a:pt x="1448" y="243"/>
                    <a:pt x="1447" y="242"/>
                    <a:pt x="1445" y="242"/>
                  </a:cubicBezTo>
                  <a:cubicBezTo>
                    <a:pt x="1444" y="242"/>
                    <a:pt x="1443" y="243"/>
                    <a:pt x="1443" y="244"/>
                  </a:cubicBezTo>
                  <a:close/>
                  <a:moveTo>
                    <a:pt x="1439" y="215"/>
                  </a:moveTo>
                  <a:cubicBezTo>
                    <a:pt x="1440" y="220"/>
                    <a:pt x="1441" y="225"/>
                    <a:pt x="1442" y="230"/>
                  </a:cubicBezTo>
                  <a:cubicBezTo>
                    <a:pt x="1442" y="231"/>
                    <a:pt x="1443" y="232"/>
                    <a:pt x="1445" y="232"/>
                  </a:cubicBezTo>
                  <a:cubicBezTo>
                    <a:pt x="1446" y="232"/>
                    <a:pt x="1447" y="230"/>
                    <a:pt x="1447" y="229"/>
                  </a:cubicBezTo>
                  <a:cubicBezTo>
                    <a:pt x="1446" y="224"/>
                    <a:pt x="1445" y="219"/>
                    <a:pt x="1444" y="214"/>
                  </a:cubicBezTo>
                  <a:cubicBezTo>
                    <a:pt x="1444" y="213"/>
                    <a:pt x="1442" y="212"/>
                    <a:pt x="1441" y="212"/>
                  </a:cubicBezTo>
                  <a:cubicBezTo>
                    <a:pt x="1440" y="212"/>
                    <a:pt x="1439" y="214"/>
                    <a:pt x="1439" y="215"/>
                  </a:cubicBezTo>
                  <a:close/>
                  <a:moveTo>
                    <a:pt x="1430" y="187"/>
                  </a:moveTo>
                  <a:cubicBezTo>
                    <a:pt x="1432" y="192"/>
                    <a:pt x="1434" y="196"/>
                    <a:pt x="1435" y="201"/>
                  </a:cubicBezTo>
                  <a:cubicBezTo>
                    <a:pt x="1436" y="202"/>
                    <a:pt x="1437" y="203"/>
                    <a:pt x="1438" y="203"/>
                  </a:cubicBezTo>
                  <a:cubicBezTo>
                    <a:pt x="1440" y="202"/>
                    <a:pt x="1441" y="201"/>
                    <a:pt x="1440" y="199"/>
                  </a:cubicBezTo>
                  <a:cubicBezTo>
                    <a:pt x="1439" y="195"/>
                    <a:pt x="1437" y="190"/>
                    <a:pt x="1435" y="185"/>
                  </a:cubicBezTo>
                  <a:cubicBezTo>
                    <a:pt x="1435" y="184"/>
                    <a:pt x="1433" y="183"/>
                    <a:pt x="1432" y="184"/>
                  </a:cubicBezTo>
                  <a:cubicBezTo>
                    <a:pt x="1431" y="184"/>
                    <a:pt x="1430" y="186"/>
                    <a:pt x="1430" y="187"/>
                  </a:cubicBezTo>
                  <a:close/>
                  <a:moveTo>
                    <a:pt x="1418" y="160"/>
                  </a:moveTo>
                  <a:cubicBezTo>
                    <a:pt x="1420" y="165"/>
                    <a:pt x="1422" y="169"/>
                    <a:pt x="1424" y="173"/>
                  </a:cubicBezTo>
                  <a:cubicBezTo>
                    <a:pt x="1425" y="175"/>
                    <a:pt x="1427" y="175"/>
                    <a:pt x="1428" y="175"/>
                  </a:cubicBezTo>
                  <a:cubicBezTo>
                    <a:pt x="1429" y="174"/>
                    <a:pt x="1430" y="172"/>
                    <a:pt x="1429" y="171"/>
                  </a:cubicBezTo>
                  <a:cubicBezTo>
                    <a:pt x="1427" y="167"/>
                    <a:pt x="1424" y="162"/>
                    <a:pt x="1422" y="158"/>
                  </a:cubicBezTo>
                  <a:cubicBezTo>
                    <a:pt x="1421" y="157"/>
                    <a:pt x="1420" y="156"/>
                    <a:pt x="1419" y="157"/>
                  </a:cubicBezTo>
                  <a:cubicBezTo>
                    <a:pt x="1417" y="157"/>
                    <a:pt x="1417" y="159"/>
                    <a:pt x="1418" y="160"/>
                  </a:cubicBezTo>
                  <a:close/>
                  <a:moveTo>
                    <a:pt x="1402" y="135"/>
                  </a:moveTo>
                  <a:cubicBezTo>
                    <a:pt x="1405" y="139"/>
                    <a:pt x="1407" y="143"/>
                    <a:pt x="1410" y="147"/>
                  </a:cubicBezTo>
                  <a:cubicBezTo>
                    <a:pt x="1411" y="149"/>
                    <a:pt x="1412" y="149"/>
                    <a:pt x="1413" y="148"/>
                  </a:cubicBezTo>
                  <a:cubicBezTo>
                    <a:pt x="1415" y="147"/>
                    <a:pt x="1415" y="146"/>
                    <a:pt x="1414" y="145"/>
                  </a:cubicBezTo>
                  <a:cubicBezTo>
                    <a:pt x="1412" y="140"/>
                    <a:pt x="1409" y="136"/>
                    <a:pt x="1406" y="132"/>
                  </a:cubicBezTo>
                  <a:cubicBezTo>
                    <a:pt x="1405" y="131"/>
                    <a:pt x="1404" y="131"/>
                    <a:pt x="1402" y="132"/>
                  </a:cubicBezTo>
                  <a:cubicBezTo>
                    <a:pt x="1401" y="132"/>
                    <a:pt x="1401" y="134"/>
                    <a:pt x="1402" y="135"/>
                  </a:cubicBezTo>
                  <a:close/>
                  <a:moveTo>
                    <a:pt x="1384" y="111"/>
                  </a:moveTo>
                  <a:cubicBezTo>
                    <a:pt x="1386" y="114"/>
                    <a:pt x="1388" y="117"/>
                    <a:pt x="1391" y="120"/>
                  </a:cubicBezTo>
                  <a:cubicBezTo>
                    <a:pt x="1391" y="121"/>
                    <a:pt x="1392" y="122"/>
                    <a:pt x="1393" y="123"/>
                  </a:cubicBezTo>
                  <a:cubicBezTo>
                    <a:pt x="1394" y="124"/>
                    <a:pt x="1395" y="124"/>
                    <a:pt x="1396" y="123"/>
                  </a:cubicBezTo>
                  <a:cubicBezTo>
                    <a:pt x="1398" y="123"/>
                    <a:pt x="1398" y="121"/>
                    <a:pt x="1397" y="120"/>
                  </a:cubicBezTo>
                  <a:cubicBezTo>
                    <a:pt x="1396" y="119"/>
                    <a:pt x="1395" y="118"/>
                    <a:pt x="1395" y="117"/>
                  </a:cubicBezTo>
                  <a:cubicBezTo>
                    <a:pt x="1392" y="114"/>
                    <a:pt x="1390" y="111"/>
                    <a:pt x="1388" y="108"/>
                  </a:cubicBezTo>
                  <a:cubicBezTo>
                    <a:pt x="1387" y="107"/>
                    <a:pt x="1385" y="107"/>
                    <a:pt x="1384" y="108"/>
                  </a:cubicBezTo>
                  <a:cubicBezTo>
                    <a:pt x="1383" y="109"/>
                    <a:pt x="1383" y="110"/>
                    <a:pt x="1384" y="111"/>
                  </a:cubicBezTo>
                  <a:close/>
                  <a:moveTo>
                    <a:pt x="1364" y="90"/>
                  </a:moveTo>
                  <a:cubicBezTo>
                    <a:pt x="1367" y="93"/>
                    <a:pt x="1371" y="96"/>
                    <a:pt x="1374" y="100"/>
                  </a:cubicBezTo>
                  <a:cubicBezTo>
                    <a:pt x="1375" y="101"/>
                    <a:pt x="1376" y="101"/>
                    <a:pt x="1377" y="100"/>
                  </a:cubicBezTo>
                  <a:cubicBezTo>
                    <a:pt x="1379" y="99"/>
                    <a:pt x="1379" y="98"/>
                    <a:pt x="1378" y="97"/>
                  </a:cubicBezTo>
                  <a:cubicBezTo>
                    <a:pt x="1374" y="93"/>
                    <a:pt x="1371" y="89"/>
                    <a:pt x="1367" y="86"/>
                  </a:cubicBezTo>
                  <a:cubicBezTo>
                    <a:pt x="1366" y="85"/>
                    <a:pt x="1364" y="85"/>
                    <a:pt x="1363" y="86"/>
                  </a:cubicBezTo>
                  <a:cubicBezTo>
                    <a:pt x="1363" y="87"/>
                    <a:pt x="1363" y="89"/>
                    <a:pt x="1364" y="90"/>
                  </a:cubicBezTo>
                  <a:close/>
                  <a:moveTo>
                    <a:pt x="1341" y="71"/>
                  </a:moveTo>
                  <a:cubicBezTo>
                    <a:pt x="1345" y="74"/>
                    <a:pt x="1349" y="77"/>
                    <a:pt x="1352" y="80"/>
                  </a:cubicBezTo>
                  <a:cubicBezTo>
                    <a:pt x="1354" y="81"/>
                    <a:pt x="1355" y="80"/>
                    <a:pt x="1356" y="79"/>
                  </a:cubicBezTo>
                  <a:cubicBezTo>
                    <a:pt x="1357" y="78"/>
                    <a:pt x="1357" y="77"/>
                    <a:pt x="1356" y="76"/>
                  </a:cubicBezTo>
                  <a:cubicBezTo>
                    <a:pt x="1352" y="73"/>
                    <a:pt x="1348" y="70"/>
                    <a:pt x="1343" y="67"/>
                  </a:cubicBezTo>
                  <a:cubicBezTo>
                    <a:pt x="1342" y="66"/>
                    <a:pt x="1341" y="66"/>
                    <a:pt x="1340" y="67"/>
                  </a:cubicBezTo>
                  <a:cubicBezTo>
                    <a:pt x="1339" y="69"/>
                    <a:pt x="1339" y="70"/>
                    <a:pt x="1341" y="71"/>
                  </a:cubicBezTo>
                  <a:close/>
                  <a:moveTo>
                    <a:pt x="1315" y="56"/>
                  </a:moveTo>
                  <a:cubicBezTo>
                    <a:pt x="1319" y="58"/>
                    <a:pt x="1324" y="61"/>
                    <a:pt x="1328" y="63"/>
                  </a:cubicBezTo>
                  <a:cubicBezTo>
                    <a:pt x="1329" y="64"/>
                    <a:pt x="1331" y="63"/>
                    <a:pt x="1332" y="62"/>
                  </a:cubicBezTo>
                  <a:cubicBezTo>
                    <a:pt x="1332" y="61"/>
                    <a:pt x="1332" y="59"/>
                    <a:pt x="1331" y="59"/>
                  </a:cubicBezTo>
                  <a:cubicBezTo>
                    <a:pt x="1326" y="56"/>
                    <a:pt x="1322" y="54"/>
                    <a:pt x="1317" y="52"/>
                  </a:cubicBezTo>
                  <a:cubicBezTo>
                    <a:pt x="1316" y="51"/>
                    <a:pt x="1314" y="52"/>
                    <a:pt x="1314" y="53"/>
                  </a:cubicBezTo>
                  <a:cubicBezTo>
                    <a:pt x="1313" y="54"/>
                    <a:pt x="1314" y="56"/>
                    <a:pt x="1315" y="56"/>
                  </a:cubicBezTo>
                  <a:close/>
                  <a:moveTo>
                    <a:pt x="1287" y="47"/>
                  </a:moveTo>
                  <a:cubicBezTo>
                    <a:pt x="1292" y="48"/>
                    <a:pt x="1297" y="49"/>
                    <a:pt x="1301" y="51"/>
                  </a:cubicBezTo>
                  <a:cubicBezTo>
                    <a:pt x="1303" y="51"/>
                    <a:pt x="1304" y="51"/>
                    <a:pt x="1304" y="49"/>
                  </a:cubicBezTo>
                  <a:cubicBezTo>
                    <a:pt x="1305" y="48"/>
                    <a:pt x="1304" y="47"/>
                    <a:pt x="1303" y="46"/>
                  </a:cubicBezTo>
                  <a:cubicBezTo>
                    <a:pt x="1298" y="45"/>
                    <a:pt x="1293" y="43"/>
                    <a:pt x="1288" y="42"/>
                  </a:cubicBezTo>
                  <a:cubicBezTo>
                    <a:pt x="1287" y="41"/>
                    <a:pt x="1286" y="42"/>
                    <a:pt x="1285" y="44"/>
                  </a:cubicBezTo>
                  <a:cubicBezTo>
                    <a:pt x="1285" y="45"/>
                    <a:pt x="1286" y="46"/>
                    <a:pt x="1287" y="47"/>
                  </a:cubicBezTo>
                  <a:close/>
                  <a:moveTo>
                    <a:pt x="1258" y="41"/>
                  </a:moveTo>
                  <a:cubicBezTo>
                    <a:pt x="1263" y="42"/>
                    <a:pt x="1268" y="42"/>
                    <a:pt x="1273" y="43"/>
                  </a:cubicBezTo>
                  <a:cubicBezTo>
                    <a:pt x="1274" y="44"/>
                    <a:pt x="1275" y="43"/>
                    <a:pt x="1276" y="41"/>
                  </a:cubicBezTo>
                  <a:cubicBezTo>
                    <a:pt x="1276" y="40"/>
                    <a:pt x="1275" y="39"/>
                    <a:pt x="1274" y="38"/>
                  </a:cubicBezTo>
                  <a:cubicBezTo>
                    <a:pt x="1269" y="37"/>
                    <a:pt x="1264" y="37"/>
                    <a:pt x="1259" y="36"/>
                  </a:cubicBezTo>
                  <a:cubicBezTo>
                    <a:pt x="1257" y="36"/>
                    <a:pt x="1256" y="37"/>
                    <a:pt x="1256" y="38"/>
                  </a:cubicBezTo>
                  <a:cubicBezTo>
                    <a:pt x="1256" y="39"/>
                    <a:pt x="1257" y="41"/>
                    <a:pt x="1258" y="41"/>
                  </a:cubicBezTo>
                  <a:close/>
                  <a:moveTo>
                    <a:pt x="1228" y="38"/>
                  </a:moveTo>
                  <a:cubicBezTo>
                    <a:pt x="1233" y="39"/>
                    <a:pt x="1238" y="39"/>
                    <a:pt x="1243" y="39"/>
                  </a:cubicBezTo>
                  <a:cubicBezTo>
                    <a:pt x="1245" y="39"/>
                    <a:pt x="1246" y="38"/>
                    <a:pt x="1246" y="37"/>
                  </a:cubicBezTo>
                  <a:cubicBezTo>
                    <a:pt x="1246" y="36"/>
                    <a:pt x="1245" y="34"/>
                    <a:pt x="1244" y="34"/>
                  </a:cubicBezTo>
                  <a:cubicBezTo>
                    <a:pt x="1239" y="34"/>
                    <a:pt x="1234" y="34"/>
                    <a:pt x="1229" y="33"/>
                  </a:cubicBezTo>
                  <a:cubicBezTo>
                    <a:pt x="1227" y="33"/>
                    <a:pt x="1226" y="34"/>
                    <a:pt x="1226" y="36"/>
                  </a:cubicBezTo>
                  <a:cubicBezTo>
                    <a:pt x="1226" y="37"/>
                    <a:pt x="1227" y="38"/>
                    <a:pt x="1228" y="38"/>
                  </a:cubicBezTo>
                  <a:close/>
                  <a:moveTo>
                    <a:pt x="1199" y="38"/>
                  </a:moveTo>
                  <a:cubicBezTo>
                    <a:pt x="1204" y="38"/>
                    <a:pt x="1209" y="38"/>
                    <a:pt x="1213" y="38"/>
                  </a:cubicBezTo>
                  <a:cubicBezTo>
                    <a:pt x="1215" y="38"/>
                    <a:pt x="1216" y="37"/>
                    <a:pt x="1216" y="36"/>
                  </a:cubicBezTo>
                  <a:cubicBezTo>
                    <a:pt x="1216" y="34"/>
                    <a:pt x="1215" y="33"/>
                    <a:pt x="1213" y="33"/>
                  </a:cubicBezTo>
                  <a:cubicBezTo>
                    <a:pt x="1208" y="33"/>
                    <a:pt x="1203" y="33"/>
                    <a:pt x="1198" y="33"/>
                  </a:cubicBezTo>
                  <a:cubicBezTo>
                    <a:pt x="1197" y="34"/>
                    <a:pt x="1196" y="35"/>
                    <a:pt x="1196" y="36"/>
                  </a:cubicBezTo>
                  <a:cubicBezTo>
                    <a:pt x="1196" y="37"/>
                    <a:pt x="1197" y="39"/>
                    <a:pt x="1199" y="38"/>
                  </a:cubicBezTo>
                  <a:close/>
                  <a:moveTo>
                    <a:pt x="1169" y="41"/>
                  </a:moveTo>
                  <a:cubicBezTo>
                    <a:pt x="1174" y="40"/>
                    <a:pt x="1179" y="40"/>
                    <a:pt x="1184" y="39"/>
                  </a:cubicBezTo>
                  <a:cubicBezTo>
                    <a:pt x="1185" y="39"/>
                    <a:pt x="1186" y="38"/>
                    <a:pt x="1186" y="37"/>
                  </a:cubicBezTo>
                  <a:cubicBezTo>
                    <a:pt x="1186" y="35"/>
                    <a:pt x="1185" y="34"/>
                    <a:pt x="1183" y="34"/>
                  </a:cubicBezTo>
                  <a:cubicBezTo>
                    <a:pt x="1178" y="35"/>
                    <a:pt x="1173" y="35"/>
                    <a:pt x="1168" y="36"/>
                  </a:cubicBezTo>
                  <a:cubicBezTo>
                    <a:pt x="1167" y="36"/>
                    <a:pt x="1166" y="37"/>
                    <a:pt x="1166" y="38"/>
                  </a:cubicBezTo>
                  <a:cubicBezTo>
                    <a:pt x="1166" y="40"/>
                    <a:pt x="1167" y="41"/>
                    <a:pt x="1169" y="41"/>
                  </a:cubicBezTo>
                  <a:close/>
                  <a:moveTo>
                    <a:pt x="1139" y="45"/>
                  </a:moveTo>
                  <a:cubicBezTo>
                    <a:pt x="1144" y="44"/>
                    <a:pt x="1149" y="43"/>
                    <a:pt x="1154" y="42"/>
                  </a:cubicBezTo>
                  <a:cubicBezTo>
                    <a:pt x="1155" y="42"/>
                    <a:pt x="1156" y="41"/>
                    <a:pt x="1156" y="40"/>
                  </a:cubicBezTo>
                  <a:cubicBezTo>
                    <a:pt x="1156" y="38"/>
                    <a:pt x="1155" y="37"/>
                    <a:pt x="1153" y="37"/>
                  </a:cubicBezTo>
                  <a:cubicBezTo>
                    <a:pt x="1148" y="38"/>
                    <a:pt x="1143" y="39"/>
                    <a:pt x="1138" y="40"/>
                  </a:cubicBezTo>
                  <a:cubicBezTo>
                    <a:pt x="1137" y="40"/>
                    <a:pt x="1136" y="41"/>
                    <a:pt x="1136" y="43"/>
                  </a:cubicBezTo>
                  <a:cubicBezTo>
                    <a:pt x="1136" y="44"/>
                    <a:pt x="1138" y="45"/>
                    <a:pt x="1139" y="45"/>
                  </a:cubicBezTo>
                  <a:close/>
                  <a:moveTo>
                    <a:pt x="1110" y="51"/>
                  </a:moveTo>
                  <a:cubicBezTo>
                    <a:pt x="1115" y="50"/>
                    <a:pt x="1120" y="48"/>
                    <a:pt x="1124" y="47"/>
                  </a:cubicBezTo>
                  <a:cubicBezTo>
                    <a:pt x="1126" y="47"/>
                    <a:pt x="1127" y="46"/>
                    <a:pt x="1126" y="45"/>
                  </a:cubicBezTo>
                  <a:cubicBezTo>
                    <a:pt x="1126" y="43"/>
                    <a:pt x="1125" y="42"/>
                    <a:pt x="1123" y="43"/>
                  </a:cubicBezTo>
                  <a:cubicBezTo>
                    <a:pt x="1119" y="44"/>
                    <a:pt x="1114" y="45"/>
                    <a:pt x="1109" y="46"/>
                  </a:cubicBezTo>
                  <a:cubicBezTo>
                    <a:pt x="1107" y="46"/>
                    <a:pt x="1107" y="48"/>
                    <a:pt x="1107" y="49"/>
                  </a:cubicBezTo>
                  <a:cubicBezTo>
                    <a:pt x="1107" y="50"/>
                    <a:pt x="1109" y="51"/>
                    <a:pt x="1110" y="51"/>
                  </a:cubicBezTo>
                  <a:close/>
                  <a:moveTo>
                    <a:pt x="1081" y="59"/>
                  </a:moveTo>
                  <a:cubicBezTo>
                    <a:pt x="1086" y="57"/>
                    <a:pt x="1091" y="56"/>
                    <a:pt x="1095" y="54"/>
                  </a:cubicBezTo>
                  <a:cubicBezTo>
                    <a:pt x="1097" y="54"/>
                    <a:pt x="1098" y="53"/>
                    <a:pt x="1097" y="51"/>
                  </a:cubicBezTo>
                  <a:cubicBezTo>
                    <a:pt x="1097" y="50"/>
                    <a:pt x="1095" y="49"/>
                    <a:pt x="1094" y="50"/>
                  </a:cubicBezTo>
                  <a:cubicBezTo>
                    <a:pt x="1089" y="51"/>
                    <a:pt x="1084" y="52"/>
                    <a:pt x="1080" y="54"/>
                  </a:cubicBezTo>
                  <a:cubicBezTo>
                    <a:pt x="1078" y="54"/>
                    <a:pt x="1078" y="56"/>
                    <a:pt x="1078" y="57"/>
                  </a:cubicBezTo>
                  <a:cubicBezTo>
                    <a:pt x="1078" y="58"/>
                    <a:pt x="1080" y="59"/>
                    <a:pt x="1081" y="59"/>
                  </a:cubicBezTo>
                  <a:close/>
                  <a:moveTo>
                    <a:pt x="1053" y="69"/>
                  </a:moveTo>
                  <a:cubicBezTo>
                    <a:pt x="1058" y="67"/>
                    <a:pt x="1062" y="65"/>
                    <a:pt x="1067" y="63"/>
                  </a:cubicBezTo>
                  <a:cubicBezTo>
                    <a:pt x="1068" y="63"/>
                    <a:pt x="1069" y="62"/>
                    <a:pt x="1068" y="60"/>
                  </a:cubicBezTo>
                  <a:cubicBezTo>
                    <a:pt x="1068" y="59"/>
                    <a:pt x="1067" y="58"/>
                    <a:pt x="1065" y="59"/>
                  </a:cubicBezTo>
                  <a:cubicBezTo>
                    <a:pt x="1061" y="60"/>
                    <a:pt x="1056" y="62"/>
                    <a:pt x="1051" y="64"/>
                  </a:cubicBezTo>
                  <a:cubicBezTo>
                    <a:pt x="1050" y="65"/>
                    <a:pt x="1049" y="66"/>
                    <a:pt x="1050" y="67"/>
                  </a:cubicBezTo>
                  <a:cubicBezTo>
                    <a:pt x="1050" y="69"/>
                    <a:pt x="1052" y="69"/>
                    <a:pt x="1053" y="69"/>
                  </a:cubicBezTo>
                  <a:close/>
                  <a:moveTo>
                    <a:pt x="1026" y="81"/>
                  </a:moveTo>
                  <a:cubicBezTo>
                    <a:pt x="1030" y="79"/>
                    <a:pt x="1035" y="77"/>
                    <a:pt x="1039" y="75"/>
                  </a:cubicBezTo>
                  <a:cubicBezTo>
                    <a:pt x="1041" y="74"/>
                    <a:pt x="1041" y="73"/>
                    <a:pt x="1041" y="71"/>
                  </a:cubicBezTo>
                  <a:cubicBezTo>
                    <a:pt x="1040" y="70"/>
                    <a:pt x="1039" y="70"/>
                    <a:pt x="1037" y="70"/>
                  </a:cubicBezTo>
                  <a:cubicBezTo>
                    <a:pt x="1033" y="72"/>
                    <a:pt x="1028" y="74"/>
                    <a:pt x="1024" y="77"/>
                  </a:cubicBezTo>
                  <a:cubicBezTo>
                    <a:pt x="1022" y="77"/>
                    <a:pt x="1022" y="79"/>
                    <a:pt x="1023" y="80"/>
                  </a:cubicBezTo>
                  <a:cubicBezTo>
                    <a:pt x="1023" y="81"/>
                    <a:pt x="1025" y="82"/>
                    <a:pt x="1026" y="81"/>
                  </a:cubicBezTo>
                  <a:close/>
                  <a:moveTo>
                    <a:pt x="1000" y="96"/>
                  </a:moveTo>
                  <a:cubicBezTo>
                    <a:pt x="1004" y="94"/>
                    <a:pt x="1009" y="91"/>
                    <a:pt x="1013" y="88"/>
                  </a:cubicBezTo>
                  <a:cubicBezTo>
                    <a:pt x="1014" y="88"/>
                    <a:pt x="1015" y="86"/>
                    <a:pt x="1014" y="85"/>
                  </a:cubicBezTo>
                  <a:cubicBezTo>
                    <a:pt x="1013" y="84"/>
                    <a:pt x="1012" y="83"/>
                    <a:pt x="1010" y="84"/>
                  </a:cubicBezTo>
                  <a:cubicBezTo>
                    <a:pt x="1006" y="87"/>
                    <a:pt x="1002" y="89"/>
                    <a:pt x="998" y="92"/>
                  </a:cubicBezTo>
                  <a:cubicBezTo>
                    <a:pt x="996" y="93"/>
                    <a:pt x="996" y="94"/>
                    <a:pt x="997" y="96"/>
                  </a:cubicBezTo>
                  <a:cubicBezTo>
                    <a:pt x="998" y="97"/>
                    <a:pt x="999" y="97"/>
                    <a:pt x="1000" y="96"/>
                  </a:cubicBezTo>
                  <a:close/>
                  <a:moveTo>
                    <a:pt x="977" y="114"/>
                  </a:moveTo>
                  <a:cubicBezTo>
                    <a:pt x="981" y="111"/>
                    <a:pt x="984" y="108"/>
                    <a:pt x="988" y="105"/>
                  </a:cubicBezTo>
                  <a:cubicBezTo>
                    <a:pt x="989" y="104"/>
                    <a:pt x="990" y="102"/>
                    <a:pt x="989" y="101"/>
                  </a:cubicBezTo>
                  <a:cubicBezTo>
                    <a:pt x="988" y="100"/>
                    <a:pt x="986" y="100"/>
                    <a:pt x="985" y="101"/>
                  </a:cubicBezTo>
                  <a:cubicBezTo>
                    <a:pt x="981" y="104"/>
                    <a:pt x="977" y="107"/>
                    <a:pt x="974" y="111"/>
                  </a:cubicBezTo>
                  <a:cubicBezTo>
                    <a:pt x="973" y="111"/>
                    <a:pt x="972" y="113"/>
                    <a:pt x="973" y="114"/>
                  </a:cubicBezTo>
                  <a:cubicBezTo>
                    <a:pt x="974" y="115"/>
                    <a:pt x="976" y="115"/>
                    <a:pt x="977" y="114"/>
                  </a:cubicBezTo>
                  <a:close/>
                  <a:moveTo>
                    <a:pt x="956" y="136"/>
                  </a:moveTo>
                  <a:cubicBezTo>
                    <a:pt x="960" y="132"/>
                    <a:pt x="963" y="128"/>
                    <a:pt x="966" y="125"/>
                  </a:cubicBezTo>
                  <a:cubicBezTo>
                    <a:pt x="967" y="124"/>
                    <a:pt x="967" y="122"/>
                    <a:pt x="966" y="121"/>
                  </a:cubicBezTo>
                  <a:cubicBezTo>
                    <a:pt x="965" y="120"/>
                    <a:pt x="964" y="120"/>
                    <a:pt x="963" y="121"/>
                  </a:cubicBezTo>
                  <a:cubicBezTo>
                    <a:pt x="959" y="125"/>
                    <a:pt x="956" y="129"/>
                    <a:pt x="953" y="133"/>
                  </a:cubicBezTo>
                  <a:cubicBezTo>
                    <a:pt x="952" y="134"/>
                    <a:pt x="952" y="135"/>
                    <a:pt x="953" y="136"/>
                  </a:cubicBezTo>
                  <a:cubicBezTo>
                    <a:pt x="954" y="137"/>
                    <a:pt x="956" y="137"/>
                    <a:pt x="956" y="136"/>
                  </a:cubicBezTo>
                  <a:close/>
                  <a:moveTo>
                    <a:pt x="940" y="160"/>
                  </a:moveTo>
                  <a:cubicBezTo>
                    <a:pt x="943" y="156"/>
                    <a:pt x="945" y="152"/>
                    <a:pt x="948" y="148"/>
                  </a:cubicBezTo>
                  <a:cubicBezTo>
                    <a:pt x="949" y="146"/>
                    <a:pt x="948" y="145"/>
                    <a:pt x="947" y="144"/>
                  </a:cubicBezTo>
                  <a:cubicBezTo>
                    <a:pt x="946" y="143"/>
                    <a:pt x="944" y="144"/>
                    <a:pt x="944" y="145"/>
                  </a:cubicBezTo>
                  <a:cubicBezTo>
                    <a:pt x="941" y="149"/>
                    <a:pt x="938" y="153"/>
                    <a:pt x="936" y="158"/>
                  </a:cubicBezTo>
                  <a:cubicBezTo>
                    <a:pt x="935" y="159"/>
                    <a:pt x="936" y="161"/>
                    <a:pt x="937" y="161"/>
                  </a:cubicBezTo>
                  <a:cubicBezTo>
                    <a:pt x="938" y="162"/>
                    <a:pt x="940" y="161"/>
                    <a:pt x="940" y="160"/>
                  </a:cubicBezTo>
                  <a:close/>
                  <a:moveTo>
                    <a:pt x="930" y="188"/>
                  </a:moveTo>
                  <a:cubicBezTo>
                    <a:pt x="931" y="183"/>
                    <a:pt x="933" y="178"/>
                    <a:pt x="934" y="174"/>
                  </a:cubicBezTo>
                  <a:cubicBezTo>
                    <a:pt x="935" y="172"/>
                    <a:pt x="934" y="171"/>
                    <a:pt x="933" y="170"/>
                  </a:cubicBezTo>
                  <a:cubicBezTo>
                    <a:pt x="932" y="170"/>
                    <a:pt x="930" y="171"/>
                    <a:pt x="930" y="172"/>
                  </a:cubicBezTo>
                  <a:cubicBezTo>
                    <a:pt x="928" y="177"/>
                    <a:pt x="926" y="181"/>
                    <a:pt x="925" y="186"/>
                  </a:cubicBezTo>
                  <a:cubicBezTo>
                    <a:pt x="925" y="188"/>
                    <a:pt x="925" y="189"/>
                    <a:pt x="927" y="189"/>
                  </a:cubicBezTo>
                  <a:cubicBezTo>
                    <a:pt x="928" y="190"/>
                    <a:pt x="929" y="189"/>
                    <a:pt x="930" y="188"/>
                  </a:cubicBezTo>
                  <a:close/>
                  <a:moveTo>
                    <a:pt x="925" y="217"/>
                  </a:moveTo>
                  <a:cubicBezTo>
                    <a:pt x="925" y="212"/>
                    <a:pt x="926" y="207"/>
                    <a:pt x="927" y="202"/>
                  </a:cubicBezTo>
                  <a:cubicBezTo>
                    <a:pt x="927" y="201"/>
                    <a:pt x="926" y="199"/>
                    <a:pt x="925" y="199"/>
                  </a:cubicBezTo>
                  <a:cubicBezTo>
                    <a:pt x="923" y="199"/>
                    <a:pt x="922" y="200"/>
                    <a:pt x="922" y="201"/>
                  </a:cubicBezTo>
                  <a:cubicBezTo>
                    <a:pt x="921" y="206"/>
                    <a:pt x="920" y="211"/>
                    <a:pt x="920" y="216"/>
                  </a:cubicBezTo>
                  <a:cubicBezTo>
                    <a:pt x="920" y="218"/>
                    <a:pt x="921" y="219"/>
                    <a:pt x="922" y="219"/>
                  </a:cubicBezTo>
                  <a:cubicBezTo>
                    <a:pt x="924" y="219"/>
                    <a:pt x="925" y="218"/>
                    <a:pt x="925" y="217"/>
                  </a:cubicBezTo>
                  <a:close/>
                  <a:moveTo>
                    <a:pt x="921" y="245"/>
                  </a:moveTo>
                  <a:cubicBezTo>
                    <a:pt x="921" y="245"/>
                    <a:pt x="921" y="246"/>
                    <a:pt x="921" y="246"/>
                  </a:cubicBezTo>
                  <a:cubicBezTo>
                    <a:pt x="922" y="247"/>
                    <a:pt x="923" y="248"/>
                    <a:pt x="924" y="247"/>
                  </a:cubicBezTo>
                  <a:cubicBezTo>
                    <a:pt x="925" y="247"/>
                    <a:pt x="926" y="246"/>
                    <a:pt x="926" y="245"/>
                  </a:cubicBezTo>
                  <a:cubicBezTo>
                    <a:pt x="925" y="240"/>
                    <a:pt x="925" y="236"/>
                    <a:pt x="925" y="231"/>
                  </a:cubicBezTo>
                  <a:cubicBezTo>
                    <a:pt x="925" y="230"/>
                    <a:pt x="924" y="229"/>
                    <a:pt x="922" y="229"/>
                  </a:cubicBezTo>
                  <a:cubicBezTo>
                    <a:pt x="921" y="229"/>
                    <a:pt x="920" y="230"/>
                    <a:pt x="920" y="232"/>
                  </a:cubicBezTo>
                  <a:cubicBezTo>
                    <a:pt x="920" y="236"/>
                    <a:pt x="921" y="241"/>
                    <a:pt x="921" y="245"/>
                  </a:cubicBezTo>
                  <a:cubicBezTo>
                    <a:pt x="924" y="245"/>
                    <a:pt x="924" y="245"/>
                    <a:pt x="924" y="245"/>
                  </a:cubicBezTo>
                  <a:cubicBezTo>
                    <a:pt x="926" y="244"/>
                    <a:pt x="926" y="244"/>
                    <a:pt x="926" y="244"/>
                  </a:cubicBezTo>
                  <a:cubicBezTo>
                    <a:pt x="926" y="243"/>
                    <a:pt x="925" y="243"/>
                    <a:pt x="925" y="243"/>
                  </a:cubicBezTo>
                  <a:cubicBezTo>
                    <a:pt x="924" y="241"/>
                    <a:pt x="923" y="241"/>
                    <a:pt x="922" y="241"/>
                  </a:cubicBezTo>
                  <a:cubicBezTo>
                    <a:pt x="921" y="242"/>
                    <a:pt x="920" y="244"/>
                    <a:pt x="921" y="245"/>
                  </a:cubicBezTo>
                  <a:close/>
                  <a:moveTo>
                    <a:pt x="902" y="223"/>
                  </a:moveTo>
                  <a:cubicBezTo>
                    <a:pt x="906" y="226"/>
                    <a:pt x="910" y="229"/>
                    <a:pt x="913" y="233"/>
                  </a:cubicBezTo>
                  <a:cubicBezTo>
                    <a:pt x="914" y="234"/>
                    <a:pt x="915" y="234"/>
                    <a:pt x="916" y="233"/>
                  </a:cubicBezTo>
                  <a:cubicBezTo>
                    <a:pt x="917" y="232"/>
                    <a:pt x="917" y="231"/>
                    <a:pt x="917" y="230"/>
                  </a:cubicBezTo>
                  <a:cubicBezTo>
                    <a:pt x="913" y="226"/>
                    <a:pt x="910" y="222"/>
                    <a:pt x="906" y="219"/>
                  </a:cubicBezTo>
                  <a:cubicBezTo>
                    <a:pt x="905" y="218"/>
                    <a:pt x="903" y="218"/>
                    <a:pt x="902" y="219"/>
                  </a:cubicBezTo>
                  <a:cubicBezTo>
                    <a:pt x="901" y="220"/>
                    <a:pt x="901" y="222"/>
                    <a:pt x="902" y="223"/>
                  </a:cubicBezTo>
                  <a:close/>
                  <a:moveTo>
                    <a:pt x="877" y="208"/>
                  </a:moveTo>
                  <a:cubicBezTo>
                    <a:pt x="882" y="209"/>
                    <a:pt x="886" y="212"/>
                    <a:pt x="891" y="214"/>
                  </a:cubicBezTo>
                  <a:cubicBezTo>
                    <a:pt x="892" y="215"/>
                    <a:pt x="893" y="214"/>
                    <a:pt x="894" y="213"/>
                  </a:cubicBezTo>
                  <a:cubicBezTo>
                    <a:pt x="895" y="212"/>
                    <a:pt x="894" y="211"/>
                    <a:pt x="893" y="210"/>
                  </a:cubicBezTo>
                  <a:cubicBezTo>
                    <a:pt x="889" y="207"/>
                    <a:pt x="884" y="205"/>
                    <a:pt x="879" y="203"/>
                  </a:cubicBezTo>
                  <a:cubicBezTo>
                    <a:pt x="878" y="202"/>
                    <a:pt x="877" y="203"/>
                    <a:pt x="876" y="204"/>
                  </a:cubicBezTo>
                  <a:cubicBezTo>
                    <a:pt x="876" y="206"/>
                    <a:pt x="876" y="207"/>
                    <a:pt x="877" y="208"/>
                  </a:cubicBezTo>
                  <a:close/>
                  <a:moveTo>
                    <a:pt x="849" y="201"/>
                  </a:moveTo>
                  <a:cubicBezTo>
                    <a:pt x="854" y="201"/>
                    <a:pt x="859" y="202"/>
                    <a:pt x="864" y="203"/>
                  </a:cubicBezTo>
                  <a:cubicBezTo>
                    <a:pt x="865" y="203"/>
                    <a:pt x="866" y="203"/>
                    <a:pt x="867" y="201"/>
                  </a:cubicBezTo>
                  <a:cubicBezTo>
                    <a:pt x="867" y="200"/>
                    <a:pt x="866" y="199"/>
                    <a:pt x="865" y="198"/>
                  </a:cubicBezTo>
                  <a:cubicBezTo>
                    <a:pt x="860" y="197"/>
                    <a:pt x="855" y="196"/>
                    <a:pt x="850" y="196"/>
                  </a:cubicBezTo>
                  <a:cubicBezTo>
                    <a:pt x="848" y="195"/>
                    <a:pt x="847" y="196"/>
                    <a:pt x="847" y="198"/>
                  </a:cubicBezTo>
                  <a:cubicBezTo>
                    <a:pt x="847" y="199"/>
                    <a:pt x="848" y="200"/>
                    <a:pt x="849" y="201"/>
                  </a:cubicBezTo>
                  <a:close/>
                  <a:moveTo>
                    <a:pt x="820" y="203"/>
                  </a:moveTo>
                  <a:cubicBezTo>
                    <a:pt x="825" y="202"/>
                    <a:pt x="830" y="201"/>
                    <a:pt x="835" y="200"/>
                  </a:cubicBezTo>
                  <a:cubicBezTo>
                    <a:pt x="836" y="200"/>
                    <a:pt x="837" y="199"/>
                    <a:pt x="837" y="198"/>
                  </a:cubicBezTo>
                  <a:cubicBezTo>
                    <a:pt x="837" y="196"/>
                    <a:pt x="836" y="195"/>
                    <a:pt x="834" y="195"/>
                  </a:cubicBezTo>
                  <a:cubicBezTo>
                    <a:pt x="829" y="196"/>
                    <a:pt x="824" y="197"/>
                    <a:pt x="819" y="198"/>
                  </a:cubicBezTo>
                  <a:cubicBezTo>
                    <a:pt x="818" y="198"/>
                    <a:pt x="817" y="200"/>
                    <a:pt x="817" y="201"/>
                  </a:cubicBezTo>
                  <a:cubicBezTo>
                    <a:pt x="818" y="202"/>
                    <a:pt x="819" y="203"/>
                    <a:pt x="820" y="203"/>
                  </a:cubicBezTo>
                  <a:close/>
                  <a:moveTo>
                    <a:pt x="795" y="216"/>
                  </a:moveTo>
                  <a:cubicBezTo>
                    <a:pt x="799" y="213"/>
                    <a:pt x="803" y="210"/>
                    <a:pt x="807" y="208"/>
                  </a:cubicBezTo>
                  <a:cubicBezTo>
                    <a:pt x="808" y="208"/>
                    <a:pt x="809" y="206"/>
                    <a:pt x="808" y="205"/>
                  </a:cubicBezTo>
                  <a:cubicBezTo>
                    <a:pt x="807" y="204"/>
                    <a:pt x="806" y="203"/>
                    <a:pt x="805" y="204"/>
                  </a:cubicBezTo>
                  <a:cubicBezTo>
                    <a:pt x="800" y="206"/>
                    <a:pt x="796" y="209"/>
                    <a:pt x="792" y="212"/>
                  </a:cubicBezTo>
                  <a:cubicBezTo>
                    <a:pt x="791" y="213"/>
                    <a:pt x="791" y="215"/>
                    <a:pt x="791" y="216"/>
                  </a:cubicBezTo>
                  <a:cubicBezTo>
                    <a:pt x="792" y="217"/>
                    <a:pt x="794" y="217"/>
                    <a:pt x="795" y="216"/>
                  </a:cubicBezTo>
                  <a:close/>
                  <a:moveTo>
                    <a:pt x="791" y="195"/>
                  </a:moveTo>
                  <a:cubicBezTo>
                    <a:pt x="790" y="200"/>
                    <a:pt x="790" y="205"/>
                    <a:pt x="789" y="210"/>
                  </a:cubicBezTo>
                  <a:cubicBezTo>
                    <a:pt x="788" y="211"/>
                    <a:pt x="789" y="212"/>
                    <a:pt x="790" y="213"/>
                  </a:cubicBezTo>
                  <a:cubicBezTo>
                    <a:pt x="792" y="213"/>
                    <a:pt x="793" y="212"/>
                    <a:pt x="793" y="211"/>
                  </a:cubicBezTo>
                  <a:cubicBezTo>
                    <a:pt x="795" y="206"/>
                    <a:pt x="795" y="201"/>
                    <a:pt x="796" y="196"/>
                  </a:cubicBezTo>
                  <a:cubicBezTo>
                    <a:pt x="796" y="194"/>
                    <a:pt x="795" y="193"/>
                    <a:pt x="794" y="193"/>
                  </a:cubicBezTo>
                  <a:cubicBezTo>
                    <a:pt x="792" y="193"/>
                    <a:pt x="791" y="194"/>
                    <a:pt x="791" y="195"/>
                  </a:cubicBezTo>
                  <a:close/>
                  <a:moveTo>
                    <a:pt x="791" y="166"/>
                  </a:moveTo>
                  <a:cubicBezTo>
                    <a:pt x="792" y="171"/>
                    <a:pt x="792" y="176"/>
                    <a:pt x="792" y="180"/>
                  </a:cubicBezTo>
                  <a:cubicBezTo>
                    <a:pt x="792" y="181"/>
                    <a:pt x="792" y="181"/>
                    <a:pt x="792" y="181"/>
                  </a:cubicBezTo>
                  <a:cubicBezTo>
                    <a:pt x="792" y="182"/>
                    <a:pt x="793" y="183"/>
                    <a:pt x="794" y="183"/>
                  </a:cubicBezTo>
                  <a:cubicBezTo>
                    <a:pt x="796" y="183"/>
                    <a:pt x="797" y="182"/>
                    <a:pt x="797" y="181"/>
                  </a:cubicBezTo>
                  <a:cubicBezTo>
                    <a:pt x="797" y="180"/>
                    <a:pt x="797" y="180"/>
                    <a:pt x="797" y="180"/>
                  </a:cubicBezTo>
                  <a:cubicBezTo>
                    <a:pt x="797" y="175"/>
                    <a:pt x="797" y="170"/>
                    <a:pt x="796" y="165"/>
                  </a:cubicBezTo>
                  <a:cubicBezTo>
                    <a:pt x="796" y="164"/>
                    <a:pt x="795" y="163"/>
                    <a:pt x="793" y="163"/>
                  </a:cubicBezTo>
                  <a:cubicBezTo>
                    <a:pt x="792" y="163"/>
                    <a:pt x="791" y="165"/>
                    <a:pt x="791" y="166"/>
                  </a:cubicBezTo>
                  <a:close/>
                  <a:moveTo>
                    <a:pt x="784" y="137"/>
                  </a:moveTo>
                  <a:cubicBezTo>
                    <a:pt x="786" y="142"/>
                    <a:pt x="787" y="147"/>
                    <a:pt x="788" y="152"/>
                  </a:cubicBezTo>
                  <a:cubicBezTo>
                    <a:pt x="789" y="153"/>
                    <a:pt x="790" y="154"/>
                    <a:pt x="791" y="153"/>
                  </a:cubicBezTo>
                  <a:cubicBezTo>
                    <a:pt x="793" y="153"/>
                    <a:pt x="794" y="152"/>
                    <a:pt x="793" y="150"/>
                  </a:cubicBezTo>
                  <a:cubicBezTo>
                    <a:pt x="792" y="145"/>
                    <a:pt x="791" y="141"/>
                    <a:pt x="789" y="136"/>
                  </a:cubicBezTo>
                  <a:cubicBezTo>
                    <a:pt x="788" y="134"/>
                    <a:pt x="787" y="134"/>
                    <a:pt x="786" y="134"/>
                  </a:cubicBezTo>
                  <a:cubicBezTo>
                    <a:pt x="784" y="135"/>
                    <a:pt x="784" y="136"/>
                    <a:pt x="784" y="137"/>
                  </a:cubicBezTo>
                  <a:close/>
                  <a:moveTo>
                    <a:pt x="771" y="111"/>
                  </a:moveTo>
                  <a:cubicBezTo>
                    <a:pt x="774" y="115"/>
                    <a:pt x="776" y="120"/>
                    <a:pt x="778" y="124"/>
                  </a:cubicBezTo>
                  <a:cubicBezTo>
                    <a:pt x="779" y="125"/>
                    <a:pt x="780" y="126"/>
                    <a:pt x="782" y="125"/>
                  </a:cubicBezTo>
                  <a:cubicBezTo>
                    <a:pt x="783" y="124"/>
                    <a:pt x="783" y="123"/>
                    <a:pt x="783" y="122"/>
                  </a:cubicBezTo>
                  <a:cubicBezTo>
                    <a:pt x="781" y="117"/>
                    <a:pt x="778" y="113"/>
                    <a:pt x="775" y="108"/>
                  </a:cubicBezTo>
                  <a:cubicBezTo>
                    <a:pt x="775" y="107"/>
                    <a:pt x="773" y="107"/>
                    <a:pt x="772" y="108"/>
                  </a:cubicBezTo>
                  <a:cubicBezTo>
                    <a:pt x="771" y="108"/>
                    <a:pt x="770" y="110"/>
                    <a:pt x="771" y="111"/>
                  </a:cubicBezTo>
                  <a:close/>
                  <a:moveTo>
                    <a:pt x="753" y="88"/>
                  </a:moveTo>
                  <a:cubicBezTo>
                    <a:pt x="757" y="91"/>
                    <a:pt x="760" y="95"/>
                    <a:pt x="763" y="99"/>
                  </a:cubicBezTo>
                  <a:cubicBezTo>
                    <a:pt x="764" y="100"/>
                    <a:pt x="765" y="100"/>
                    <a:pt x="766" y="99"/>
                  </a:cubicBezTo>
                  <a:cubicBezTo>
                    <a:pt x="767" y="99"/>
                    <a:pt x="768" y="97"/>
                    <a:pt x="767" y="96"/>
                  </a:cubicBezTo>
                  <a:cubicBezTo>
                    <a:pt x="764" y="92"/>
                    <a:pt x="760" y="88"/>
                    <a:pt x="757" y="84"/>
                  </a:cubicBezTo>
                  <a:cubicBezTo>
                    <a:pt x="756" y="83"/>
                    <a:pt x="755" y="83"/>
                    <a:pt x="753" y="84"/>
                  </a:cubicBezTo>
                  <a:cubicBezTo>
                    <a:pt x="752" y="85"/>
                    <a:pt x="752" y="87"/>
                    <a:pt x="753" y="88"/>
                  </a:cubicBezTo>
                  <a:close/>
                  <a:moveTo>
                    <a:pt x="732" y="67"/>
                  </a:moveTo>
                  <a:cubicBezTo>
                    <a:pt x="736" y="70"/>
                    <a:pt x="739" y="74"/>
                    <a:pt x="743" y="77"/>
                  </a:cubicBezTo>
                  <a:cubicBezTo>
                    <a:pt x="744" y="78"/>
                    <a:pt x="746" y="78"/>
                    <a:pt x="747" y="77"/>
                  </a:cubicBezTo>
                  <a:cubicBezTo>
                    <a:pt x="747" y="76"/>
                    <a:pt x="747" y="74"/>
                    <a:pt x="746" y="73"/>
                  </a:cubicBezTo>
                  <a:cubicBezTo>
                    <a:pt x="743" y="70"/>
                    <a:pt x="739" y="67"/>
                    <a:pt x="735" y="63"/>
                  </a:cubicBezTo>
                  <a:cubicBezTo>
                    <a:pt x="734" y="62"/>
                    <a:pt x="733" y="62"/>
                    <a:pt x="732" y="64"/>
                  </a:cubicBezTo>
                  <a:cubicBezTo>
                    <a:pt x="731" y="65"/>
                    <a:pt x="731" y="66"/>
                    <a:pt x="732" y="67"/>
                  </a:cubicBezTo>
                  <a:close/>
                  <a:moveTo>
                    <a:pt x="708" y="49"/>
                  </a:moveTo>
                  <a:cubicBezTo>
                    <a:pt x="712" y="52"/>
                    <a:pt x="716" y="55"/>
                    <a:pt x="720" y="58"/>
                  </a:cubicBezTo>
                  <a:cubicBezTo>
                    <a:pt x="721" y="59"/>
                    <a:pt x="723" y="59"/>
                    <a:pt x="724" y="57"/>
                  </a:cubicBezTo>
                  <a:cubicBezTo>
                    <a:pt x="725" y="56"/>
                    <a:pt x="724" y="55"/>
                    <a:pt x="723" y="54"/>
                  </a:cubicBezTo>
                  <a:cubicBezTo>
                    <a:pt x="719" y="51"/>
                    <a:pt x="715" y="48"/>
                    <a:pt x="711" y="45"/>
                  </a:cubicBezTo>
                  <a:cubicBezTo>
                    <a:pt x="710" y="45"/>
                    <a:pt x="708" y="45"/>
                    <a:pt x="707" y="46"/>
                  </a:cubicBezTo>
                  <a:cubicBezTo>
                    <a:pt x="707" y="47"/>
                    <a:pt x="707" y="49"/>
                    <a:pt x="708" y="49"/>
                  </a:cubicBezTo>
                  <a:close/>
                  <a:moveTo>
                    <a:pt x="682" y="35"/>
                  </a:moveTo>
                  <a:cubicBezTo>
                    <a:pt x="687" y="37"/>
                    <a:pt x="691" y="39"/>
                    <a:pt x="695" y="42"/>
                  </a:cubicBezTo>
                  <a:cubicBezTo>
                    <a:pt x="696" y="42"/>
                    <a:pt x="698" y="42"/>
                    <a:pt x="699" y="41"/>
                  </a:cubicBezTo>
                  <a:cubicBezTo>
                    <a:pt x="699" y="40"/>
                    <a:pt x="699" y="38"/>
                    <a:pt x="698" y="37"/>
                  </a:cubicBezTo>
                  <a:cubicBezTo>
                    <a:pt x="693" y="35"/>
                    <a:pt x="689" y="33"/>
                    <a:pt x="684" y="30"/>
                  </a:cubicBezTo>
                  <a:cubicBezTo>
                    <a:pt x="683" y="30"/>
                    <a:pt x="682" y="30"/>
                    <a:pt x="681" y="31"/>
                  </a:cubicBezTo>
                  <a:cubicBezTo>
                    <a:pt x="680" y="33"/>
                    <a:pt x="681" y="34"/>
                    <a:pt x="682" y="35"/>
                  </a:cubicBezTo>
                  <a:close/>
                  <a:moveTo>
                    <a:pt x="655" y="23"/>
                  </a:moveTo>
                  <a:cubicBezTo>
                    <a:pt x="660" y="24"/>
                    <a:pt x="664" y="26"/>
                    <a:pt x="669" y="28"/>
                  </a:cubicBezTo>
                  <a:cubicBezTo>
                    <a:pt x="670" y="29"/>
                    <a:pt x="671" y="28"/>
                    <a:pt x="672" y="27"/>
                  </a:cubicBezTo>
                  <a:cubicBezTo>
                    <a:pt x="673" y="26"/>
                    <a:pt x="672" y="24"/>
                    <a:pt x="671" y="24"/>
                  </a:cubicBezTo>
                  <a:cubicBezTo>
                    <a:pt x="666" y="22"/>
                    <a:pt x="661" y="20"/>
                    <a:pt x="657" y="18"/>
                  </a:cubicBezTo>
                  <a:cubicBezTo>
                    <a:pt x="655" y="17"/>
                    <a:pt x="654" y="18"/>
                    <a:pt x="654" y="19"/>
                  </a:cubicBezTo>
                  <a:cubicBezTo>
                    <a:pt x="653" y="21"/>
                    <a:pt x="654" y="22"/>
                    <a:pt x="655" y="23"/>
                  </a:cubicBezTo>
                  <a:close/>
                  <a:moveTo>
                    <a:pt x="627" y="13"/>
                  </a:moveTo>
                  <a:cubicBezTo>
                    <a:pt x="631" y="15"/>
                    <a:pt x="636" y="16"/>
                    <a:pt x="641" y="18"/>
                  </a:cubicBezTo>
                  <a:cubicBezTo>
                    <a:pt x="642" y="18"/>
                    <a:pt x="644" y="17"/>
                    <a:pt x="644" y="16"/>
                  </a:cubicBezTo>
                  <a:cubicBezTo>
                    <a:pt x="645" y="15"/>
                    <a:pt x="644" y="13"/>
                    <a:pt x="643" y="13"/>
                  </a:cubicBezTo>
                  <a:cubicBezTo>
                    <a:pt x="638" y="11"/>
                    <a:pt x="633" y="10"/>
                    <a:pt x="628" y="9"/>
                  </a:cubicBezTo>
                  <a:cubicBezTo>
                    <a:pt x="627" y="8"/>
                    <a:pt x="625" y="9"/>
                    <a:pt x="625" y="10"/>
                  </a:cubicBezTo>
                  <a:cubicBezTo>
                    <a:pt x="625" y="12"/>
                    <a:pt x="625" y="13"/>
                    <a:pt x="627" y="13"/>
                  </a:cubicBezTo>
                  <a:close/>
                  <a:moveTo>
                    <a:pt x="598" y="7"/>
                  </a:moveTo>
                  <a:cubicBezTo>
                    <a:pt x="602" y="8"/>
                    <a:pt x="607" y="9"/>
                    <a:pt x="612" y="10"/>
                  </a:cubicBezTo>
                  <a:cubicBezTo>
                    <a:pt x="614" y="10"/>
                    <a:pt x="615" y="9"/>
                    <a:pt x="615" y="8"/>
                  </a:cubicBezTo>
                  <a:cubicBezTo>
                    <a:pt x="615" y="7"/>
                    <a:pt x="615" y="5"/>
                    <a:pt x="613" y="5"/>
                  </a:cubicBezTo>
                  <a:cubicBezTo>
                    <a:pt x="608" y="4"/>
                    <a:pt x="603" y="3"/>
                    <a:pt x="598" y="2"/>
                  </a:cubicBezTo>
                  <a:cubicBezTo>
                    <a:pt x="597" y="2"/>
                    <a:pt x="596" y="3"/>
                    <a:pt x="596" y="4"/>
                  </a:cubicBezTo>
                  <a:cubicBezTo>
                    <a:pt x="595" y="6"/>
                    <a:pt x="596" y="7"/>
                    <a:pt x="598" y="7"/>
                  </a:cubicBezTo>
                  <a:close/>
                  <a:moveTo>
                    <a:pt x="568" y="5"/>
                  </a:moveTo>
                  <a:cubicBezTo>
                    <a:pt x="570" y="5"/>
                    <a:pt x="572" y="5"/>
                    <a:pt x="574" y="5"/>
                  </a:cubicBezTo>
                  <a:cubicBezTo>
                    <a:pt x="577" y="5"/>
                    <a:pt x="580" y="5"/>
                    <a:pt x="583" y="6"/>
                  </a:cubicBezTo>
                  <a:cubicBezTo>
                    <a:pt x="584" y="6"/>
                    <a:pt x="585" y="5"/>
                    <a:pt x="586" y="3"/>
                  </a:cubicBezTo>
                  <a:cubicBezTo>
                    <a:pt x="586" y="2"/>
                    <a:pt x="585" y="1"/>
                    <a:pt x="583" y="1"/>
                  </a:cubicBezTo>
                  <a:cubicBezTo>
                    <a:pt x="580" y="0"/>
                    <a:pt x="577" y="0"/>
                    <a:pt x="575" y="0"/>
                  </a:cubicBezTo>
                  <a:cubicBezTo>
                    <a:pt x="572" y="0"/>
                    <a:pt x="570" y="0"/>
                    <a:pt x="568" y="0"/>
                  </a:cubicBezTo>
                  <a:cubicBezTo>
                    <a:pt x="567" y="0"/>
                    <a:pt x="566" y="1"/>
                    <a:pt x="566" y="2"/>
                  </a:cubicBezTo>
                  <a:cubicBezTo>
                    <a:pt x="566" y="4"/>
                    <a:pt x="567" y="5"/>
                    <a:pt x="568" y="5"/>
                  </a:cubicBezTo>
                  <a:close/>
                  <a:moveTo>
                    <a:pt x="538" y="7"/>
                  </a:moveTo>
                  <a:cubicBezTo>
                    <a:pt x="543" y="6"/>
                    <a:pt x="548" y="6"/>
                    <a:pt x="553" y="5"/>
                  </a:cubicBezTo>
                  <a:cubicBezTo>
                    <a:pt x="555" y="5"/>
                    <a:pt x="556" y="4"/>
                    <a:pt x="556" y="3"/>
                  </a:cubicBezTo>
                  <a:cubicBezTo>
                    <a:pt x="556" y="1"/>
                    <a:pt x="554" y="0"/>
                    <a:pt x="553" y="0"/>
                  </a:cubicBezTo>
                  <a:cubicBezTo>
                    <a:pt x="548" y="1"/>
                    <a:pt x="543" y="1"/>
                    <a:pt x="538" y="2"/>
                  </a:cubicBezTo>
                  <a:cubicBezTo>
                    <a:pt x="536" y="2"/>
                    <a:pt x="536" y="3"/>
                    <a:pt x="536" y="4"/>
                  </a:cubicBezTo>
                  <a:cubicBezTo>
                    <a:pt x="536" y="6"/>
                    <a:pt x="537" y="7"/>
                    <a:pt x="538" y="7"/>
                  </a:cubicBezTo>
                  <a:close/>
                  <a:moveTo>
                    <a:pt x="509" y="11"/>
                  </a:moveTo>
                  <a:cubicBezTo>
                    <a:pt x="514" y="10"/>
                    <a:pt x="519" y="9"/>
                    <a:pt x="524" y="9"/>
                  </a:cubicBezTo>
                  <a:cubicBezTo>
                    <a:pt x="525" y="8"/>
                    <a:pt x="526" y="7"/>
                    <a:pt x="526" y="6"/>
                  </a:cubicBezTo>
                  <a:cubicBezTo>
                    <a:pt x="526" y="4"/>
                    <a:pt x="524" y="3"/>
                    <a:pt x="523" y="4"/>
                  </a:cubicBezTo>
                  <a:cubicBezTo>
                    <a:pt x="518" y="4"/>
                    <a:pt x="513" y="5"/>
                    <a:pt x="508" y="6"/>
                  </a:cubicBezTo>
                  <a:cubicBezTo>
                    <a:pt x="507" y="7"/>
                    <a:pt x="506" y="8"/>
                    <a:pt x="506" y="9"/>
                  </a:cubicBezTo>
                  <a:cubicBezTo>
                    <a:pt x="506" y="11"/>
                    <a:pt x="508" y="12"/>
                    <a:pt x="509" y="11"/>
                  </a:cubicBezTo>
                  <a:close/>
                  <a:moveTo>
                    <a:pt x="480" y="19"/>
                  </a:moveTo>
                  <a:cubicBezTo>
                    <a:pt x="485" y="17"/>
                    <a:pt x="490" y="16"/>
                    <a:pt x="494" y="15"/>
                  </a:cubicBezTo>
                  <a:cubicBezTo>
                    <a:pt x="496" y="14"/>
                    <a:pt x="497" y="13"/>
                    <a:pt x="496" y="12"/>
                  </a:cubicBezTo>
                  <a:cubicBezTo>
                    <a:pt x="496" y="10"/>
                    <a:pt x="495" y="9"/>
                    <a:pt x="493" y="10"/>
                  </a:cubicBezTo>
                  <a:cubicBezTo>
                    <a:pt x="488" y="11"/>
                    <a:pt x="484" y="12"/>
                    <a:pt x="479" y="14"/>
                  </a:cubicBezTo>
                  <a:cubicBezTo>
                    <a:pt x="477" y="14"/>
                    <a:pt x="477" y="16"/>
                    <a:pt x="477" y="17"/>
                  </a:cubicBezTo>
                  <a:cubicBezTo>
                    <a:pt x="477" y="18"/>
                    <a:pt x="479" y="19"/>
                    <a:pt x="480" y="19"/>
                  </a:cubicBezTo>
                  <a:close/>
                  <a:moveTo>
                    <a:pt x="452" y="28"/>
                  </a:moveTo>
                  <a:cubicBezTo>
                    <a:pt x="457" y="26"/>
                    <a:pt x="461" y="25"/>
                    <a:pt x="466" y="23"/>
                  </a:cubicBezTo>
                  <a:cubicBezTo>
                    <a:pt x="467" y="23"/>
                    <a:pt x="468" y="21"/>
                    <a:pt x="467" y="20"/>
                  </a:cubicBezTo>
                  <a:cubicBezTo>
                    <a:pt x="467" y="19"/>
                    <a:pt x="466" y="18"/>
                    <a:pt x="464" y="18"/>
                  </a:cubicBezTo>
                  <a:cubicBezTo>
                    <a:pt x="459" y="20"/>
                    <a:pt x="455" y="22"/>
                    <a:pt x="450" y="24"/>
                  </a:cubicBezTo>
                  <a:cubicBezTo>
                    <a:pt x="449" y="24"/>
                    <a:pt x="448" y="25"/>
                    <a:pt x="449" y="27"/>
                  </a:cubicBezTo>
                  <a:cubicBezTo>
                    <a:pt x="449" y="28"/>
                    <a:pt x="451" y="29"/>
                    <a:pt x="452" y="28"/>
                  </a:cubicBezTo>
                  <a:close/>
                  <a:moveTo>
                    <a:pt x="425" y="40"/>
                  </a:moveTo>
                  <a:cubicBezTo>
                    <a:pt x="429" y="38"/>
                    <a:pt x="434" y="36"/>
                    <a:pt x="438" y="34"/>
                  </a:cubicBezTo>
                  <a:cubicBezTo>
                    <a:pt x="439" y="33"/>
                    <a:pt x="440" y="32"/>
                    <a:pt x="439" y="31"/>
                  </a:cubicBezTo>
                  <a:cubicBezTo>
                    <a:pt x="439" y="29"/>
                    <a:pt x="437" y="29"/>
                    <a:pt x="436" y="29"/>
                  </a:cubicBezTo>
                  <a:cubicBezTo>
                    <a:pt x="431" y="31"/>
                    <a:pt x="427" y="34"/>
                    <a:pt x="422" y="36"/>
                  </a:cubicBezTo>
                  <a:cubicBezTo>
                    <a:pt x="421" y="36"/>
                    <a:pt x="421" y="38"/>
                    <a:pt x="421" y="39"/>
                  </a:cubicBezTo>
                  <a:cubicBezTo>
                    <a:pt x="422" y="40"/>
                    <a:pt x="423" y="41"/>
                    <a:pt x="425" y="40"/>
                  </a:cubicBezTo>
                  <a:close/>
                  <a:moveTo>
                    <a:pt x="399" y="55"/>
                  </a:moveTo>
                  <a:cubicBezTo>
                    <a:pt x="403" y="52"/>
                    <a:pt x="407" y="50"/>
                    <a:pt x="412" y="47"/>
                  </a:cubicBezTo>
                  <a:cubicBezTo>
                    <a:pt x="413" y="47"/>
                    <a:pt x="413" y="45"/>
                    <a:pt x="412" y="44"/>
                  </a:cubicBezTo>
                  <a:cubicBezTo>
                    <a:pt x="412" y="43"/>
                    <a:pt x="410" y="42"/>
                    <a:pt x="409" y="43"/>
                  </a:cubicBezTo>
                  <a:cubicBezTo>
                    <a:pt x="405" y="46"/>
                    <a:pt x="400" y="48"/>
                    <a:pt x="396" y="51"/>
                  </a:cubicBezTo>
                  <a:cubicBezTo>
                    <a:pt x="395" y="52"/>
                    <a:pt x="395" y="53"/>
                    <a:pt x="395" y="54"/>
                  </a:cubicBezTo>
                  <a:cubicBezTo>
                    <a:pt x="396" y="56"/>
                    <a:pt x="398" y="56"/>
                    <a:pt x="399" y="55"/>
                  </a:cubicBezTo>
                  <a:close/>
                  <a:moveTo>
                    <a:pt x="375" y="73"/>
                  </a:moveTo>
                  <a:cubicBezTo>
                    <a:pt x="379" y="70"/>
                    <a:pt x="383" y="67"/>
                    <a:pt x="387" y="64"/>
                  </a:cubicBezTo>
                  <a:cubicBezTo>
                    <a:pt x="388" y="63"/>
                    <a:pt x="388" y="61"/>
                    <a:pt x="387" y="60"/>
                  </a:cubicBezTo>
                  <a:cubicBezTo>
                    <a:pt x="386" y="59"/>
                    <a:pt x="385" y="59"/>
                    <a:pt x="384" y="60"/>
                  </a:cubicBezTo>
                  <a:cubicBezTo>
                    <a:pt x="380" y="63"/>
                    <a:pt x="376" y="66"/>
                    <a:pt x="372" y="69"/>
                  </a:cubicBezTo>
                  <a:cubicBezTo>
                    <a:pt x="371" y="70"/>
                    <a:pt x="371" y="72"/>
                    <a:pt x="372" y="73"/>
                  </a:cubicBezTo>
                  <a:cubicBezTo>
                    <a:pt x="373" y="74"/>
                    <a:pt x="374" y="74"/>
                    <a:pt x="375" y="73"/>
                  </a:cubicBezTo>
                  <a:close/>
                  <a:moveTo>
                    <a:pt x="355" y="95"/>
                  </a:moveTo>
                  <a:cubicBezTo>
                    <a:pt x="358" y="91"/>
                    <a:pt x="361" y="87"/>
                    <a:pt x="365" y="83"/>
                  </a:cubicBezTo>
                  <a:cubicBezTo>
                    <a:pt x="366" y="82"/>
                    <a:pt x="366" y="81"/>
                    <a:pt x="365" y="80"/>
                  </a:cubicBezTo>
                  <a:cubicBezTo>
                    <a:pt x="364" y="79"/>
                    <a:pt x="362" y="79"/>
                    <a:pt x="361" y="80"/>
                  </a:cubicBezTo>
                  <a:cubicBezTo>
                    <a:pt x="358" y="84"/>
                    <a:pt x="354" y="87"/>
                    <a:pt x="351" y="91"/>
                  </a:cubicBezTo>
                  <a:cubicBezTo>
                    <a:pt x="350" y="93"/>
                    <a:pt x="351" y="94"/>
                    <a:pt x="352" y="95"/>
                  </a:cubicBezTo>
                  <a:cubicBezTo>
                    <a:pt x="353" y="96"/>
                    <a:pt x="354" y="96"/>
                    <a:pt x="355" y="95"/>
                  </a:cubicBezTo>
                  <a:close/>
                  <a:moveTo>
                    <a:pt x="340" y="120"/>
                  </a:moveTo>
                  <a:cubicBezTo>
                    <a:pt x="342" y="115"/>
                    <a:pt x="344" y="111"/>
                    <a:pt x="347" y="107"/>
                  </a:cubicBezTo>
                  <a:cubicBezTo>
                    <a:pt x="348" y="105"/>
                    <a:pt x="347" y="104"/>
                    <a:pt x="346" y="103"/>
                  </a:cubicBezTo>
                  <a:cubicBezTo>
                    <a:pt x="345" y="103"/>
                    <a:pt x="343" y="103"/>
                    <a:pt x="343" y="104"/>
                  </a:cubicBezTo>
                  <a:cubicBezTo>
                    <a:pt x="340" y="109"/>
                    <a:pt x="338" y="113"/>
                    <a:pt x="336" y="118"/>
                  </a:cubicBezTo>
                  <a:cubicBezTo>
                    <a:pt x="335" y="119"/>
                    <a:pt x="336" y="120"/>
                    <a:pt x="337" y="121"/>
                  </a:cubicBezTo>
                  <a:cubicBezTo>
                    <a:pt x="338" y="122"/>
                    <a:pt x="340" y="121"/>
                    <a:pt x="340" y="120"/>
                  </a:cubicBezTo>
                  <a:close/>
                  <a:moveTo>
                    <a:pt x="333" y="148"/>
                  </a:moveTo>
                  <a:cubicBezTo>
                    <a:pt x="333" y="143"/>
                    <a:pt x="334" y="138"/>
                    <a:pt x="336" y="134"/>
                  </a:cubicBezTo>
                  <a:cubicBezTo>
                    <a:pt x="336" y="132"/>
                    <a:pt x="335" y="131"/>
                    <a:pt x="334" y="130"/>
                  </a:cubicBezTo>
                  <a:cubicBezTo>
                    <a:pt x="332" y="130"/>
                    <a:pt x="331" y="131"/>
                    <a:pt x="331" y="132"/>
                  </a:cubicBezTo>
                  <a:cubicBezTo>
                    <a:pt x="329" y="137"/>
                    <a:pt x="328" y="142"/>
                    <a:pt x="328" y="147"/>
                  </a:cubicBezTo>
                  <a:cubicBezTo>
                    <a:pt x="328" y="149"/>
                    <a:pt x="329" y="150"/>
                    <a:pt x="330" y="150"/>
                  </a:cubicBezTo>
                  <a:cubicBezTo>
                    <a:pt x="331" y="150"/>
                    <a:pt x="333" y="149"/>
                    <a:pt x="333" y="148"/>
                  </a:cubicBezTo>
                  <a:close/>
                  <a:moveTo>
                    <a:pt x="334" y="177"/>
                  </a:moveTo>
                  <a:cubicBezTo>
                    <a:pt x="333" y="172"/>
                    <a:pt x="333" y="167"/>
                    <a:pt x="332" y="162"/>
                  </a:cubicBezTo>
                  <a:cubicBezTo>
                    <a:pt x="332" y="161"/>
                    <a:pt x="331" y="160"/>
                    <a:pt x="330" y="160"/>
                  </a:cubicBezTo>
                  <a:cubicBezTo>
                    <a:pt x="328" y="160"/>
                    <a:pt x="327" y="161"/>
                    <a:pt x="327" y="163"/>
                  </a:cubicBezTo>
                  <a:cubicBezTo>
                    <a:pt x="328" y="168"/>
                    <a:pt x="328" y="173"/>
                    <a:pt x="329" y="178"/>
                  </a:cubicBezTo>
                  <a:cubicBezTo>
                    <a:pt x="329" y="179"/>
                    <a:pt x="330" y="180"/>
                    <a:pt x="332" y="180"/>
                  </a:cubicBezTo>
                  <a:cubicBezTo>
                    <a:pt x="333" y="180"/>
                    <a:pt x="334" y="178"/>
                    <a:pt x="334" y="177"/>
                  </a:cubicBezTo>
                  <a:close/>
                  <a:moveTo>
                    <a:pt x="333" y="197"/>
                  </a:moveTo>
                  <a:cubicBezTo>
                    <a:pt x="334" y="199"/>
                    <a:pt x="335" y="200"/>
                    <a:pt x="335" y="202"/>
                  </a:cubicBezTo>
                  <a:cubicBezTo>
                    <a:pt x="336" y="203"/>
                    <a:pt x="337" y="204"/>
                    <a:pt x="339" y="203"/>
                  </a:cubicBezTo>
                  <a:cubicBezTo>
                    <a:pt x="340" y="203"/>
                    <a:pt x="341" y="201"/>
                    <a:pt x="340" y="200"/>
                  </a:cubicBezTo>
                  <a:cubicBezTo>
                    <a:pt x="339" y="197"/>
                    <a:pt x="338" y="194"/>
                    <a:pt x="337" y="191"/>
                  </a:cubicBezTo>
                  <a:cubicBezTo>
                    <a:pt x="337" y="190"/>
                    <a:pt x="335" y="189"/>
                    <a:pt x="334" y="190"/>
                  </a:cubicBezTo>
                  <a:cubicBezTo>
                    <a:pt x="333" y="190"/>
                    <a:pt x="332" y="191"/>
                    <a:pt x="332" y="193"/>
                  </a:cubicBezTo>
                  <a:cubicBezTo>
                    <a:pt x="333" y="196"/>
                    <a:pt x="334" y="199"/>
                    <a:pt x="335" y="202"/>
                  </a:cubicBezTo>
                  <a:cubicBezTo>
                    <a:pt x="336" y="202"/>
                    <a:pt x="336" y="203"/>
                    <a:pt x="337" y="203"/>
                  </a:cubicBezTo>
                  <a:cubicBezTo>
                    <a:pt x="337" y="203"/>
                    <a:pt x="338" y="203"/>
                    <a:pt x="339" y="203"/>
                  </a:cubicBezTo>
                  <a:cubicBezTo>
                    <a:pt x="339" y="203"/>
                    <a:pt x="340" y="203"/>
                    <a:pt x="340" y="202"/>
                  </a:cubicBezTo>
                  <a:cubicBezTo>
                    <a:pt x="340" y="201"/>
                    <a:pt x="340" y="201"/>
                    <a:pt x="340" y="200"/>
                  </a:cubicBezTo>
                  <a:cubicBezTo>
                    <a:pt x="339" y="198"/>
                    <a:pt x="339" y="196"/>
                    <a:pt x="337" y="195"/>
                  </a:cubicBezTo>
                  <a:cubicBezTo>
                    <a:pt x="337" y="193"/>
                    <a:pt x="335" y="193"/>
                    <a:pt x="334" y="194"/>
                  </a:cubicBezTo>
                  <a:cubicBezTo>
                    <a:pt x="333" y="194"/>
                    <a:pt x="332" y="196"/>
                    <a:pt x="333" y="197"/>
                  </a:cubicBezTo>
                  <a:close/>
                  <a:moveTo>
                    <a:pt x="311" y="180"/>
                  </a:moveTo>
                  <a:cubicBezTo>
                    <a:pt x="316" y="182"/>
                    <a:pt x="320" y="184"/>
                    <a:pt x="324" y="187"/>
                  </a:cubicBezTo>
                  <a:cubicBezTo>
                    <a:pt x="325" y="188"/>
                    <a:pt x="326" y="188"/>
                    <a:pt x="327" y="187"/>
                  </a:cubicBezTo>
                  <a:cubicBezTo>
                    <a:pt x="328" y="185"/>
                    <a:pt x="328" y="184"/>
                    <a:pt x="327" y="183"/>
                  </a:cubicBezTo>
                  <a:cubicBezTo>
                    <a:pt x="323" y="180"/>
                    <a:pt x="318" y="177"/>
                    <a:pt x="313" y="175"/>
                  </a:cubicBezTo>
                  <a:cubicBezTo>
                    <a:pt x="312" y="175"/>
                    <a:pt x="310" y="175"/>
                    <a:pt x="310" y="177"/>
                  </a:cubicBezTo>
                  <a:cubicBezTo>
                    <a:pt x="309" y="178"/>
                    <a:pt x="310" y="179"/>
                    <a:pt x="311" y="180"/>
                  </a:cubicBezTo>
                  <a:close/>
                  <a:moveTo>
                    <a:pt x="283" y="171"/>
                  </a:moveTo>
                  <a:cubicBezTo>
                    <a:pt x="288" y="172"/>
                    <a:pt x="293" y="173"/>
                    <a:pt x="297" y="175"/>
                  </a:cubicBezTo>
                  <a:cubicBezTo>
                    <a:pt x="299" y="175"/>
                    <a:pt x="300" y="174"/>
                    <a:pt x="300" y="173"/>
                  </a:cubicBezTo>
                  <a:cubicBezTo>
                    <a:pt x="301" y="172"/>
                    <a:pt x="300" y="170"/>
                    <a:pt x="299" y="170"/>
                  </a:cubicBezTo>
                  <a:cubicBezTo>
                    <a:pt x="294" y="169"/>
                    <a:pt x="289" y="167"/>
                    <a:pt x="284" y="166"/>
                  </a:cubicBezTo>
                  <a:cubicBezTo>
                    <a:pt x="283" y="166"/>
                    <a:pt x="281" y="167"/>
                    <a:pt x="281" y="168"/>
                  </a:cubicBezTo>
                  <a:cubicBezTo>
                    <a:pt x="281" y="170"/>
                    <a:pt x="282" y="171"/>
                    <a:pt x="283" y="171"/>
                  </a:cubicBezTo>
                  <a:close/>
                  <a:moveTo>
                    <a:pt x="254" y="167"/>
                  </a:moveTo>
                  <a:cubicBezTo>
                    <a:pt x="259" y="168"/>
                    <a:pt x="263" y="168"/>
                    <a:pt x="268" y="169"/>
                  </a:cubicBezTo>
                  <a:cubicBezTo>
                    <a:pt x="270" y="169"/>
                    <a:pt x="271" y="168"/>
                    <a:pt x="271" y="167"/>
                  </a:cubicBezTo>
                  <a:cubicBezTo>
                    <a:pt x="271" y="165"/>
                    <a:pt x="270" y="164"/>
                    <a:pt x="269" y="164"/>
                  </a:cubicBezTo>
                  <a:cubicBezTo>
                    <a:pt x="264" y="163"/>
                    <a:pt x="259" y="163"/>
                    <a:pt x="254" y="162"/>
                  </a:cubicBezTo>
                  <a:cubicBezTo>
                    <a:pt x="253" y="162"/>
                    <a:pt x="251" y="163"/>
                    <a:pt x="251" y="165"/>
                  </a:cubicBezTo>
                  <a:cubicBezTo>
                    <a:pt x="251" y="166"/>
                    <a:pt x="252" y="167"/>
                    <a:pt x="254" y="167"/>
                  </a:cubicBezTo>
                  <a:close/>
                  <a:moveTo>
                    <a:pt x="224" y="167"/>
                  </a:moveTo>
                  <a:cubicBezTo>
                    <a:pt x="227" y="167"/>
                    <a:pt x="230" y="167"/>
                    <a:pt x="234" y="167"/>
                  </a:cubicBezTo>
                  <a:cubicBezTo>
                    <a:pt x="235" y="167"/>
                    <a:pt x="237" y="167"/>
                    <a:pt x="239" y="167"/>
                  </a:cubicBezTo>
                  <a:cubicBezTo>
                    <a:pt x="240" y="167"/>
                    <a:pt x="241" y="166"/>
                    <a:pt x="241" y="164"/>
                  </a:cubicBezTo>
                  <a:cubicBezTo>
                    <a:pt x="241" y="163"/>
                    <a:pt x="240" y="162"/>
                    <a:pt x="239" y="162"/>
                  </a:cubicBezTo>
                  <a:cubicBezTo>
                    <a:pt x="237" y="162"/>
                    <a:pt x="235" y="162"/>
                    <a:pt x="234" y="162"/>
                  </a:cubicBezTo>
                  <a:cubicBezTo>
                    <a:pt x="230" y="162"/>
                    <a:pt x="227" y="162"/>
                    <a:pt x="224" y="162"/>
                  </a:cubicBezTo>
                  <a:cubicBezTo>
                    <a:pt x="222" y="162"/>
                    <a:pt x="221" y="163"/>
                    <a:pt x="221" y="164"/>
                  </a:cubicBezTo>
                  <a:cubicBezTo>
                    <a:pt x="221" y="166"/>
                    <a:pt x="222" y="167"/>
                    <a:pt x="224" y="167"/>
                  </a:cubicBezTo>
                  <a:close/>
                  <a:moveTo>
                    <a:pt x="195" y="170"/>
                  </a:moveTo>
                  <a:cubicBezTo>
                    <a:pt x="199" y="169"/>
                    <a:pt x="203" y="168"/>
                    <a:pt x="209" y="168"/>
                  </a:cubicBezTo>
                  <a:cubicBezTo>
                    <a:pt x="210" y="168"/>
                    <a:pt x="211" y="166"/>
                    <a:pt x="211" y="165"/>
                  </a:cubicBezTo>
                  <a:cubicBezTo>
                    <a:pt x="211" y="164"/>
                    <a:pt x="210" y="163"/>
                    <a:pt x="209" y="163"/>
                  </a:cubicBezTo>
                  <a:cubicBezTo>
                    <a:pt x="203" y="163"/>
                    <a:pt x="198" y="164"/>
                    <a:pt x="193" y="165"/>
                  </a:cubicBezTo>
                  <a:cubicBezTo>
                    <a:pt x="192" y="166"/>
                    <a:pt x="191" y="167"/>
                    <a:pt x="192" y="168"/>
                  </a:cubicBezTo>
                  <a:cubicBezTo>
                    <a:pt x="192" y="170"/>
                    <a:pt x="193" y="170"/>
                    <a:pt x="195" y="170"/>
                  </a:cubicBezTo>
                  <a:close/>
                  <a:moveTo>
                    <a:pt x="167" y="180"/>
                  </a:moveTo>
                  <a:cubicBezTo>
                    <a:pt x="171" y="178"/>
                    <a:pt x="176" y="176"/>
                    <a:pt x="181" y="174"/>
                  </a:cubicBezTo>
                  <a:cubicBezTo>
                    <a:pt x="182" y="174"/>
                    <a:pt x="182" y="173"/>
                    <a:pt x="182" y="171"/>
                  </a:cubicBezTo>
                  <a:cubicBezTo>
                    <a:pt x="182" y="170"/>
                    <a:pt x="180" y="169"/>
                    <a:pt x="179" y="170"/>
                  </a:cubicBezTo>
                  <a:cubicBezTo>
                    <a:pt x="174" y="171"/>
                    <a:pt x="169" y="173"/>
                    <a:pt x="165" y="175"/>
                  </a:cubicBezTo>
                  <a:cubicBezTo>
                    <a:pt x="163" y="176"/>
                    <a:pt x="163" y="177"/>
                    <a:pt x="164" y="179"/>
                  </a:cubicBezTo>
                  <a:cubicBezTo>
                    <a:pt x="164" y="180"/>
                    <a:pt x="166" y="181"/>
                    <a:pt x="167" y="180"/>
                  </a:cubicBezTo>
                  <a:close/>
                  <a:moveTo>
                    <a:pt x="141" y="195"/>
                  </a:moveTo>
                  <a:cubicBezTo>
                    <a:pt x="145" y="192"/>
                    <a:pt x="149" y="189"/>
                    <a:pt x="154" y="187"/>
                  </a:cubicBezTo>
                  <a:cubicBezTo>
                    <a:pt x="155" y="186"/>
                    <a:pt x="155" y="185"/>
                    <a:pt x="155" y="183"/>
                  </a:cubicBezTo>
                  <a:cubicBezTo>
                    <a:pt x="154" y="182"/>
                    <a:pt x="152" y="182"/>
                    <a:pt x="151" y="182"/>
                  </a:cubicBezTo>
                  <a:cubicBezTo>
                    <a:pt x="147" y="185"/>
                    <a:pt x="142" y="188"/>
                    <a:pt x="138" y="191"/>
                  </a:cubicBezTo>
                  <a:cubicBezTo>
                    <a:pt x="137" y="192"/>
                    <a:pt x="137" y="193"/>
                    <a:pt x="138" y="194"/>
                  </a:cubicBezTo>
                  <a:cubicBezTo>
                    <a:pt x="139" y="195"/>
                    <a:pt x="140" y="196"/>
                    <a:pt x="141" y="195"/>
                  </a:cubicBezTo>
                  <a:close/>
                  <a:moveTo>
                    <a:pt x="120" y="215"/>
                  </a:moveTo>
                  <a:cubicBezTo>
                    <a:pt x="123" y="211"/>
                    <a:pt x="126" y="207"/>
                    <a:pt x="130" y="204"/>
                  </a:cubicBezTo>
                  <a:cubicBezTo>
                    <a:pt x="131" y="203"/>
                    <a:pt x="131" y="202"/>
                    <a:pt x="130" y="201"/>
                  </a:cubicBezTo>
                  <a:cubicBezTo>
                    <a:pt x="129" y="200"/>
                    <a:pt x="128" y="199"/>
                    <a:pt x="127" y="200"/>
                  </a:cubicBezTo>
                  <a:cubicBezTo>
                    <a:pt x="123" y="204"/>
                    <a:pt x="119" y="207"/>
                    <a:pt x="116" y="211"/>
                  </a:cubicBezTo>
                  <a:cubicBezTo>
                    <a:pt x="115" y="212"/>
                    <a:pt x="115" y="214"/>
                    <a:pt x="116" y="215"/>
                  </a:cubicBezTo>
                  <a:cubicBezTo>
                    <a:pt x="117" y="216"/>
                    <a:pt x="119" y="216"/>
                    <a:pt x="120" y="215"/>
                  </a:cubicBezTo>
                  <a:close/>
                  <a:moveTo>
                    <a:pt x="103" y="239"/>
                  </a:moveTo>
                  <a:cubicBezTo>
                    <a:pt x="105" y="234"/>
                    <a:pt x="108" y="230"/>
                    <a:pt x="111" y="226"/>
                  </a:cubicBezTo>
                  <a:cubicBezTo>
                    <a:pt x="111" y="225"/>
                    <a:pt x="111" y="223"/>
                    <a:pt x="110" y="223"/>
                  </a:cubicBezTo>
                  <a:cubicBezTo>
                    <a:pt x="109" y="222"/>
                    <a:pt x="107" y="222"/>
                    <a:pt x="107" y="223"/>
                  </a:cubicBezTo>
                  <a:cubicBezTo>
                    <a:pt x="104" y="228"/>
                    <a:pt x="101" y="232"/>
                    <a:pt x="99" y="236"/>
                  </a:cubicBezTo>
                  <a:cubicBezTo>
                    <a:pt x="98" y="238"/>
                    <a:pt x="98" y="239"/>
                    <a:pt x="100" y="240"/>
                  </a:cubicBezTo>
                  <a:cubicBezTo>
                    <a:pt x="101" y="240"/>
                    <a:pt x="102" y="240"/>
                    <a:pt x="103" y="239"/>
                  </a:cubicBezTo>
                  <a:close/>
                  <a:moveTo>
                    <a:pt x="92" y="266"/>
                  </a:moveTo>
                  <a:cubicBezTo>
                    <a:pt x="94" y="261"/>
                    <a:pt x="95" y="257"/>
                    <a:pt x="97" y="252"/>
                  </a:cubicBezTo>
                  <a:cubicBezTo>
                    <a:pt x="97" y="251"/>
                    <a:pt x="97" y="249"/>
                    <a:pt x="96" y="249"/>
                  </a:cubicBezTo>
                  <a:cubicBezTo>
                    <a:pt x="94" y="248"/>
                    <a:pt x="93" y="249"/>
                    <a:pt x="92" y="250"/>
                  </a:cubicBezTo>
                  <a:cubicBezTo>
                    <a:pt x="90" y="255"/>
                    <a:pt x="89" y="260"/>
                    <a:pt x="87" y="265"/>
                  </a:cubicBezTo>
                  <a:cubicBezTo>
                    <a:pt x="87" y="266"/>
                    <a:pt x="88" y="267"/>
                    <a:pt x="89" y="268"/>
                  </a:cubicBezTo>
                  <a:cubicBezTo>
                    <a:pt x="90" y="268"/>
                    <a:pt x="92" y="267"/>
                    <a:pt x="92" y="266"/>
                  </a:cubicBezTo>
                  <a:close/>
                  <a:moveTo>
                    <a:pt x="87" y="295"/>
                  </a:moveTo>
                  <a:cubicBezTo>
                    <a:pt x="88" y="290"/>
                    <a:pt x="88" y="285"/>
                    <a:pt x="89" y="280"/>
                  </a:cubicBezTo>
                  <a:cubicBezTo>
                    <a:pt x="89" y="279"/>
                    <a:pt x="88" y="278"/>
                    <a:pt x="87" y="278"/>
                  </a:cubicBezTo>
                  <a:cubicBezTo>
                    <a:pt x="86" y="277"/>
                    <a:pt x="84" y="278"/>
                    <a:pt x="84" y="280"/>
                  </a:cubicBezTo>
                  <a:cubicBezTo>
                    <a:pt x="83" y="285"/>
                    <a:pt x="83" y="290"/>
                    <a:pt x="82" y="295"/>
                  </a:cubicBezTo>
                  <a:cubicBezTo>
                    <a:pt x="82" y="296"/>
                    <a:pt x="83" y="297"/>
                    <a:pt x="84" y="297"/>
                  </a:cubicBezTo>
                  <a:cubicBezTo>
                    <a:pt x="86" y="298"/>
                    <a:pt x="87" y="296"/>
                    <a:pt x="87" y="295"/>
                  </a:cubicBezTo>
                  <a:close/>
                  <a:moveTo>
                    <a:pt x="87" y="325"/>
                  </a:moveTo>
                  <a:cubicBezTo>
                    <a:pt x="87" y="320"/>
                    <a:pt x="87" y="315"/>
                    <a:pt x="87" y="310"/>
                  </a:cubicBezTo>
                  <a:cubicBezTo>
                    <a:pt x="87" y="309"/>
                    <a:pt x="85" y="307"/>
                    <a:pt x="84" y="307"/>
                  </a:cubicBezTo>
                  <a:cubicBezTo>
                    <a:pt x="83" y="307"/>
                    <a:pt x="82" y="309"/>
                    <a:pt x="82" y="310"/>
                  </a:cubicBezTo>
                  <a:cubicBezTo>
                    <a:pt x="82" y="315"/>
                    <a:pt x="82" y="320"/>
                    <a:pt x="82" y="325"/>
                  </a:cubicBezTo>
                  <a:cubicBezTo>
                    <a:pt x="82" y="326"/>
                    <a:pt x="84" y="327"/>
                    <a:pt x="85" y="327"/>
                  </a:cubicBezTo>
                  <a:cubicBezTo>
                    <a:pt x="86" y="327"/>
                    <a:pt x="87" y="326"/>
                    <a:pt x="87" y="325"/>
                  </a:cubicBezTo>
                  <a:close/>
                  <a:moveTo>
                    <a:pt x="92" y="354"/>
                  </a:moveTo>
                  <a:cubicBezTo>
                    <a:pt x="91" y="349"/>
                    <a:pt x="90" y="344"/>
                    <a:pt x="89" y="339"/>
                  </a:cubicBezTo>
                  <a:cubicBezTo>
                    <a:pt x="89" y="338"/>
                    <a:pt x="88" y="337"/>
                    <a:pt x="86" y="337"/>
                  </a:cubicBezTo>
                  <a:cubicBezTo>
                    <a:pt x="85" y="338"/>
                    <a:pt x="84" y="339"/>
                    <a:pt x="84" y="340"/>
                  </a:cubicBezTo>
                  <a:cubicBezTo>
                    <a:pt x="85" y="345"/>
                    <a:pt x="86" y="350"/>
                    <a:pt x="87" y="355"/>
                  </a:cubicBezTo>
                  <a:cubicBezTo>
                    <a:pt x="88" y="356"/>
                    <a:pt x="89" y="357"/>
                    <a:pt x="90" y="357"/>
                  </a:cubicBezTo>
                  <a:cubicBezTo>
                    <a:pt x="92" y="357"/>
                    <a:pt x="92" y="355"/>
                    <a:pt x="92" y="354"/>
                  </a:cubicBezTo>
                  <a:close/>
                  <a:moveTo>
                    <a:pt x="101" y="382"/>
                  </a:moveTo>
                  <a:cubicBezTo>
                    <a:pt x="99" y="377"/>
                    <a:pt x="98" y="373"/>
                    <a:pt x="96" y="368"/>
                  </a:cubicBezTo>
                  <a:cubicBezTo>
                    <a:pt x="96" y="367"/>
                    <a:pt x="94" y="366"/>
                    <a:pt x="93" y="367"/>
                  </a:cubicBezTo>
                  <a:cubicBezTo>
                    <a:pt x="92" y="367"/>
                    <a:pt x="91" y="368"/>
                    <a:pt x="91" y="370"/>
                  </a:cubicBezTo>
                  <a:cubicBezTo>
                    <a:pt x="93" y="374"/>
                    <a:pt x="95" y="379"/>
                    <a:pt x="96" y="384"/>
                  </a:cubicBezTo>
                  <a:cubicBezTo>
                    <a:pt x="97" y="385"/>
                    <a:pt x="98" y="386"/>
                    <a:pt x="100" y="385"/>
                  </a:cubicBezTo>
                  <a:cubicBezTo>
                    <a:pt x="101" y="385"/>
                    <a:pt x="102" y="383"/>
                    <a:pt x="101" y="382"/>
                  </a:cubicBezTo>
                  <a:close/>
                  <a:moveTo>
                    <a:pt x="114" y="409"/>
                  </a:moveTo>
                  <a:cubicBezTo>
                    <a:pt x="111" y="405"/>
                    <a:pt x="109" y="400"/>
                    <a:pt x="107" y="396"/>
                  </a:cubicBezTo>
                  <a:cubicBezTo>
                    <a:pt x="106" y="395"/>
                    <a:pt x="105" y="394"/>
                    <a:pt x="104" y="395"/>
                  </a:cubicBezTo>
                  <a:cubicBezTo>
                    <a:pt x="102" y="395"/>
                    <a:pt x="102" y="397"/>
                    <a:pt x="102" y="398"/>
                  </a:cubicBezTo>
                  <a:cubicBezTo>
                    <a:pt x="104" y="402"/>
                    <a:pt x="107" y="407"/>
                    <a:pt x="109" y="411"/>
                  </a:cubicBezTo>
                  <a:cubicBezTo>
                    <a:pt x="110" y="413"/>
                    <a:pt x="111" y="413"/>
                    <a:pt x="113" y="412"/>
                  </a:cubicBezTo>
                  <a:cubicBezTo>
                    <a:pt x="114" y="412"/>
                    <a:pt x="114" y="410"/>
                    <a:pt x="114" y="409"/>
                  </a:cubicBezTo>
                  <a:close/>
                  <a:moveTo>
                    <a:pt x="110" y="432"/>
                  </a:moveTo>
                  <a:cubicBezTo>
                    <a:pt x="114" y="430"/>
                    <a:pt x="117" y="429"/>
                    <a:pt x="121" y="428"/>
                  </a:cubicBezTo>
                  <a:cubicBezTo>
                    <a:pt x="122" y="428"/>
                    <a:pt x="123" y="427"/>
                    <a:pt x="123" y="426"/>
                  </a:cubicBezTo>
                  <a:cubicBezTo>
                    <a:pt x="123" y="426"/>
                    <a:pt x="123" y="425"/>
                    <a:pt x="123" y="424"/>
                  </a:cubicBezTo>
                  <a:cubicBezTo>
                    <a:pt x="122" y="423"/>
                    <a:pt x="122" y="423"/>
                    <a:pt x="121" y="422"/>
                  </a:cubicBezTo>
                  <a:cubicBezTo>
                    <a:pt x="120" y="421"/>
                    <a:pt x="119" y="420"/>
                    <a:pt x="118" y="421"/>
                  </a:cubicBezTo>
                  <a:cubicBezTo>
                    <a:pt x="117" y="422"/>
                    <a:pt x="116" y="423"/>
                    <a:pt x="117" y="424"/>
                  </a:cubicBezTo>
                  <a:cubicBezTo>
                    <a:pt x="117" y="425"/>
                    <a:pt x="118" y="426"/>
                    <a:pt x="118" y="427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0" y="423"/>
                    <a:pt x="120" y="423"/>
                    <a:pt x="120" y="423"/>
                  </a:cubicBezTo>
                  <a:cubicBezTo>
                    <a:pt x="116" y="424"/>
                    <a:pt x="112" y="426"/>
                    <a:pt x="108" y="427"/>
                  </a:cubicBezTo>
                  <a:cubicBezTo>
                    <a:pt x="107" y="428"/>
                    <a:pt x="106" y="429"/>
                    <a:pt x="107" y="430"/>
                  </a:cubicBezTo>
                  <a:cubicBezTo>
                    <a:pt x="107" y="432"/>
                    <a:pt x="109" y="432"/>
                    <a:pt x="110" y="432"/>
                  </a:cubicBezTo>
                  <a:close/>
                  <a:moveTo>
                    <a:pt x="84" y="445"/>
                  </a:moveTo>
                  <a:cubicBezTo>
                    <a:pt x="88" y="443"/>
                    <a:pt x="92" y="440"/>
                    <a:pt x="96" y="438"/>
                  </a:cubicBezTo>
                  <a:cubicBezTo>
                    <a:pt x="98" y="437"/>
                    <a:pt x="98" y="436"/>
                    <a:pt x="97" y="434"/>
                  </a:cubicBezTo>
                  <a:cubicBezTo>
                    <a:pt x="97" y="433"/>
                    <a:pt x="95" y="433"/>
                    <a:pt x="94" y="433"/>
                  </a:cubicBezTo>
                  <a:cubicBezTo>
                    <a:pt x="90" y="436"/>
                    <a:pt x="85" y="438"/>
                    <a:pt x="81" y="441"/>
                  </a:cubicBezTo>
                  <a:cubicBezTo>
                    <a:pt x="80" y="442"/>
                    <a:pt x="79" y="443"/>
                    <a:pt x="80" y="445"/>
                  </a:cubicBezTo>
                  <a:cubicBezTo>
                    <a:pt x="81" y="446"/>
                    <a:pt x="83" y="446"/>
                    <a:pt x="84" y="445"/>
                  </a:cubicBezTo>
                  <a:close/>
                  <a:moveTo>
                    <a:pt x="61" y="464"/>
                  </a:moveTo>
                  <a:cubicBezTo>
                    <a:pt x="64" y="460"/>
                    <a:pt x="68" y="457"/>
                    <a:pt x="72" y="454"/>
                  </a:cubicBezTo>
                  <a:cubicBezTo>
                    <a:pt x="73" y="453"/>
                    <a:pt x="73" y="452"/>
                    <a:pt x="72" y="450"/>
                  </a:cubicBezTo>
                  <a:cubicBezTo>
                    <a:pt x="71" y="449"/>
                    <a:pt x="70" y="449"/>
                    <a:pt x="69" y="450"/>
                  </a:cubicBezTo>
                  <a:cubicBezTo>
                    <a:pt x="65" y="453"/>
                    <a:pt x="61" y="457"/>
                    <a:pt x="57" y="460"/>
                  </a:cubicBezTo>
                  <a:cubicBezTo>
                    <a:pt x="56" y="461"/>
                    <a:pt x="56" y="463"/>
                    <a:pt x="57" y="464"/>
                  </a:cubicBezTo>
                  <a:cubicBezTo>
                    <a:pt x="58" y="465"/>
                    <a:pt x="60" y="465"/>
                    <a:pt x="61" y="464"/>
                  </a:cubicBezTo>
                  <a:close/>
                  <a:moveTo>
                    <a:pt x="41" y="486"/>
                  </a:moveTo>
                  <a:cubicBezTo>
                    <a:pt x="44" y="482"/>
                    <a:pt x="47" y="478"/>
                    <a:pt x="50" y="474"/>
                  </a:cubicBezTo>
                  <a:cubicBezTo>
                    <a:pt x="51" y="473"/>
                    <a:pt x="51" y="472"/>
                    <a:pt x="50" y="471"/>
                  </a:cubicBezTo>
                  <a:cubicBezTo>
                    <a:pt x="49" y="470"/>
                    <a:pt x="48" y="470"/>
                    <a:pt x="47" y="471"/>
                  </a:cubicBezTo>
                  <a:cubicBezTo>
                    <a:pt x="43" y="475"/>
                    <a:pt x="40" y="479"/>
                    <a:pt x="37" y="483"/>
                  </a:cubicBezTo>
                  <a:cubicBezTo>
                    <a:pt x="36" y="484"/>
                    <a:pt x="36" y="486"/>
                    <a:pt x="38" y="486"/>
                  </a:cubicBezTo>
                  <a:cubicBezTo>
                    <a:pt x="39" y="487"/>
                    <a:pt x="40" y="487"/>
                    <a:pt x="41" y="486"/>
                  </a:cubicBezTo>
                  <a:close/>
                  <a:moveTo>
                    <a:pt x="25" y="511"/>
                  </a:moveTo>
                  <a:cubicBezTo>
                    <a:pt x="28" y="507"/>
                    <a:pt x="30" y="502"/>
                    <a:pt x="33" y="498"/>
                  </a:cubicBezTo>
                  <a:cubicBezTo>
                    <a:pt x="33" y="497"/>
                    <a:pt x="33" y="495"/>
                    <a:pt x="32" y="495"/>
                  </a:cubicBezTo>
                  <a:cubicBezTo>
                    <a:pt x="31" y="494"/>
                    <a:pt x="29" y="494"/>
                    <a:pt x="28" y="495"/>
                  </a:cubicBezTo>
                  <a:cubicBezTo>
                    <a:pt x="26" y="500"/>
                    <a:pt x="23" y="504"/>
                    <a:pt x="21" y="509"/>
                  </a:cubicBezTo>
                  <a:cubicBezTo>
                    <a:pt x="20" y="510"/>
                    <a:pt x="21" y="511"/>
                    <a:pt x="22" y="512"/>
                  </a:cubicBezTo>
                  <a:cubicBezTo>
                    <a:pt x="23" y="513"/>
                    <a:pt x="25" y="512"/>
                    <a:pt x="25" y="511"/>
                  </a:cubicBezTo>
                  <a:close/>
                  <a:moveTo>
                    <a:pt x="14" y="538"/>
                  </a:moveTo>
                  <a:cubicBezTo>
                    <a:pt x="15" y="533"/>
                    <a:pt x="17" y="529"/>
                    <a:pt x="19" y="524"/>
                  </a:cubicBezTo>
                  <a:cubicBezTo>
                    <a:pt x="19" y="523"/>
                    <a:pt x="19" y="522"/>
                    <a:pt x="18" y="521"/>
                  </a:cubicBezTo>
                  <a:cubicBezTo>
                    <a:pt x="16" y="520"/>
                    <a:pt x="15" y="521"/>
                    <a:pt x="14" y="522"/>
                  </a:cubicBezTo>
                  <a:cubicBezTo>
                    <a:pt x="12" y="527"/>
                    <a:pt x="10" y="532"/>
                    <a:pt x="9" y="536"/>
                  </a:cubicBezTo>
                  <a:cubicBezTo>
                    <a:pt x="8" y="538"/>
                    <a:pt x="9" y="539"/>
                    <a:pt x="10" y="540"/>
                  </a:cubicBezTo>
                  <a:cubicBezTo>
                    <a:pt x="12" y="540"/>
                    <a:pt x="13" y="539"/>
                    <a:pt x="14" y="538"/>
                  </a:cubicBezTo>
                  <a:close/>
                  <a:moveTo>
                    <a:pt x="7" y="567"/>
                  </a:moveTo>
                  <a:cubicBezTo>
                    <a:pt x="7" y="562"/>
                    <a:pt x="8" y="557"/>
                    <a:pt x="9" y="552"/>
                  </a:cubicBezTo>
                  <a:cubicBezTo>
                    <a:pt x="10" y="551"/>
                    <a:pt x="9" y="550"/>
                    <a:pt x="8" y="549"/>
                  </a:cubicBezTo>
                  <a:cubicBezTo>
                    <a:pt x="6" y="549"/>
                    <a:pt x="5" y="550"/>
                    <a:pt x="5" y="551"/>
                  </a:cubicBezTo>
                  <a:cubicBezTo>
                    <a:pt x="3" y="556"/>
                    <a:pt x="2" y="561"/>
                    <a:pt x="2" y="566"/>
                  </a:cubicBezTo>
                  <a:cubicBezTo>
                    <a:pt x="1" y="567"/>
                    <a:pt x="2" y="569"/>
                    <a:pt x="4" y="569"/>
                  </a:cubicBezTo>
                  <a:cubicBezTo>
                    <a:pt x="5" y="569"/>
                    <a:pt x="6" y="568"/>
                    <a:pt x="7" y="567"/>
                  </a:cubicBezTo>
                  <a:close/>
                  <a:moveTo>
                    <a:pt x="5" y="596"/>
                  </a:moveTo>
                  <a:cubicBezTo>
                    <a:pt x="5" y="594"/>
                    <a:pt x="5" y="592"/>
                    <a:pt x="5" y="590"/>
                  </a:cubicBezTo>
                  <a:cubicBezTo>
                    <a:pt x="5" y="587"/>
                    <a:pt x="5" y="584"/>
                    <a:pt x="5" y="581"/>
                  </a:cubicBezTo>
                  <a:cubicBezTo>
                    <a:pt x="5" y="580"/>
                    <a:pt x="4" y="579"/>
                    <a:pt x="3" y="579"/>
                  </a:cubicBezTo>
                  <a:cubicBezTo>
                    <a:pt x="1" y="579"/>
                    <a:pt x="0" y="580"/>
                    <a:pt x="0" y="581"/>
                  </a:cubicBezTo>
                  <a:cubicBezTo>
                    <a:pt x="0" y="584"/>
                    <a:pt x="0" y="587"/>
                    <a:pt x="0" y="590"/>
                  </a:cubicBezTo>
                  <a:cubicBezTo>
                    <a:pt x="0" y="592"/>
                    <a:pt x="0" y="594"/>
                    <a:pt x="0" y="596"/>
                  </a:cubicBezTo>
                  <a:cubicBezTo>
                    <a:pt x="0" y="598"/>
                    <a:pt x="1" y="599"/>
                    <a:pt x="2" y="599"/>
                  </a:cubicBezTo>
                  <a:cubicBezTo>
                    <a:pt x="4" y="599"/>
                    <a:pt x="5" y="598"/>
                    <a:pt x="5" y="596"/>
                  </a:cubicBezTo>
                  <a:close/>
                  <a:moveTo>
                    <a:pt x="10" y="625"/>
                  </a:moveTo>
                  <a:cubicBezTo>
                    <a:pt x="8" y="620"/>
                    <a:pt x="7" y="616"/>
                    <a:pt x="6" y="611"/>
                  </a:cubicBezTo>
                  <a:cubicBezTo>
                    <a:pt x="6" y="609"/>
                    <a:pt x="5" y="608"/>
                    <a:pt x="3" y="609"/>
                  </a:cubicBezTo>
                  <a:cubicBezTo>
                    <a:pt x="2" y="609"/>
                    <a:pt x="1" y="610"/>
                    <a:pt x="1" y="612"/>
                  </a:cubicBezTo>
                  <a:cubicBezTo>
                    <a:pt x="2" y="617"/>
                    <a:pt x="3" y="622"/>
                    <a:pt x="5" y="627"/>
                  </a:cubicBezTo>
                  <a:cubicBezTo>
                    <a:pt x="5" y="628"/>
                    <a:pt x="6" y="629"/>
                    <a:pt x="8" y="628"/>
                  </a:cubicBezTo>
                  <a:cubicBezTo>
                    <a:pt x="9" y="628"/>
                    <a:pt x="10" y="626"/>
                    <a:pt x="10" y="625"/>
                  </a:cubicBezTo>
                  <a:close/>
                  <a:moveTo>
                    <a:pt x="20" y="653"/>
                  </a:moveTo>
                  <a:cubicBezTo>
                    <a:pt x="18" y="648"/>
                    <a:pt x="16" y="644"/>
                    <a:pt x="14" y="639"/>
                  </a:cubicBezTo>
                  <a:cubicBezTo>
                    <a:pt x="14" y="638"/>
                    <a:pt x="12" y="637"/>
                    <a:pt x="11" y="638"/>
                  </a:cubicBezTo>
                  <a:cubicBezTo>
                    <a:pt x="10" y="638"/>
                    <a:pt x="9" y="640"/>
                    <a:pt x="10" y="641"/>
                  </a:cubicBezTo>
                  <a:cubicBezTo>
                    <a:pt x="12" y="646"/>
                    <a:pt x="14" y="650"/>
                    <a:pt x="16" y="655"/>
                  </a:cubicBezTo>
                  <a:cubicBezTo>
                    <a:pt x="16" y="656"/>
                    <a:pt x="18" y="657"/>
                    <a:pt x="19" y="656"/>
                  </a:cubicBezTo>
                  <a:cubicBezTo>
                    <a:pt x="20" y="655"/>
                    <a:pt x="21" y="654"/>
                    <a:pt x="20" y="653"/>
                  </a:cubicBezTo>
                  <a:close/>
                  <a:moveTo>
                    <a:pt x="36" y="678"/>
                  </a:moveTo>
                  <a:cubicBezTo>
                    <a:pt x="33" y="674"/>
                    <a:pt x="30" y="670"/>
                    <a:pt x="27" y="666"/>
                  </a:cubicBezTo>
                  <a:cubicBezTo>
                    <a:pt x="27" y="664"/>
                    <a:pt x="25" y="664"/>
                    <a:pt x="24" y="665"/>
                  </a:cubicBezTo>
                  <a:cubicBezTo>
                    <a:pt x="23" y="665"/>
                    <a:pt x="22" y="667"/>
                    <a:pt x="23" y="668"/>
                  </a:cubicBezTo>
                  <a:cubicBezTo>
                    <a:pt x="26" y="673"/>
                    <a:pt x="29" y="677"/>
                    <a:pt x="32" y="681"/>
                  </a:cubicBezTo>
                  <a:cubicBezTo>
                    <a:pt x="32" y="682"/>
                    <a:pt x="34" y="682"/>
                    <a:pt x="35" y="681"/>
                  </a:cubicBezTo>
                  <a:cubicBezTo>
                    <a:pt x="36" y="681"/>
                    <a:pt x="36" y="679"/>
                    <a:pt x="36" y="678"/>
                  </a:cubicBezTo>
                  <a:close/>
                  <a:moveTo>
                    <a:pt x="55" y="700"/>
                  </a:moveTo>
                  <a:cubicBezTo>
                    <a:pt x="51" y="697"/>
                    <a:pt x="48" y="693"/>
                    <a:pt x="45" y="689"/>
                  </a:cubicBezTo>
                  <a:cubicBezTo>
                    <a:pt x="44" y="688"/>
                    <a:pt x="42" y="688"/>
                    <a:pt x="41" y="689"/>
                  </a:cubicBezTo>
                  <a:cubicBezTo>
                    <a:pt x="40" y="690"/>
                    <a:pt x="40" y="692"/>
                    <a:pt x="41" y="693"/>
                  </a:cubicBezTo>
                  <a:cubicBezTo>
                    <a:pt x="44" y="697"/>
                    <a:pt x="48" y="700"/>
                    <a:pt x="52" y="704"/>
                  </a:cubicBezTo>
                  <a:cubicBezTo>
                    <a:pt x="53" y="705"/>
                    <a:pt x="54" y="705"/>
                    <a:pt x="55" y="704"/>
                  </a:cubicBezTo>
                  <a:cubicBezTo>
                    <a:pt x="56" y="703"/>
                    <a:pt x="56" y="701"/>
                    <a:pt x="55" y="700"/>
                  </a:cubicBezTo>
                  <a:close/>
                  <a:moveTo>
                    <a:pt x="78" y="718"/>
                  </a:moveTo>
                  <a:cubicBezTo>
                    <a:pt x="74" y="716"/>
                    <a:pt x="70" y="713"/>
                    <a:pt x="66" y="710"/>
                  </a:cubicBezTo>
                  <a:cubicBezTo>
                    <a:pt x="65" y="709"/>
                    <a:pt x="63" y="709"/>
                    <a:pt x="63" y="710"/>
                  </a:cubicBezTo>
                  <a:cubicBezTo>
                    <a:pt x="62" y="711"/>
                    <a:pt x="62" y="713"/>
                    <a:pt x="63" y="714"/>
                  </a:cubicBezTo>
                  <a:cubicBezTo>
                    <a:pt x="67" y="717"/>
                    <a:pt x="71" y="720"/>
                    <a:pt x="75" y="723"/>
                  </a:cubicBezTo>
                  <a:cubicBezTo>
                    <a:pt x="76" y="723"/>
                    <a:pt x="78" y="723"/>
                    <a:pt x="79" y="722"/>
                  </a:cubicBezTo>
                  <a:cubicBezTo>
                    <a:pt x="80" y="721"/>
                    <a:pt x="79" y="719"/>
                    <a:pt x="78" y="718"/>
                  </a:cubicBezTo>
                  <a:close/>
                  <a:moveTo>
                    <a:pt x="104" y="733"/>
                  </a:moveTo>
                  <a:cubicBezTo>
                    <a:pt x="99" y="731"/>
                    <a:pt x="95" y="729"/>
                    <a:pt x="91" y="726"/>
                  </a:cubicBezTo>
                  <a:cubicBezTo>
                    <a:pt x="89" y="726"/>
                    <a:pt x="88" y="726"/>
                    <a:pt x="87" y="727"/>
                  </a:cubicBezTo>
                  <a:cubicBezTo>
                    <a:pt x="87" y="728"/>
                    <a:pt x="87" y="730"/>
                    <a:pt x="88" y="731"/>
                  </a:cubicBezTo>
                  <a:cubicBezTo>
                    <a:pt x="93" y="733"/>
                    <a:pt x="97" y="735"/>
                    <a:pt x="102" y="737"/>
                  </a:cubicBezTo>
                  <a:cubicBezTo>
                    <a:pt x="103" y="738"/>
                    <a:pt x="105" y="737"/>
                    <a:pt x="105" y="736"/>
                  </a:cubicBezTo>
                  <a:cubicBezTo>
                    <a:pt x="106" y="735"/>
                    <a:pt x="105" y="733"/>
                    <a:pt x="104" y="733"/>
                  </a:cubicBezTo>
                  <a:close/>
                  <a:moveTo>
                    <a:pt x="132" y="743"/>
                  </a:moveTo>
                  <a:cubicBezTo>
                    <a:pt x="127" y="742"/>
                    <a:pt x="122" y="740"/>
                    <a:pt x="118" y="738"/>
                  </a:cubicBezTo>
                  <a:cubicBezTo>
                    <a:pt x="116" y="738"/>
                    <a:pt x="115" y="739"/>
                    <a:pt x="114" y="740"/>
                  </a:cubicBezTo>
                  <a:cubicBezTo>
                    <a:pt x="114" y="741"/>
                    <a:pt x="115" y="743"/>
                    <a:pt x="116" y="743"/>
                  </a:cubicBezTo>
                  <a:cubicBezTo>
                    <a:pt x="121" y="745"/>
                    <a:pt x="125" y="746"/>
                    <a:pt x="130" y="748"/>
                  </a:cubicBezTo>
                  <a:cubicBezTo>
                    <a:pt x="132" y="748"/>
                    <a:pt x="133" y="747"/>
                    <a:pt x="133" y="746"/>
                  </a:cubicBezTo>
                  <a:cubicBezTo>
                    <a:pt x="134" y="745"/>
                    <a:pt x="133" y="743"/>
                    <a:pt x="132" y="743"/>
                  </a:cubicBezTo>
                  <a:close/>
                  <a:moveTo>
                    <a:pt x="161" y="749"/>
                  </a:moveTo>
                  <a:cubicBezTo>
                    <a:pt x="156" y="748"/>
                    <a:pt x="151" y="748"/>
                    <a:pt x="146" y="747"/>
                  </a:cubicBezTo>
                  <a:cubicBezTo>
                    <a:pt x="145" y="746"/>
                    <a:pt x="143" y="747"/>
                    <a:pt x="143" y="748"/>
                  </a:cubicBezTo>
                  <a:cubicBezTo>
                    <a:pt x="143" y="750"/>
                    <a:pt x="144" y="751"/>
                    <a:pt x="145" y="751"/>
                  </a:cubicBezTo>
                  <a:cubicBezTo>
                    <a:pt x="150" y="752"/>
                    <a:pt x="155" y="753"/>
                    <a:pt x="160" y="754"/>
                  </a:cubicBezTo>
                  <a:cubicBezTo>
                    <a:pt x="161" y="754"/>
                    <a:pt x="163" y="753"/>
                    <a:pt x="163" y="752"/>
                  </a:cubicBezTo>
                  <a:cubicBezTo>
                    <a:pt x="163" y="750"/>
                    <a:pt x="162" y="749"/>
                    <a:pt x="161" y="749"/>
                  </a:cubicBezTo>
                  <a:close/>
                  <a:moveTo>
                    <a:pt x="190" y="751"/>
                  </a:moveTo>
                  <a:cubicBezTo>
                    <a:pt x="185" y="751"/>
                    <a:pt x="180" y="751"/>
                    <a:pt x="175" y="751"/>
                  </a:cubicBezTo>
                  <a:cubicBezTo>
                    <a:pt x="174" y="750"/>
                    <a:pt x="173" y="751"/>
                    <a:pt x="173" y="753"/>
                  </a:cubicBezTo>
                  <a:cubicBezTo>
                    <a:pt x="173" y="754"/>
                    <a:pt x="174" y="755"/>
                    <a:pt x="175" y="756"/>
                  </a:cubicBezTo>
                  <a:cubicBezTo>
                    <a:pt x="180" y="756"/>
                    <a:pt x="185" y="756"/>
                    <a:pt x="190" y="756"/>
                  </a:cubicBezTo>
                  <a:cubicBezTo>
                    <a:pt x="192" y="756"/>
                    <a:pt x="193" y="755"/>
                    <a:pt x="193" y="754"/>
                  </a:cubicBezTo>
                  <a:cubicBezTo>
                    <a:pt x="193" y="752"/>
                    <a:pt x="192" y="751"/>
                    <a:pt x="190" y="751"/>
                  </a:cubicBezTo>
                  <a:close/>
                  <a:moveTo>
                    <a:pt x="220" y="749"/>
                  </a:moveTo>
                  <a:cubicBezTo>
                    <a:pt x="215" y="750"/>
                    <a:pt x="210" y="750"/>
                    <a:pt x="205" y="751"/>
                  </a:cubicBezTo>
                  <a:cubicBezTo>
                    <a:pt x="204" y="751"/>
                    <a:pt x="203" y="752"/>
                    <a:pt x="203" y="753"/>
                  </a:cubicBezTo>
                  <a:cubicBezTo>
                    <a:pt x="203" y="755"/>
                    <a:pt x="204" y="756"/>
                    <a:pt x="205" y="756"/>
                  </a:cubicBezTo>
                  <a:cubicBezTo>
                    <a:pt x="210" y="755"/>
                    <a:pt x="215" y="755"/>
                    <a:pt x="221" y="754"/>
                  </a:cubicBezTo>
                  <a:cubicBezTo>
                    <a:pt x="222" y="754"/>
                    <a:pt x="223" y="753"/>
                    <a:pt x="223" y="751"/>
                  </a:cubicBezTo>
                  <a:cubicBezTo>
                    <a:pt x="223" y="750"/>
                    <a:pt x="221" y="749"/>
                    <a:pt x="220" y="749"/>
                  </a:cubicBezTo>
                  <a:close/>
                  <a:moveTo>
                    <a:pt x="249" y="744"/>
                  </a:moveTo>
                  <a:cubicBezTo>
                    <a:pt x="244" y="745"/>
                    <a:pt x="239" y="746"/>
                    <a:pt x="235" y="747"/>
                  </a:cubicBezTo>
                  <a:cubicBezTo>
                    <a:pt x="233" y="747"/>
                    <a:pt x="232" y="749"/>
                    <a:pt x="233" y="750"/>
                  </a:cubicBezTo>
                  <a:cubicBezTo>
                    <a:pt x="233" y="751"/>
                    <a:pt x="234" y="752"/>
                    <a:pt x="235" y="752"/>
                  </a:cubicBezTo>
                  <a:cubicBezTo>
                    <a:pt x="240" y="751"/>
                    <a:pt x="245" y="750"/>
                    <a:pt x="250" y="749"/>
                  </a:cubicBezTo>
                  <a:cubicBezTo>
                    <a:pt x="252" y="748"/>
                    <a:pt x="252" y="747"/>
                    <a:pt x="252" y="745"/>
                  </a:cubicBezTo>
                  <a:cubicBezTo>
                    <a:pt x="252" y="744"/>
                    <a:pt x="250" y="743"/>
                    <a:pt x="249" y="744"/>
                  </a:cubicBezTo>
                  <a:close/>
                  <a:moveTo>
                    <a:pt x="245" y="767"/>
                  </a:moveTo>
                  <a:cubicBezTo>
                    <a:pt x="246" y="763"/>
                    <a:pt x="248" y="758"/>
                    <a:pt x="251" y="754"/>
                  </a:cubicBezTo>
                  <a:cubicBezTo>
                    <a:pt x="252" y="753"/>
                    <a:pt x="251" y="751"/>
                    <a:pt x="250" y="751"/>
                  </a:cubicBezTo>
                  <a:cubicBezTo>
                    <a:pt x="249" y="750"/>
                    <a:pt x="247" y="750"/>
                    <a:pt x="247" y="751"/>
                  </a:cubicBezTo>
                  <a:cubicBezTo>
                    <a:pt x="244" y="756"/>
                    <a:pt x="242" y="761"/>
                    <a:pt x="240" y="766"/>
                  </a:cubicBezTo>
                  <a:cubicBezTo>
                    <a:pt x="240" y="767"/>
                    <a:pt x="241" y="768"/>
                    <a:pt x="242" y="769"/>
                  </a:cubicBezTo>
                  <a:cubicBezTo>
                    <a:pt x="243" y="769"/>
                    <a:pt x="245" y="768"/>
                    <a:pt x="245" y="767"/>
                  </a:cubicBezTo>
                  <a:close/>
                  <a:moveTo>
                    <a:pt x="244" y="796"/>
                  </a:moveTo>
                  <a:cubicBezTo>
                    <a:pt x="243" y="791"/>
                    <a:pt x="243" y="787"/>
                    <a:pt x="243" y="783"/>
                  </a:cubicBezTo>
                  <a:cubicBezTo>
                    <a:pt x="243" y="782"/>
                    <a:pt x="243" y="782"/>
                    <a:pt x="243" y="781"/>
                  </a:cubicBezTo>
                  <a:cubicBezTo>
                    <a:pt x="243" y="780"/>
                    <a:pt x="242" y="779"/>
                    <a:pt x="241" y="779"/>
                  </a:cubicBezTo>
                  <a:cubicBezTo>
                    <a:pt x="239" y="779"/>
                    <a:pt x="238" y="780"/>
                    <a:pt x="238" y="781"/>
                  </a:cubicBezTo>
                  <a:cubicBezTo>
                    <a:pt x="238" y="782"/>
                    <a:pt x="238" y="782"/>
                    <a:pt x="238" y="783"/>
                  </a:cubicBezTo>
                  <a:cubicBezTo>
                    <a:pt x="238" y="787"/>
                    <a:pt x="238" y="792"/>
                    <a:pt x="239" y="797"/>
                  </a:cubicBezTo>
                  <a:cubicBezTo>
                    <a:pt x="239" y="798"/>
                    <a:pt x="241" y="799"/>
                    <a:pt x="242" y="799"/>
                  </a:cubicBezTo>
                  <a:cubicBezTo>
                    <a:pt x="243" y="798"/>
                    <a:pt x="244" y="797"/>
                    <a:pt x="244" y="796"/>
                  </a:cubicBezTo>
                  <a:close/>
                  <a:moveTo>
                    <a:pt x="253" y="824"/>
                  </a:moveTo>
                  <a:cubicBezTo>
                    <a:pt x="251" y="819"/>
                    <a:pt x="249" y="814"/>
                    <a:pt x="248" y="810"/>
                  </a:cubicBezTo>
                  <a:cubicBezTo>
                    <a:pt x="247" y="809"/>
                    <a:pt x="246" y="808"/>
                    <a:pt x="245" y="808"/>
                  </a:cubicBezTo>
                  <a:cubicBezTo>
                    <a:pt x="243" y="809"/>
                    <a:pt x="243" y="810"/>
                    <a:pt x="243" y="811"/>
                  </a:cubicBezTo>
                  <a:cubicBezTo>
                    <a:pt x="245" y="816"/>
                    <a:pt x="247" y="821"/>
                    <a:pt x="249" y="826"/>
                  </a:cubicBezTo>
                  <a:cubicBezTo>
                    <a:pt x="249" y="827"/>
                    <a:pt x="251" y="827"/>
                    <a:pt x="252" y="827"/>
                  </a:cubicBezTo>
                  <a:cubicBezTo>
                    <a:pt x="253" y="826"/>
                    <a:pt x="254" y="825"/>
                    <a:pt x="253" y="824"/>
                  </a:cubicBezTo>
                  <a:close/>
                  <a:moveTo>
                    <a:pt x="268" y="849"/>
                  </a:moveTo>
                  <a:cubicBezTo>
                    <a:pt x="265" y="845"/>
                    <a:pt x="263" y="841"/>
                    <a:pt x="260" y="837"/>
                  </a:cubicBezTo>
                  <a:cubicBezTo>
                    <a:pt x="259" y="835"/>
                    <a:pt x="258" y="835"/>
                    <a:pt x="257" y="836"/>
                  </a:cubicBezTo>
                  <a:cubicBezTo>
                    <a:pt x="256" y="836"/>
                    <a:pt x="255" y="838"/>
                    <a:pt x="256" y="839"/>
                  </a:cubicBezTo>
                  <a:cubicBezTo>
                    <a:pt x="258" y="844"/>
                    <a:pt x="261" y="848"/>
                    <a:pt x="264" y="852"/>
                  </a:cubicBezTo>
                  <a:cubicBezTo>
                    <a:pt x="265" y="853"/>
                    <a:pt x="266" y="853"/>
                    <a:pt x="267" y="853"/>
                  </a:cubicBezTo>
                  <a:cubicBezTo>
                    <a:pt x="269" y="852"/>
                    <a:pt x="269" y="850"/>
                    <a:pt x="268" y="849"/>
                  </a:cubicBezTo>
                  <a:close/>
                  <a:moveTo>
                    <a:pt x="286" y="873"/>
                  </a:moveTo>
                  <a:cubicBezTo>
                    <a:pt x="283" y="869"/>
                    <a:pt x="280" y="865"/>
                    <a:pt x="277" y="861"/>
                  </a:cubicBezTo>
                  <a:cubicBezTo>
                    <a:pt x="276" y="860"/>
                    <a:pt x="274" y="860"/>
                    <a:pt x="273" y="861"/>
                  </a:cubicBezTo>
                  <a:cubicBezTo>
                    <a:pt x="272" y="862"/>
                    <a:pt x="272" y="863"/>
                    <a:pt x="273" y="864"/>
                  </a:cubicBezTo>
                  <a:cubicBezTo>
                    <a:pt x="276" y="868"/>
                    <a:pt x="279" y="872"/>
                    <a:pt x="282" y="876"/>
                  </a:cubicBezTo>
                  <a:cubicBezTo>
                    <a:pt x="283" y="877"/>
                    <a:pt x="285" y="877"/>
                    <a:pt x="286" y="876"/>
                  </a:cubicBezTo>
                  <a:cubicBezTo>
                    <a:pt x="287" y="875"/>
                    <a:pt x="287" y="874"/>
                    <a:pt x="286" y="873"/>
                  </a:cubicBezTo>
                  <a:close/>
                  <a:moveTo>
                    <a:pt x="307" y="894"/>
                  </a:moveTo>
                  <a:cubicBezTo>
                    <a:pt x="303" y="891"/>
                    <a:pt x="300" y="887"/>
                    <a:pt x="296" y="884"/>
                  </a:cubicBezTo>
                  <a:cubicBezTo>
                    <a:pt x="295" y="883"/>
                    <a:pt x="294" y="883"/>
                    <a:pt x="293" y="884"/>
                  </a:cubicBezTo>
                  <a:cubicBezTo>
                    <a:pt x="292" y="885"/>
                    <a:pt x="292" y="886"/>
                    <a:pt x="293" y="887"/>
                  </a:cubicBezTo>
                  <a:cubicBezTo>
                    <a:pt x="296" y="891"/>
                    <a:pt x="300" y="895"/>
                    <a:pt x="303" y="898"/>
                  </a:cubicBezTo>
                  <a:cubicBezTo>
                    <a:pt x="305" y="899"/>
                    <a:pt x="306" y="899"/>
                    <a:pt x="307" y="898"/>
                  </a:cubicBezTo>
                  <a:cubicBezTo>
                    <a:pt x="308" y="897"/>
                    <a:pt x="308" y="895"/>
                    <a:pt x="307" y="894"/>
                  </a:cubicBezTo>
                  <a:close/>
                  <a:moveTo>
                    <a:pt x="330" y="913"/>
                  </a:moveTo>
                  <a:cubicBezTo>
                    <a:pt x="326" y="910"/>
                    <a:pt x="322" y="907"/>
                    <a:pt x="318" y="904"/>
                  </a:cubicBezTo>
                  <a:cubicBezTo>
                    <a:pt x="317" y="903"/>
                    <a:pt x="316" y="903"/>
                    <a:pt x="315" y="904"/>
                  </a:cubicBezTo>
                  <a:cubicBezTo>
                    <a:pt x="314" y="905"/>
                    <a:pt x="314" y="907"/>
                    <a:pt x="315" y="908"/>
                  </a:cubicBezTo>
                  <a:cubicBezTo>
                    <a:pt x="319" y="911"/>
                    <a:pt x="323" y="914"/>
                    <a:pt x="327" y="917"/>
                  </a:cubicBezTo>
                  <a:cubicBezTo>
                    <a:pt x="328" y="918"/>
                    <a:pt x="330" y="917"/>
                    <a:pt x="331" y="916"/>
                  </a:cubicBezTo>
                  <a:cubicBezTo>
                    <a:pt x="331" y="915"/>
                    <a:pt x="331" y="914"/>
                    <a:pt x="330" y="913"/>
                  </a:cubicBezTo>
                  <a:close/>
                  <a:moveTo>
                    <a:pt x="355" y="929"/>
                  </a:moveTo>
                  <a:cubicBezTo>
                    <a:pt x="351" y="926"/>
                    <a:pt x="346" y="924"/>
                    <a:pt x="342" y="921"/>
                  </a:cubicBezTo>
                  <a:cubicBezTo>
                    <a:pt x="341" y="920"/>
                    <a:pt x="340" y="921"/>
                    <a:pt x="339" y="922"/>
                  </a:cubicBezTo>
                  <a:cubicBezTo>
                    <a:pt x="338" y="923"/>
                    <a:pt x="338" y="925"/>
                    <a:pt x="340" y="925"/>
                  </a:cubicBezTo>
                  <a:cubicBezTo>
                    <a:pt x="344" y="928"/>
                    <a:pt x="348" y="931"/>
                    <a:pt x="352" y="933"/>
                  </a:cubicBezTo>
                  <a:cubicBezTo>
                    <a:pt x="354" y="934"/>
                    <a:pt x="355" y="934"/>
                    <a:pt x="356" y="932"/>
                  </a:cubicBezTo>
                  <a:cubicBezTo>
                    <a:pt x="357" y="931"/>
                    <a:pt x="356" y="930"/>
                    <a:pt x="355" y="929"/>
                  </a:cubicBezTo>
                  <a:close/>
                  <a:moveTo>
                    <a:pt x="381" y="943"/>
                  </a:moveTo>
                  <a:cubicBezTo>
                    <a:pt x="377" y="941"/>
                    <a:pt x="372" y="939"/>
                    <a:pt x="368" y="936"/>
                  </a:cubicBezTo>
                  <a:cubicBezTo>
                    <a:pt x="367" y="936"/>
                    <a:pt x="365" y="936"/>
                    <a:pt x="365" y="937"/>
                  </a:cubicBezTo>
                  <a:cubicBezTo>
                    <a:pt x="364" y="939"/>
                    <a:pt x="364" y="940"/>
                    <a:pt x="366" y="941"/>
                  </a:cubicBezTo>
                  <a:cubicBezTo>
                    <a:pt x="370" y="943"/>
                    <a:pt x="375" y="945"/>
                    <a:pt x="379" y="947"/>
                  </a:cubicBezTo>
                  <a:cubicBezTo>
                    <a:pt x="380" y="948"/>
                    <a:pt x="382" y="947"/>
                    <a:pt x="382" y="946"/>
                  </a:cubicBezTo>
                  <a:cubicBezTo>
                    <a:pt x="383" y="945"/>
                    <a:pt x="383" y="943"/>
                    <a:pt x="381" y="943"/>
                  </a:cubicBezTo>
                  <a:close/>
                  <a:moveTo>
                    <a:pt x="409" y="954"/>
                  </a:moveTo>
                  <a:cubicBezTo>
                    <a:pt x="404" y="952"/>
                    <a:pt x="400" y="951"/>
                    <a:pt x="395" y="949"/>
                  </a:cubicBezTo>
                  <a:cubicBezTo>
                    <a:pt x="394" y="948"/>
                    <a:pt x="392" y="949"/>
                    <a:pt x="392" y="950"/>
                  </a:cubicBezTo>
                  <a:cubicBezTo>
                    <a:pt x="391" y="951"/>
                    <a:pt x="392" y="953"/>
                    <a:pt x="393" y="953"/>
                  </a:cubicBezTo>
                  <a:cubicBezTo>
                    <a:pt x="398" y="955"/>
                    <a:pt x="402" y="957"/>
                    <a:pt x="407" y="959"/>
                  </a:cubicBezTo>
                  <a:cubicBezTo>
                    <a:pt x="408" y="959"/>
                    <a:pt x="410" y="959"/>
                    <a:pt x="410" y="957"/>
                  </a:cubicBezTo>
                  <a:cubicBezTo>
                    <a:pt x="411" y="956"/>
                    <a:pt x="410" y="955"/>
                    <a:pt x="409" y="954"/>
                  </a:cubicBezTo>
                  <a:close/>
                  <a:moveTo>
                    <a:pt x="437" y="962"/>
                  </a:moveTo>
                  <a:cubicBezTo>
                    <a:pt x="433" y="961"/>
                    <a:pt x="428" y="960"/>
                    <a:pt x="423" y="959"/>
                  </a:cubicBezTo>
                  <a:cubicBezTo>
                    <a:pt x="422" y="958"/>
                    <a:pt x="420" y="959"/>
                    <a:pt x="420" y="960"/>
                  </a:cubicBezTo>
                  <a:cubicBezTo>
                    <a:pt x="420" y="962"/>
                    <a:pt x="420" y="963"/>
                    <a:pt x="422" y="963"/>
                  </a:cubicBezTo>
                  <a:cubicBezTo>
                    <a:pt x="426" y="965"/>
                    <a:pt x="431" y="966"/>
                    <a:pt x="436" y="967"/>
                  </a:cubicBezTo>
                  <a:cubicBezTo>
                    <a:pt x="438" y="967"/>
                    <a:pt x="439" y="967"/>
                    <a:pt x="439" y="965"/>
                  </a:cubicBezTo>
                  <a:cubicBezTo>
                    <a:pt x="440" y="964"/>
                    <a:pt x="439" y="963"/>
                    <a:pt x="437" y="962"/>
                  </a:cubicBezTo>
                  <a:close/>
                  <a:moveTo>
                    <a:pt x="467" y="967"/>
                  </a:moveTo>
                  <a:cubicBezTo>
                    <a:pt x="462" y="966"/>
                    <a:pt x="457" y="966"/>
                    <a:pt x="452" y="965"/>
                  </a:cubicBezTo>
                  <a:cubicBezTo>
                    <a:pt x="451" y="965"/>
                    <a:pt x="449" y="966"/>
                    <a:pt x="449" y="967"/>
                  </a:cubicBezTo>
                  <a:cubicBezTo>
                    <a:pt x="449" y="968"/>
                    <a:pt x="450" y="970"/>
                    <a:pt x="451" y="970"/>
                  </a:cubicBezTo>
                  <a:cubicBezTo>
                    <a:pt x="456" y="971"/>
                    <a:pt x="461" y="971"/>
                    <a:pt x="466" y="972"/>
                  </a:cubicBezTo>
                  <a:cubicBezTo>
                    <a:pt x="468" y="972"/>
                    <a:pt x="469" y="971"/>
                    <a:pt x="469" y="970"/>
                  </a:cubicBezTo>
                  <a:cubicBezTo>
                    <a:pt x="469" y="968"/>
                    <a:pt x="468" y="967"/>
                    <a:pt x="467" y="967"/>
                  </a:cubicBezTo>
                  <a:close/>
                  <a:moveTo>
                    <a:pt x="496" y="967"/>
                  </a:moveTo>
                  <a:cubicBezTo>
                    <a:pt x="494" y="968"/>
                    <a:pt x="491" y="968"/>
                    <a:pt x="488" y="968"/>
                  </a:cubicBezTo>
                  <a:cubicBezTo>
                    <a:pt x="487" y="968"/>
                    <a:pt x="486" y="968"/>
                    <a:pt x="485" y="968"/>
                  </a:cubicBezTo>
                  <a:cubicBezTo>
                    <a:pt x="483" y="968"/>
                    <a:pt x="482" y="968"/>
                    <a:pt x="481" y="968"/>
                  </a:cubicBezTo>
                  <a:cubicBezTo>
                    <a:pt x="480" y="968"/>
                    <a:pt x="479" y="969"/>
                    <a:pt x="479" y="970"/>
                  </a:cubicBezTo>
                  <a:cubicBezTo>
                    <a:pt x="479" y="971"/>
                    <a:pt x="480" y="973"/>
                    <a:pt x="481" y="973"/>
                  </a:cubicBezTo>
                  <a:cubicBezTo>
                    <a:pt x="482" y="973"/>
                    <a:pt x="483" y="973"/>
                    <a:pt x="485" y="973"/>
                  </a:cubicBezTo>
                  <a:cubicBezTo>
                    <a:pt x="486" y="973"/>
                    <a:pt x="487" y="973"/>
                    <a:pt x="489" y="973"/>
                  </a:cubicBezTo>
                  <a:cubicBezTo>
                    <a:pt x="491" y="973"/>
                    <a:pt x="494" y="972"/>
                    <a:pt x="496" y="972"/>
                  </a:cubicBezTo>
                  <a:cubicBezTo>
                    <a:pt x="498" y="972"/>
                    <a:pt x="499" y="971"/>
                    <a:pt x="499" y="970"/>
                  </a:cubicBezTo>
                  <a:cubicBezTo>
                    <a:pt x="499" y="968"/>
                    <a:pt x="498" y="967"/>
                    <a:pt x="496" y="967"/>
                  </a:cubicBezTo>
                  <a:close/>
                  <a:moveTo>
                    <a:pt x="526" y="965"/>
                  </a:moveTo>
                  <a:cubicBezTo>
                    <a:pt x="521" y="965"/>
                    <a:pt x="516" y="966"/>
                    <a:pt x="511" y="966"/>
                  </a:cubicBezTo>
                  <a:cubicBezTo>
                    <a:pt x="510" y="966"/>
                    <a:pt x="509" y="968"/>
                    <a:pt x="509" y="969"/>
                  </a:cubicBezTo>
                  <a:cubicBezTo>
                    <a:pt x="509" y="970"/>
                    <a:pt x="510" y="971"/>
                    <a:pt x="512" y="971"/>
                  </a:cubicBezTo>
                  <a:cubicBezTo>
                    <a:pt x="517" y="971"/>
                    <a:pt x="522" y="970"/>
                    <a:pt x="527" y="969"/>
                  </a:cubicBezTo>
                  <a:cubicBezTo>
                    <a:pt x="528" y="969"/>
                    <a:pt x="529" y="968"/>
                    <a:pt x="529" y="967"/>
                  </a:cubicBezTo>
                  <a:cubicBezTo>
                    <a:pt x="528" y="965"/>
                    <a:pt x="527" y="964"/>
                    <a:pt x="526" y="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0" name="组合 429"/>
          <p:cNvGrpSpPr/>
          <p:nvPr/>
        </p:nvGrpSpPr>
        <p:grpSpPr>
          <a:xfrm>
            <a:off x="-123353" y="3244849"/>
            <a:ext cx="3279775" cy="3987801"/>
            <a:chOff x="236687" y="-17115"/>
            <a:chExt cx="3279775" cy="3987801"/>
          </a:xfrm>
        </p:grpSpPr>
        <p:sp>
          <p:nvSpPr>
            <p:cNvPr id="431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457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8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9" name="Picture 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" name="Picture 3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12" name="Picture 8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" name="Picture 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" name="Picture 8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" name="Picture 8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24" name="Picture 9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" name="Picture 9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6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626" name="Picture 20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7" name="Picture 20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8" name="Picture 20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9" name="Picture 2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0" name="Picture 20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1" name="Picture 20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2" name="Picture 207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3" name="Picture 208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" name="Picture 20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" name="Picture 210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211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7" name="Picture 212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8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643" name="Picture 218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4" name="Picture 219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" name="Picture 220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6" name="Picture 221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7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8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9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0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1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2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3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4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5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6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8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9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0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1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2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3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4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5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6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7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8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9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0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1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2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3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4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5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6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7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8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9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0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1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2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3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4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5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7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8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9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3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4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5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706" name="Picture 281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7" name="Picture 282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8" name="Picture 283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9" name="Picture 284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0" name="Picture 285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1" name="Picture 286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2" name="Picture 287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3" name="Picture 288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4" name="Picture 289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5" name="Picture 290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8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0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1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2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3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4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5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6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7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8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9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0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1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3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4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5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6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7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4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5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6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7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8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9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0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1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2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3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4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5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6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7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8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9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0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1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2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3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4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5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6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7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8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9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0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1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2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3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4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5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6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7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8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9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0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1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2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3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4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5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6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7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8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9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0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1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2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3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814" name="Picture 389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5" name="Picture 390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6" name="Picture 391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7" name="Picture 392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8" name="Picture 393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" name="Picture 394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" name="Picture 395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" name="Picture 396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3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4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5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8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9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0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1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2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3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4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5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6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7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8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9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0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1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2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43" name="TextBox 5"/>
          <p:cNvSpPr txBox="1">
            <a:spLocks noChangeArrowheads="1"/>
          </p:cNvSpPr>
          <p:nvPr/>
        </p:nvSpPr>
        <p:spPr bwMode="auto">
          <a:xfrm>
            <a:off x="5451994" y="3102578"/>
            <a:ext cx="2872581" cy="54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3200" dirty="0">
                <a:solidFill>
                  <a:srgbClr val="1C8E5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altLang="zh-CN" sz="3200" dirty="0">
              <a:solidFill>
                <a:srgbClr val="1C8E5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4" name="Text Placeholder 3"/>
          <p:cNvSpPr txBox="1">
            <a:spLocks/>
          </p:cNvSpPr>
          <p:nvPr/>
        </p:nvSpPr>
        <p:spPr>
          <a:xfrm>
            <a:off x="5451999" y="3642067"/>
            <a:ext cx="3381321" cy="6489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313">
              <a:spcBef>
                <a:spcPct val="20000"/>
              </a:spcBef>
              <a:defRPr/>
            </a:pPr>
            <a:r>
              <a:rPr lang="en-US" sz="1406" dirty="0">
                <a:solidFill>
                  <a:srgbClr val="1C8E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but the majority </a:t>
            </a:r>
            <a:r>
              <a:rPr lang="en-US" sz="1406" dirty="0" err="1">
                <a:solidFill>
                  <a:srgbClr val="1C8E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havesuffered</a:t>
            </a:r>
            <a:r>
              <a:rPr lang="en-US" sz="1406" dirty="0">
                <a:solidFill>
                  <a:srgbClr val="1C8E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alteration in some form, by injected.</a:t>
            </a:r>
          </a:p>
        </p:txBody>
      </p:sp>
      <p:sp>
        <p:nvSpPr>
          <p:cNvPr id="845" name="TextBox 6"/>
          <p:cNvSpPr txBox="1">
            <a:spLocks noChangeArrowheads="1"/>
          </p:cNvSpPr>
          <p:nvPr/>
        </p:nvSpPr>
        <p:spPr bwMode="auto">
          <a:xfrm>
            <a:off x="4245986" y="3009059"/>
            <a:ext cx="1043131" cy="95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621" dirty="0" smtClean="0">
                <a:solidFill>
                  <a:srgbClr val="1C8E5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altLang="zh-CN" sz="5621" dirty="0">
              <a:solidFill>
                <a:srgbClr val="1C8E5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69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" grpId="0"/>
      <p:bldP spid="844" grpId="0"/>
      <p:bldP spid="8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>
            <a:spLocks/>
          </p:cNvSpPr>
          <p:nvPr/>
        </p:nvSpPr>
        <p:spPr bwMode="auto">
          <a:xfrm>
            <a:off x="4218110" y="2071773"/>
            <a:ext cx="4397134" cy="1187385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354" y="3540129"/>
            <a:ext cx="3227211" cy="1017532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6" name="Freeform 2353"/>
          <p:cNvSpPr>
            <a:spLocks/>
          </p:cNvSpPr>
          <p:nvPr/>
        </p:nvSpPr>
        <p:spPr bwMode="auto">
          <a:xfrm>
            <a:off x="5395969" y="4795774"/>
            <a:ext cx="2404931" cy="784181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7" name="Freeform 2354"/>
          <p:cNvSpPr>
            <a:spLocks/>
          </p:cNvSpPr>
          <p:nvPr/>
        </p:nvSpPr>
        <p:spPr bwMode="auto">
          <a:xfrm>
            <a:off x="5600746" y="5145003"/>
            <a:ext cx="2214442" cy="110007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8" name="Freeform 2355"/>
          <p:cNvSpPr>
            <a:spLocks/>
          </p:cNvSpPr>
          <p:nvPr/>
        </p:nvSpPr>
        <p:spPr bwMode="auto">
          <a:xfrm>
            <a:off x="5349935" y="3887773"/>
            <a:ext cx="2890680" cy="1438196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9" name="Freeform 2356"/>
          <p:cNvSpPr>
            <a:spLocks/>
          </p:cNvSpPr>
          <p:nvPr/>
        </p:nvSpPr>
        <p:spPr bwMode="auto">
          <a:xfrm>
            <a:off x="4932445" y="2451165"/>
            <a:ext cx="3706610" cy="1844574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1977" y="2875004"/>
            <a:ext cx="687351" cy="2784322"/>
            <a:chOff x="7312026" y="2874963"/>
            <a:chExt cx="687388" cy="2784475"/>
          </a:xfrm>
          <a:solidFill>
            <a:schemeClr val="bg1"/>
          </a:solidFill>
        </p:grpSpPr>
        <p:sp>
          <p:nvSpPr>
            <p:cNvPr id="4150" name="Freeform 2357"/>
            <p:cNvSpPr>
              <a:spLocks/>
            </p:cNvSpPr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35" tIns="45717" rIns="91435" bIns="4571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4" name="任意多边形 2433"/>
            <p:cNvSpPr>
              <a:spLocks/>
            </p:cNvSpPr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35" tIns="45717" rIns="91435" bIns="45717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3" name="任意多边形 2432"/>
            <p:cNvSpPr>
              <a:spLocks/>
            </p:cNvSpPr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35" tIns="45717" rIns="91435" bIns="45717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1222" y="2343203"/>
            <a:ext cx="2459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1224" y="2077751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1581222" y="4945944"/>
            <a:ext cx="2459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1224" y="468049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8990604" y="3736160"/>
            <a:ext cx="2459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606" y="3470708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4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组合 421"/>
          <p:cNvGrpSpPr/>
          <p:nvPr/>
        </p:nvGrpSpPr>
        <p:grpSpPr>
          <a:xfrm>
            <a:off x="617215" y="916975"/>
            <a:ext cx="3023069" cy="1564003"/>
            <a:chOff x="1819275" y="1143000"/>
            <a:chExt cx="2867025" cy="1483273"/>
          </a:xfrm>
        </p:grpSpPr>
        <p:sp>
          <p:nvSpPr>
            <p:cNvPr id="423" name="矩形 422"/>
            <p:cNvSpPr/>
            <p:nvPr/>
          </p:nvSpPr>
          <p:spPr>
            <a:xfrm>
              <a:off x="1819275" y="1143000"/>
              <a:ext cx="2590800" cy="126682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C8E5F"/>
                </a:solidFill>
              </a:endParaRPr>
            </a:p>
          </p:txBody>
        </p:sp>
        <p:sp>
          <p:nvSpPr>
            <p:cNvPr id="424" name="矩形 423"/>
            <p:cNvSpPr/>
            <p:nvPr/>
          </p:nvSpPr>
          <p:spPr>
            <a:xfrm>
              <a:off x="2095500" y="1359448"/>
              <a:ext cx="2590800" cy="126682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327" b="1" dirty="0">
                <a:solidFill>
                  <a:srgbClr val="1C8E5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5" name="文本框 424"/>
          <p:cNvSpPr txBox="1"/>
          <p:nvPr/>
        </p:nvSpPr>
        <p:spPr>
          <a:xfrm>
            <a:off x="667688" y="2667508"/>
            <a:ext cx="2922123" cy="707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1C8E5F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4000" dirty="0">
              <a:solidFill>
                <a:srgbClr val="1C8E5F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sp>
        <p:nvSpPr>
          <p:cNvPr id="426" name="剪去单角的矩形 22"/>
          <p:cNvSpPr/>
          <p:nvPr/>
        </p:nvSpPr>
        <p:spPr>
          <a:xfrm>
            <a:off x="5081408" y="2074781"/>
            <a:ext cx="4368886" cy="657322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" fmla="*/ 0 w 4772025"/>
              <a:gd name="connsiteY0" fmla="*/ 0 h 476250"/>
              <a:gd name="connsiteX1" fmla="*/ 4568823 w 4772025"/>
              <a:gd name="connsiteY1" fmla="*/ 0 h 476250"/>
              <a:gd name="connsiteX2" fmla="*/ 4772025 w 4772025"/>
              <a:gd name="connsiteY2" fmla="*/ 241302 h 476250"/>
              <a:gd name="connsiteX3" fmla="*/ 4648200 w 4772025"/>
              <a:gd name="connsiteY3" fmla="*/ 476250 h 476250"/>
              <a:gd name="connsiteX4" fmla="*/ 0 w 4772025"/>
              <a:gd name="connsiteY4" fmla="*/ 476250 h 476250"/>
              <a:gd name="connsiteX5" fmla="*/ 0 w 4772025"/>
              <a:gd name="connsiteY5" fmla="*/ 0 h 476250"/>
              <a:gd name="connsiteX0" fmla="*/ 0 w 4767262"/>
              <a:gd name="connsiteY0" fmla="*/ 0 h 476250"/>
              <a:gd name="connsiteX1" fmla="*/ 4568823 w 4767262"/>
              <a:gd name="connsiteY1" fmla="*/ 0 h 476250"/>
              <a:gd name="connsiteX2" fmla="*/ 4767262 w 4767262"/>
              <a:gd name="connsiteY2" fmla="*/ 207964 h 476250"/>
              <a:gd name="connsiteX3" fmla="*/ 4648200 w 4767262"/>
              <a:gd name="connsiteY3" fmla="*/ 476250 h 476250"/>
              <a:gd name="connsiteX4" fmla="*/ 0 w 4767262"/>
              <a:gd name="connsiteY4" fmla="*/ 476250 h 476250"/>
              <a:gd name="connsiteX5" fmla="*/ 0 w 4767262"/>
              <a:gd name="connsiteY5" fmla="*/ 0 h 476250"/>
              <a:gd name="connsiteX0" fmla="*/ 0 w 4872037"/>
              <a:gd name="connsiteY0" fmla="*/ 0 h 476250"/>
              <a:gd name="connsiteX1" fmla="*/ 4568823 w 4872037"/>
              <a:gd name="connsiteY1" fmla="*/ 0 h 476250"/>
              <a:gd name="connsiteX2" fmla="*/ 4872037 w 4872037"/>
              <a:gd name="connsiteY2" fmla="*/ 231777 h 476250"/>
              <a:gd name="connsiteX3" fmla="*/ 4648200 w 4872037"/>
              <a:gd name="connsiteY3" fmla="*/ 476250 h 476250"/>
              <a:gd name="connsiteX4" fmla="*/ 0 w 4872037"/>
              <a:gd name="connsiteY4" fmla="*/ 476250 h 476250"/>
              <a:gd name="connsiteX5" fmla="*/ 0 w 4872037"/>
              <a:gd name="connsiteY5" fmla="*/ 0 h 476250"/>
              <a:gd name="connsiteX0" fmla="*/ 0 w 4872037"/>
              <a:gd name="connsiteY0" fmla="*/ 0 h 481012"/>
              <a:gd name="connsiteX1" fmla="*/ 4568823 w 4872037"/>
              <a:gd name="connsiteY1" fmla="*/ 0 h 481012"/>
              <a:gd name="connsiteX2" fmla="*/ 4872037 w 4872037"/>
              <a:gd name="connsiteY2" fmla="*/ 231777 h 481012"/>
              <a:gd name="connsiteX3" fmla="*/ 4586288 w 4872037"/>
              <a:gd name="connsiteY3" fmla="*/ 481012 h 481012"/>
              <a:gd name="connsiteX4" fmla="*/ 0 w 4872037"/>
              <a:gd name="connsiteY4" fmla="*/ 476250 h 481012"/>
              <a:gd name="connsiteX5" fmla="*/ 0 w 4872037"/>
              <a:gd name="connsiteY5" fmla="*/ 0 h 481012"/>
              <a:gd name="connsiteX0" fmla="*/ 0 w 4872037"/>
              <a:gd name="connsiteY0" fmla="*/ 0 h 485775"/>
              <a:gd name="connsiteX1" fmla="*/ 4568823 w 4872037"/>
              <a:gd name="connsiteY1" fmla="*/ 0 h 485775"/>
              <a:gd name="connsiteX2" fmla="*/ 4872037 w 4872037"/>
              <a:gd name="connsiteY2" fmla="*/ 231777 h 485775"/>
              <a:gd name="connsiteX3" fmla="*/ 4581525 w 4872037"/>
              <a:gd name="connsiteY3" fmla="*/ 485775 h 485775"/>
              <a:gd name="connsiteX4" fmla="*/ 0 w 4872037"/>
              <a:gd name="connsiteY4" fmla="*/ 476250 h 485775"/>
              <a:gd name="connsiteX5" fmla="*/ 0 w 4872037"/>
              <a:gd name="connsiteY5" fmla="*/ 0 h 485775"/>
              <a:gd name="connsiteX0" fmla="*/ 0 w 4872037"/>
              <a:gd name="connsiteY0" fmla="*/ 0 h 490538"/>
              <a:gd name="connsiteX1" fmla="*/ 4568823 w 4872037"/>
              <a:gd name="connsiteY1" fmla="*/ 0 h 490538"/>
              <a:gd name="connsiteX2" fmla="*/ 4872037 w 4872037"/>
              <a:gd name="connsiteY2" fmla="*/ 231777 h 490538"/>
              <a:gd name="connsiteX3" fmla="*/ 4567237 w 4872037"/>
              <a:gd name="connsiteY3" fmla="*/ 490538 h 490538"/>
              <a:gd name="connsiteX4" fmla="*/ 0 w 4872037"/>
              <a:gd name="connsiteY4" fmla="*/ 476250 h 490538"/>
              <a:gd name="connsiteX5" fmla="*/ 0 w 4872037"/>
              <a:gd name="connsiteY5" fmla="*/ 0 h 490538"/>
              <a:gd name="connsiteX0" fmla="*/ 0 w 4876800"/>
              <a:gd name="connsiteY0" fmla="*/ 0 h 490538"/>
              <a:gd name="connsiteX1" fmla="*/ 4568823 w 4876800"/>
              <a:gd name="connsiteY1" fmla="*/ 0 h 490538"/>
              <a:gd name="connsiteX2" fmla="*/ 4876800 w 4876800"/>
              <a:gd name="connsiteY2" fmla="*/ 236540 h 490538"/>
              <a:gd name="connsiteX3" fmla="*/ 4567237 w 4876800"/>
              <a:gd name="connsiteY3" fmla="*/ 490538 h 490538"/>
              <a:gd name="connsiteX4" fmla="*/ 0 w 4876800"/>
              <a:gd name="connsiteY4" fmla="*/ 476250 h 490538"/>
              <a:gd name="connsiteX5" fmla="*/ 0 w 4876800"/>
              <a:gd name="connsiteY5" fmla="*/ 0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7" name="六边形 426"/>
          <p:cNvSpPr/>
          <p:nvPr/>
        </p:nvSpPr>
        <p:spPr>
          <a:xfrm>
            <a:off x="4359938" y="2005882"/>
            <a:ext cx="922339" cy="795121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01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428" name="矩形 427"/>
          <p:cNvSpPr/>
          <p:nvPr/>
        </p:nvSpPr>
        <p:spPr>
          <a:xfrm>
            <a:off x="5622390" y="2125474"/>
            <a:ext cx="2338813" cy="52315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846" name="剪去单角的矩形 22"/>
          <p:cNvSpPr/>
          <p:nvPr/>
        </p:nvSpPr>
        <p:spPr>
          <a:xfrm>
            <a:off x="5081408" y="3012025"/>
            <a:ext cx="4368886" cy="657322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" fmla="*/ 0 w 4772025"/>
              <a:gd name="connsiteY0" fmla="*/ 0 h 476250"/>
              <a:gd name="connsiteX1" fmla="*/ 4568823 w 4772025"/>
              <a:gd name="connsiteY1" fmla="*/ 0 h 476250"/>
              <a:gd name="connsiteX2" fmla="*/ 4772025 w 4772025"/>
              <a:gd name="connsiteY2" fmla="*/ 241302 h 476250"/>
              <a:gd name="connsiteX3" fmla="*/ 4648200 w 4772025"/>
              <a:gd name="connsiteY3" fmla="*/ 476250 h 476250"/>
              <a:gd name="connsiteX4" fmla="*/ 0 w 4772025"/>
              <a:gd name="connsiteY4" fmla="*/ 476250 h 476250"/>
              <a:gd name="connsiteX5" fmla="*/ 0 w 4772025"/>
              <a:gd name="connsiteY5" fmla="*/ 0 h 476250"/>
              <a:gd name="connsiteX0" fmla="*/ 0 w 4767262"/>
              <a:gd name="connsiteY0" fmla="*/ 0 h 476250"/>
              <a:gd name="connsiteX1" fmla="*/ 4568823 w 4767262"/>
              <a:gd name="connsiteY1" fmla="*/ 0 h 476250"/>
              <a:gd name="connsiteX2" fmla="*/ 4767262 w 4767262"/>
              <a:gd name="connsiteY2" fmla="*/ 207964 h 476250"/>
              <a:gd name="connsiteX3" fmla="*/ 4648200 w 4767262"/>
              <a:gd name="connsiteY3" fmla="*/ 476250 h 476250"/>
              <a:gd name="connsiteX4" fmla="*/ 0 w 4767262"/>
              <a:gd name="connsiteY4" fmla="*/ 476250 h 476250"/>
              <a:gd name="connsiteX5" fmla="*/ 0 w 4767262"/>
              <a:gd name="connsiteY5" fmla="*/ 0 h 476250"/>
              <a:gd name="connsiteX0" fmla="*/ 0 w 4872037"/>
              <a:gd name="connsiteY0" fmla="*/ 0 h 476250"/>
              <a:gd name="connsiteX1" fmla="*/ 4568823 w 4872037"/>
              <a:gd name="connsiteY1" fmla="*/ 0 h 476250"/>
              <a:gd name="connsiteX2" fmla="*/ 4872037 w 4872037"/>
              <a:gd name="connsiteY2" fmla="*/ 231777 h 476250"/>
              <a:gd name="connsiteX3" fmla="*/ 4648200 w 4872037"/>
              <a:gd name="connsiteY3" fmla="*/ 476250 h 476250"/>
              <a:gd name="connsiteX4" fmla="*/ 0 w 4872037"/>
              <a:gd name="connsiteY4" fmla="*/ 476250 h 476250"/>
              <a:gd name="connsiteX5" fmla="*/ 0 w 4872037"/>
              <a:gd name="connsiteY5" fmla="*/ 0 h 476250"/>
              <a:gd name="connsiteX0" fmla="*/ 0 w 4872037"/>
              <a:gd name="connsiteY0" fmla="*/ 0 h 481012"/>
              <a:gd name="connsiteX1" fmla="*/ 4568823 w 4872037"/>
              <a:gd name="connsiteY1" fmla="*/ 0 h 481012"/>
              <a:gd name="connsiteX2" fmla="*/ 4872037 w 4872037"/>
              <a:gd name="connsiteY2" fmla="*/ 231777 h 481012"/>
              <a:gd name="connsiteX3" fmla="*/ 4586288 w 4872037"/>
              <a:gd name="connsiteY3" fmla="*/ 481012 h 481012"/>
              <a:gd name="connsiteX4" fmla="*/ 0 w 4872037"/>
              <a:gd name="connsiteY4" fmla="*/ 476250 h 481012"/>
              <a:gd name="connsiteX5" fmla="*/ 0 w 4872037"/>
              <a:gd name="connsiteY5" fmla="*/ 0 h 481012"/>
              <a:gd name="connsiteX0" fmla="*/ 0 w 4872037"/>
              <a:gd name="connsiteY0" fmla="*/ 0 h 485775"/>
              <a:gd name="connsiteX1" fmla="*/ 4568823 w 4872037"/>
              <a:gd name="connsiteY1" fmla="*/ 0 h 485775"/>
              <a:gd name="connsiteX2" fmla="*/ 4872037 w 4872037"/>
              <a:gd name="connsiteY2" fmla="*/ 231777 h 485775"/>
              <a:gd name="connsiteX3" fmla="*/ 4581525 w 4872037"/>
              <a:gd name="connsiteY3" fmla="*/ 485775 h 485775"/>
              <a:gd name="connsiteX4" fmla="*/ 0 w 4872037"/>
              <a:gd name="connsiteY4" fmla="*/ 476250 h 485775"/>
              <a:gd name="connsiteX5" fmla="*/ 0 w 4872037"/>
              <a:gd name="connsiteY5" fmla="*/ 0 h 485775"/>
              <a:gd name="connsiteX0" fmla="*/ 0 w 4872037"/>
              <a:gd name="connsiteY0" fmla="*/ 0 h 490538"/>
              <a:gd name="connsiteX1" fmla="*/ 4568823 w 4872037"/>
              <a:gd name="connsiteY1" fmla="*/ 0 h 490538"/>
              <a:gd name="connsiteX2" fmla="*/ 4872037 w 4872037"/>
              <a:gd name="connsiteY2" fmla="*/ 231777 h 490538"/>
              <a:gd name="connsiteX3" fmla="*/ 4567237 w 4872037"/>
              <a:gd name="connsiteY3" fmla="*/ 490538 h 490538"/>
              <a:gd name="connsiteX4" fmla="*/ 0 w 4872037"/>
              <a:gd name="connsiteY4" fmla="*/ 476250 h 490538"/>
              <a:gd name="connsiteX5" fmla="*/ 0 w 4872037"/>
              <a:gd name="connsiteY5" fmla="*/ 0 h 490538"/>
              <a:gd name="connsiteX0" fmla="*/ 0 w 4876800"/>
              <a:gd name="connsiteY0" fmla="*/ 0 h 490538"/>
              <a:gd name="connsiteX1" fmla="*/ 4568823 w 4876800"/>
              <a:gd name="connsiteY1" fmla="*/ 0 h 490538"/>
              <a:gd name="connsiteX2" fmla="*/ 4876800 w 4876800"/>
              <a:gd name="connsiteY2" fmla="*/ 236540 h 490538"/>
              <a:gd name="connsiteX3" fmla="*/ 4567237 w 4876800"/>
              <a:gd name="connsiteY3" fmla="*/ 490538 h 490538"/>
              <a:gd name="connsiteX4" fmla="*/ 0 w 4876800"/>
              <a:gd name="connsiteY4" fmla="*/ 476250 h 490538"/>
              <a:gd name="connsiteX5" fmla="*/ 0 w 4876800"/>
              <a:gd name="connsiteY5" fmla="*/ 0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7" name="六边形 846"/>
          <p:cNvSpPr/>
          <p:nvPr/>
        </p:nvSpPr>
        <p:spPr>
          <a:xfrm>
            <a:off x="4359938" y="2943126"/>
            <a:ext cx="922339" cy="795121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02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848" name="矩形 847"/>
          <p:cNvSpPr/>
          <p:nvPr/>
        </p:nvSpPr>
        <p:spPr>
          <a:xfrm>
            <a:off x="5622390" y="3062718"/>
            <a:ext cx="2338813" cy="52315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849" name="剪去单角的矩形 22"/>
          <p:cNvSpPr/>
          <p:nvPr/>
        </p:nvSpPr>
        <p:spPr>
          <a:xfrm>
            <a:off x="5081408" y="3948013"/>
            <a:ext cx="4368886" cy="657322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" fmla="*/ 0 w 4772025"/>
              <a:gd name="connsiteY0" fmla="*/ 0 h 476250"/>
              <a:gd name="connsiteX1" fmla="*/ 4568823 w 4772025"/>
              <a:gd name="connsiteY1" fmla="*/ 0 h 476250"/>
              <a:gd name="connsiteX2" fmla="*/ 4772025 w 4772025"/>
              <a:gd name="connsiteY2" fmla="*/ 241302 h 476250"/>
              <a:gd name="connsiteX3" fmla="*/ 4648200 w 4772025"/>
              <a:gd name="connsiteY3" fmla="*/ 476250 h 476250"/>
              <a:gd name="connsiteX4" fmla="*/ 0 w 4772025"/>
              <a:gd name="connsiteY4" fmla="*/ 476250 h 476250"/>
              <a:gd name="connsiteX5" fmla="*/ 0 w 4772025"/>
              <a:gd name="connsiteY5" fmla="*/ 0 h 476250"/>
              <a:gd name="connsiteX0" fmla="*/ 0 w 4767262"/>
              <a:gd name="connsiteY0" fmla="*/ 0 h 476250"/>
              <a:gd name="connsiteX1" fmla="*/ 4568823 w 4767262"/>
              <a:gd name="connsiteY1" fmla="*/ 0 h 476250"/>
              <a:gd name="connsiteX2" fmla="*/ 4767262 w 4767262"/>
              <a:gd name="connsiteY2" fmla="*/ 207964 h 476250"/>
              <a:gd name="connsiteX3" fmla="*/ 4648200 w 4767262"/>
              <a:gd name="connsiteY3" fmla="*/ 476250 h 476250"/>
              <a:gd name="connsiteX4" fmla="*/ 0 w 4767262"/>
              <a:gd name="connsiteY4" fmla="*/ 476250 h 476250"/>
              <a:gd name="connsiteX5" fmla="*/ 0 w 4767262"/>
              <a:gd name="connsiteY5" fmla="*/ 0 h 476250"/>
              <a:gd name="connsiteX0" fmla="*/ 0 w 4872037"/>
              <a:gd name="connsiteY0" fmla="*/ 0 h 476250"/>
              <a:gd name="connsiteX1" fmla="*/ 4568823 w 4872037"/>
              <a:gd name="connsiteY1" fmla="*/ 0 h 476250"/>
              <a:gd name="connsiteX2" fmla="*/ 4872037 w 4872037"/>
              <a:gd name="connsiteY2" fmla="*/ 231777 h 476250"/>
              <a:gd name="connsiteX3" fmla="*/ 4648200 w 4872037"/>
              <a:gd name="connsiteY3" fmla="*/ 476250 h 476250"/>
              <a:gd name="connsiteX4" fmla="*/ 0 w 4872037"/>
              <a:gd name="connsiteY4" fmla="*/ 476250 h 476250"/>
              <a:gd name="connsiteX5" fmla="*/ 0 w 4872037"/>
              <a:gd name="connsiteY5" fmla="*/ 0 h 476250"/>
              <a:gd name="connsiteX0" fmla="*/ 0 w 4872037"/>
              <a:gd name="connsiteY0" fmla="*/ 0 h 481012"/>
              <a:gd name="connsiteX1" fmla="*/ 4568823 w 4872037"/>
              <a:gd name="connsiteY1" fmla="*/ 0 h 481012"/>
              <a:gd name="connsiteX2" fmla="*/ 4872037 w 4872037"/>
              <a:gd name="connsiteY2" fmla="*/ 231777 h 481012"/>
              <a:gd name="connsiteX3" fmla="*/ 4586288 w 4872037"/>
              <a:gd name="connsiteY3" fmla="*/ 481012 h 481012"/>
              <a:gd name="connsiteX4" fmla="*/ 0 w 4872037"/>
              <a:gd name="connsiteY4" fmla="*/ 476250 h 481012"/>
              <a:gd name="connsiteX5" fmla="*/ 0 w 4872037"/>
              <a:gd name="connsiteY5" fmla="*/ 0 h 481012"/>
              <a:gd name="connsiteX0" fmla="*/ 0 w 4872037"/>
              <a:gd name="connsiteY0" fmla="*/ 0 h 485775"/>
              <a:gd name="connsiteX1" fmla="*/ 4568823 w 4872037"/>
              <a:gd name="connsiteY1" fmla="*/ 0 h 485775"/>
              <a:gd name="connsiteX2" fmla="*/ 4872037 w 4872037"/>
              <a:gd name="connsiteY2" fmla="*/ 231777 h 485775"/>
              <a:gd name="connsiteX3" fmla="*/ 4581525 w 4872037"/>
              <a:gd name="connsiteY3" fmla="*/ 485775 h 485775"/>
              <a:gd name="connsiteX4" fmla="*/ 0 w 4872037"/>
              <a:gd name="connsiteY4" fmla="*/ 476250 h 485775"/>
              <a:gd name="connsiteX5" fmla="*/ 0 w 4872037"/>
              <a:gd name="connsiteY5" fmla="*/ 0 h 485775"/>
              <a:gd name="connsiteX0" fmla="*/ 0 w 4872037"/>
              <a:gd name="connsiteY0" fmla="*/ 0 h 490538"/>
              <a:gd name="connsiteX1" fmla="*/ 4568823 w 4872037"/>
              <a:gd name="connsiteY1" fmla="*/ 0 h 490538"/>
              <a:gd name="connsiteX2" fmla="*/ 4872037 w 4872037"/>
              <a:gd name="connsiteY2" fmla="*/ 231777 h 490538"/>
              <a:gd name="connsiteX3" fmla="*/ 4567237 w 4872037"/>
              <a:gd name="connsiteY3" fmla="*/ 490538 h 490538"/>
              <a:gd name="connsiteX4" fmla="*/ 0 w 4872037"/>
              <a:gd name="connsiteY4" fmla="*/ 476250 h 490538"/>
              <a:gd name="connsiteX5" fmla="*/ 0 w 4872037"/>
              <a:gd name="connsiteY5" fmla="*/ 0 h 490538"/>
              <a:gd name="connsiteX0" fmla="*/ 0 w 4876800"/>
              <a:gd name="connsiteY0" fmla="*/ 0 h 490538"/>
              <a:gd name="connsiteX1" fmla="*/ 4568823 w 4876800"/>
              <a:gd name="connsiteY1" fmla="*/ 0 h 490538"/>
              <a:gd name="connsiteX2" fmla="*/ 4876800 w 4876800"/>
              <a:gd name="connsiteY2" fmla="*/ 236540 h 490538"/>
              <a:gd name="connsiteX3" fmla="*/ 4567237 w 4876800"/>
              <a:gd name="connsiteY3" fmla="*/ 490538 h 490538"/>
              <a:gd name="connsiteX4" fmla="*/ 0 w 4876800"/>
              <a:gd name="connsiteY4" fmla="*/ 476250 h 490538"/>
              <a:gd name="connsiteX5" fmla="*/ 0 w 4876800"/>
              <a:gd name="connsiteY5" fmla="*/ 0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0" name="六边形 849"/>
          <p:cNvSpPr/>
          <p:nvPr/>
        </p:nvSpPr>
        <p:spPr>
          <a:xfrm>
            <a:off x="4359938" y="3879115"/>
            <a:ext cx="922339" cy="795121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03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851" name="矩形 850"/>
          <p:cNvSpPr/>
          <p:nvPr/>
        </p:nvSpPr>
        <p:spPr>
          <a:xfrm>
            <a:off x="5622390" y="3998707"/>
            <a:ext cx="2338813" cy="52315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852" name="剪去单角的矩形 22"/>
          <p:cNvSpPr/>
          <p:nvPr/>
        </p:nvSpPr>
        <p:spPr>
          <a:xfrm>
            <a:off x="5081408" y="4884002"/>
            <a:ext cx="4368886" cy="657322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" fmla="*/ 0 w 4772025"/>
              <a:gd name="connsiteY0" fmla="*/ 0 h 476250"/>
              <a:gd name="connsiteX1" fmla="*/ 4568823 w 4772025"/>
              <a:gd name="connsiteY1" fmla="*/ 0 h 476250"/>
              <a:gd name="connsiteX2" fmla="*/ 4772025 w 4772025"/>
              <a:gd name="connsiteY2" fmla="*/ 241302 h 476250"/>
              <a:gd name="connsiteX3" fmla="*/ 4648200 w 4772025"/>
              <a:gd name="connsiteY3" fmla="*/ 476250 h 476250"/>
              <a:gd name="connsiteX4" fmla="*/ 0 w 4772025"/>
              <a:gd name="connsiteY4" fmla="*/ 476250 h 476250"/>
              <a:gd name="connsiteX5" fmla="*/ 0 w 4772025"/>
              <a:gd name="connsiteY5" fmla="*/ 0 h 476250"/>
              <a:gd name="connsiteX0" fmla="*/ 0 w 4767262"/>
              <a:gd name="connsiteY0" fmla="*/ 0 h 476250"/>
              <a:gd name="connsiteX1" fmla="*/ 4568823 w 4767262"/>
              <a:gd name="connsiteY1" fmla="*/ 0 h 476250"/>
              <a:gd name="connsiteX2" fmla="*/ 4767262 w 4767262"/>
              <a:gd name="connsiteY2" fmla="*/ 207964 h 476250"/>
              <a:gd name="connsiteX3" fmla="*/ 4648200 w 4767262"/>
              <a:gd name="connsiteY3" fmla="*/ 476250 h 476250"/>
              <a:gd name="connsiteX4" fmla="*/ 0 w 4767262"/>
              <a:gd name="connsiteY4" fmla="*/ 476250 h 476250"/>
              <a:gd name="connsiteX5" fmla="*/ 0 w 4767262"/>
              <a:gd name="connsiteY5" fmla="*/ 0 h 476250"/>
              <a:gd name="connsiteX0" fmla="*/ 0 w 4872037"/>
              <a:gd name="connsiteY0" fmla="*/ 0 h 476250"/>
              <a:gd name="connsiteX1" fmla="*/ 4568823 w 4872037"/>
              <a:gd name="connsiteY1" fmla="*/ 0 h 476250"/>
              <a:gd name="connsiteX2" fmla="*/ 4872037 w 4872037"/>
              <a:gd name="connsiteY2" fmla="*/ 231777 h 476250"/>
              <a:gd name="connsiteX3" fmla="*/ 4648200 w 4872037"/>
              <a:gd name="connsiteY3" fmla="*/ 476250 h 476250"/>
              <a:gd name="connsiteX4" fmla="*/ 0 w 4872037"/>
              <a:gd name="connsiteY4" fmla="*/ 476250 h 476250"/>
              <a:gd name="connsiteX5" fmla="*/ 0 w 4872037"/>
              <a:gd name="connsiteY5" fmla="*/ 0 h 476250"/>
              <a:gd name="connsiteX0" fmla="*/ 0 w 4872037"/>
              <a:gd name="connsiteY0" fmla="*/ 0 h 481012"/>
              <a:gd name="connsiteX1" fmla="*/ 4568823 w 4872037"/>
              <a:gd name="connsiteY1" fmla="*/ 0 h 481012"/>
              <a:gd name="connsiteX2" fmla="*/ 4872037 w 4872037"/>
              <a:gd name="connsiteY2" fmla="*/ 231777 h 481012"/>
              <a:gd name="connsiteX3" fmla="*/ 4586288 w 4872037"/>
              <a:gd name="connsiteY3" fmla="*/ 481012 h 481012"/>
              <a:gd name="connsiteX4" fmla="*/ 0 w 4872037"/>
              <a:gd name="connsiteY4" fmla="*/ 476250 h 481012"/>
              <a:gd name="connsiteX5" fmla="*/ 0 w 4872037"/>
              <a:gd name="connsiteY5" fmla="*/ 0 h 481012"/>
              <a:gd name="connsiteX0" fmla="*/ 0 w 4872037"/>
              <a:gd name="connsiteY0" fmla="*/ 0 h 485775"/>
              <a:gd name="connsiteX1" fmla="*/ 4568823 w 4872037"/>
              <a:gd name="connsiteY1" fmla="*/ 0 h 485775"/>
              <a:gd name="connsiteX2" fmla="*/ 4872037 w 4872037"/>
              <a:gd name="connsiteY2" fmla="*/ 231777 h 485775"/>
              <a:gd name="connsiteX3" fmla="*/ 4581525 w 4872037"/>
              <a:gd name="connsiteY3" fmla="*/ 485775 h 485775"/>
              <a:gd name="connsiteX4" fmla="*/ 0 w 4872037"/>
              <a:gd name="connsiteY4" fmla="*/ 476250 h 485775"/>
              <a:gd name="connsiteX5" fmla="*/ 0 w 4872037"/>
              <a:gd name="connsiteY5" fmla="*/ 0 h 485775"/>
              <a:gd name="connsiteX0" fmla="*/ 0 w 4872037"/>
              <a:gd name="connsiteY0" fmla="*/ 0 h 490538"/>
              <a:gd name="connsiteX1" fmla="*/ 4568823 w 4872037"/>
              <a:gd name="connsiteY1" fmla="*/ 0 h 490538"/>
              <a:gd name="connsiteX2" fmla="*/ 4872037 w 4872037"/>
              <a:gd name="connsiteY2" fmla="*/ 231777 h 490538"/>
              <a:gd name="connsiteX3" fmla="*/ 4567237 w 4872037"/>
              <a:gd name="connsiteY3" fmla="*/ 490538 h 490538"/>
              <a:gd name="connsiteX4" fmla="*/ 0 w 4872037"/>
              <a:gd name="connsiteY4" fmla="*/ 476250 h 490538"/>
              <a:gd name="connsiteX5" fmla="*/ 0 w 4872037"/>
              <a:gd name="connsiteY5" fmla="*/ 0 h 490538"/>
              <a:gd name="connsiteX0" fmla="*/ 0 w 4876800"/>
              <a:gd name="connsiteY0" fmla="*/ 0 h 490538"/>
              <a:gd name="connsiteX1" fmla="*/ 4568823 w 4876800"/>
              <a:gd name="connsiteY1" fmla="*/ 0 h 490538"/>
              <a:gd name="connsiteX2" fmla="*/ 4876800 w 4876800"/>
              <a:gd name="connsiteY2" fmla="*/ 236540 h 490538"/>
              <a:gd name="connsiteX3" fmla="*/ 4567237 w 4876800"/>
              <a:gd name="connsiteY3" fmla="*/ 490538 h 490538"/>
              <a:gd name="connsiteX4" fmla="*/ 0 w 4876800"/>
              <a:gd name="connsiteY4" fmla="*/ 476250 h 490538"/>
              <a:gd name="connsiteX5" fmla="*/ 0 w 4876800"/>
              <a:gd name="connsiteY5" fmla="*/ 0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3" name="六边形 852"/>
          <p:cNvSpPr/>
          <p:nvPr/>
        </p:nvSpPr>
        <p:spPr>
          <a:xfrm>
            <a:off x="4359938" y="4815103"/>
            <a:ext cx="922339" cy="795121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04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854" name="矩形 853"/>
          <p:cNvSpPr/>
          <p:nvPr/>
        </p:nvSpPr>
        <p:spPr>
          <a:xfrm>
            <a:off x="5622390" y="4934695"/>
            <a:ext cx="2338813" cy="52315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855" name="文本框 854"/>
          <p:cNvSpPr txBox="1"/>
          <p:nvPr/>
        </p:nvSpPr>
        <p:spPr>
          <a:xfrm>
            <a:off x="1143944" y="1146456"/>
            <a:ext cx="1969611" cy="1065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327" b="1" dirty="0">
                <a:solidFill>
                  <a:srgbClr val="1C8E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856" name="组合 855"/>
          <p:cNvGrpSpPr/>
          <p:nvPr/>
        </p:nvGrpSpPr>
        <p:grpSpPr>
          <a:xfrm>
            <a:off x="-123353" y="3244849"/>
            <a:ext cx="3279775" cy="3987801"/>
            <a:chOff x="236687" y="-17115"/>
            <a:chExt cx="3279775" cy="3987801"/>
          </a:xfrm>
        </p:grpSpPr>
        <p:sp>
          <p:nvSpPr>
            <p:cNvPr id="857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8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9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0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1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2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3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4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5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6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7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8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9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0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1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2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3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4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5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6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7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8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9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0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1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2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883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4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5" name="Picture 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6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7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8" name="Picture 3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9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0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1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2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3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4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5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6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7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8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9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0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1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2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3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4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5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6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7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8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9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0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1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2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3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4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5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6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7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8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9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0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1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2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3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4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5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6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7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8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9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0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1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2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3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4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5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6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7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938" name="Picture 8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9" name="Picture 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0" name="Picture 8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1" name="Picture 8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3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4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5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6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7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8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9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950" name="Picture 9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1" name="Picture 9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3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4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5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6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7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8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9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0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1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2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3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4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5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6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7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8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9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0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1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2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3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4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5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6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7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8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7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8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9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0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1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7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8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9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0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3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4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5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6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7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9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0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2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3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4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5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6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7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8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9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0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1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2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3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5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8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9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7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8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9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0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1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2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3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4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5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6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7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8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9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0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1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052" name="Picture 20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20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20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2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20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20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207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9" name="Picture 208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" name="Picture 20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1" name="Picture 210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" name="Picture 211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3" name="Picture 212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4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069" name="Picture 218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0" name="Picture 219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1" name="Picture 220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2" name="Picture 221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3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0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1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2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3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6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7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8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9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0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1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132" name="Picture 281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3" name="Picture 282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4" name="Picture 283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5" name="Picture 284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" name="Picture 285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7" name="Picture 286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8" name="Picture 287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9" name="Picture 288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0" name="Picture 289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1" name="Picture 290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2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3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4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5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6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7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8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9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0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1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2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3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4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5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6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7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8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9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0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1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2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3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4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5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6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7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8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9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0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1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2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3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4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5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6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7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8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9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0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1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2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3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4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5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6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7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8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9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0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1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2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3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4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5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6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7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8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9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0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1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2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3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4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5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6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7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8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9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0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1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2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3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4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5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6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7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8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9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0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1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2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3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4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5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6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7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8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9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0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1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2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3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4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5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6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7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8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9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240" name="Picture 389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1" name="Picture 390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2" name="Picture 391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3" name="Picture 392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4" name="Picture 393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5" name="Picture 394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6" name="Picture 395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7" name="Picture 396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8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9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0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1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2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3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4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5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6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7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8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9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0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1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2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3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4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5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6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7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8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933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/>
      <p:bldP spid="426" grpId="0" animBg="1"/>
      <p:bldP spid="427" grpId="0" animBg="1"/>
      <p:bldP spid="428" grpId="0"/>
      <p:bldP spid="846" grpId="0" animBg="1"/>
      <p:bldP spid="847" grpId="0" animBg="1"/>
      <p:bldP spid="848" grpId="0"/>
      <p:bldP spid="849" grpId="0" animBg="1"/>
      <p:bldP spid="850" grpId="0" animBg="1"/>
      <p:bldP spid="851" grpId="0"/>
      <p:bldP spid="852" grpId="0" animBg="1"/>
      <p:bldP spid="853" grpId="0" animBg="1"/>
      <p:bldP spid="854" grpId="0"/>
      <p:bldP spid="8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0300" y="2429493"/>
            <a:ext cx="9430363" cy="1839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9819836" y="2314776"/>
            <a:ext cx="2953568" cy="206902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59772" y="2972839"/>
            <a:ext cx="2536851" cy="752897"/>
            <a:chOff x="8305802" y="2818812"/>
            <a:chExt cx="2405575" cy="713936"/>
          </a:xfrm>
        </p:grpSpPr>
        <p:sp>
          <p:nvSpPr>
            <p:cNvPr id="11" name="Rectangle 10"/>
            <p:cNvSpPr/>
            <p:nvPr/>
          </p:nvSpPr>
          <p:spPr>
            <a:xfrm>
              <a:off x="8305802" y="2818812"/>
              <a:ext cx="2405575" cy="7139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0740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8513920" y="2995442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5664" y="2972838"/>
            <a:ext cx="2536851" cy="752897"/>
            <a:chOff x="858128" y="2818811"/>
            <a:chExt cx="2405575" cy="713936"/>
          </a:xfrm>
        </p:grpSpPr>
        <p:sp>
          <p:nvSpPr>
            <p:cNvPr id="8" name="Rectangle 7"/>
            <p:cNvSpPr/>
            <p:nvPr/>
          </p:nvSpPr>
          <p:spPr>
            <a:xfrm>
              <a:off x="858128" y="2818811"/>
              <a:ext cx="2405575" cy="7139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8814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076472" y="2957279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23701" y="2972839"/>
            <a:ext cx="2536851" cy="752897"/>
            <a:chOff x="3340686" y="2818812"/>
            <a:chExt cx="2405575" cy="713936"/>
          </a:xfrm>
        </p:grpSpPr>
        <p:sp>
          <p:nvSpPr>
            <p:cNvPr id="9" name="Rectangle 8"/>
            <p:cNvSpPr/>
            <p:nvPr/>
          </p:nvSpPr>
          <p:spPr>
            <a:xfrm>
              <a:off x="3340686" y="2818812"/>
              <a:ext cx="2405575" cy="7139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26980" y="3066168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3514700" y="3021208"/>
              <a:ext cx="478982" cy="309144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41736" y="2972839"/>
            <a:ext cx="2536851" cy="752897"/>
            <a:chOff x="5823244" y="2818812"/>
            <a:chExt cx="2405575" cy="713936"/>
          </a:xfrm>
        </p:grpSpPr>
        <p:sp>
          <p:nvSpPr>
            <p:cNvPr id="10" name="Rectangle 9"/>
            <p:cNvSpPr/>
            <p:nvPr/>
          </p:nvSpPr>
          <p:spPr>
            <a:xfrm>
              <a:off x="5823244" y="2818812"/>
              <a:ext cx="2405575" cy="7139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7979" y="3058814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973742" y="2983041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24327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42362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60397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78432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4327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236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0398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7843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826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/>
          </p:cNvSpPr>
          <p:nvPr/>
        </p:nvSpPr>
        <p:spPr bwMode="auto">
          <a:xfrm>
            <a:off x="5074369" y="3915453"/>
            <a:ext cx="2803768" cy="2797072"/>
          </a:xfrm>
          <a:custGeom>
            <a:avLst/>
            <a:gdLst>
              <a:gd name="T0" fmla="*/ 627 w 1256"/>
              <a:gd name="T1" fmla="*/ 0 h 1253"/>
              <a:gd name="T2" fmla="*/ 1256 w 1256"/>
              <a:gd name="T3" fmla="*/ 626 h 1253"/>
              <a:gd name="T4" fmla="*/ 627 w 1256"/>
              <a:gd name="T5" fmla="*/ 1253 h 1253"/>
              <a:gd name="T6" fmla="*/ 0 w 1256"/>
              <a:gd name="T7" fmla="*/ 626 h 1253"/>
              <a:gd name="T8" fmla="*/ 627 w 1256"/>
              <a:gd name="T9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6" h="1253">
                <a:moveTo>
                  <a:pt x="627" y="0"/>
                </a:moveTo>
                <a:lnTo>
                  <a:pt x="1256" y="626"/>
                </a:lnTo>
                <a:lnTo>
                  <a:pt x="627" y="1253"/>
                </a:lnTo>
                <a:lnTo>
                  <a:pt x="0" y="626"/>
                </a:lnTo>
                <a:lnTo>
                  <a:pt x="62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761917" y="2252390"/>
            <a:ext cx="1424207" cy="1421975"/>
          </a:xfrm>
          <a:custGeom>
            <a:avLst/>
            <a:gdLst>
              <a:gd name="T0" fmla="*/ 319 w 638"/>
              <a:gd name="T1" fmla="*/ 0 h 637"/>
              <a:gd name="T2" fmla="*/ 638 w 638"/>
              <a:gd name="T3" fmla="*/ 319 h 637"/>
              <a:gd name="T4" fmla="*/ 319 w 638"/>
              <a:gd name="T5" fmla="*/ 637 h 637"/>
              <a:gd name="T6" fmla="*/ 0 w 638"/>
              <a:gd name="T7" fmla="*/ 319 h 637"/>
              <a:gd name="T8" fmla="*/ 319 w 638"/>
              <a:gd name="T9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637">
                <a:moveTo>
                  <a:pt x="319" y="0"/>
                </a:moveTo>
                <a:lnTo>
                  <a:pt x="638" y="319"/>
                </a:lnTo>
                <a:lnTo>
                  <a:pt x="319" y="637"/>
                </a:lnTo>
                <a:lnTo>
                  <a:pt x="0" y="319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7244165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-59920" y="2232"/>
            <a:ext cx="6464739" cy="7237116"/>
          </a:xfrm>
          <a:custGeom>
            <a:avLst/>
            <a:gdLst>
              <a:gd name="T0" fmla="*/ 0 w 2896"/>
              <a:gd name="T1" fmla="*/ 0 h 3242"/>
              <a:gd name="T2" fmla="*/ 1194 w 2896"/>
              <a:gd name="T3" fmla="*/ 0 h 3242"/>
              <a:gd name="T4" fmla="*/ 2896 w 2896"/>
              <a:gd name="T5" fmla="*/ 1700 h 3242"/>
              <a:gd name="T6" fmla="*/ 1351 w 2896"/>
              <a:gd name="T7" fmla="*/ 3242 h 3242"/>
              <a:gd name="T8" fmla="*/ 0 w 2896"/>
              <a:gd name="T9" fmla="*/ 3242 h 3242"/>
              <a:gd name="T10" fmla="*/ 0 w 2896"/>
              <a:gd name="T11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6" h="3242">
                <a:moveTo>
                  <a:pt x="0" y="0"/>
                </a:moveTo>
                <a:lnTo>
                  <a:pt x="1194" y="0"/>
                </a:lnTo>
                <a:lnTo>
                  <a:pt x="2896" y="1700"/>
                </a:lnTo>
                <a:lnTo>
                  <a:pt x="1351" y="3242"/>
                </a:lnTo>
                <a:lnTo>
                  <a:pt x="0" y="3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                                          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8104899" y="0"/>
            <a:ext cx="4753851" cy="72393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671101" y="3279248"/>
            <a:ext cx="3775957" cy="136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71100" y="1672109"/>
            <a:ext cx="377595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ea typeface="Cambria Math" panose="02040503050406030204" pitchFamily="18" charset="0"/>
              </a:rPr>
              <a:t>ADD RELATED</a:t>
            </a:r>
          </a:p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843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7" name="组合 1476"/>
          <p:cNvGrpSpPr/>
          <p:nvPr/>
        </p:nvGrpSpPr>
        <p:grpSpPr>
          <a:xfrm>
            <a:off x="-123353" y="3244849"/>
            <a:ext cx="3279775" cy="3987801"/>
            <a:chOff x="236687" y="-17115"/>
            <a:chExt cx="3279775" cy="3987801"/>
          </a:xfrm>
        </p:grpSpPr>
        <p:sp>
          <p:nvSpPr>
            <p:cNvPr id="1397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8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9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0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1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2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3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4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5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6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7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8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9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0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1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2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1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2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3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4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5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6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7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8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9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0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1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2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3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4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5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6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7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8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9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5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8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9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7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8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9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0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1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2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3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4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5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6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7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8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9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0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1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2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3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4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110" name="Picture 8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1" name="Picture 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2" name="Picture 8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3" name="Picture 8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0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122" name="Picture 9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3" name="Picture 9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8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0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1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6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7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8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9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0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1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2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3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4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5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6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7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8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9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0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1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2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3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4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5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6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7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8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9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0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1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0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1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2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3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4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5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6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7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8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9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0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1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2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3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4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5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6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7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8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9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0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1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2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3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4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5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6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7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8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9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0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1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472" name="Picture 20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3" name="Picture 20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" name="Picture 20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" name="Picture 2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6" name="Picture 20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" name="Picture 20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" name="Picture 207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" name="Picture 208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" name="Picture 20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4" name="Picture 210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" name="Picture 211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6" name="Picture 212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242" name="Picture 218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3" name="Picture 219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4" name="Picture 220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5" name="Picture 221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6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7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8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9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0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1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2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3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4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5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6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7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8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9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8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9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0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1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6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7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8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9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0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1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2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3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4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5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6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7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8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9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0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1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2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3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4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5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6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7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8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9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0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1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2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3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4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5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6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7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8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9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305" name="Picture 281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6" name="Picture 282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7" name="Picture 283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8" name="Picture 284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9" name="Picture 285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0" name="Picture 286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" name="Picture 287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2" name="Picture 288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3" name="Picture 289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4" name="Picture 290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1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2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3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4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5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6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7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8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9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0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1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2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3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4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5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6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7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8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9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0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1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2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3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4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5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6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7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8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9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0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1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2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3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4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5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6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7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8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9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0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1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2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3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4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5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6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7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8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9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0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1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2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3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4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5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6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7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8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9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0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1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2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3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4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5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6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7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8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9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0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1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5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6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7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8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9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0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1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2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3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4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5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6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7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8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9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0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1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2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3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4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5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6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7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413" name="Picture 389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4" name="Picture 390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5" name="Picture 391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6" name="Picture 392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7" name="Picture 393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8" name="Picture 394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9" name="Picture 395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0" name="Picture 396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8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9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0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1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2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3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4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5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6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16" name="TextBox 5"/>
          <p:cNvSpPr txBox="1">
            <a:spLocks noChangeArrowheads="1"/>
          </p:cNvSpPr>
          <p:nvPr/>
        </p:nvSpPr>
        <p:spPr bwMode="auto">
          <a:xfrm>
            <a:off x="3289605" y="3369622"/>
            <a:ext cx="6279540" cy="52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400" kern="2000" dirty="0" smtClean="0">
                <a:solidFill>
                  <a:srgbClr val="1C8E5F"/>
                </a:solidFill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EARLY CHILDHOOD TRAINING CLASSES</a:t>
            </a:r>
            <a:endParaRPr lang="zh-CN" altLang="en-US" sz="2400" kern="2000" dirty="0">
              <a:solidFill>
                <a:srgbClr val="1C8E5F"/>
              </a:solidFill>
              <a:latin typeface="Arial" panose="020B0604020202020204" pitchFamily="34" charset="0"/>
              <a:ea typeface="方正正准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7" name="TextBox 6"/>
          <p:cNvSpPr txBox="1">
            <a:spLocks noChangeArrowheads="1"/>
          </p:cNvSpPr>
          <p:nvPr/>
        </p:nvSpPr>
        <p:spPr bwMode="auto">
          <a:xfrm>
            <a:off x="2636132" y="2094349"/>
            <a:ext cx="7586486" cy="133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6600" kern="2000" dirty="0" smtClean="0">
                <a:solidFill>
                  <a:srgbClr val="1C8E5F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Arial" panose="020B0604020202020204" pitchFamily="34" charset="0"/>
              </a:rPr>
              <a:t>感谢聆听 批评指导</a:t>
            </a:r>
            <a:endParaRPr lang="zh-CN" altLang="en-US" sz="6600" kern="2000" dirty="0">
              <a:solidFill>
                <a:srgbClr val="1C8E5F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" grpId="0"/>
      <p:bldP spid="4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组合 1483"/>
          <p:cNvGrpSpPr/>
          <p:nvPr/>
        </p:nvGrpSpPr>
        <p:grpSpPr>
          <a:xfrm>
            <a:off x="2263231" y="710477"/>
            <a:ext cx="8887370" cy="5775184"/>
            <a:chOff x="28079" y="1041053"/>
            <a:chExt cx="7035801" cy="4572000"/>
          </a:xfrm>
        </p:grpSpPr>
        <p:sp>
          <p:nvSpPr>
            <p:cNvPr id="1482" name="Freeform 422"/>
            <p:cNvSpPr>
              <a:spLocks/>
            </p:cNvSpPr>
            <p:nvPr/>
          </p:nvSpPr>
          <p:spPr bwMode="auto">
            <a:xfrm>
              <a:off x="28079" y="1041053"/>
              <a:ext cx="7035801" cy="4572000"/>
            </a:xfrm>
            <a:custGeom>
              <a:avLst/>
              <a:gdLst>
                <a:gd name="T0" fmla="*/ 929 w 1660"/>
                <a:gd name="T1" fmla="*/ 1077 h 1077"/>
                <a:gd name="T2" fmla="*/ 867 w 1660"/>
                <a:gd name="T3" fmla="*/ 1073 h 1077"/>
                <a:gd name="T4" fmla="*/ 763 w 1660"/>
                <a:gd name="T5" fmla="*/ 1036 h 1077"/>
                <a:gd name="T6" fmla="*/ 674 w 1660"/>
                <a:gd name="T7" fmla="*/ 987 h 1077"/>
                <a:gd name="T8" fmla="*/ 601 w 1660"/>
                <a:gd name="T9" fmla="*/ 1022 h 1077"/>
                <a:gd name="T10" fmla="*/ 526 w 1660"/>
                <a:gd name="T11" fmla="*/ 1033 h 1077"/>
                <a:gd name="T12" fmla="*/ 522 w 1660"/>
                <a:gd name="T13" fmla="*/ 1033 h 1077"/>
                <a:gd name="T14" fmla="*/ 328 w 1660"/>
                <a:gd name="T15" fmla="*/ 957 h 1077"/>
                <a:gd name="T16" fmla="*/ 245 w 1660"/>
                <a:gd name="T17" fmla="*/ 821 h 1077"/>
                <a:gd name="T18" fmla="*/ 245 w 1660"/>
                <a:gd name="T19" fmla="*/ 816 h 1077"/>
                <a:gd name="T20" fmla="*/ 228 w 1660"/>
                <a:gd name="T21" fmla="*/ 816 h 1077"/>
                <a:gd name="T22" fmla="*/ 16 w 1660"/>
                <a:gd name="T23" fmla="*/ 673 h 1077"/>
                <a:gd name="T24" fmla="*/ 31 w 1660"/>
                <a:gd name="T25" fmla="*/ 526 h 1077"/>
                <a:gd name="T26" fmla="*/ 112 w 1660"/>
                <a:gd name="T27" fmla="*/ 440 h 1077"/>
                <a:gd name="T28" fmla="*/ 100 w 1660"/>
                <a:gd name="T29" fmla="*/ 272 h 1077"/>
                <a:gd name="T30" fmla="*/ 219 w 1660"/>
                <a:gd name="T31" fmla="*/ 167 h 1077"/>
                <a:gd name="T32" fmla="*/ 271 w 1660"/>
                <a:gd name="T33" fmla="*/ 162 h 1077"/>
                <a:gd name="T34" fmla="*/ 336 w 1660"/>
                <a:gd name="T35" fmla="*/ 169 h 1077"/>
                <a:gd name="T36" fmla="*/ 360 w 1660"/>
                <a:gd name="T37" fmla="*/ 109 h 1077"/>
                <a:gd name="T38" fmla="*/ 603 w 1660"/>
                <a:gd name="T39" fmla="*/ 0 h 1077"/>
                <a:gd name="T40" fmla="*/ 613 w 1660"/>
                <a:gd name="T41" fmla="*/ 0 h 1077"/>
                <a:gd name="T42" fmla="*/ 831 w 1660"/>
                <a:gd name="T43" fmla="*/ 112 h 1077"/>
                <a:gd name="T44" fmla="*/ 863 w 1660"/>
                <a:gd name="T45" fmla="*/ 196 h 1077"/>
                <a:gd name="T46" fmla="*/ 878 w 1660"/>
                <a:gd name="T47" fmla="*/ 195 h 1077"/>
                <a:gd name="T48" fmla="*/ 933 w 1660"/>
                <a:gd name="T49" fmla="*/ 208 h 1077"/>
                <a:gd name="T50" fmla="*/ 973 w 1660"/>
                <a:gd name="T51" fmla="*/ 136 h 1077"/>
                <a:gd name="T52" fmla="*/ 1251 w 1660"/>
                <a:gd name="T53" fmla="*/ 33 h 1077"/>
                <a:gd name="T54" fmla="*/ 1287 w 1660"/>
                <a:gd name="T55" fmla="*/ 35 h 1077"/>
                <a:gd name="T56" fmla="*/ 1455 w 1660"/>
                <a:gd name="T57" fmla="*/ 129 h 1077"/>
                <a:gd name="T58" fmla="*/ 1513 w 1660"/>
                <a:gd name="T59" fmla="*/ 253 h 1077"/>
                <a:gd name="T60" fmla="*/ 1619 w 1660"/>
                <a:gd name="T61" fmla="*/ 370 h 1077"/>
                <a:gd name="T62" fmla="*/ 1606 w 1660"/>
                <a:gd name="T63" fmla="*/ 443 h 1077"/>
                <a:gd name="T64" fmla="*/ 1618 w 1660"/>
                <a:gd name="T65" fmla="*/ 456 h 1077"/>
                <a:gd name="T66" fmla="*/ 1648 w 1660"/>
                <a:gd name="T67" fmla="*/ 660 h 1077"/>
                <a:gd name="T68" fmla="*/ 1408 w 1660"/>
                <a:gd name="T69" fmla="*/ 814 h 1077"/>
                <a:gd name="T70" fmla="*/ 1320 w 1660"/>
                <a:gd name="T71" fmla="*/ 807 h 1077"/>
                <a:gd name="T72" fmla="*/ 1122 w 1660"/>
                <a:gd name="T73" fmla="*/ 1038 h 1077"/>
                <a:gd name="T74" fmla="*/ 929 w 1660"/>
                <a:gd name="T75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0" h="1077">
                  <a:moveTo>
                    <a:pt x="929" y="1077"/>
                  </a:moveTo>
                  <a:cubicBezTo>
                    <a:pt x="908" y="1077"/>
                    <a:pt x="887" y="1075"/>
                    <a:pt x="867" y="1073"/>
                  </a:cubicBezTo>
                  <a:cubicBezTo>
                    <a:pt x="853" y="1071"/>
                    <a:pt x="804" y="1053"/>
                    <a:pt x="763" y="1036"/>
                  </a:cubicBezTo>
                  <a:cubicBezTo>
                    <a:pt x="717" y="1016"/>
                    <a:pt x="690" y="1000"/>
                    <a:pt x="674" y="987"/>
                  </a:cubicBezTo>
                  <a:cubicBezTo>
                    <a:pt x="653" y="1003"/>
                    <a:pt x="629" y="1014"/>
                    <a:pt x="601" y="1022"/>
                  </a:cubicBezTo>
                  <a:cubicBezTo>
                    <a:pt x="578" y="1029"/>
                    <a:pt x="553" y="1032"/>
                    <a:pt x="526" y="1033"/>
                  </a:cubicBezTo>
                  <a:cubicBezTo>
                    <a:pt x="525" y="1033"/>
                    <a:pt x="523" y="1033"/>
                    <a:pt x="522" y="1033"/>
                  </a:cubicBezTo>
                  <a:cubicBezTo>
                    <a:pt x="457" y="1033"/>
                    <a:pt x="385" y="1004"/>
                    <a:pt x="328" y="957"/>
                  </a:cubicBezTo>
                  <a:cubicBezTo>
                    <a:pt x="299" y="933"/>
                    <a:pt x="250" y="877"/>
                    <a:pt x="245" y="821"/>
                  </a:cubicBezTo>
                  <a:cubicBezTo>
                    <a:pt x="245" y="819"/>
                    <a:pt x="245" y="817"/>
                    <a:pt x="245" y="816"/>
                  </a:cubicBezTo>
                  <a:cubicBezTo>
                    <a:pt x="239" y="816"/>
                    <a:pt x="234" y="816"/>
                    <a:pt x="228" y="816"/>
                  </a:cubicBezTo>
                  <a:cubicBezTo>
                    <a:pt x="127" y="816"/>
                    <a:pt x="46" y="761"/>
                    <a:pt x="16" y="673"/>
                  </a:cubicBezTo>
                  <a:cubicBezTo>
                    <a:pt x="0" y="628"/>
                    <a:pt x="5" y="574"/>
                    <a:pt x="31" y="526"/>
                  </a:cubicBezTo>
                  <a:cubicBezTo>
                    <a:pt x="50" y="488"/>
                    <a:pt x="79" y="458"/>
                    <a:pt x="112" y="440"/>
                  </a:cubicBezTo>
                  <a:cubicBezTo>
                    <a:pt x="86" y="384"/>
                    <a:pt x="81" y="323"/>
                    <a:pt x="100" y="272"/>
                  </a:cubicBezTo>
                  <a:cubicBezTo>
                    <a:pt x="120" y="221"/>
                    <a:pt x="162" y="184"/>
                    <a:pt x="219" y="167"/>
                  </a:cubicBezTo>
                  <a:cubicBezTo>
                    <a:pt x="236" y="162"/>
                    <a:pt x="259" y="162"/>
                    <a:pt x="271" y="162"/>
                  </a:cubicBezTo>
                  <a:cubicBezTo>
                    <a:pt x="286" y="162"/>
                    <a:pt x="311" y="163"/>
                    <a:pt x="336" y="169"/>
                  </a:cubicBezTo>
                  <a:cubicBezTo>
                    <a:pt x="339" y="148"/>
                    <a:pt x="347" y="128"/>
                    <a:pt x="360" y="109"/>
                  </a:cubicBezTo>
                  <a:cubicBezTo>
                    <a:pt x="409" y="38"/>
                    <a:pt x="522" y="0"/>
                    <a:pt x="603" y="0"/>
                  </a:cubicBezTo>
                  <a:cubicBezTo>
                    <a:pt x="607" y="0"/>
                    <a:pt x="610" y="0"/>
                    <a:pt x="613" y="0"/>
                  </a:cubicBezTo>
                  <a:cubicBezTo>
                    <a:pt x="681" y="3"/>
                    <a:pt x="779" y="39"/>
                    <a:pt x="831" y="112"/>
                  </a:cubicBezTo>
                  <a:cubicBezTo>
                    <a:pt x="850" y="139"/>
                    <a:pt x="861" y="167"/>
                    <a:pt x="863" y="196"/>
                  </a:cubicBezTo>
                  <a:cubicBezTo>
                    <a:pt x="868" y="196"/>
                    <a:pt x="873" y="195"/>
                    <a:pt x="878" y="195"/>
                  </a:cubicBezTo>
                  <a:cubicBezTo>
                    <a:pt x="897" y="195"/>
                    <a:pt x="916" y="200"/>
                    <a:pt x="933" y="208"/>
                  </a:cubicBezTo>
                  <a:cubicBezTo>
                    <a:pt x="940" y="182"/>
                    <a:pt x="954" y="158"/>
                    <a:pt x="973" y="136"/>
                  </a:cubicBezTo>
                  <a:cubicBezTo>
                    <a:pt x="1040" y="60"/>
                    <a:pt x="1165" y="33"/>
                    <a:pt x="1251" y="33"/>
                  </a:cubicBezTo>
                  <a:cubicBezTo>
                    <a:pt x="1263" y="33"/>
                    <a:pt x="1275" y="34"/>
                    <a:pt x="1287" y="35"/>
                  </a:cubicBezTo>
                  <a:cubicBezTo>
                    <a:pt x="1360" y="42"/>
                    <a:pt x="1409" y="69"/>
                    <a:pt x="1455" y="129"/>
                  </a:cubicBezTo>
                  <a:cubicBezTo>
                    <a:pt x="1488" y="171"/>
                    <a:pt x="1508" y="212"/>
                    <a:pt x="1513" y="253"/>
                  </a:cubicBezTo>
                  <a:cubicBezTo>
                    <a:pt x="1571" y="260"/>
                    <a:pt x="1612" y="316"/>
                    <a:pt x="1619" y="370"/>
                  </a:cubicBezTo>
                  <a:cubicBezTo>
                    <a:pt x="1623" y="397"/>
                    <a:pt x="1618" y="423"/>
                    <a:pt x="1606" y="443"/>
                  </a:cubicBezTo>
                  <a:cubicBezTo>
                    <a:pt x="1610" y="447"/>
                    <a:pt x="1614" y="451"/>
                    <a:pt x="1618" y="456"/>
                  </a:cubicBezTo>
                  <a:cubicBezTo>
                    <a:pt x="1660" y="512"/>
                    <a:pt x="1658" y="624"/>
                    <a:pt x="1648" y="660"/>
                  </a:cubicBezTo>
                  <a:cubicBezTo>
                    <a:pt x="1628" y="731"/>
                    <a:pt x="1570" y="814"/>
                    <a:pt x="1408" y="814"/>
                  </a:cubicBezTo>
                  <a:cubicBezTo>
                    <a:pt x="1381" y="814"/>
                    <a:pt x="1351" y="812"/>
                    <a:pt x="1320" y="807"/>
                  </a:cubicBezTo>
                  <a:cubicBezTo>
                    <a:pt x="1288" y="919"/>
                    <a:pt x="1222" y="997"/>
                    <a:pt x="1122" y="1038"/>
                  </a:cubicBezTo>
                  <a:cubicBezTo>
                    <a:pt x="1062" y="1063"/>
                    <a:pt x="996" y="1077"/>
                    <a:pt x="929" y="1077"/>
                  </a:cubicBezTo>
                  <a:close/>
                </a:path>
              </a:pathLst>
            </a:custGeom>
            <a:solidFill>
              <a:srgbClr val="FFA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3" name="Freeform 423"/>
            <p:cNvSpPr>
              <a:spLocks noEditPoints="1"/>
            </p:cNvSpPr>
            <p:nvPr/>
          </p:nvSpPr>
          <p:spPr bwMode="auto">
            <a:xfrm>
              <a:off x="185242" y="1168053"/>
              <a:ext cx="6726238" cy="4318000"/>
            </a:xfrm>
            <a:custGeom>
              <a:avLst/>
              <a:gdLst>
                <a:gd name="T0" fmla="*/ 607 w 1587"/>
                <a:gd name="T1" fmla="*/ 941 h 1017"/>
                <a:gd name="T2" fmla="*/ 647 w 1587"/>
                <a:gd name="T3" fmla="*/ 905 h 1017"/>
                <a:gd name="T4" fmla="*/ 685 w 1587"/>
                <a:gd name="T5" fmla="*/ 947 h 1017"/>
                <a:gd name="T6" fmla="*/ 765 w 1587"/>
                <a:gd name="T7" fmla="*/ 989 h 1017"/>
                <a:gd name="T8" fmla="*/ 834 w 1587"/>
                <a:gd name="T9" fmla="*/ 1010 h 1017"/>
                <a:gd name="T10" fmla="*/ 941 w 1587"/>
                <a:gd name="T11" fmla="*/ 1009 h 1017"/>
                <a:gd name="T12" fmla="*/ 1003 w 1587"/>
                <a:gd name="T13" fmla="*/ 1001 h 1017"/>
                <a:gd name="T14" fmla="*/ 1070 w 1587"/>
                <a:gd name="T15" fmla="*/ 980 h 1017"/>
                <a:gd name="T16" fmla="*/ 1136 w 1587"/>
                <a:gd name="T17" fmla="*/ 940 h 1017"/>
                <a:gd name="T18" fmla="*/ 1202 w 1587"/>
                <a:gd name="T19" fmla="*/ 880 h 1017"/>
                <a:gd name="T20" fmla="*/ 1236 w 1587"/>
                <a:gd name="T21" fmla="*/ 815 h 1017"/>
                <a:gd name="T22" fmla="*/ 1288 w 1587"/>
                <a:gd name="T23" fmla="*/ 742 h 1017"/>
                <a:gd name="T24" fmla="*/ 1349 w 1587"/>
                <a:gd name="T25" fmla="*/ 751 h 1017"/>
                <a:gd name="T26" fmla="*/ 1421 w 1587"/>
                <a:gd name="T27" fmla="*/ 746 h 1017"/>
                <a:gd name="T28" fmla="*/ 1492 w 1587"/>
                <a:gd name="T29" fmla="*/ 725 h 1017"/>
                <a:gd name="T30" fmla="*/ 1562 w 1587"/>
                <a:gd name="T31" fmla="*/ 670 h 1017"/>
                <a:gd name="T32" fmla="*/ 1582 w 1587"/>
                <a:gd name="T33" fmla="*/ 583 h 1017"/>
                <a:gd name="T34" fmla="*/ 1581 w 1587"/>
                <a:gd name="T35" fmla="*/ 521 h 1017"/>
                <a:gd name="T36" fmla="*/ 1561 w 1587"/>
                <a:gd name="T37" fmla="*/ 451 h 1017"/>
                <a:gd name="T38" fmla="*/ 1496 w 1587"/>
                <a:gd name="T39" fmla="*/ 427 h 1017"/>
                <a:gd name="T40" fmla="*/ 1548 w 1587"/>
                <a:gd name="T41" fmla="*/ 358 h 1017"/>
                <a:gd name="T42" fmla="*/ 1537 w 1587"/>
                <a:gd name="T43" fmla="*/ 299 h 1017"/>
                <a:gd name="T44" fmla="*/ 1477 w 1587"/>
                <a:gd name="T45" fmla="*/ 259 h 1017"/>
                <a:gd name="T46" fmla="*/ 1448 w 1587"/>
                <a:gd name="T47" fmla="*/ 244 h 1017"/>
                <a:gd name="T48" fmla="*/ 1428 w 1587"/>
                <a:gd name="T49" fmla="*/ 175 h 1017"/>
                <a:gd name="T50" fmla="*/ 1384 w 1587"/>
                <a:gd name="T51" fmla="*/ 108 h 1017"/>
                <a:gd name="T52" fmla="*/ 1331 w 1587"/>
                <a:gd name="T53" fmla="*/ 59 h 1017"/>
                <a:gd name="T54" fmla="*/ 1243 w 1587"/>
                <a:gd name="T55" fmla="*/ 39 h 1017"/>
                <a:gd name="T56" fmla="*/ 1169 w 1587"/>
                <a:gd name="T57" fmla="*/ 41 h 1017"/>
                <a:gd name="T58" fmla="*/ 1080 w 1587"/>
                <a:gd name="T59" fmla="*/ 54 h 1017"/>
                <a:gd name="T60" fmla="*/ 1014 w 1587"/>
                <a:gd name="T61" fmla="*/ 85 h 1017"/>
                <a:gd name="T62" fmla="*/ 940 w 1587"/>
                <a:gd name="T63" fmla="*/ 160 h 1017"/>
                <a:gd name="T64" fmla="*/ 922 w 1587"/>
                <a:gd name="T65" fmla="*/ 219 h 1017"/>
                <a:gd name="T66" fmla="*/ 906 w 1587"/>
                <a:gd name="T67" fmla="*/ 219 h 1017"/>
                <a:gd name="T68" fmla="*/ 837 w 1587"/>
                <a:gd name="T69" fmla="*/ 198 h 1017"/>
                <a:gd name="T70" fmla="*/ 791 w 1587"/>
                <a:gd name="T71" fmla="*/ 166 h 1017"/>
                <a:gd name="T72" fmla="*/ 783 w 1587"/>
                <a:gd name="T73" fmla="*/ 122 h 1017"/>
                <a:gd name="T74" fmla="*/ 720 w 1587"/>
                <a:gd name="T75" fmla="*/ 58 h 1017"/>
                <a:gd name="T76" fmla="*/ 655 w 1587"/>
                <a:gd name="T77" fmla="*/ 23 h 1017"/>
                <a:gd name="T78" fmla="*/ 583 w 1587"/>
                <a:gd name="T79" fmla="*/ 1 h 1017"/>
                <a:gd name="T80" fmla="*/ 480 w 1587"/>
                <a:gd name="T81" fmla="*/ 19 h 1017"/>
                <a:gd name="T82" fmla="*/ 421 w 1587"/>
                <a:gd name="T83" fmla="*/ 39 h 1017"/>
                <a:gd name="T84" fmla="*/ 361 w 1587"/>
                <a:gd name="T85" fmla="*/ 80 h 1017"/>
                <a:gd name="T86" fmla="*/ 332 w 1587"/>
                <a:gd name="T87" fmla="*/ 162 h 1017"/>
                <a:gd name="T88" fmla="*/ 334 w 1587"/>
                <a:gd name="T89" fmla="*/ 194 h 1017"/>
                <a:gd name="T90" fmla="*/ 269 w 1587"/>
                <a:gd name="T91" fmla="*/ 164 h 1017"/>
                <a:gd name="T92" fmla="*/ 195 w 1587"/>
                <a:gd name="T93" fmla="*/ 170 h 1017"/>
                <a:gd name="T94" fmla="*/ 116 w 1587"/>
                <a:gd name="T95" fmla="*/ 211 h 1017"/>
                <a:gd name="T96" fmla="*/ 87 w 1587"/>
                <a:gd name="T97" fmla="*/ 278 h 1017"/>
                <a:gd name="T98" fmla="*/ 101 w 1587"/>
                <a:gd name="T99" fmla="*/ 382 h 1017"/>
                <a:gd name="T100" fmla="*/ 118 w 1587"/>
                <a:gd name="T101" fmla="*/ 421 h 1017"/>
                <a:gd name="T102" fmla="*/ 57 w 1587"/>
                <a:gd name="T103" fmla="*/ 460 h 1017"/>
                <a:gd name="T104" fmla="*/ 18 w 1587"/>
                <a:gd name="T105" fmla="*/ 521 h 1017"/>
                <a:gd name="T106" fmla="*/ 2 w 1587"/>
                <a:gd name="T107" fmla="*/ 599 h 1017"/>
                <a:gd name="T108" fmla="*/ 23 w 1587"/>
                <a:gd name="T109" fmla="*/ 668 h 1017"/>
                <a:gd name="T110" fmla="*/ 91 w 1587"/>
                <a:gd name="T111" fmla="*/ 726 h 1017"/>
                <a:gd name="T112" fmla="*/ 161 w 1587"/>
                <a:gd name="T113" fmla="*/ 749 h 1017"/>
                <a:gd name="T114" fmla="*/ 250 w 1587"/>
                <a:gd name="T115" fmla="*/ 749 h 1017"/>
                <a:gd name="T116" fmla="*/ 253 w 1587"/>
                <a:gd name="T117" fmla="*/ 824 h 1017"/>
                <a:gd name="T118" fmla="*/ 286 w 1587"/>
                <a:gd name="T119" fmla="*/ 876 h 1017"/>
                <a:gd name="T120" fmla="*/ 340 w 1587"/>
                <a:gd name="T121" fmla="*/ 925 h 1017"/>
                <a:gd name="T122" fmla="*/ 423 w 1587"/>
                <a:gd name="T123" fmla="*/ 959 h 1017"/>
                <a:gd name="T124" fmla="*/ 485 w 1587"/>
                <a:gd name="T125" fmla="*/ 97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7" h="1017">
                  <a:moveTo>
                    <a:pt x="555" y="958"/>
                  </a:moveTo>
                  <a:cubicBezTo>
                    <a:pt x="550" y="960"/>
                    <a:pt x="545" y="961"/>
                    <a:pt x="540" y="962"/>
                  </a:cubicBezTo>
                  <a:cubicBezTo>
                    <a:pt x="539" y="962"/>
                    <a:pt x="538" y="963"/>
                    <a:pt x="539" y="965"/>
                  </a:cubicBezTo>
                  <a:cubicBezTo>
                    <a:pt x="539" y="966"/>
                    <a:pt x="540" y="967"/>
                    <a:pt x="542" y="967"/>
                  </a:cubicBezTo>
                  <a:cubicBezTo>
                    <a:pt x="546" y="966"/>
                    <a:pt x="551" y="965"/>
                    <a:pt x="556" y="963"/>
                  </a:cubicBezTo>
                  <a:cubicBezTo>
                    <a:pt x="558" y="963"/>
                    <a:pt x="558" y="961"/>
                    <a:pt x="558" y="960"/>
                  </a:cubicBezTo>
                  <a:cubicBezTo>
                    <a:pt x="558" y="959"/>
                    <a:pt x="556" y="958"/>
                    <a:pt x="555" y="958"/>
                  </a:cubicBezTo>
                  <a:close/>
                  <a:moveTo>
                    <a:pt x="578" y="950"/>
                  </a:moveTo>
                  <a:cubicBezTo>
                    <a:pt x="573" y="952"/>
                    <a:pt x="569" y="954"/>
                    <a:pt x="564" y="956"/>
                  </a:cubicBezTo>
                  <a:cubicBezTo>
                    <a:pt x="563" y="956"/>
                    <a:pt x="562" y="957"/>
                    <a:pt x="563" y="959"/>
                  </a:cubicBezTo>
                  <a:cubicBezTo>
                    <a:pt x="563" y="960"/>
                    <a:pt x="564" y="961"/>
                    <a:pt x="566" y="960"/>
                  </a:cubicBezTo>
                  <a:cubicBezTo>
                    <a:pt x="571" y="959"/>
                    <a:pt x="575" y="957"/>
                    <a:pt x="580" y="955"/>
                  </a:cubicBezTo>
                  <a:cubicBezTo>
                    <a:pt x="581" y="955"/>
                    <a:pt x="582" y="953"/>
                    <a:pt x="581" y="952"/>
                  </a:cubicBezTo>
                  <a:cubicBezTo>
                    <a:pt x="581" y="950"/>
                    <a:pt x="579" y="950"/>
                    <a:pt x="578" y="950"/>
                  </a:cubicBezTo>
                  <a:close/>
                  <a:moveTo>
                    <a:pt x="604" y="937"/>
                  </a:moveTo>
                  <a:cubicBezTo>
                    <a:pt x="600" y="940"/>
                    <a:pt x="596" y="942"/>
                    <a:pt x="591" y="944"/>
                  </a:cubicBezTo>
                  <a:cubicBezTo>
                    <a:pt x="590" y="945"/>
                    <a:pt x="590" y="946"/>
                    <a:pt x="590" y="948"/>
                  </a:cubicBezTo>
                  <a:cubicBezTo>
                    <a:pt x="591" y="949"/>
                    <a:pt x="593" y="949"/>
                    <a:pt x="594" y="949"/>
                  </a:cubicBezTo>
                  <a:cubicBezTo>
                    <a:pt x="598" y="946"/>
                    <a:pt x="603" y="944"/>
                    <a:pt x="607" y="941"/>
                  </a:cubicBezTo>
                  <a:cubicBezTo>
                    <a:pt x="608" y="940"/>
                    <a:pt x="608" y="939"/>
                    <a:pt x="608" y="938"/>
                  </a:cubicBezTo>
                  <a:cubicBezTo>
                    <a:pt x="607" y="937"/>
                    <a:pt x="605" y="936"/>
                    <a:pt x="604" y="937"/>
                  </a:cubicBezTo>
                  <a:close/>
                  <a:moveTo>
                    <a:pt x="628" y="919"/>
                  </a:moveTo>
                  <a:cubicBezTo>
                    <a:pt x="624" y="922"/>
                    <a:pt x="620" y="925"/>
                    <a:pt x="616" y="928"/>
                  </a:cubicBezTo>
                  <a:cubicBezTo>
                    <a:pt x="615" y="929"/>
                    <a:pt x="615" y="931"/>
                    <a:pt x="616" y="932"/>
                  </a:cubicBezTo>
                  <a:cubicBezTo>
                    <a:pt x="617" y="933"/>
                    <a:pt x="618" y="933"/>
                    <a:pt x="619" y="932"/>
                  </a:cubicBezTo>
                  <a:cubicBezTo>
                    <a:pt x="623" y="929"/>
                    <a:pt x="627" y="926"/>
                    <a:pt x="631" y="922"/>
                  </a:cubicBezTo>
                  <a:cubicBezTo>
                    <a:pt x="632" y="921"/>
                    <a:pt x="632" y="920"/>
                    <a:pt x="631" y="919"/>
                  </a:cubicBezTo>
                  <a:cubicBezTo>
                    <a:pt x="630" y="918"/>
                    <a:pt x="629" y="918"/>
                    <a:pt x="628" y="919"/>
                  </a:cubicBezTo>
                  <a:close/>
                  <a:moveTo>
                    <a:pt x="645" y="909"/>
                  </a:moveTo>
                  <a:cubicBezTo>
                    <a:pt x="645" y="908"/>
                    <a:pt x="646" y="906"/>
                    <a:pt x="647" y="905"/>
                  </a:cubicBezTo>
                  <a:cubicBezTo>
                    <a:pt x="647" y="904"/>
                    <a:pt x="647" y="903"/>
                    <a:pt x="647" y="903"/>
                  </a:cubicBezTo>
                  <a:cubicBezTo>
                    <a:pt x="647" y="902"/>
                    <a:pt x="647" y="901"/>
                    <a:pt x="646" y="901"/>
                  </a:cubicBezTo>
                  <a:cubicBezTo>
                    <a:pt x="646" y="901"/>
                    <a:pt x="645" y="900"/>
                    <a:pt x="644" y="901"/>
                  </a:cubicBezTo>
                  <a:cubicBezTo>
                    <a:pt x="644" y="901"/>
                    <a:pt x="643" y="901"/>
                    <a:pt x="643" y="902"/>
                  </a:cubicBezTo>
                  <a:cubicBezTo>
                    <a:pt x="641" y="904"/>
                    <a:pt x="639" y="906"/>
                    <a:pt x="638" y="908"/>
                  </a:cubicBezTo>
                  <a:cubicBezTo>
                    <a:pt x="637" y="909"/>
                    <a:pt x="637" y="911"/>
                    <a:pt x="638" y="912"/>
                  </a:cubicBezTo>
                  <a:cubicBezTo>
                    <a:pt x="639" y="913"/>
                    <a:pt x="641" y="912"/>
                    <a:pt x="641" y="911"/>
                  </a:cubicBezTo>
                  <a:cubicBezTo>
                    <a:pt x="643" y="909"/>
                    <a:pt x="645" y="907"/>
                    <a:pt x="647" y="905"/>
                  </a:cubicBezTo>
                  <a:cubicBezTo>
                    <a:pt x="648" y="903"/>
                    <a:pt x="647" y="902"/>
                    <a:pt x="646" y="901"/>
                  </a:cubicBezTo>
                  <a:cubicBezTo>
                    <a:pt x="645" y="900"/>
                    <a:pt x="644" y="900"/>
                    <a:pt x="643" y="902"/>
                  </a:cubicBezTo>
                  <a:cubicBezTo>
                    <a:pt x="641" y="904"/>
                    <a:pt x="640" y="906"/>
                    <a:pt x="640" y="909"/>
                  </a:cubicBezTo>
                  <a:cubicBezTo>
                    <a:pt x="640" y="910"/>
                    <a:pt x="641" y="911"/>
                    <a:pt x="642" y="912"/>
                  </a:cubicBezTo>
                  <a:cubicBezTo>
                    <a:pt x="644" y="912"/>
                    <a:pt x="645" y="911"/>
                    <a:pt x="645" y="909"/>
                  </a:cubicBezTo>
                  <a:close/>
                  <a:moveTo>
                    <a:pt x="660" y="931"/>
                  </a:moveTo>
                  <a:cubicBezTo>
                    <a:pt x="656" y="928"/>
                    <a:pt x="652" y="924"/>
                    <a:pt x="650" y="921"/>
                  </a:cubicBezTo>
                  <a:cubicBezTo>
                    <a:pt x="649" y="920"/>
                    <a:pt x="647" y="920"/>
                    <a:pt x="646" y="921"/>
                  </a:cubicBezTo>
                  <a:cubicBezTo>
                    <a:pt x="645" y="921"/>
                    <a:pt x="645" y="923"/>
                    <a:pt x="646" y="924"/>
                  </a:cubicBezTo>
                  <a:cubicBezTo>
                    <a:pt x="649" y="928"/>
                    <a:pt x="652" y="931"/>
                    <a:pt x="657" y="935"/>
                  </a:cubicBezTo>
                  <a:cubicBezTo>
                    <a:pt x="658" y="936"/>
                    <a:pt x="660" y="936"/>
                    <a:pt x="660" y="935"/>
                  </a:cubicBezTo>
                  <a:cubicBezTo>
                    <a:pt x="661" y="933"/>
                    <a:pt x="661" y="932"/>
                    <a:pt x="660" y="931"/>
                  </a:cubicBezTo>
                  <a:close/>
                  <a:moveTo>
                    <a:pt x="685" y="947"/>
                  </a:moveTo>
                  <a:cubicBezTo>
                    <a:pt x="680" y="945"/>
                    <a:pt x="676" y="942"/>
                    <a:pt x="672" y="940"/>
                  </a:cubicBezTo>
                  <a:cubicBezTo>
                    <a:pt x="671" y="939"/>
                    <a:pt x="669" y="939"/>
                    <a:pt x="669" y="940"/>
                  </a:cubicBezTo>
                  <a:cubicBezTo>
                    <a:pt x="668" y="941"/>
                    <a:pt x="668" y="943"/>
                    <a:pt x="669" y="944"/>
                  </a:cubicBezTo>
                  <a:cubicBezTo>
                    <a:pt x="673" y="946"/>
                    <a:pt x="678" y="949"/>
                    <a:pt x="682" y="952"/>
                  </a:cubicBezTo>
                  <a:cubicBezTo>
                    <a:pt x="684" y="952"/>
                    <a:pt x="685" y="952"/>
                    <a:pt x="686" y="951"/>
                  </a:cubicBezTo>
                  <a:cubicBezTo>
                    <a:pt x="686" y="950"/>
                    <a:pt x="686" y="948"/>
                    <a:pt x="685" y="947"/>
                  </a:cubicBezTo>
                  <a:close/>
                  <a:moveTo>
                    <a:pt x="711" y="961"/>
                  </a:moveTo>
                  <a:cubicBezTo>
                    <a:pt x="707" y="959"/>
                    <a:pt x="702" y="957"/>
                    <a:pt x="698" y="954"/>
                  </a:cubicBezTo>
                  <a:cubicBezTo>
                    <a:pt x="697" y="954"/>
                    <a:pt x="695" y="954"/>
                    <a:pt x="695" y="955"/>
                  </a:cubicBezTo>
                  <a:cubicBezTo>
                    <a:pt x="694" y="957"/>
                    <a:pt x="694" y="958"/>
                    <a:pt x="696" y="959"/>
                  </a:cubicBezTo>
                  <a:cubicBezTo>
                    <a:pt x="700" y="961"/>
                    <a:pt x="705" y="963"/>
                    <a:pt x="709" y="966"/>
                  </a:cubicBezTo>
                  <a:cubicBezTo>
                    <a:pt x="710" y="966"/>
                    <a:pt x="712" y="966"/>
                    <a:pt x="713" y="964"/>
                  </a:cubicBezTo>
                  <a:cubicBezTo>
                    <a:pt x="713" y="963"/>
                    <a:pt x="713" y="962"/>
                    <a:pt x="711" y="961"/>
                  </a:cubicBezTo>
                  <a:close/>
                  <a:moveTo>
                    <a:pt x="739" y="973"/>
                  </a:moveTo>
                  <a:cubicBezTo>
                    <a:pt x="734" y="971"/>
                    <a:pt x="730" y="969"/>
                    <a:pt x="725" y="967"/>
                  </a:cubicBezTo>
                  <a:cubicBezTo>
                    <a:pt x="724" y="967"/>
                    <a:pt x="722" y="967"/>
                    <a:pt x="722" y="969"/>
                  </a:cubicBezTo>
                  <a:cubicBezTo>
                    <a:pt x="721" y="970"/>
                    <a:pt x="722" y="971"/>
                    <a:pt x="723" y="972"/>
                  </a:cubicBezTo>
                  <a:cubicBezTo>
                    <a:pt x="727" y="974"/>
                    <a:pt x="732" y="976"/>
                    <a:pt x="737" y="978"/>
                  </a:cubicBezTo>
                  <a:cubicBezTo>
                    <a:pt x="738" y="979"/>
                    <a:pt x="739" y="978"/>
                    <a:pt x="740" y="977"/>
                  </a:cubicBezTo>
                  <a:cubicBezTo>
                    <a:pt x="741" y="975"/>
                    <a:pt x="740" y="974"/>
                    <a:pt x="739" y="973"/>
                  </a:cubicBezTo>
                  <a:close/>
                  <a:moveTo>
                    <a:pt x="766" y="985"/>
                  </a:moveTo>
                  <a:cubicBezTo>
                    <a:pt x="762" y="983"/>
                    <a:pt x="757" y="981"/>
                    <a:pt x="753" y="979"/>
                  </a:cubicBezTo>
                  <a:cubicBezTo>
                    <a:pt x="751" y="979"/>
                    <a:pt x="750" y="979"/>
                    <a:pt x="749" y="981"/>
                  </a:cubicBezTo>
                  <a:cubicBezTo>
                    <a:pt x="749" y="982"/>
                    <a:pt x="749" y="983"/>
                    <a:pt x="751" y="984"/>
                  </a:cubicBezTo>
                  <a:cubicBezTo>
                    <a:pt x="755" y="986"/>
                    <a:pt x="760" y="988"/>
                    <a:pt x="765" y="989"/>
                  </a:cubicBezTo>
                  <a:cubicBezTo>
                    <a:pt x="766" y="990"/>
                    <a:pt x="767" y="989"/>
                    <a:pt x="768" y="988"/>
                  </a:cubicBezTo>
                  <a:cubicBezTo>
                    <a:pt x="768" y="987"/>
                    <a:pt x="768" y="985"/>
                    <a:pt x="766" y="985"/>
                  </a:cubicBezTo>
                  <a:close/>
                  <a:moveTo>
                    <a:pt x="795" y="995"/>
                  </a:moveTo>
                  <a:cubicBezTo>
                    <a:pt x="790" y="994"/>
                    <a:pt x="785" y="992"/>
                    <a:pt x="780" y="990"/>
                  </a:cubicBezTo>
                  <a:cubicBezTo>
                    <a:pt x="779" y="990"/>
                    <a:pt x="778" y="990"/>
                    <a:pt x="777" y="992"/>
                  </a:cubicBezTo>
                  <a:cubicBezTo>
                    <a:pt x="777" y="993"/>
                    <a:pt x="777" y="994"/>
                    <a:pt x="779" y="995"/>
                  </a:cubicBezTo>
                  <a:cubicBezTo>
                    <a:pt x="784" y="997"/>
                    <a:pt x="788" y="998"/>
                    <a:pt x="793" y="1000"/>
                  </a:cubicBezTo>
                  <a:cubicBezTo>
                    <a:pt x="794" y="1000"/>
                    <a:pt x="796" y="1000"/>
                    <a:pt x="796" y="998"/>
                  </a:cubicBezTo>
                  <a:cubicBezTo>
                    <a:pt x="797" y="997"/>
                    <a:pt x="796" y="996"/>
                    <a:pt x="795" y="995"/>
                  </a:cubicBezTo>
                  <a:close/>
                  <a:moveTo>
                    <a:pt x="823" y="1005"/>
                  </a:moveTo>
                  <a:cubicBezTo>
                    <a:pt x="819" y="1004"/>
                    <a:pt x="814" y="1002"/>
                    <a:pt x="809" y="1000"/>
                  </a:cubicBezTo>
                  <a:cubicBezTo>
                    <a:pt x="807" y="1000"/>
                    <a:pt x="806" y="1000"/>
                    <a:pt x="806" y="1002"/>
                  </a:cubicBezTo>
                  <a:cubicBezTo>
                    <a:pt x="805" y="1003"/>
                    <a:pt x="806" y="1004"/>
                    <a:pt x="807" y="1005"/>
                  </a:cubicBezTo>
                  <a:cubicBezTo>
                    <a:pt x="813" y="1007"/>
                    <a:pt x="817" y="1008"/>
                    <a:pt x="822" y="1010"/>
                  </a:cubicBezTo>
                  <a:cubicBezTo>
                    <a:pt x="823" y="1010"/>
                    <a:pt x="824" y="1009"/>
                    <a:pt x="825" y="1008"/>
                  </a:cubicBezTo>
                  <a:cubicBezTo>
                    <a:pt x="825" y="1007"/>
                    <a:pt x="824" y="1005"/>
                    <a:pt x="823" y="1005"/>
                  </a:cubicBezTo>
                  <a:close/>
                  <a:moveTo>
                    <a:pt x="852" y="1010"/>
                  </a:moveTo>
                  <a:cubicBezTo>
                    <a:pt x="847" y="1009"/>
                    <a:pt x="842" y="1009"/>
                    <a:pt x="837" y="1008"/>
                  </a:cubicBezTo>
                  <a:cubicBezTo>
                    <a:pt x="836" y="1008"/>
                    <a:pt x="835" y="1009"/>
                    <a:pt x="834" y="1010"/>
                  </a:cubicBezTo>
                  <a:cubicBezTo>
                    <a:pt x="834" y="1012"/>
                    <a:pt x="835" y="1013"/>
                    <a:pt x="837" y="1013"/>
                  </a:cubicBezTo>
                  <a:cubicBezTo>
                    <a:pt x="842" y="1014"/>
                    <a:pt x="847" y="1014"/>
                    <a:pt x="852" y="1015"/>
                  </a:cubicBezTo>
                  <a:cubicBezTo>
                    <a:pt x="853" y="1015"/>
                    <a:pt x="854" y="1014"/>
                    <a:pt x="854" y="1012"/>
                  </a:cubicBezTo>
                  <a:cubicBezTo>
                    <a:pt x="854" y="1011"/>
                    <a:pt x="853" y="1010"/>
                    <a:pt x="852" y="1010"/>
                  </a:cubicBezTo>
                  <a:close/>
                  <a:moveTo>
                    <a:pt x="882" y="1011"/>
                  </a:moveTo>
                  <a:cubicBezTo>
                    <a:pt x="877" y="1011"/>
                    <a:pt x="872" y="1011"/>
                    <a:pt x="867" y="1011"/>
                  </a:cubicBezTo>
                  <a:cubicBezTo>
                    <a:pt x="866" y="1011"/>
                    <a:pt x="864" y="1012"/>
                    <a:pt x="864" y="1013"/>
                  </a:cubicBezTo>
                  <a:cubicBezTo>
                    <a:pt x="864" y="1015"/>
                    <a:pt x="865" y="1016"/>
                    <a:pt x="867" y="1016"/>
                  </a:cubicBezTo>
                  <a:cubicBezTo>
                    <a:pt x="872" y="1016"/>
                    <a:pt x="877" y="1016"/>
                    <a:pt x="882" y="1016"/>
                  </a:cubicBezTo>
                  <a:cubicBezTo>
                    <a:pt x="883" y="1016"/>
                    <a:pt x="884" y="1015"/>
                    <a:pt x="884" y="1014"/>
                  </a:cubicBezTo>
                  <a:cubicBezTo>
                    <a:pt x="884" y="1013"/>
                    <a:pt x="883" y="1011"/>
                    <a:pt x="882" y="1011"/>
                  </a:cubicBezTo>
                  <a:close/>
                  <a:moveTo>
                    <a:pt x="912" y="1011"/>
                  </a:moveTo>
                  <a:cubicBezTo>
                    <a:pt x="907" y="1011"/>
                    <a:pt x="902" y="1011"/>
                    <a:pt x="897" y="1012"/>
                  </a:cubicBezTo>
                  <a:cubicBezTo>
                    <a:pt x="895" y="1012"/>
                    <a:pt x="894" y="1013"/>
                    <a:pt x="894" y="1014"/>
                  </a:cubicBezTo>
                  <a:cubicBezTo>
                    <a:pt x="894" y="1015"/>
                    <a:pt x="895" y="1017"/>
                    <a:pt x="897" y="1017"/>
                  </a:cubicBezTo>
                  <a:cubicBezTo>
                    <a:pt x="902" y="1016"/>
                    <a:pt x="907" y="1016"/>
                    <a:pt x="912" y="1016"/>
                  </a:cubicBezTo>
                  <a:cubicBezTo>
                    <a:pt x="913" y="1016"/>
                    <a:pt x="914" y="1015"/>
                    <a:pt x="914" y="1014"/>
                  </a:cubicBezTo>
                  <a:cubicBezTo>
                    <a:pt x="914" y="1012"/>
                    <a:pt x="913" y="1011"/>
                    <a:pt x="912" y="1011"/>
                  </a:cubicBezTo>
                  <a:close/>
                  <a:moveTo>
                    <a:pt x="941" y="1009"/>
                  </a:moveTo>
                  <a:cubicBezTo>
                    <a:pt x="936" y="1009"/>
                    <a:pt x="932" y="1010"/>
                    <a:pt x="927" y="1010"/>
                  </a:cubicBezTo>
                  <a:cubicBezTo>
                    <a:pt x="925" y="1010"/>
                    <a:pt x="924" y="1012"/>
                    <a:pt x="924" y="1013"/>
                  </a:cubicBezTo>
                  <a:cubicBezTo>
                    <a:pt x="924" y="1014"/>
                    <a:pt x="926" y="1015"/>
                    <a:pt x="927" y="1015"/>
                  </a:cubicBezTo>
                  <a:cubicBezTo>
                    <a:pt x="932" y="1015"/>
                    <a:pt x="937" y="1014"/>
                    <a:pt x="942" y="1014"/>
                  </a:cubicBezTo>
                  <a:cubicBezTo>
                    <a:pt x="943" y="1014"/>
                    <a:pt x="944" y="1013"/>
                    <a:pt x="944" y="1011"/>
                  </a:cubicBezTo>
                  <a:cubicBezTo>
                    <a:pt x="944" y="1010"/>
                    <a:pt x="943" y="1009"/>
                    <a:pt x="941" y="1009"/>
                  </a:cubicBezTo>
                  <a:close/>
                  <a:moveTo>
                    <a:pt x="971" y="1005"/>
                  </a:moveTo>
                  <a:cubicBezTo>
                    <a:pt x="966" y="1006"/>
                    <a:pt x="961" y="1006"/>
                    <a:pt x="956" y="1007"/>
                  </a:cubicBezTo>
                  <a:cubicBezTo>
                    <a:pt x="955" y="1007"/>
                    <a:pt x="954" y="1009"/>
                    <a:pt x="954" y="1010"/>
                  </a:cubicBezTo>
                  <a:cubicBezTo>
                    <a:pt x="954" y="1011"/>
                    <a:pt x="956" y="1012"/>
                    <a:pt x="957" y="1012"/>
                  </a:cubicBezTo>
                  <a:cubicBezTo>
                    <a:pt x="962" y="1011"/>
                    <a:pt x="967" y="1011"/>
                    <a:pt x="972" y="1010"/>
                  </a:cubicBezTo>
                  <a:cubicBezTo>
                    <a:pt x="973" y="1010"/>
                    <a:pt x="974" y="1008"/>
                    <a:pt x="974" y="1007"/>
                  </a:cubicBezTo>
                  <a:cubicBezTo>
                    <a:pt x="974" y="1006"/>
                    <a:pt x="972" y="1005"/>
                    <a:pt x="971" y="1005"/>
                  </a:cubicBezTo>
                  <a:close/>
                  <a:moveTo>
                    <a:pt x="1000" y="999"/>
                  </a:moveTo>
                  <a:cubicBezTo>
                    <a:pt x="995" y="1000"/>
                    <a:pt x="991" y="1001"/>
                    <a:pt x="986" y="1002"/>
                  </a:cubicBezTo>
                  <a:cubicBezTo>
                    <a:pt x="984" y="1002"/>
                    <a:pt x="983" y="1004"/>
                    <a:pt x="984" y="1005"/>
                  </a:cubicBezTo>
                  <a:cubicBezTo>
                    <a:pt x="984" y="1006"/>
                    <a:pt x="985" y="1007"/>
                    <a:pt x="987" y="1007"/>
                  </a:cubicBezTo>
                  <a:cubicBezTo>
                    <a:pt x="992" y="1006"/>
                    <a:pt x="997" y="1005"/>
                    <a:pt x="1001" y="1004"/>
                  </a:cubicBezTo>
                  <a:cubicBezTo>
                    <a:pt x="1003" y="1004"/>
                    <a:pt x="1004" y="1002"/>
                    <a:pt x="1003" y="1001"/>
                  </a:cubicBezTo>
                  <a:cubicBezTo>
                    <a:pt x="1003" y="1000"/>
                    <a:pt x="1002" y="999"/>
                    <a:pt x="1000" y="999"/>
                  </a:cubicBezTo>
                  <a:close/>
                  <a:moveTo>
                    <a:pt x="1029" y="991"/>
                  </a:moveTo>
                  <a:cubicBezTo>
                    <a:pt x="1024" y="993"/>
                    <a:pt x="1020" y="994"/>
                    <a:pt x="1015" y="995"/>
                  </a:cubicBezTo>
                  <a:cubicBezTo>
                    <a:pt x="1013" y="996"/>
                    <a:pt x="1013" y="997"/>
                    <a:pt x="1013" y="998"/>
                  </a:cubicBezTo>
                  <a:cubicBezTo>
                    <a:pt x="1013" y="1000"/>
                    <a:pt x="1015" y="1001"/>
                    <a:pt x="1016" y="1000"/>
                  </a:cubicBezTo>
                  <a:cubicBezTo>
                    <a:pt x="1021" y="999"/>
                    <a:pt x="1026" y="998"/>
                    <a:pt x="1031" y="996"/>
                  </a:cubicBezTo>
                  <a:cubicBezTo>
                    <a:pt x="1032" y="996"/>
                    <a:pt x="1033" y="994"/>
                    <a:pt x="1032" y="993"/>
                  </a:cubicBezTo>
                  <a:cubicBezTo>
                    <a:pt x="1032" y="992"/>
                    <a:pt x="1030" y="991"/>
                    <a:pt x="1029" y="991"/>
                  </a:cubicBezTo>
                  <a:close/>
                  <a:moveTo>
                    <a:pt x="1057" y="982"/>
                  </a:moveTo>
                  <a:cubicBezTo>
                    <a:pt x="1053" y="983"/>
                    <a:pt x="1048" y="985"/>
                    <a:pt x="1043" y="987"/>
                  </a:cubicBezTo>
                  <a:cubicBezTo>
                    <a:pt x="1042" y="987"/>
                    <a:pt x="1041" y="989"/>
                    <a:pt x="1042" y="990"/>
                  </a:cubicBezTo>
                  <a:cubicBezTo>
                    <a:pt x="1042" y="991"/>
                    <a:pt x="1044" y="992"/>
                    <a:pt x="1045" y="991"/>
                  </a:cubicBezTo>
                  <a:cubicBezTo>
                    <a:pt x="1050" y="990"/>
                    <a:pt x="1054" y="988"/>
                    <a:pt x="1059" y="986"/>
                  </a:cubicBezTo>
                  <a:cubicBezTo>
                    <a:pt x="1060" y="986"/>
                    <a:pt x="1061" y="984"/>
                    <a:pt x="1061" y="983"/>
                  </a:cubicBezTo>
                  <a:cubicBezTo>
                    <a:pt x="1060" y="982"/>
                    <a:pt x="1059" y="981"/>
                    <a:pt x="1057" y="982"/>
                  </a:cubicBezTo>
                  <a:close/>
                  <a:moveTo>
                    <a:pt x="1085" y="970"/>
                  </a:moveTo>
                  <a:cubicBezTo>
                    <a:pt x="1080" y="972"/>
                    <a:pt x="1076" y="974"/>
                    <a:pt x="1072" y="976"/>
                  </a:cubicBezTo>
                  <a:cubicBezTo>
                    <a:pt x="1071" y="976"/>
                    <a:pt x="1071" y="976"/>
                    <a:pt x="1071" y="976"/>
                  </a:cubicBezTo>
                  <a:cubicBezTo>
                    <a:pt x="1070" y="977"/>
                    <a:pt x="1069" y="978"/>
                    <a:pt x="1070" y="980"/>
                  </a:cubicBezTo>
                  <a:cubicBezTo>
                    <a:pt x="1070" y="981"/>
                    <a:pt x="1072" y="981"/>
                    <a:pt x="1073" y="981"/>
                  </a:cubicBezTo>
                  <a:cubicBezTo>
                    <a:pt x="1073" y="981"/>
                    <a:pt x="1073" y="981"/>
                    <a:pt x="1073" y="981"/>
                  </a:cubicBezTo>
                  <a:cubicBezTo>
                    <a:pt x="1078" y="979"/>
                    <a:pt x="1083" y="977"/>
                    <a:pt x="1087" y="975"/>
                  </a:cubicBezTo>
                  <a:cubicBezTo>
                    <a:pt x="1088" y="974"/>
                    <a:pt x="1089" y="973"/>
                    <a:pt x="1088" y="971"/>
                  </a:cubicBezTo>
                  <a:cubicBezTo>
                    <a:pt x="1088" y="970"/>
                    <a:pt x="1086" y="970"/>
                    <a:pt x="1085" y="970"/>
                  </a:cubicBezTo>
                  <a:close/>
                  <a:moveTo>
                    <a:pt x="1111" y="956"/>
                  </a:moveTo>
                  <a:cubicBezTo>
                    <a:pt x="1107" y="959"/>
                    <a:pt x="1103" y="961"/>
                    <a:pt x="1098" y="964"/>
                  </a:cubicBezTo>
                  <a:cubicBezTo>
                    <a:pt x="1097" y="964"/>
                    <a:pt x="1096" y="966"/>
                    <a:pt x="1097" y="967"/>
                  </a:cubicBezTo>
                  <a:cubicBezTo>
                    <a:pt x="1098" y="968"/>
                    <a:pt x="1099" y="969"/>
                    <a:pt x="1100" y="968"/>
                  </a:cubicBezTo>
                  <a:cubicBezTo>
                    <a:pt x="1105" y="966"/>
                    <a:pt x="1109" y="963"/>
                    <a:pt x="1114" y="961"/>
                  </a:cubicBezTo>
                  <a:cubicBezTo>
                    <a:pt x="1115" y="960"/>
                    <a:pt x="1115" y="958"/>
                    <a:pt x="1114" y="957"/>
                  </a:cubicBezTo>
                  <a:cubicBezTo>
                    <a:pt x="1114" y="956"/>
                    <a:pt x="1112" y="956"/>
                    <a:pt x="1111" y="956"/>
                  </a:cubicBezTo>
                  <a:close/>
                  <a:moveTo>
                    <a:pt x="1136" y="940"/>
                  </a:moveTo>
                  <a:cubicBezTo>
                    <a:pt x="1132" y="943"/>
                    <a:pt x="1128" y="946"/>
                    <a:pt x="1124" y="948"/>
                  </a:cubicBezTo>
                  <a:cubicBezTo>
                    <a:pt x="1123" y="949"/>
                    <a:pt x="1122" y="951"/>
                    <a:pt x="1123" y="952"/>
                  </a:cubicBezTo>
                  <a:cubicBezTo>
                    <a:pt x="1124" y="953"/>
                    <a:pt x="1125" y="953"/>
                    <a:pt x="1126" y="953"/>
                  </a:cubicBezTo>
                  <a:cubicBezTo>
                    <a:pt x="1131" y="950"/>
                    <a:pt x="1135" y="947"/>
                    <a:pt x="1139" y="944"/>
                  </a:cubicBezTo>
                  <a:cubicBezTo>
                    <a:pt x="1140" y="943"/>
                    <a:pt x="1140" y="942"/>
                    <a:pt x="1139" y="940"/>
                  </a:cubicBezTo>
                  <a:cubicBezTo>
                    <a:pt x="1139" y="939"/>
                    <a:pt x="1137" y="939"/>
                    <a:pt x="1136" y="940"/>
                  </a:cubicBezTo>
                  <a:close/>
                  <a:moveTo>
                    <a:pt x="1159" y="921"/>
                  </a:moveTo>
                  <a:cubicBezTo>
                    <a:pt x="1155" y="924"/>
                    <a:pt x="1151" y="928"/>
                    <a:pt x="1148" y="931"/>
                  </a:cubicBezTo>
                  <a:cubicBezTo>
                    <a:pt x="1147" y="932"/>
                    <a:pt x="1146" y="933"/>
                    <a:pt x="1147" y="934"/>
                  </a:cubicBezTo>
                  <a:cubicBezTo>
                    <a:pt x="1148" y="935"/>
                    <a:pt x="1150" y="935"/>
                    <a:pt x="1151" y="935"/>
                  </a:cubicBezTo>
                  <a:cubicBezTo>
                    <a:pt x="1155" y="931"/>
                    <a:pt x="1158" y="928"/>
                    <a:pt x="1162" y="925"/>
                  </a:cubicBezTo>
                  <a:cubicBezTo>
                    <a:pt x="1163" y="924"/>
                    <a:pt x="1163" y="922"/>
                    <a:pt x="1162" y="921"/>
                  </a:cubicBezTo>
                  <a:cubicBezTo>
                    <a:pt x="1161" y="920"/>
                    <a:pt x="1160" y="920"/>
                    <a:pt x="1159" y="921"/>
                  </a:cubicBezTo>
                  <a:close/>
                  <a:moveTo>
                    <a:pt x="1180" y="900"/>
                  </a:moveTo>
                  <a:cubicBezTo>
                    <a:pt x="1176" y="904"/>
                    <a:pt x="1173" y="907"/>
                    <a:pt x="1169" y="911"/>
                  </a:cubicBezTo>
                  <a:cubicBezTo>
                    <a:pt x="1169" y="912"/>
                    <a:pt x="1169" y="913"/>
                    <a:pt x="1170" y="914"/>
                  </a:cubicBezTo>
                  <a:cubicBezTo>
                    <a:pt x="1170" y="915"/>
                    <a:pt x="1172" y="915"/>
                    <a:pt x="1173" y="914"/>
                  </a:cubicBezTo>
                  <a:cubicBezTo>
                    <a:pt x="1177" y="911"/>
                    <a:pt x="1180" y="907"/>
                    <a:pt x="1183" y="903"/>
                  </a:cubicBezTo>
                  <a:cubicBezTo>
                    <a:pt x="1184" y="902"/>
                    <a:pt x="1184" y="901"/>
                    <a:pt x="1183" y="900"/>
                  </a:cubicBezTo>
                  <a:cubicBezTo>
                    <a:pt x="1182" y="899"/>
                    <a:pt x="1181" y="899"/>
                    <a:pt x="1180" y="900"/>
                  </a:cubicBezTo>
                  <a:close/>
                  <a:moveTo>
                    <a:pt x="1198" y="877"/>
                  </a:moveTo>
                  <a:cubicBezTo>
                    <a:pt x="1195" y="881"/>
                    <a:pt x="1192" y="885"/>
                    <a:pt x="1189" y="888"/>
                  </a:cubicBezTo>
                  <a:cubicBezTo>
                    <a:pt x="1188" y="890"/>
                    <a:pt x="1189" y="891"/>
                    <a:pt x="1190" y="892"/>
                  </a:cubicBezTo>
                  <a:cubicBezTo>
                    <a:pt x="1191" y="893"/>
                    <a:pt x="1192" y="893"/>
                    <a:pt x="1193" y="892"/>
                  </a:cubicBezTo>
                  <a:cubicBezTo>
                    <a:pt x="1196" y="888"/>
                    <a:pt x="1199" y="884"/>
                    <a:pt x="1202" y="880"/>
                  </a:cubicBezTo>
                  <a:cubicBezTo>
                    <a:pt x="1203" y="878"/>
                    <a:pt x="1203" y="877"/>
                    <a:pt x="1202" y="876"/>
                  </a:cubicBezTo>
                  <a:cubicBezTo>
                    <a:pt x="1201" y="875"/>
                    <a:pt x="1199" y="876"/>
                    <a:pt x="1198" y="877"/>
                  </a:cubicBezTo>
                  <a:close/>
                  <a:moveTo>
                    <a:pt x="1214" y="852"/>
                  </a:moveTo>
                  <a:cubicBezTo>
                    <a:pt x="1212" y="856"/>
                    <a:pt x="1209" y="860"/>
                    <a:pt x="1207" y="864"/>
                  </a:cubicBezTo>
                  <a:cubicBezTo>
                    <a:pt x="1206" y="865"/>
                    <a:pt x="1206" y="867"/>
                    <a:pt x="1207" y="868"/>
                  </a:cubicBezTo>
                  <a:cubicBezTo>
                    <a:pt x="1208" y="869"/>
                    <a:pt x="1210" y="868"/>
                    <a:pt x="1211" y="867"/>
                  </a:cubicBezTo>
                  <a:cubicBezTo>
                    <a:pt x="1213" y="863"/>
                    <a:pt x="1216" y="859"/>
                    <a:pt x="1219" y="854"/>
                  </a:cubicBezTo>
                  <a:cubicBezTo>
                    <a:pt x="1219" y="853"/>
                    <a:pt x="1219" y="851"/>
                    <a:pt x="1218" y="851"/>
                  </a:cubicBezTo>
                  <a:cubicBezTo>
                    <a:pt x="1217" y="850"/>
                    <a:pt x="1215" y="850"/>
                    <a:pt x="1214" y="852"/>
                  </a:cubicBezTo>
                  <a:close/>
                  <a:moveTo>
                    <a:pt x="1228" y="825"/>
                  </a:moveTo>
                  <a:cubicBezTo>
                    <a:pt x="1226" y="830"/>
                    <a:pt x="1224" y="834"/>
                    <a:pt x="1222" y="839"/>
                  </a:cubicBezTo>
                  <a:cubicBezTo>
                    <a:pt x="1221" y="840"/>
                    <a:pt x="1221" y="841"/>
                    <a:pt x="1223" y="842"/>
                  </a:cubicBezTo>
                  <a:cubicBezTo>
                    <a:pt x="1224" y="843"/>
                    <a:pt x="1225" y="842"/>
                    <a:pt x="1226" y="841"/>
                  </a:cubicBezTo>
                  <a:cubicBezTo>
                    <a:pt x="1228" y="836"/>
                    <a:pt x="1231" y="832"/>
                    <a:pt x="1233" y="827"/>
                  </a:cubicBezTo>
                  <a:cubicBezTo>
                    <a:pt x="1233" y="826"/>
                    <a:pt x="1233" y="825"/>
                    <a:pt x="1231" y="824"/>
                  </a:cubicBezTo>
                  <a:cubicBezTo>
                    <a:pt x="1230" y="823"/>
                    <a:pt x="1229" y="824"/>
                    <a:pt x="1228" y="825"/>
                  </a:cubicBezTo>
                  <a:close/>
                  <a:moveTo>
                    <a:pt x="1240" y="798"/>
                  </a:moveTo>
                  <a:cubicBezTo>
                    <a:pt x="1238" y="802"/>
                    <a:pt x="1236" y="807"/>
                    <a:pt x="1234" y="812"/>
                  </a:cubicBezTo>
                  <a:cubicBezTo>
                    <a:pt x="1234" y="813"/>
                    <a:pt x="1234" y="814"/>
                    <a:pt x="1236" y="815"/>
                  </a:cubicBezTo>
                  <a:cubicBezTo>
                    <a:pt x="1237" y="815"/>
                    <a:pt x="1238" y="815"/>
                    <a:pt x="1239" y="814"/>
                  </a:cubicBezTo>
                  <a:cubicBezTo>
                    <a:pt x="1241" y="809"/>
                    <a:pt x="1243" y="804"/>
                    <a:pt x="1244" y="800"/>
                  </a:cubicBezTo>
                  <a:cubicBezTo>
                    <a:pt x="1245" y="798"/>
                    <a:pt x="1244" y="797"/>
                    <a:pt x="1243" y="796"/>
                  </a:cubicBezTo>
                  <a:cubicBezTo>
                    <a:pt x="1242" y="796"/>
                    <a:pt x="1240" y="796"/>
                    <a:pt x="1240" y="798"/>
                  </a:cubicBezTo>
                  <a:close/>
                  <a:moveTo>
                    <a:pt x="1249" y="769"/>
                  </a:moveTo>
                  <a:cubicBezTo>
                    <a:pt x="1248" y="774"/>
                    <a:pt x="1246" y="779"/>
                    <a:pt x="1245" y="784"/>
                  </a:cubicBezTo>
                  <a:cubicBezTo>
                    <a:pt x="1244" y="785"/>
                    <a:pt x="1245" y="786"/>
                    <a:pt x="1246" y="787"/>
                  </a:cubicBezTo>
                  <a:cubicBezTo>
                    <a:pt x="1247" y="787"/>
                    <a:pt x="1249" y="787"/>
                    <a:pt x="1249" y="785"/>
                  </a:cubicBezTo>
                  <a:cubicBezTo>
                    <a:pt x="1251" y="781"/>
                    <a:pt x="1252" y="776"/>
                    <a:pt x="1254" y="771"/>
                  </a:cubicBezTo>
                  <a:cubicBezTo>
                    <a:pt x="1254" y="770"/>
                    <a:pt x="1253" y="768"/>
                    <a:pt x="1252" y="768"/>
                  </a:cubicBezTo>
                  <a:cubicBezTo>
                    <a:pt x="1251" y="767"/>
                    <a:pt x="1249" y="768"/>
                    <a:pt x="1249" y="769"/>
                  </a:cubicBezTo>
                  <a:close/>
                  <a:moveTo>
                    <a:pt x="1256" y="741"/>
                  </a:moveTo>
                  <a:cubicBezTo>
                    <a:pt x="1255" y="745"/>
                    <a:pt x="1254" y="750"/>
                    <a:pt x="1253" y="755"/>
                  </a:cubicBezTo>
                  <a:cubicBezTo>
                    <a:pt x="1253" y="756"/>
                    <a:pt x="1253" y="758"/>
                    <a:pt x="1255" y="758"/>
                  </a:cubicBezTo>
                  <a:cubicBezTo>
                    <a:pt x="1256" y="758"/>
                    <a:pt x="1257" y="758"/>
                    <a:pt x="1258" y="756"/>
                  </a:cubicBezTo>
                  <a:cubicBezTo>
                    <a:pt x="1259" y="751"/>
                    <a:pt x="1260" y="747"/>
                    <a:pt x="1261" y="742"/>
                  </a:cubicBezTo>
                  <a:cubicBezTo>
                    <a:pt x="1262" y="740"/>
                    <a:pt x="1261" y="739"/>
                    <a:pt x="1259" y="739"/>
                  </a:cubicBezTo>
                  <a:cubicBezTo>
                    <a:pt x="1258" y="738"/>
                    <a:pt x="1257" y="739"/>
                    <a:pt x="1256" y="741"/>
                  </a:cubicBezTo>
                  <a:close/>
                  <a:moveTo>
                    <a:pt x="1288" y="742"/>
                  </a:moveTo>
                  <a:cubicBezTo>
                    <a:pt x="1283" y="742"/>
                    <a:pt x="1278" y="741"/>
                    <a:pt x="1273" y="740"/>
                  </a:cubicBezTo>
                  <a:cubicBezTo>
                    <a:pt x="1272" y="740"/>
                    <a:pt x="1270" y="741"/>
                    <a:pt x="1270" y="742"/>
                  </a:cubicBezTo>
                  <a:cubicBezTo>
                    <a:pt x="1270" y="743"/>
                    <a:pt x="1271" y="745"/>
                    <a:pt x="1272" y="745"/>
                  </a:cubicBezTo>
                  <a:cubicBezTo>
                    <a:pt x="1277" y="746"/>
                    <a:pt x="1282" y="747"/>
                    <a:pt x="1287" y="747"/>
                  </a:cubicBezTo>
                  <a:cubicBezTo>
                    <a:pt x="1288" y="748"/>
                    <a:pt x="1290" y="747"/>
                    <a:pt x="1290" y="745"/>
                  </a:cubicBezTo>
                  <a:cubicBezTo>
                    <a:pt x="1290" y="744"/>
                    <a:pt x="1289" y="743"/>
                    <a:pt x="1288" y="742"/>
                  </a:cubicBezTo>
                  <a:close/>
                  <a:moveTo>
                    <a:pt x="1317" y="746"/>
                  </a:moveTo>
                  <a:cubicBezTo>
                    <a:pt x="1312" y="746"/>
                    <a:pt x="1307" y="745"/>
                    <a:pt x="1302" y="745"/>
                  </a:cubicBezTo>
                  <a:cubicBezTo>
                    <a:pt x="1301" y="744"/>
                    <a:pt x="1300" y="745"/>
                    <a:pt x="1300" y="747"/>
                  </a:cubicBezTo>
                  <a:cubicBezTo>
                    <a:pt x="1299" y="748"/>
                    <a:pt x="1300" y="749"/>
                    <a:pt x="1302" y="750"/>
                  </a:cubicBezTo>
                  <a:cubicBezTo>
                    <a:pt x="1307" y="750"/>
                    <a:pt x="1312" y="751"/>
                    <a:pt x="1317" y="751"/>
                  </a:cubicBezTo>
                  <a:cubicBezTo>
                    <a:pt x="1318" y="752"/>
                    <a:pt x="1319" y="751"/>
                    <a:pt x="1320" y="749"/>
                  </a:cubicBezTo>
                  <a:cubicBezTo>
                    <a:pt x="1320" y="748"/>
                    <a:pt x="1319" y="747"/>
                    <a:pt x="1317" y="746"/>
                  </a:cubicBezTo>
                  <a:close/>
                  <a:moveTo>
                    <a:pt x="1347" y="749"/>
                  </a:moveTo>
                  <a:cubicBezTo>
                    <a:pt x="1342" y="749"/>
                    <a:pt x="1337" y="748"/>
                    <a:pt x="1332" y="748"/>
                  </a:cubicBezTo>
                  <a:cubicBezTo>
                    <a:pt x="1331" y="748"/>
                    <a:pt x="1330" y="749"/>
                    <a:pt x="1329" y="750"/>
                  </a:cubicBezTo>
                  <a:cubicBezTo>
                    <a:pt x="1329" y="751"/>
                    <a:pt x="1330" y="753"/>
                    <a:pt x="1332" y="753"/>
                  </a:cubicBezTo>
                  <a:cubicBezTo>
                    <a:pt x="1337" y="753"/>
                    <a:pt x="1342" y="754"/>
                    <a:pt x="1347" y="754"/>
                  </a:cubicBezTo>
                  <a:cubicBezTo>
                    <a:pt x="1348" y="754"/>
                    <a:pt x="1349" y="753"/>
                    <a:pt x="1349" y="751"/>
                  </a:cubicBezTo>
                  <a:cubicBezTo>
                    <a:pt x="1350" y="750"/>
                    <a:pt x="1348" y="749"/>
                    <a:pt x="1347" y="749"/>
                  </a:cubicBezTo>
                  <a:close/>
                  <a:moveTo>
                    <a:pt x="1377" y="749"/>
                  </a:moveTo>
                  <a:cubicBezTo>
                    <a:pt x="1375" y="749"/>
                    <a:pt x="1373" y="749"/>
                    <a:pt x="1371" y="749"/>
                  </a:cubicBezTo>
                  <a:cubicBezTo>
                    <a:pt x="1368" y="749"/>
                    <a:pt x="1365" y="749"/>
                    <a:pt x="1362" y="749"/>
                  </a:cubicBezTo>
                  <a:cubicBezTo>
                    <a:pt x="1361" y="749"/>
                    <a:pt x="1359" y="750"/>
                    <a:pt x="1359" y="752"/>
                  </a:cubicBezTo>
                  <a:cubicBezTo>
                    <a:pt x="1359" y="753"/>
                    <a:pt x="1361" y="754"/>
                    <a:pt x="1362" y="754"/>
                  </a:cubicBezTo>
                  <a:cubicBezTo>
                    <a:pt x="1365" y="754"/>
                    <a:pt x="1368" y="754"/>
                    <a:pt x="1371" y="754"/>
                  </a:cubicBezTo>
                  <a:cubicBezTo>
                    <a:pt x="1373" y="754"/>
                    <a:pt x="1375" y="754"/>
                    <a:pt x="1377" y="754"/>
                  </a:cubicBezTo>
                  <a:cubicBezTo>
                    <a:pt x="1378" y="754"/>
                    <a:pt x="1379" y="753"/>
                    <a:pt x="1379" y="752"/>
                  </a:cubicBezTo>
                  <a:cubicBezTo>
                    <a:pt x="1379" y="751"/>
                    <a:pt x="1378" y="749"/>
                    <a:pt x="1377" y="749"/>
                  </a:cubicBezTo>
                  <a:close/>
                  <a:moveTo>
                    <a:pt x="1407" y="748"/>
                  </a:moveTo>
                  <a:cubicBezTo>
                    <a:pt x="1402" y="748"/>
                    <a:pt x="1397" y="749"/>
                    <a:pt x="1392" y="749"/>
                  </a:cubicBezTo>
                  <a:cubicBezTo>
                    <a:pt x="1390" y="749"/>
                    <a:pt x="1389" y="750"/>
                    <a:pt x="1389" y="752"/>
                  </a:cubicBezTo>
                  <a:cubicBezTo>
                    <a:pt x="1389" y="753"/>
                    <a:pt x="1391" y="754"/>
                    <a:pt x="1392" y="754"/>
                  </a:cubicBezTo>
                  <a:cubicBezTo>
                    <a:pt x="1397" y="754"/>
                    <a:pt x="1402" y="753"/>
                    <a:pt x="1407" y="753"/>
                  </a:cubicBezTo>
                  <a:cubicBezTo>
                    <a:pt x="1408" y="753"/>
                    <a:pt x="1410" y="752"/>
                    <a:pt x="1409" y="750"/>
                  </a:cubicBezTo>
                  <a:cubicBezTo>
                    <a:pt x="1409" y="749"/>
                    <a:pt x="1408" y="748"/>
                    <a:pt x="1407" y="748"/>
                  </a:cubicBezTo>
                  <a:close/>
                  <a:moveTo>
                    <a:pt x="1436" y="744"/>
                  </a:moveTo>
                  <a:cubicBezTo>
                    <a:pt x="1431" y="745"/>
                    <a:pt x="1426" y="745"/>
                    <a:pt x="1421" y="746"/>
                  </a:cubicBezTo>
                  <a:cubicBezTo>
                    <a:pt x="1420" y="746"/>
                    <a:pt x="1419" y="748"/>
                    <a:pt x="1419" y="749"/>
                  </a:cubicBezTo>
                  <a:cubicBezTo>
                    <a:pt x="1420" y="750"/>
                    <a:pt x="1421" y="751"/>
                    <a:pt x="1422" y="751"/>
                  </a:cubicBezTo>
                  <a:cubicBezTo>
                    <a:pt x="1427" y="750"/>
                    <a:pt x="1432" y="750"/>
                    <a:pt x="1437" y="749"/>
                  </a:cubicBezTo>
                  <a:cubicBezTo>
                    <a:pt x="1438" y="748"/>
                    <a:pt x="1439" y="747"/>
                    <a:pt x="1439" y="746"/>
                  </a:cubicBezTo>
                  <a:cubicBezTo>
                    <a:pt x="1439" y="744"/>
                    <a:pt x="1437" y="743"/>
                    <a:pt x="1436" y="744"/>
                  </a:cubicBezTo>
                  <a:close/>
                  <a:moveTo>
                    <a:pt x="1465" y="736"/>
                  </a:moveTo>
                  <a:cubicBezTo>
                    <a:pt x="1460" y="738"/>
                    <a:pt x="1455" y="739"/>
                    <a:pt x="1451" y="740"/>
                  </a:cubicBezTo>
                  <a:cubicBezTo>
                    <a:pt x="1449" y="741"/>
                    <a:pt x="1448" y="742"/>
                    <a:pt x="1449" y="744"/>
                  </a:cubicBezTo>
                  <a:cubicBezTo>
                    <a:pt x="1449" y="745"/>
                    <a:pt x="1451" y="746"/>
                    <a:pt x="1452" y="745"/>
                  </a:cubicBezTo>
                  <a:cubicBezTo>
                    <a:pt x="1457" y="744"/>
                    <a:pt x="1462" y="743"/>
                    <a:pt x="1466" y="741"/>
                  </a:cubicBezTo>
                  <a:cubicBezTo>
                    <a:pt x="1468" y="741"/>
                    <a:pt x="1468" y="739"/>
                    <a:pt x="1468" y="738"/>
                  </a:cubicBezTo>
                  <a:cubicBezTo>
                    <a:pt x="1468" y="737"/>
                    <a:pt x="1466" y="736"/>
                    <a:pt x="1465" y="736"/>
                  </a:cubicBezTo>
                  <a:close/>
                  <a:moveTo>
                    <a:pt x="1492" y="725"/>
                  </a:moveTo>
                  <a:cubicBezTo>
                    <a:pt x="1488" y="728"/>
                    <a:pt x="1483" y="730"/>
                    <a:pt x="1479" y="731"/>
                  </a:cubicBezTo>
                  <a:cubicBezTo>
                    <a:pt x="1478" y="732"/>
                    <a:pt x="1477" y="733"/>
                    <a:pt x="1477" y="735"/>
                  </a:cubicBezTo>
                  <a:cubicBezTo>
                    <a:pt x="1478" y="736"/>
                    <a:pt x="1479" y="737"/>
                    <a:pt x="1481" y="736"/>
                  </a:cubicBezTo>
                  <a:cubicBezTo>
                    <a:pt x="1485" y="734"/>
                    <a:pt x="1490" y="732"/>
                    <a:pt x="1495" y="730"/>
                  </a:cubicBezTo>
                  <a:cubicBezTo>
                    <a:pt x="1496" y="729"/>
                    <a:pt x="1496" y="728"/>
                    <a:pt x="1496" y="726"/>
                  </a:cubicBezTo>
                  <a:cubicBezTo>
                    <a:pt x="1495" y="725"/>
                    <a:pt x="1494" y="725"/>
                    <a:pt x="1492" y="725"/>
                  </a:cubicBezTo>
                  <a:close/>
                  <a:moveTo>
                    <a:pt x="1518" y="710"/>
                  </a:moveTo>
                  <a:cubicBezTo>
                    <a:pt x="1514" y="713"/>
                    <a:pt x="1509" y="716"/>
                    <a:pt x="1505" y="718"/>
                  </a:cubicBezTo>
                  <a:cubicBezTo>
                    <a:pt x="1504" y="719"/>
                    <a:pt x="1504" y="720"/>
                    <a:pt x="1504" y="722"/>
                  </a:cubicBezTo>
                  <a:cubicBezTo>
                    <a:pt x="1505" y="723"/>
                    <a:pt x="1507" y="723"/>
                    <a:pt x="1508" y="723"/>
                  </a:cubicBezTo>
                  <a:cubicBezTo>
                    <a:pt x="1512" y="720"/>
                    <a:pt x="1516" y="717"/>
                    <a:pt x="1521" y="714"/>
                  </a:cubicBezTo>
                  <a:cubicBezTo>
                    <a:pt x="1522" y="713"/>
                    <a:pt x="1522" y="712"/>
                    <a:pt x="1521" y="711"/>
                  </a:cubicBezTo>
                  <a:cubicBezTo>
                    <a:pt x="1520" y="709"/>
                    <a:pt x="1519" y="709"/>
                    <a:pt x="1518" y="710"/>
                  </a:cubicBezTo>
                  <a:close/>
                  <a:moveTo>
                    <a:pt x="1539" y="690"/>
                  </a:moveTo>
                  <a:cubicBezTo>
                    <a:pt x="1536" y="694"/>
                    <a:pt x="1533" y="697"/>
                    <a:pt x="1529" y="701"/>
                  </a:cubicBezTo>
                  <a:cubicBezTo>
                    <a:pt x="1528" y="702"/>
                    <a:pt x="1528" y="703"/>
                    <a:pt x="1529" y="704"/>
                  </a:cubicBezTo>
                  <a:cubicBezTo>
                    <a:pt x="1530" y="705"/>
                    <a:pt x="1531" y="705"/>
                    <a:pt x="1532" y="704"/>
                  </a:cubicBezTo>
                  <a:cubicBezTo>
                    <a:pt x="1536" y="701"/>
                    <a:pt x="1540" y="698"/>
                    <a:pt x="1543" y="694"/>
                  </a:cubicBezTo>
                  <a:cubicBezTo>
                    <a:pt x="1544" y="693"/>
                    <a:pt x="1544" y="691"/>
                    <a:pt x="1543" y="690"/>
                  </a:cubicBezTo>
                  <a:cubicBezTo>
                    <a:pt x="1542" y="689"/>
                    <a:pt x="1540" y="689"/>
                    <a:pt x="1539" y="690"/>
                  </a:cubicBezTo>
                  <a:close/>
                  <a:moveTo>
                    <a:pt x="1557" y="667"/>
                  </a:moveTo>
                  <a:cubicBezTo>
                    <a:pt x="1555" y="671"/>
                    <a:pt x="1552" y="675"/>
                    <a:pt x="1549" y="679"/>
                  </a:cubicBezTo>
                  <a:cubicBezTo>
                    <a:pt x="1548" y="680"/>
                    <a:pt x="1548" y="682"/>
                    <a:pt x="1549" y="683"/>
                  </a:cubicBezTo>
                  <a:cubicBezTo>
                    <a:pt x="1551" y="683"/>
                    <a:pt x="1552" y="683"/>
                    <a:pt x="1553" y="682"/>
                  </a:cubicBezTo>
                  <a:cubicBezTo>
                    <a:pt x="1556" y="678"/>
                    <a:pt x="1559" y="674"/>
                    <a:pt x="1562" y="670"/>
                  </a:cubicBezTo>
                  <a:cubicBezTo>
                    <a:pt x="1562" y="668"/>
                    <a:pt x="1562" y="667"/>
                    <a:pt x="1561" y="666"/>
                  </a:cubicBezTo>
                  <a:cubicBezTo>
                    <a:pt x="1560" y="665"/>
                    <a:pt x="1558" y="666"/>
                    <a:pt x="1557" y="667"/>
                  </a:cubicBezTo>
                  <a:close/>
                  <a:moveTo>
                    <a:pt x="1570" y="641"/>
                  </a:moveTo>
                  <a:cubicBezTo>
                    <a:pt x="1569" y="645"/>
                    <a:pt x="1567" y="650"/>
                    <a:pt x="1564" y="654"/>
                  </a:cubicBezTo>
                  <a:cubicBezTo>
                    <a:pt x="1564" y="655"/>
                    <a:pt x="1564" y="657"/>
                    <a:pt x="1566" y="657"/>
                  </a:cubicBezTo>
                  <a:cubicBezTo>
                    <a:pt x="1567" y="658"/>
                    <a:pt x="1568" y="657"/>
                    <a:pt x="1569" y="656"/>
                  </a:cubicBezTo>
                  <a:cubicBezTo>
                    <a:pt x="1571" y="652"/>
                    <a:pt x="1573" y="647"/>
                    <a:pt x="1575" y="642"/>
                  </a:cubicBezTo>
                  <a:cubicBezTo>
                    <a:pt x="1576" y="641"/>
                    <a:pt x="1575" y="640"/>
                    <a:pt x="1574" y="639"/>
                  </a:cubicBezTo>
                  <a:cubicBezTo>
                    <a:pt x="1572" y="639"/>
                    <a:pt x="1571" y="639"/>
                    <a:pt x="1570" y="641"/>
                  </a:cubicBezTo>
                  <a:close/>
                  <a:moveTo>
                    <a:pt x="1579" y="612"/>
                  </a:moveTo>
                  <a:cubicBezTo>
                    <a:pt x="1578" y="616"/>
                    <a:pt x="1578" y="618"/>
                    <a:pt x="1577" y="621"/>
                  </a:cubicBezTo>
                  <a:cubicBezTo>
                    <a:pt x="1577" y="623"/>
                    <a:pt x="1576" y="625"/>
                    <a:pt x="1575" y="627"/>
                  </a:cubicBezTo>
                  <a:cubicBezTo>
                    <a:pt x="1575" y="628"/>
                    <a:pt x="1576" y="629"/>
                    <a:pt x="1577" y="630"/>
                  </a:cubicBezTo>
                  <a:cubicBezTo>
                    <a:pt x="1578" y="630"/>
                    <a:pt x="1580" y="629"/>
                    <a:pt x="1580" y="628"/>
                  </a:cubicBezTo>
                  <a:cubicBezTo>
                    <a:pt x="1581" y="626"/>
                    <a:pt x="1581" y="624"/>
                    <a:pt x="1582" y="622"/>
                  </a:cubicBezTo>
                  <a:cubicBezTo>
                    <a:pt x="1583" y="619"/>
                    <a:pt x="1583" y="617"/>
                    <a:pt x="1584" y="613"/>
                  </a:cubicBezTo>
                  <a:cubicBezTo>
                    <a:pt x="1584" y="612"/>
                    <a:pt x="1583" y="611"/>
                    <a:pt x="1582" y="610"/>
                  </a:cubicBezTo>
                  <a:cubicBezTo>
                    <a:pt x="1581" y="610"/>
                    <a:pt x="1579" y="611"/>
                    <a:pt x="1579" y="612"/>
                  </a:cubicBezTo>
                  <a:close/>
                  <a:moveTo>
                    <a:pt x="1582" y="583"/>
                  </a:moveTo>
                  <a:cubicBezTo>
                    <a:pt x="1581" y="588"/>
                    <a:pt x="1581" y="593"/>
                    <a:pt x="1581" y="598"/>
                  </a:cubicBezTo>
                  <a:cubicBezTo>
                    <a:pt x="1581" y="599"/>
                    <a:pt x="1582" y="600"/>
                    <a:pt x="1583" y="600"/>
                  </a:cubicBezTo>
                  <a:cubicBezTo>
                    <a:pt x="1584" y="601"/>
                    <a:pt x="1586" y="600"/>
                    <a:pt x="1586" y="598"/>
                  </a:cubicBezTo>
                  <a:cubicBezTo>
                    <a:pt x="1586" y="593"/>
                    <a:pt x="1586" y="588"/>
                    <a:pt x="1587" y="583"/>
                  </a:cubicBezTo>
                  <a:cubicBezTo>
                    <a:pt x="1587" y="582"/>
                    <a:pt x="1586" y="580"/>
                    <a:pt x="1584" y="580"/>
                  </a:cubicBezTo>
                  <a:cubicBezTo>
                    <a:pt x="1583" y="580"/>
                    <a:pt x="1582" y="581"/>
                    <a:pt x="1582" y="583"/>
                  </a:cubicBezTo>
                  <a:close/>
                  <a:moveTo>
                    <a:pt x="1581" y="553"/>
                  </a:moveTo>
                  <a:cubicBezTo>
                    <a:pt x="1582" y="558"/>
                    <a:pt x="1582" y="563"/>
                    <a:pt x="1582" y="568"/>
                  </a:cubicBezTo>
                  <a:cubicBezTo>
                    <a:pt x="1582" y="569"/>
                    <a:pt x="1583" y="570"/>
                    <a:pt x="1584" y="570"/>
                  </a:cubicBezTo>
                  <a:cubicBezTo>
                    <a:pt x="1586" y="570"/>
                    <a:pt x="1587" y="569"/>
                    <a:pt x="1587" y="568"/>
                  </a:cubicBezTo>
                  <a:cubicBezTo>
                    <a:pt x="1587" y="563"/>
                    <a:pt x="1587" y="558"/>
                    <a:pt x="1586" y="553"/>
                  </a:cubicBezTo>
                  <a:cubicBezTo>
                    <a:pt x="1586" y="551"/>
                    <a:pt x="1585" y="550"/>
                    <a:pt x="1584" y="550"/>
                  </a:cubicBezTo>
                  <a:cubicBezTo>
                    <a:pt x="1582" y="551"/>
                    <a:pt x="1581" y="552"/>
                    <a:pt x="1581" y="553"/>
                  </a:cubicBezTo>
                  <a:close/>
                  <a:moveTo>
                    <a:pt x="1579" y="523"/>
                  </a:moveTo>
                  <a:cubicBezTo>
                    <a:pt x="1579" y="528"/>
                    <a:pt x="1580" y="533"/>
                    <a:pt x="1580" y="538"/>
                  </a:cubicBezTo>
                  <a:cubicBezTo>
                    <a:pt x="1580" y="540"/>
                    <a:pt x="1582" y="541"/>
                    <a:pt x="1583" y="540"/>
                  </a:cubicBezTo>
                  <a:cubicBezTo>
                    <a:pt x="1584" y="540"/>
                    <a:pt x="1585" y="539"/>
                    <a:pt x="1585" y="538"/>
                  </a:cubicBezTo>
                  <a:cubicBezTo>
                    <a:pt x="1585" y="533"/>
                    <a:pt x="1584" y="528"/>
                    <a:pt x="1584" y="523"/>
                  </a:cubicBezTo>
                  <a:cubicBezTo>
                    <a:pt x="1583" y="521"/>
                    <a:pt x="1582" y="520"/>
                    <a:pt x="1581" y="521"/>
                  </a:cubicBezTo>
                  <a:cubicBezTo>
                    <a:pt x="1579" y="521"/>
                    <a:pt x="1578" y="522"/>
                    <a:pt x="1579" y="523"/>
                  </a:cubicBezTo>
                  <a:close/>
                  <a:moveTo>
                    <a:pt x="1573" y="494"/>
                  </a:moveTo>
                  <a:cubicBezTo>
                    <a:pt x="1574" y="499"/>
                    <a:pt x="1575" y="504"/>
                    <a:pt x="1576" y="509"/>
                  </a:cubicBezTo>
                  <a:cubicBezTo>
                    <a:pt x="1577" y="510"/>
                    <a:pt x="1578" y="511"/>
                    <a:pt x="1579" y="511"/>
                  </a:cubicBezTo>
                  <a:cubicBezTo>
                    <a:pt x="1581" y="510"/>
                    <a:pt x="1581" y="509"/>
                    <a:pt x="1581" y="508"/>
                  </a:cubicBezTo>
                  <a:cubicBezTo>
                    <a:pt x="1580" y="503"/>
                    <a:pt x="1579" y="498"/>
                    <a:pt x="1578" y="493"/>
                  </a:cubicBezTo>
                  <a:cubicBezTo>
                    <a:pt x="1578" y="492"/>
                    <a:pt x="1576" y="491"/>
                    <a:pt x="1575" y="491"/>
                  </a:cubicBezTo>
                  <a:cubicBezTo>
                    <a:pt x="1574" y="491"/>
                    <a:pt x="1573" y="493"/>
                    <a:pt x="1573" y="494"/>
                  </a:cubicBezTo>
                  <a:close/>
                  <a:moveTo>
                    <a:pt x="1564" y="466"/>
                  </a:moveTo>
                  <a:cubicBezTo>
                    <a:pt x="1566" y="471"/>
                    <a:pt x="1567" y="475"/>
                    <a:pt x="1569" y="480"/>
                  </a:cubicBezTo>
                  <a:cubicBezTo>
                    <a:pt x="1569" y="481"/>
                    <a:pt x="1571" y="482"/>
                    <a:pt x="1572" y="482"/>
                  </a:cubicBezTo>
                  <a:cubicBezTo>
                    <a:pt x="1573" y="481"/>
                    <a:pt x="1574" y="480"/>
                    <a:pt x="1574" y="478"/>
                  </a:cubicBezTo>
                  <a:cubicBezTo>
                    <a:pt x="1572" y="473"/>
                    <a:pt x="1570" y="469"/>
                    <a:pt x="1568" y="464"/>
                  </a:cubicBezTo>
                  <a:cubicBezTo>
                    <a:pt x="1568" y="463"/>
                    <a:pt x="1566" y="462"/>
                    <a:pt x="1565" y="463"/>
                  </a:cubicBezTo>
                  <a:cubicBezTo>
                    <a:pt x="1564" y="463"/>
                    <a:pt x="1563" y="465"/>
                    <a:pt x="1564" y="466"/>
                  </a:cubicBezTo>
                  <a:close/>
                  <a:moveTo>
                    <a:pt x="1548" y="442"/>
                  </a:moveTo>
                  <a:cubicBezTo>
                    <a:pt x="1551" y="445"/>
                    <a:pt x="1554" y="449"/>
                    <a:pt x="1557" y="453"/>
                  </a:cubicBezTo>
                  <a:cubicBezTo>
                    <a:pt x="1557" y="454"/>
                    <a:pt x="1559" y="455"/>
                    <a:pt x="1560" y="454"/>
                  </a:cubicBezTo>
                  <a:cubicBezTo>
                    <a:pt x="1561" y="453"/>
                    <a:pt x="1562" y="452"/>
                    <a:pt x="1561" y="451"/>
                  </a:cubicBezTo>
                  <a:cubicBezTo>
                    <a:pt x="1558" y="446"/>
                    <a:pt x="1555" y="442"/>
                    <a:pt x="1552" y="438"/>
                  </a:cubicBezTo>
                  <a:cubicBezTo>
                    <a:pt x="1551" y="437"/>
                    <a:pt x="1549" y="437"/>
                    <a:pt x="1548" y="438"/>
                  </a:cubicBezTo>
                  <a:cubicBezTo>
                    <a:pt x="1547" y="439"/>
                    <a:pt x="1547" y="441"/>
                    <a:pt x="1548" y="442"/>
                  </a:cubicBezTo>
                  <a:close/>
                  <a:moveTo>
                    <a:pt x="1524" y="428"/>
                  </a:moveTo>
                  <a:cubicBezTo>
                    <a:pt x="1529" y="429"/>
                    <a:pt x="1533" y="430"/>
                    <a:pt x="1537" y="433"/>
                  </a:cubicBezTo>
                  <a:cubicBezTo>
                    <a:pt x="1538" y="433"/>
                    <a:pt x="1540" y="433"/>
                    <a:pt x="1540" y="432"/>
                  </a:cubicBezTo>
                  <a:cubicBezTo>
                    <a:pt x="1541" y="431"/>
                    <a:pt x="1541" y="429"/>
                    <a:pt x="1540" y="428"/>
                  </a:cubicBezTo>
                  <a:cubicBezTo>
                    <a:pt x="1535" y="426"/>
                    <a:pt x="1530" y="424"/>
                    <a:pt x="1525" y="423"/>
                  </a:cubicBezTo>
                  <a:cubicBezTo>
                    <a:pt x="1524" y="422"/>
                    <a:pt x="1522" y="423"/>
                    <a:pt x="1522" y="425"/>
                  </a:cubicBezTo>
                  <a:cubicBezTo>
                    <a:pt x="1522" y="426"/>
                    <a:pt x="1523" y="427"/>
                    <a:pt x="1524" y="428"/>
                  </a:cubicBezTo>
                  <a:close/>
                  <a:moveTo>
                    <a:pt x="1501" y="423"/>
                  </a:moveTo>
                  <a:cubicBezTo>
                    <a:pt x="1500" y="423"/>
                    <a:pt x="1499" y="424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3" y="428"/>
                    <a:pt x="1506" y="427"/>
                    <a:pt x="1510" y="427"/>
                  </a:cubicBezTo>
                  <a:cubicBezTo>
                    <a:pt x="1511" y="427"/>
                    <a:pt x="1512" y="425"/>
                    <a:pt x="1512" y="424"/>
                  </a:cubicBezTo>
                  <a:cubicBezTo>
                    <a:pt x="1512" y="423"/>
                    <a:pt x="1511" y="422"/>
                    <a:pt x="1509" y="422"/>
                  </a:cubicBezTo>
                  <a:cubicBezTo>
                    <a:pt x="1506" y="422"/>
                    <a:pt x="1502" y="423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0" y="428"/>
                    <a:pt x="1501" y="428"/>
                    <a:pt x="1502" y="428"/>
                  </a:cubicBezTo>
                  <a:cubicBezTo>
                    <a:pt x="1504" y="427"/>
                    <a:pt x="1504" y="426"/>
                    <a:pt x="1504" y="425"/>
                  </a:cubicBezTo>
                  <a:cubicBezTo>
                    <a:pt x="1504" y="423"/>
                    <a:pt x="1502" y="423"/>
                    <a:pt x="1501" y="423"/>
                  </a:cubicBezTo>
                  <a:close/>
                  <a:moveTo>
                    <a:pt x="1526" y="409"/>
                  </a:moveTo>
                  <a:cubicBezTo>
                    <a:pt x="1523" y="412"/>
                    <a:pt x="1519" y="415"/>
                    <a:pt x="1514" y="417"/>
                  </a:cubicBezTo>
                  <a:cubicBezTo>
                    <a:pt x="1513" y="418"/>
                    <a:pt x="1513" y="420"/>
                    <a:pt x="1513" y="421"/>
                  </a:cubicBezTo>
                  <a:cubicBezTo>
                    <a:pt x="1514" y="422"/>
                    <a:pt x="1515" y="422"/>
                    <a:pt x="1517" y="422"/>
                  </a:cubicBezTo>
                  <a:cubicBezTo>
                    <a:pt x="1521" y="419"/>
                    <a:pt x="1526" y="416"/>
                    <a:pt x="1529" y="413"/>
                  </a:cubicBezTo>
                  <a:cubicBezTo>
                    <a:pt x="1531" y="412"/>
                    <a:pt x="1531" y="411"/>
                    <a:pt x="1530" y="410"/>
                  </a:cubicBezTo>
                  <a:cubicBezTo>
                    <a:pt x="1529" y="409"/>
                    <a:pt x="1527" y="408"/>
                    <a:pt x="1526" y="409"/>
                  </a:cubicBezTo>
                  <a:close/>
                  <a:moveTo>
                    <a:pt x="1543" y="386"/>
                  </a:moveTo>
                  <a:cubicBezTo>
                    <a:pt x="1541" y="391"/>
                    <a:pt x="1539" y="395"/>
                    <a:pt x="1536" y="399"/>
                  </a:cubicBezTo>
                  <a:cubicBezTo>
                    <a:pt x="1535" y="400"/>
                    <a:pt x="1535" y="401"/>
                    <a:pt x="1537" y="402"/>
                  </a:cubicBezTo>
                  <a:cubicBezTo>
                    <a:pt x="1538" y="403"/>
                    <a:pt x="1539" y="403"/>
                    <a:pt x="1540" y="402"/>
                  </a:cubicBezTo>
                  <a:cubicBezTo>
                    <a:pt x="1543" y="397"/>
                    <a:pt x="1546" y="393"/>
                    <a:pt x="1548" y="388"/>
                  </a:cubicBezTo>
                  <a:cubicBezTo>
                    <a:pt x="1548" y="387"/>
                    <a:pt x="1547" y="385"/>
                    <a:pt x="1546" y="385"/>
                  </a:cubicBezTo>
                  <a:cubicBezTo>
                    <a:pt x="1545" y="384"/>
                    <a:pt x="1543" y="385"/>
                    <a:pt x="1543" y="386"/>
                  </a:cubicBezTo>
                  <a:close/>
                  <a:moveTo>
                    <a:pt x="1548" y="358"/>
                  </a:moveTo>
                  <a:cubicBezTo>
                    <a:pt x="1548" y="363"/>
                    <a:pt x="1548" y="368"/>
                    <a:pt x="1547" y="372"/>
                  </a:cubicBezTo>
                  <a:cubicBezTo>
                    <a:pt x="1547" y="374"/>
                    <a:pt x="1548" y="375"/>
                    <a:pt x="1549" y="375"/>
                  </a:cubicBezTo>
                  <a:cubicBezTo>
                    <a:pt x="1550" y="375"/>
                    <a:pt x="1552" y="375"/>
                    <a:pt x="1552" y="373"/>
                  </a:cubicBezTo>
                  <a:cubicBezTo>
                    <a:pt x="1552" y="373"/>
                    <a:pt x="1552" y="373"/>
                    <a:pt x="1552" y="373"/>
                  </a:cubicBezTo>
                  <a:cubicBezTo>
                    <a:pt x="1553" y="368"/>
                    <a:pt x="1553" y="363"/>
                    <a:pt x="1553" y="358"/>
                  </a:cubicBezTo>
                  <a:cubicBezTo>
                    <a:pt x="1553" y="356"/>
                    <a:pt x="1552" y="355"/>
                    <a:pt x="1551" y="355"/>
                  </a:cubicBezTo>
                  <a:cubicBezTo>
                    <a:pt x="1549" y="355"/>
                    <a:pt x="1548" y="356"/>
                    <a:pt x="1548" y="358"/>
                  </a:cubicBezTo>
                  <a:close/>
                  <a:moveTo>
                    <a:pt x="1544" y="329"/>
                  </a:moveTo>
                  <a:cubicBezTo>
                    <a:pt x="1546" y="334"/>
                    <a:pt x="1547" y="338"/>
                    <a:pt x="1547" y="343"/>
                  </a:cubicBezTo>
                  <a:cubicBezTo>
                    <a:pt x="1547" y="345"/>
                    <a:pt x="1549" y="346"/>
                    <a:pt x="1550" y="345"/>
                  </a:cubicBezTo>
                  <a:cubicBezTo>
                    <a:pt x="1551" y="345"/>
                    <a:pt x="1552" y="344"/>
                    <a:pt x="1552" y="343"/>
                  </a:cubicBezTo>
                  <a:cubicBezTo>
                    <a:pt x="1551" y="337"/>
                    <a:pt x="1550" y="332"/>
                    <a:pt x="1549" y="328"/>
                  </a:cubicBezTo>
                  <a:cubicBezTo>
                    <a:pt x="1549" y="326"/>
                    <a:pt x="1547" y="325"/>
                    <a:pt x="1546" y="326"/>
                  </a:cubicBezTo>
                  <a:cubicBezTo>
                    <a:pt x="1545" y="326"/>
                    <a:pt x="1544" y="328"/>
                    <a:pt x="1544" y="329"/>
                  </a:cubicBezTo>
                  <a:close/>
                  <a:moveTo>
                    <a:pt x="1533" y="302"/>
                  </a:moveTo>
                  <a:cubicBezTo>
                    <a:pt x="1535" y="306"/>
                    <a:pt x="1537" y="311"/>
                    <a:pt x="1539" y="315"/>
                  </a:cubicBezTo>
                  <a:cubicBezTo>
                    <a:pt x="1540" y="316"/>
                    <a:pt x="1541" y="317"/>
                    <a:pt x="1542" y="316"/>
                  </a:cubicBezTo>
                  <a:cubicBezTo>
                    <a:pt x="1544" y="316"/>
                    <a:pt x="1544" y="314"/>
                    <a:pt x="1544" y="313"/>
                  </a:cubicBezTo>
                  <a:cubicBezTo>
                    <a:pt x="1542" y="308"/>
                    <a:pt x="1539" y="304"/>
                    <a:pt x="1537" y="299"/>
                  </a:cubicBezTo>
                  <a:cubicBezTo>
                    <a:pt x="1536" y="298"/>
                    <a:pt x="1535" y="298"/>
                    <a:pt x="1533" y="299"/>
                  </a:cubicBezTo>
                  <a:cubicBezTo>
                    <a:pt x="1532" y="299"/>
                    <a:pt x="1532" y="301"/>
                    <a:pt x="1533" y="302"/>
                  </a:cubicBezTo>
                  <a:close/>
                  <a:moveTo>
                    <a:pt x="1514" y="279"/>
                  </a:moveTo>
                  <a:cubicBezTo>
                    <a:pt x="1518" y="282"/>
                    <a:pt x="1521" y="286"/>
                    <a:pt x="1524" y="290"/>
                  </a:cubicBezTo>
                  <a:cubicBezTo>
                    <a:pt x="1525" y="291"/>
                    <a:pt x="1527" y="291"/>
                    <a:pt x="1528" y="290"/>
                  </a:cubicBezTo>
                  <a:cubicBezTo>
                    <a:pt x="1529" y="289"/>
                    <a:pt x="1529" y="288"/>
                    <a:pt x="1528" y="287"/>
                  </a:cubicBezTo>
                  <a:cubicBezTo>
                    <a:pt x="1525" y="283"/>
                    <a:pt x="1522" y="279"/>
                    <a:pt x="1518" y="275"/>
                  </a:cubicBezTo>
                  <a:cubicBezTo>
                    <a:pt x="1517" y="275"/>
                    <a:pt x="1515" y="275"/>
                    <a:pt x="1514" y="276"/>
                  </a:cubicBezTo>
                  <a:cubicBezTo>
                    <a:pt x="1513" y="277"/>
                    <a:pt x="1513" y="278"/>
                    <a:pt x="1514" y="279"/>
                  </a:cubicBezTo>
                  <a:close/>
                  <a:moveTo>
                    <a:pt x="1490" y="263"/>
                  </a:moveTo>
                  <a:cubicBezTo>
                    <a:pt x="1495" y="265"/>
                    <a:pt x="1499" y="267"/>
                    <a:pt x="1503" y="270"/>
                  </a:cubicBezTo>
                  <a:cubicBezTo>
                    <a:pt x="1504" y="271"/>
                    <a:pt x="1506" y="270"/>
                    <a:pt x="1507" y="269"/>
                  </a:cubicBezTo>
                  <a:cubicBezTo>
                    <a:pt x="1507" y="268"/>
                    <a:pt x="1507" y="267"/>
                    <a:pt x="1506" y="266"/>
                  </a:cubicBezTo>
                  <a:cubicBezTo>
                    <a:pt x="1502" y="263"/>
                    <a:pt x="1497" y="260"/>
                    <a:pt x="1492" y="258"/>
                  </a:cubicBezTo>
                  <a:cubicBezTo>
                    <a:pt x="1491" y="258"/>
                    <a:pt x="1490" y="258"/>
                    <a:pt x="1489" y="260"/>
                  </a:cubicBezTo>
                  <a:cubicBezTo>
                    <a:pt x="1489" y="261"/>
                    <a:pt x="1489" y="262"/>
                    <a:pt x="1490" y="263"/>
                  </a:cubicBezTo>
                  <a:close/>
                  <a:moveTo>
                    <a:pt x="1462" y="257"/>
                  </a:moveTo>
                  <a:cubicBezTo>
                    <a:pt x="1463" y="257"/>
                    <a:pt x="1463" y="257"/>
                    <a:pt x="1463" y="257"/>
                  </a:cubicBezTo>
                  <a:cubicBezTo>
                    <a:pt x="1468" y="257"/>
                    <a:pt x="1472" y="258"/>
                    <a:pt x="1477" y="259"/>
                  </a:cubicBezTo>
                  <a:cubicBezTo>
                    <a:pt x="1478" y="259"/>
                    <a:pt x="1479" y="258"/>
                    <a:pt x="1480" y="257"/>
                  </a:cubicBezTo>
                  <a:cubicBezTo>
                    <a:pt x="1480" y="255"/>
                    <a:pt x="1479" y="254"/>
                    <a:pt x="1478" y="254"/>
                  </a:cubicBezTo>
                  <a:cubicBezTo>
                    <a:pt x="1473" y="253"/>
                    <a:pt x="1468" y="252"/>
                    <a:pt x="1463" y="252"/>
                  </a:cubicBezTo>
                  <a:cubicBezTo>
                    <a:pt x="1463" y="252"/>
                    <a:pt x="1463" y="252"/>
                    <a:pt x="1462" y="252"/>
                  </a:cubicBezTo>
                  <a:cubicBezTo>
                    <a:pt x="1461" y="252"/>
                    <a:pt x="1460" y="253"/>
                    <a:pt x="1460" y="255"/>
                  </a:cubicBezTo>
                  <a:cubicBezTo>
                    <a:pt x="1460" y="256"/>
                    <a:pt x="1461" y="257"/>
                    <a:pt x="1462" y="257"/>
                  </a:cubicBezTo>
                  <a:close/>
                  <a:moveTo>
                    <a:pt x="1443" y="244"/>
                  </a:moveTo>
                  <a:cubicBezTo>
                    <a:pt x="1443" y="246"/>
                    <a:pt x="1443" y="247"/>
                    <a:pt x="1443" y="249"/>
                  </a:cubicBezTo>
                  <a:cubicBezTo>
                    <a:pt x="1443" y="251"/>
                    <a:pt x="1443" y="254"/>
                    <a:pt x="1443" y="257"/>
                  </a:cubicBezTo>
                  <a:cubicBezTo>
                    <a:pt x="1443" y="258"/>
                    <a:pt x="1443" y="258"/>
                    <a:pt x="1444" y="259"/>
                  </a:cubicBezTo>
                  <a:cubicBezTo>
                    <a:pt x="1444" y="260"/>
                    <a:pt x="1445" y="260"/>
                    <a:pt x="1446" y="259"/>
                  </a:cubicBezTo>
                  <a:cubicBezTo>
                    <a:pt x="1447" y="259"/>
                    <a:pt x="1447" y="259"/>
                    <a:pt x="1448" y="259"/>
                  </a:cubicBezTo>
                  <a:cubicBezTo>
                    <a:pt x="1449" y="259"/>
                    <a:pt x="1450" y="257"/>
                    <a:pt x="1450" y="256"/>
                  </a:cubicBezTo>
                  <a:cubicBezTo>
                    <a:pt x="1449" y="255"/>
                    <a:pt x="1448" y="254"/>
                    <a:pt x="1447" y="254"/>
                  </a:cubicBezTo>
                  <a:cubicBezTo>
                    <a:pt x="1446" y="254"/>
                    <a:pt x="1445" y="254"/>
                    <a:pt x="1445" y="255"/>
                  </a:cubicBezTo>
                  <a:cubicBezTo>
                    <a:pt x="1445" y="257"/>
                    <a:pt x="1445" y="257"/>
                    <a:pt x="1445" y="257"/>
                  </a:cubicBezTo>
                  <a:cubicBezTo>
                    <a:pt x="1448" y="257"/>
                    <a:pt x="1448" y="257"/>
                    <a:pt x="1448" y="257"/>
                  </a:cubicBezTo>
                  <a:cubicBezTo>
                    <a:pt x="1448" y="254"/>
                    <a:pt x="1448" y="252"/>
                    <a:pt x="1448" y="249"/>
                  </a:cubicBezTo>
                  <a:cubicBezTo>
                    <a:pt x="1448" y="247"/>
                    <a:pt x="1448" y="246"/>
                    <a:pt x="1448" y="244"/>
                  </a:cubicBezTo>
                  <a:cubicBezTo>
                    <a:pt x="1448" y="243"/>
                    <a:pt x="1447" y="242"/>
                    <a:pt x="1445" y="242"/>
                  </a:cubicBezTo>
                  <a:cubicBezTo>
                    <a:pt x="1444" y="242"/>
                    <a:pt x="1443" y="243"/>
                    <a:pt x="1443" y="244"/>
                  </a:cubicBezTo>
                  <a:close/>
                  <a:moveTo>
                    <a:pt x="1439" y="215"/>
                  </a:moveTo>
                  <a:cubicBezTo>
                    <a:pt x="1440" y="220"/>
                    <a:pt x="1441" y="225"/>
                    <a:pt x="1442" y="230"/>
                  </a:cubicBezTo>
                  <a:cubicBezTo>
                    <a:pt x="1442" y="231"/>
                    <a:pt x="1443" y="232"/>
                    <a:pt x="1445" y="232"/>
                  </a:cubicBezTo>
                  <a:cubicBezTo>
                    <a:pt x="1446" y="232"/>
                    <a:pt x="1447" y="230"/>
                    <a:pt x="1447" y="229"/>
                  </a:cubicBezTo>
                  <a:cubicBezTo>
                    <a:pt x="1446" y="224"/>
                    <a:pt x="1445" y="219"/>
                    <a:pt x="1444" y="214"/>
                  </a:cubicBezTo>
                  <a:cubicBezTo>
                    <a:pt x="1444" y="213"/>
                    <a:pt x="1442" y="212"/>
                    <a:pt x="1441" y="212"/>
                  </a:cubicBezTo>
                  <a:cubicBezTo>
                    <a:pt x="1440" y="212"/>
                    <a:pt x="1439" y="214"/>
                    <a:pt x="1439" y="215"/>
                  </a:cubicBezTo>
                  <a:close/>
                  <a:moveTo>
                    <a:pt x="1430" y="187"/>
                  </a:moveTo>
                  <a:cubicBezTo>
                    <a:pt x="1432" y="192"/>
                    <a:pt x="1434" y="196"/>
                    <a:pt x="1435" y="201"/>
                  </a:cubicBezTo>
                  <a:cubicBezTo>
                    <a:pt x="1436" y="202"/>
                    <a:pt x="1437" y="203"/>
                    <a:pt x="1438" y="203"/>
                  </a:cubicBezTo>
                  <a:cubicBezTo>
                    <a:pt x="1440" y="202"/>
                    <a:pt x="1441" y="201"/>
                    <a:pt x="1440" y="199"/>
                  </a:cubicBezTo>
                  <a:cubicBezTo>
                    <a:pt x="1439" y="195"/>
                    <a:pt x="1437" y="190"/>
                    <a:pt x="1435" y="185"/>
                  </a:cubicBezTo>
                  <a:cubicBezTo>
                    <a:pt x="1435" y="184"/>
                    <a:pt x="1433" y="183"/>
                    <a:pt x="1432" y="184"/>
                  </a:cubicBezTo>
                  <a:cubicBezTo>
                    <a:pt x="1431" y="184"/>
                    <a:pt x="1430" y="186"/>
                    <a:pt x="1430" y="187"/>
                  </a:cubicBezTo>
                  <a:close/>
                  <a:moveTo>
                    <a:pt x="1418" y="160"/>
                  </a:moveTo>
                  <a:cubicBezTo>
                    <a:pt x="1420" y="165"/>
                    <a:pt x="1422" y="169"/>
                    <a:pt x="1424" y="173"/>
                  </a:cubicBezTo>
                  <a:cubicBezTo>
                    <a:pt x="1425" y="175"/>
                    <a:pt x="1427" y="175"/>
                    <a:pt x="1428" y="175"/>
                  </a:cubicBezTo>
                  <a:cubicBezTo>
                    <a:pt x="1429" y="174"/>
                    <a:pt x="1430" y="172"/>
                    <a:pt x="1429" y="171"/>
                  </a:cubicBezTo>
                  <a:cubicBezTo>
                    <a:pt x="1427" y="167"/>
                    <a:pt x="1424" y="162"/>
                    <a:pt x="1422" y="158"/>
                  </a:cubicBezTo>
                  <a:cubicBezTo>
                    <a:pt x="1421" y="157"/>
                    <a:pt x="1420" y="156"/>
                    <a:pt x="1419" y="157"/>
                  </a:cubicBezTo>
                  <a:cubicBezTo>
                    <a:pt x="1417" y="157"/>
                    <a:pt x="1417" y="159"/>
                    <a:pt x="1418" y="160"/>
                  </a:cubicBezTo>
                  <a:close/>
                  <a:moveTo>
                    <a:pt x="1402" y="135"/>
                  </a:moveTo>
                  <a:cubicBezTo>
                    <a:pt x="1405" y="139"/>
                    <a:pt x="1407" y="143"/>
                    <a:pt x="1410" y="147"/>
                  </a:cubicBezTo>
                  <a:cubicBezTo>
                    <a:pt x="1411" y="149"/>
                    <a:pt x="1412" y="149"/>
                    <a:pt x="1413" y="148"/>
                  </a:cubicBezTo>
                  <a:cubicBezTo>
                    <a:pt x="1415" y="147"/>
                    <a:pt x="1415" y="146"/>
                    <a:pt x="1414" y="145"/>
                  </a:cubicBezTo>
                  <a:cubicBezTo>
                    <a:pt x="1412" y="140"/>
                    <a:pt x="1409" y="136"/>
                    <a:pt x="1406" y="132"/>
                  </a:cubicBezTo>
                  <a:cubicBezTo>
                    <a:pt x="1405" y="131"/>
                    <a:pt x="1404" y="131"/>
                    <a:pt x="1402" y="132"/>
                  </a:cubicBezTo>
                  <a:cubicBezTo>
                    <a:pt x="1401" y="132"/>
                    <a:pt x="1401" y="134"/>
                    <a:pt x="1402" y="135"/>
                  </a:cubicBezTo>
                  <a:close/>
                  <a:moveTo>
                    <a:pt x="1384" y="111"/>
                  </a:moveTo>
                  <a:cubicBezTo>
                    <a:pt x="1386" y="114"/>
                    <a:pt x="1388" y="117"/>
                    <a:pt x="1391" y="120"/>
                  </a:cubicBezTo>
                  <a:cubicBezTo>
                    <a:pt x="1391" y="121"/>
                    <a:pt x="1392" y="122"/>
                    <a:pt x="1393" y="123"/>
                  </a:cubicBezTo>
                  <a:cubicBezTo>
                    <a:pt x="1394" y="124"/>
                    <a:pt x="1395" y="124"/>
                    <a:pt x="1396" y="123"/>
                  </a:cubicBezTo>
                  <a:cubicBezTo>
                    <a:pt x="1398" y="123"/>
                    <a:pt x="1398" y="121"/>
                    <a:pt x="1397" y="120"/>
                  </a:cubicBezTo>
                  <a:cubicBezTo>
                    <a:pt x="1396" y="119"/>
                    <a:pt x="1395" y="118"/>
                    <a:pt x="1395" y="117"/>
                  </a:cubicBezTo>
                  <a:cubicBezTo>
                    <a:pt x="1392" y="114"/>
                    <a:pt x="1390" y="111"/>
                    <a:pt x="1388" y="108"/>
                  </a:cubicBezTo>
                  <a:cubicBezTo>
                    <a:pt x="1387" y="107"/>
                    <a:pt x="1385" y="107"/>
                    <a:pt x="1384" y="108"/>
                  </a:cubicBezTo>
                  <a:cubicBezTo>
                    <a:pt x="1383" y="109"/>
                    <a:pt x="1383" y="110"/>
                    <a:pt x="1384" y="111"/>
                  </a:cubicBezTo>
                  <a:close/>
                  <a:moveTo>
                    <a:pt x="1364" y="90"/>
                  </a:moveTo>
                  <a:cubicBezTo>
                    <a:pt x="1367" y="93"/>
                    <a:pt x="1371" y="96"/>
                    <a:pt x="1374" y="100"/>
                  </a:cubicBezTo>
                  <a:cubicBezTo>
                    <a:pt x="1375" y="101"/>
                    <a:pt x="1376" y="101"/>
                    <a:pt x="1377" y="100"/>
                  </a:cubicBezTo>
                  <a:cubicBezTo>
                    <a:pt x="1379" y="99"/>
                    <a:pt x="1379" y="98"/>
                    <a:pt x="1378" y="97"/>
                  </a:cubicBezTo>
                  <a:cubicBezTo>
                    <a:pt x="1374" y="93"/>
                    <a:pt x="1371" y="89"/>
                    <a:pt x="1367" y="86"/>
                  </a:cubicBezTo>
                  <a:cubicBezTo>
                    <a:pt x="1366" y="85"/>
                    <a:pt x="1364" y="85"/>
                    <a:pt x="1363" y="86"/>
                  </a:cubicBezTo>
                  <a:cubicBezTo>
                    <a:pt x="1363" y="87"/>
                    <a:pt x="1363" y="89"/>
                    <a:pt x="1364" y="90"/>
                  </a:cubicBezTo>
                  <a:close/>
                  <a:moveTo>
                    <a:pt x="1341" y="71"/>
                  </a:moveTo>
                  <a:cubicBezTo>
                    <a:pt x="1345" y="74"/>
                    <a:pt x="1349" y="77"/>
                    <a:pt x="1352" y="80"/>
                  </a:cubicBezTo>
                  <a:cubicBezTo>
                    <a:pt x="1354" y="81"/>
                    <a:pt x="1355" y="80"/>
                    <a:pt x="1356" y="79"/>
                  </a:cubicBezTo>
                  <a:cubicBezTo>
                    <a:pt x="1357" y="78"/>
                    <a:pt x="1357" y="77"/>
                    <a:pt x="1356" y="76"/>
                  </a:cubicBezTo>
                  <a:cubicBezTo>
                    <a:pt x="1352" y="73"/>
                    <a:pt x="1348" y="70"/>
                    <a:pt x="1343" y="67"/>
                  </a:cubicBezTo>
                  <a:cubicBezTo>
                    <a:pt x="1342" y="66"/>
                    <a:pt x="1341" y="66"/>
                    <a:pt x="1340" y="67"/>
                  </a:cubicBezTo>
                  <a:cubicBezTo>
                    <a:pt x="1339" y="69"/>
                    <a:pt x="1339" y="70"/>
                    <a:pt x="1341" y="71"/>
                  </a:cubicBezTo>
                  <a:close/>
                  <a:moveTo>
                    <a:pt x="1315" y="56"/>
                  </a:moveTo>
                  <a:cubicBezTo>
                    <a:pt x="1319" y="58"/>
                    <a:pt x="1324" y="61"/>
                    <a:pt x="1328" y="63"/>
                  </a:cubicBezTo>
                  <a:cubicBezTo>
                    <a:pt x="1329" y="64"/>
                    <a:pt x="1331" y="63"/>
                    <a:pt x="1332" y="62"/>
                  </a:cubicBezTo>
                  <a:cubicBezTo>
                    <a:pt x="1332" y="61"/>
                    <a:pt x="1332" y="59"/>
                    <a:pt x="1331" y="59"/>
                  </a:cubicBezTo>
                  <a:cubicBezTo>
                    <a:pt x="1326" y="56"/>
                    <a:pt x="1322" y="54"/>
                    <a:pt x="1317" y="52"/>
                  </a:cubicBezTo>
                  <a:cubicBezTo>
                    <a:pt x="1316" y="51"/>
                    <a:pt x="1314" y="52"/>
                    <a:pt x="1314" y="53"/>
                  </a:cubicBezTo>
                  <a:cubicBezTo>
                    <a:pt x="1313" y="54"/>
                    <a:pt x="1314" y="56"/>
                    <a:pt x="1315" y="56"/>
                  </a:cubicBezTo>
                  <a:close/>
                  <a:moveTo>
                    <a:pt x="1287" y="47"/>
                  </a:moveTo>
                  <a:cubicBezTo>
                    <a:pt x="1292" y="48"/>
                    <a:pt x="1297" y="49"/>
                    <a:pt x="1301" y="51"/>
                  </a:cubicBezTo>
                  <a:cubicBezTo>
                    <a:pt x="1303" y="51"/>
                    <a:pt x="1304" y="51"/>
                    <a:pt x="1304" y="49"/>
                  </a:cubicBezTo>
                  <a:cubicBezTo>
                    <a:pt x="1305" y="48"/>
                    <a:pt x="1304" y="47"/>
                    <a:pt x="1303" y="46"/>
                  </a:cubicBezTo>
                  <a:cubicBezTo>
                    <a:pt x="1298" y="45"/>
                    <a:pt x="1293" y="43"/>
                    <a:pt x="1288" y="42"/>
                  </a:cubicBezTo>
                  <a:cubicBezTo>
                    <a:pt x="1287" y="41"/>
                    <a:pt x="1286" y="42"/>
                    <a:pt x="1285" y="44"/>
                  </a:cubicBezTo>
                  <a:cubicBezTo>
                    <a:pt x="1285" y="45"/>
                    <a:pt x="1286" y="46"/>
                    <a:pt x="1287" y="47"/>
                  </a:cubicBezTo>
                  <a:close/>
                  <a:moveTo>
                    <a:pt x="1258" y="41"/>
                  </a:moveTo>
                  <a:cubicBezTo>
                    <a:pt x="1263" y="42"/>
                    <a:pt x="1268" y="42"/>
                    <a:pt x="1273" y="43"/>
                  </a:cubicBezTo>
                  <a:cubicBezTo>
                    <a:pt x="1274" y="44"/>
                    <a:pt x="1275" y="43"/>
                    <a:pt x="1276" y="41"/>
                  </a:cubicBezTo>
                  <a:cubicBezTo>
                    <a:pt x="1276" y="40"/>
                    <a:pt x="1275" y="39"/>
                    <a:pt x="1274" y="38"/>
                  </a:cubicBezTo>
                  <a:cubicBezTo>
                    <a:pt x="1269" y="37"/>
                    <a:pt x="1264" y="37"/>
                    <a:pt x="1259" y="36"/>
                  </a:cubicBezTo>
                  <a:cubicBezTo>
                    <a:pt x="1257" y="36"/>
                    <a:pt x="1256" y="37"/>
                    <a:pt x="1256" y="38"/>
                  </a:cubicBezTo>
                  <a:cubicBezTo>
                    <a:pt x="1256" y="39"/>
                    <a:pt x="1257" y="41"/>
                    <a:pt x="1258" y="41"/>
                  </a:cubicBezTo>
                  <a:close/>
                  <a:moveTo>
                    <a:pt x="1228" y="38"/>
                  </a:moveTo>
                  <a:cubicBezTo>
                    <a:pt x="1233" y="39"/>
                    <a:pt x="1238" y="39"/>
                    <a:pt x="1243" y="39"/>
                  </a:cubicBezTo>
                  <a:cubicBezTo>
                    <a:pt x="1245" y="39"/>
                    <a:pt x="1246" y="38"/>
                    <a:pt x="1246" y="37"/>
                  </a:cubicBezTo>
                  <a:cubicBezTo>
                    <a:pt x="1246" y="36"/>
                    <a:pt x="1245" y="34"/>
                    <a:pt x="1244" y="34"/>
                  </a:cubicBezTo>
                  <a:cubicBezTo>
                    <a:pt x="1239" y="34"/>
                    <a:pt x="1234" y="34"/>
                    <a:pt x="1229" y="33"/>
                  </a:cubicBezTo>
                  <a:cubicBezTo>
                    <a:pt x="1227" y="33"/>
                    <a:pt x="1226" y="34"/>
                    <a:pt x="1226" y="36"/>
                  </a:cubicBezTo>
                  <a:cubicBezTo>
                    <a:pt x="1226" y="37"/>
                    <a:pt x="1227" y="38"/>
                    <a:pt x="1228" y="38"/>
                  </a:cubicBezTo>
                  <a:close/>
                  <a:moveTo>
                    <a:pt x="1199" y="38"/>
                  </a:moveTo>
                  <a:cubicBezTo>
                    <a:pt x="1204" y="38"/>
                    <a:pt x="1209" y="38"/>
                    <a:pt x="1213" y="38"/>
                  </a:cubicBezTo>
                  <a:cubicBezTo>
                    <a:pt x="1215" y="38"/>
                    <a:pt x="1216" y="37"/>
                    <a:pt x="1216" y="36"/>
                  </a:cubicBezTo>
                  <a:cubicBezTo>
                    <a:pt x="1216" y="34"/>
                    <a:pt x="1215" y="33"/>
                    <a:pt x="1213" y="33"/>
                  </a:cubicBezTo>
                  <a:cubicBezTo>
                    <a:pt x="1208" y="33"/>
                    <a:pt x="1203" y="33"/>
                    <a:pt x="1198" y="33"/>
                  </a:cubicBezTo>
                  <a:cubicBezTo>
                    <a:pt x="1197" y="34"/>
                    <a:pt x="1196" y="35"/>
                    <a:pt x="1196" y="36"/>
                  </a:cubicBezTo>
                  <a:cubicBezTo>
                    <a:pt x="1196" y="37"/>
                    <a:pt x="1197" y="39"/>
                    <a:pt x="1199" y="38"/>
                  </a:cubicBezTo>
                  <a:close/>
                  <a:moveTo>
                    <a:pt x="1169" y="41"/>
                  </a:moveTo>
                  <a:cubicBezTo>
                    <a:pt x="1174" y="40"/>
                    <a:pt x="1179" y="40"/>
                    <a:pt x="1184" y="39"/>
                  </a:cubicBezTo>
                  <a:cubicBezTo>
                    <a:pt x="1185" y="39"/>
                    <a:pt x="1186" y="38"/>
                    <a:pt x="1186" y="37"/>
                  </a:cubicBezTo>
                  <a:cubicBezTo>
                    <a:pt x="1186" y="35"/>
                    <a:pt x="1185" y="34"/>
                    <a:pt x="1183" y="34"/>
                  </a:cubicBezTo>
                  <a:cubicBezTo>
                    <a:pt x="1178" y="35"/>
                    <a:pt x="1173" y="35"/>
                    <a:pt x="1168" y="36"/>
                  </a:cubicBezTo>
                  <a:cubicBezTo>
                    <a:pt x="1167" y="36"/>
                    <a:pt x="1166" y="37"/>
                    <a:pt x="1166" y="38"/>
                  </a:cubicBezTo>
                  <a:cubicBezTo>
                    <a:pt x="1166" y="40"/>
                    <a:pt x="1167" y="41"/>
                    <a:pt x="1169" y="41"/>
                  </a:cubicBezTo>
                  <a:close/>
                  <a:moveTo>
                    <a:pt x="1139" y="45"/>
                  </a:moveTo>
                  <a:cubicBezTo>
                    <a:pt x="1144" y="44"/>
                    <a:pt x="1149" y="43"/>
                    <a:pt x="1154" y="42"/>
                  </a:cubicBezTo>
                  <a:cubicBezTo>
                    <a:pt x="1155" y="42"/>
                    <a:pt x="1156" y="41"/>
                    <a:pt x="1156" y="40"/>
                  </a:cubicBezTo>
                  <a:cubicBezTo>
                    <a:pt x="1156" y="38"/>
                    <a:pt x="1155" y="37"/>
                    <a:pt x="1153" y="37"/>
                  </a:cubicBezTo>
                  <a:cubicBezTo>
                    <a:pt x="1148" y="38"/>
                    <a:pt x="1143" y="39"/>
                    <a:pt x="1138" y="40"/>
                  </a:cubicBezTo>
                  <a:cubicBezTo>
                    <a:pt x="1137" y="40"/>
                    <a:pt x="1136" y="41"/>
                    <a:pt x="1136" y="43"/>
                  </a:cubicBezTo>
                  <a:cubicBezTo>
                    <a:pt x="1136" y="44"/>
                    <a:pt x="1138" y="45"/>
                    <a:pt x="1139" y="45"/>
                  </a:cubicBezTo>
                  <a:close/>
                  <a:moveTo>
                    <a:pt x="1110" y="51"/>
                  </a:moveTo>
                  <a:cubicBezTo>
                    <a:pt x="1115" y="50"/>
                    <a:pt x="1120" y="48"/>
                    <a:pt x="1124" y="47"/>
                  </a:cubicBezTo>
                  <a:cubicBezTo>
                    <a:pt x="1126" y="47"/>
                    <a:pt x="1127" y="46"/>
                    <a:pt x="1126" y="45"/>
                  </a:cubicBezTo>
                  <a:cubicBezTo>
                    <a:pt x="1126" y="43"/>
                    <a:pt x="1125" y="42"/>
                    <a:pt x="1123" y="43"/>
                  </a:cubicBezTo>
                  <a:cubicBezTo>
                    <a:pt x="1119" y="44"/>
                    <a:pt x="1114" y="45"/>
                    <a:pt x="1109" y="46"/>
                  </a:cubicBezTo>
                  <a:cubicBezTo>
                    <a:pt x="1107" y="46"/>
                    <a:pt x="1107" y="48"/>
                    <a:pt x="1107" y="49"/>
                  </a:cubicBezTo>
                  <a:cubicBezTo>
                    <a:pt x="1107" y="50"/>
                    <a:pt x="1109" y="51"/>
                    <a:pt x="1110" y="51"/>
                  </a:cubicBezTo>
                  <a:close/>
                  <a:moveTo>
                    <a:pt x="1081" y="59"/>
                  </a:moveTo>
                  <a:cubicBezTo>
                    <a:pt x="1086" y="57"/>
                    <a:pt x="1091" y="56"/>
                    <a:pt x="1095" y="54"/>
                  </a:cubicBezTo>
                  <a:cubicBezTo>
                    <a:pt x="1097" y="54"/>
                    <a:pt x="1098" y="53"/>
                    <a:pt x="1097" y="51"/>
                  </a:cubicBezTo>
                  <a:cubicBezTo>
                    <a:pt x="1097" y="50"/>
                    <a:pt x="1095" y="49"/>
                    <a:pt x="1094" y="50"/>
                  </a:cubicBezTo>
                  <a:cubicBezTo>
                    <a:pt x="1089" y="51"/>
                    <a:pt x="1084" y="52"/>
                    <a:pt x="1080" y="54"/>
                  </a:cubicBezTo>
                  <a:cubicBezTo>
                    <a:pt x="1078" y="54"/>
                    <a:pt x="1078" y="56"/>
                    <a:pt x="1078" y="57"/>
                  </a:cubicBezTo>
                  <a:cubicBezTo>
                    <a:pt x="1078" y="58"/>
                    <a:pt x="1080" y="59"/>
                    <a:pt x="1081" y="59"/>
                  </a:cubicBezTo>
                  <a:close/>
                  <a:moveTo>
                    <a:pt x="1053" y="69"/>
                  </a:moveTo>
                  <a:cubicBezTo>
                    <a:pt x="1058" y="67"/>
                    <a:pt x="1062" y="65"/>
                    <a:pt x="1067" y="63"/>
                  </a:cubicBezTo>
                  <a:cubicBezTo>
                    <a:pt x="1068" y="63"/>
                    <a:pt x="1069" y="62"/>
                    <a:pt x="1068" y="60"/>
                  </a:cubicBezTo>
                  <a:cubicBezTo>
                    <a:pt x="1068" y="59"/>
                    <a:pt x="1067" y="58"/>
                    <a:pt x="1065" y="59"/>
                  </a:cubicBezTo>
                  <a:cubicBezTo>
                    <a:pt x="1061" y="60"/>
                    <a:pt x="1056" y="62"/>
                    <a:pt x="1051" y="64"/>
                  </a:cubicBezTo>
                  <a:cubicBezTo>
                    <a:pt x="1050" y="65"/>
                    <a:pt x="1049" y="66"/>
                    <a:pt x="1050" y="67"/>
                  </a:cubicBezTo>
                  <a:cubicBezTo>
                    <a:pt x="1050" y="69"/>
                    <a:pt x="1052" y="69"/>
                    <a:pt x="1053" y="69"/>
                  </a:cubicBezTo>
                  <a:close/>
                  <a:moveTo>
                    <a:pt x="1026" y="81"/>
                  </a:moveTo>
                  <a:cubicBezTo>
                    <a:pt x="1030" y="79"/>
                    <a:pt x="1035" y="77"/>
                    <a:pt x="1039" y="75"/>
                  </a:cubicBezTo>
                  <a:cubicBezTo>
                    <a:pt x="1041" y="74"/>
                    <a:pt x="1041" y="73"/>
                    <a:pt x="1041" y="71"/>
                  </a:cubicBezTo>
                  <a:cubicBezTo>
                    <a:pt x="1040" y="70"/>
                    <a:pt x="1039" y="70"/>
                    <a:pt x="1037" y="70"/>
                  </a:cubicBezTo>
                  <a:cubicBezTo>
                    <a:pt x="1033" y="72"/>
                    <a:pt x="1028" y="74"/>
                    <a:pt x="1024" y="77"/>
                  </a:cubicBezTo>
                  <a:cubicBezTo>
                    <a:pt x="1022" y="77"/>
                    <a:pt x="1022" y="79"/>
                    <a:pt x="1023" y="80"/>
                  </a:cubicBezTo>
                  <a:cubicBezTo>
                    <a:pt x="1023" y="81"/>
                    <a:pt x="1025" y="82"/>
                    <a:pt x="1026" y="81"/>
                  </a:cubicBezTo>
                  <a:close/>
                  <a:moveTo>
                    <a:pt x="1000" y="96"/>
                  </a:moveTo>
                  <a:cubicBezTo>
                    <a:pt x="1004" y="94"/>
                    <a:pt x="1009" y="91"/>
                    <a:pt x="1013" y="88"/>
                  </a:cubicBezTo>
                  <a:cubicBezTo>
                    <a:pt x="1014" y="88"/>
                    <a:pt x="1015" y="86"/>
                    <a:pt x="1014" y="85"/>
                  </a:cubicBezTo>
                  <a:cubicBezTo>
                    <a:pt x="1013" y="84"/>
                    <a:pt x="1012" y="83"/>
                    <a:pt x="1010" y="84"/>
                  </a:cubicBezTo>
                  <a:cubicBezTo>
                    <a:pt x="1006" y="87"/>
                    <a:pt x="1002" y="89"/>
                    <a:pt x="998" y="92"/>
                  </a:cubicBezTo>
                  <a:cubicBezTo>
                    <a:pt x="996" y="93"/>
                    <a:pt x="996" y="94"/>
                    <a:pt x="997" y="96"/>
                  </a:cubicBezTo>
                  <a:cubicBezTo>
                    <a:pt x="998" y="97"/>
                    <a:pt x="999" y="97"/>
                    <a:pt x="1000" y="96"/>
                  </a:cubicBezTo>
                  <a:close/>
                  <a:moveTo>
                    <a:pt x="977" y="114"/>
                  </a:moveTo>
                  <a:cubicBezTo>
                    <a:pt x="981" y="111"/>
                    <a:pt x="984" y="108"/>
                    <a:pt x="988" y="105"/>
                  </a:cubicBezTo>
                  <a:cubicBezTo>
                    <a:pt x="989" y="104"/>
                    <a:pt x="990" y="102"/>
                    <a:pt x="989" y="101"/>
                  </a:cubicBezTo>
                  <a:cubicBezTo>
                    <a:pt x="988" y="100"/>
                    <a:pt x="986" y="100"/>
                    <a:pt x="985" y="101"/>
                  </a:cubicBezTo>
                  <a:cubicBezTo>
                    <a:pt x="981" y="104"/>
                    <a:pt x="977" y="107"/>
                    <a:pt x="974" y="111"/>
                  </a:cubicBezTo>
                  <a:cubicBezTo>
                    <a:pt x="973" y="111"/>
                    <a:pt x="972" y="113"/>
                    <a:pt x="973" y="114"/>
                  </a:cubicBezTo>
                  <a:cubicBezTo>
                    <a:pt x="974" y="115"/>
                    <a:pt x="976" y="115"/>
                    <a:pt x="977" y="114"/>
                  </a:cubicBezTo>
                  <a:close/>
                  <a:moveTo>
                    <a:pt x="956" y="136"/>
                  </a:moveTo>
                  <a:cubicBezTo>
                    <a:pt x="960" y="132"/>
                    <a:pt x="963" y="128"/>
                    <a:pt x="966" y="125"/>
                  </a:cubicBezTo>
                  <a:cubicBezTo>
                    <a:pt x="967" y="124"/>
                    <a:pt x="967" y="122"/>
                    <a:pt x="966" y="121"/>
                  </a:cubicBezTo>
                  <a:cubicBezTo>
                    <a:pt x="965" y="120"/>
                    <a:pt x="964" y="120"/>
                    <a:pt x="963" y="121"/>
                  </a:cubicBezTo>
                  <a:cubicBezTo>
                    <a:pt x="959" y="125"/>
                    <a:pt x="956" y="129"/>
                    <a:pt x="953" y="133"/>
                  </a:cubicBezTo>
                  <a:cubicBezTo>
                    <a:pt x="952" y="134"/>
                    <a:pt x="952" y="135"/>
                    <a:pt x="953" y="136"/>
                  </a:cubicBezTo>
                  <a:cubicBezTo>
                    <a:pt x="954" y="137"/>
                    <a:pt x="956" y="137"/>
                    <a:pt x="956" y="136"/>
                  </a:cubicBezTo>
                  <a:close/>
                  <a:moveTo>
                    <a:pt x="940" y="160"/>
                  </a:moveTo>
                  <a:cubicBezTo>
                    <a:pt x="943" y="156"/>
                    <a:pt x="945" y="152"/>
                    <a:pt x="948" y="148"/>
                  </a:cubicBezTo>
                  <a:cubicBezTo>
                    <a:pt x="949" y="146"/>
                    <a:pt x="948" y="145"/>
                    <a:pt x="947" y="144"/>
                  </a:cubicBezTo>
                  <a:cubicBezTo>
                    <a:pt x="946" y="143"/>
                    <a:pt x="944" y="144"/>
                    <a:pt x="944" y="145"/>
                  </a:cubicBezTo>
                  <a:cubicBezTo>
                    <a:pt x="941" y="149"/>
                    <a:pt x="938" y="153"/>
                    <a:pt x="936" y="158"/>
                  </a:cubicBezTo>
                  <a:cubicBezTo>
                    <a:pt x="935" y="159"/>
                    <a:pt x="936" y="161"/>
                    <a:pt x="937" y="161"/>
                  </a:cubicBezTo>
                  <a:cubicBezTo>
                    <a:pt x="938" y="162"/>
                    <a:pt x="940" y="161"/>
                    <a:pt x="940" y="160"/>
                  </a:cubicBezTo>
                  <a:close/>
                  <a:moveTo>
                    <a:pt x="930" y="188"/>
                  </a:moveTo>
                  <a:cubicBezTo>
                    <a:pt x="931" y="183"/>
                    <a:pt x="933" y="178"/>
                    <a:pt x="934" y="174"/>
                  </a:cubicBezTo>
                  <a:cubicBezTo>
                    <a:pt x="935" y="172"/>
                    <a:pt x="934" y="171"/>
                    <a:pt x="933" y="170"/>
                  </a:cubicBezTo>
                  <a:cubicBezTo>
                    <a:pt x="932" y="170"/>
                    <a:pt x="930" y="171"/>
                    <a:pt x="930" y="172"/>
                  </a:cubicBezTo>
                  <a:cubicBezTo>
                    <a:pt x="928" y="177"/>
                    <a:pt x="926" y="181"/>
                    <a:pt x="925" y="186"/>
                  </a:cubicBezTo>
                  <a:cubicBezTo>
                    <a:pt x="925" y="188"/>
                    <a:pt x="925" y="189"/>
                    <a:pt x="927" y="189"/>
                  </a:cubicBezTo>
                  <a:cubicBezTo>
                    <a:pt x="928" y="190"/>
                    <a:pt x="929" y="189"/>
                    <a:pt x="930" y="188"/>
                  </a:cubicBezTo>
                  <a:close/>
                  <a:moveTo>
                    <a:pt x="925" y="217"/>
                  </a:moveTo>
                  <a:cubicBezTo>
                    <a:pt x="925" y="212"/>
                    <a:pt x="926" y="207"/>
                    <a:pt x="927" y="202"/>
                  </a:cubicBezTo>
                  <a:cubicBezTo>
                    <a:pt x="927" y="201"/>
                    <a:pt x="926" y="199"/>
                    <a:pt x="925" y="199"/>
                  </a:cubicBezTo>
                  <a:cubicBezTo>
                    <a:pt x="923" y="199"/>
                    <a:pt x="922" y="200"/>
                    <a:pt x="922" y="201"/>
                  </a:cubicBezTo>
                  <a:cubicBezTo>
                    <a:pt x="921" y="206"/>
                    <a:pt x="920" y="211"/>
                    <a:pt x="920" y="216"/>
                  </a:cubicBezTo>
                  <a:cubicBezTo>
                    <a:pt x="920" y="218"/>
                    <a:pt x="921" y="219"/>
                    <a:pt x="922" y="219"/>
                  </a:cubicBezTo>
                  <a:cubicBezTo>
                    <a:pt x="924" y="219"/>
                    <a:pt x="925" y="218"/>
                    <a:pt x="925" y="217"/>
                  </a:cubicBezTo>
                  <a:close/>
                  <a:moveTo>
                    <a:pt x="921" y="245"/>
                  </a:moveTo>
                  <a:cubicBezTo>
                    <a:pt x="921" y="245"/>
                    <a:pt x="921" y="246"/>
                    <a:pt x="921" y="246"/>
                  </a:cubicBezTo>
                  <a:cubicBezTo>
                    <a:pt x="922" y="247"/>
                    <a:pt x="923" y="248"/>
                    <a:pt x="924" y="247"/>
                  </a:cubicBezTo>
                  <a:cubicBezTo>
                    <a:pt x="925" y="247"/>
                    <a:pt x="926" y="246"/>
                    <a:pt x="926" y="245"/>
                  </a:cubicBezTo>
                  <a:cubicBezTo>
                    <a:pt x="925" y="240"/>
                    <a:pt x="925" y="236"/>
                    <a:pt x="925" y="231"/>
                  </a:cubicBezTo>
                  <a:cubicBezTo>
                    <a:pt x="925" y="230"/>
                    <a:pt x="924" y="229"/>
                    <a:pt x="922" y="229"/>
                  </a:cubicBezTo>
                  <a:cubicBezTo>
                    <a:pt x="921" y="229"/>
                    <a:pt x="920" y="230"/>
                    <a:pt x="920" y="232"/>
                  </a:cubicBezTo>
                  <a:cubicBezTo>
                    <a:pt x="920" y="236"/>
                    <a:pt x="921" y="241"/>
                    <a:pt x="921" y="245"/>
                  </a:cubicBezTo>
                  <a:cubicBezTo>
                    <a:pt x="924" y="245"/>
                    <a:pt x="924" y="245"/>
                    <a:pt x="924" y="245"/>
                  </a:cubicBezTo>
                  <a:cubicBezTo>
                    <a:pt x="926" y="244"/>
                    <a:pt x="926" y="244"/>
                    <a:pt x="926" y="244"/>
                  </a:cubicBezTo>
                  <a:cubicBezTo>
                    <a:pt x="926" y="243"/>
                    <a:pt x="925" y="243"/>
                    <a:pt x="925" y="243"/>
                  </a:cubicBezTo>
                  <a:cubicBezTo>
                    <a:pt x="924" y="241"/>
                    <a:pt x="923" y="241"/>
                    <a:pt x="922" y="241"/>
                  </a:cubicBezTo>
                  <a:cubicBezTo>
                    <a:pt x="921" y="242"/>
                    <a:pt x="920" y="244"/>
                    <a:pt x="921" y="245"/>
                  </a:cubicBezTo>
                  <a:close/>
                  <a:moveTo>
                    <a:pt x="902" y="223"/>
                  </a:moveTo>
                  <a:cubicBezTo>
                    <a:pt x="906" y="226"/>
                    <a:pt x="910" y="229"/>
                    <a:pt x="913" y="233"/>
                  </a:cubicBezTo>
                  <a:cubicBezTo>
                    <a:pt x="914" y="234"/>
                    <a:pt x="915" y="234"/>
                    <a:pt x="916" y="233"/>
                  </a:cubicBezTo>
                  <a:cubicBezTo>
                    <a:pt x="917" y="232"/>
                    <a:pt x="917" y="231"/>
                    <a:pt x="917" y="230"/>
                  </a:cubicBezTo>
                  <a:cubicBezTo>
                    <a:pt x="913" y="226"/>
                    <a:pt x="910" y="222"/>
                    <a:pt x="906" y="219"/>
                  </a:cubicBezTo>
                  <a:cubicBezTo>
                    <a:pt x="905" y="218"/>
                    <a:pt x="903" y="218"/>
                    <a:pt x="902" y="219"/>
                  </a:cubicBezTo>
                  <a:cubicBezTo>
                    <a:pt x="901" y="220"/>
                    <a:pt x="901" y="222"/>
                    <a:pt x="902" y="223"/>
                  </a:cubicBezTo>
                  <a:close/>
                  <a:moveTo>
                    <a:pt x="877" y="208"/>
                  </a:moveTo>
                  <a:cubicBezTo>
                    <a:pt x="882" y="209"/>
                    <a:pt x="886" y="212"/>
                    <a:pt x="891" y="214"/>
                  </a:cubicBezTo>
                  <a:cubicBezTo>
                    <a:pt x="892" y="215"/>
                    <a:pt x="893" y="214"/>
                    <a:pt x="894" y="213"/>
                  </a:cubicBezTo>
                  <a:cubicBezTo>
                    <a:pt x="895" y="212"/>
                    <a:pt x="894" y="211"/>
                    <a:pt x="893" y="210"/>
                  </a:cubicBezTo>
                  <a:cubicBezTo>
                    <a:pt x="889" y="207"/>
                    <a:pt x="884" y="205"/>
                    <a:pt x="879" y="203"/>
                  </a:cubicBezTo>
                  <a:cubicBezTo>
                    <a:pt x="878" y="202"/>
                    <a:pt x="877" y="203"/>
                    <a:pt x="876" y="204"/>
                  </a:cubicBezTo>
                  <a:cubicBezTo>
                    <a:pt x="876" y="206"/>
                    <a:pt x="876" y="207"/>
                    <a:pt x="877" y="208"/>
                  </a:cubicBezTo>
                  <a:close/>
                  <a:moveTo>
                    <a:pt x="849" y="201"/>
                  </a:moveTo>
                  <a:cubicBezTo>
                    <a:pt x="854" y="201"/>
                    <a:pt x="859" y="202"/>
                    <a:pt x="864" y="203"/>
                  </a:cubicBezTo>
                  <a:cubicBezTo>
                    <a:pt x="865" y="203"/>
                    <a:pt x="866" y="203"/>
                    <a:pt x="867" y="201"/>
                  </a:cubicBezTo>
                  <a:cubicBezTo>
                    <a:pt x="867" y="200"/>
                    <a:pt x="866" y="199"/>
                    <a:pt x="865" y="198"/>
                  </a:cubicBezTo>
                  <a:cubicBezTo>
                    <a:pt x="860" y="197"/>
                    <a:pt x="855" y="196"/>
                    <a:pt x="850" y="196"/>
                  </a:cubicBezTo>
                  <a:cubicBezTo>
                    <a:pt x="848" y="195"/>
                    <a:pt x="847" y="196"/>
                    <a:pt x="847" y="198"/>
                  </a:cubicBezTo>
                  <a:cubicBezTo>
                    <a:pt x="847" y="199"/>
                    <a:pt x="848" y="200"/>
                    <a:pt x="849" y="201"/>
                  </a:cubicBezTo>
                  <a:close/>
                  <a:moveTo>
                    <a:pt x="820" y="203"/>
                  </a:moveTo>
                  <a:cubicBezTo>
                    <a:pt x="825" y="202"/>
                    <a:pt x="830" y="201"/>
                    <a:pt x="835" y="200"/>
                  </a:cubicBezTo>
                  <a:cubicBezTo>
                    <a:pt x="836" y="200"/>
                    <a:pt x="837" y="199"/>
                    <a:pt x="837" y="198"/>
                  </a:cubicBezTo>
                  <a:cubicBezTo>
                    <a:pt x="837" y="196"/>
                    <a:pt x="836" y="195"/>
                    <a:pt x="834" y="195"/>
                  </a:cubicBezTo>
                  <a:cubicBezTo>
                    <a:pt x="829" y="196"/>
                    <a:pt x="824" y="197"/>
                    <a:pt x="819" y="198"/>
                  </a:cubicBezTo>
                  <a:cubicBezTo>
                    <a:pt x="818" y="198"/>
                    <a:pt x="817" y="200"/>
                    <a:pt x="817" y="201"/>
                  </a:cubicBezTo>
                  <a:cubicBezTo>
                    <a:pt x="818" y="202"/>
                    <a:pt x="819" y="203"/>
                    <a:pt x="820" y="203"/>
                  </a:cubicBezTo>
                  <a:close/>
                  <a:moveTo>
                    <a:pt x="795" y="216"/>
                  </a:moveTo>
                  <a:cubicBezTo>
                    <a:pt x="799" y="213"/>
                    <a:pt x="803" y="210"/>
                    <a:pt x="807" y="208"/>
                  </a:cubicBezTo>
                  <a:cubicBezTo>
                    <a:pt x="808" y="208"/>
                    <a:pt x="809" y="206"/>
                    <a:pt x="808" y="205"/>
                  </a:cubicBezTo>
                  <a:cubicBezTo>
                    <a:pt x="807" y="204"/>
                    <a:pt x="806" y="203"/>
                    <a:pt x="805" y="204"/>
                  </a:cubicBezTo>
                  <a:cubicBezTo>
                    <a:pt x="800" y="206"/>
                    <a:pt x="796" y="209"/>
                    <a:pt x="792" y="212"/>
                  </a:cubicBezTo>
                  <a:cubicBezTo>
                    <a:pt x="791" y="213"/>
                    <a:pt x="791" y="215"/>
                    <a:pt x="791" y="216"/>
                  </a:cubicBezTo>
                  <a:cubicBezTo>
                    <a:pt x="792" y="217"/>
                    <a:pt x="794" y="217"/>
                    <a:pt x="795" y="216"/>
                  </a:cubicBezTo>
                  <a:close/>
                  <a:moveTo>
                    <a:pt x="791" y="195"/>
                  </a:moveTo>
                  <a:cubicBezTo>
                    <a:pt x="790" y="200"/>
                    <a:pt x="790" y="205"/>
                    <a:pt x="789" y="210"/>
                  </a:cubicBezTo>
                  <a:cubicBezTo>
                    <a:pt x="788" y="211"/>
                    <a:pt x="789" y="212"/>
                    <a:pt x="790" y="213"/>
                  </a:cubicBezTo>
                  <a:cubicBezTo>
                    <a:pt x="792" y="213"/>
                    <a:pt x="793" y="212"/>
                    <a:pt x="793" y="211"/>
                  </a:cubicBezTo>
                  <a:cubicBezTo>
                    <a:pt x="795" y="206"/>
                    <a:pt x="795" y="201"/>
                    <a:pt x="796" y="196"/>
                  </a:cubicBezTo>
                  <a:cubicBezTo>
                    <a:pt x="796" y="194"/>
                    <a:pt x="795" y="193"/>
                    <a:pt x="794" y="193"/>
                  </a:cubicBezTo>
                  <a:cubicBezTo>
                    <a:pt x="792" y="193"/>
                    <a:pt x="791" y="194"/>
                    <a:pt x="791" y="195"/>
                  </a:cubicBezTo>
                  <a:close/>
                  <a:moveTo>
                    <a:pt x="791" y="166"/>
                  </a:moveTo>
                  <a:cubicBezTo>
                    <a:pt x="792" y="171"/>
                    <a:pt x="792" y="176"/>
                    <a:pt x="792" y="180"/>
                  </a:cubicBezTo>
                  <a:cubicBezTo>
                    <a:pt x="792" y="181"/>
                    <a:pt x="792" y="181"/>
                    <a:pt x="792" y="181"/>
                  </a:cubicBezTo>
                  <a:cubicBezTo>
                    <a:pt x="792" y="182"/>
                    <a:pt x="793" y="183"/>
                    <a:pt x="794" y="183"/>
                  </a:cubicBezTo>
                  <a:cubicBezTo>
                    <a:pt x="796" y="183"/>
                    <a:pt x="797" y="182"/>
                    <a:pt x="797" y="181"/>
                  </a:cubicBezTo>
                  <a:cubicBezTo>
                    <a:pt x="797" y="180"/>
                    <a:pt x="797" y="180"/>
                    <a:pt x="797" y="180"/>
                  </a:cubicBezTo>
                  <a:cubicBezTo>
                    <a:pt x="797" y="175"/>
                    <a:pt x="797" y="170"/>
                    <a:pt x="796" y="165"/>
                  </a:cubicBezTo>
                  <a:cubicBezTo>
                    <a:pt x="796" y="164"/>
                    <a:pt x="795" y="163"/>
                    <a:pt x="793" y="163"/>
                  </a:cubicBezTo>
                  <a:cubicBezTo>
                    <a:pt x="792" y="163"/>
                    <a:pt x="791" y="165"/>
                    <a:pt x="791" y="166"/>
                  </a:cubicBezTo>
                  <a:close/>
                  <a:moveTo>
                    <a:pt x="784" y="137"/>
                  </a:moveTo>
                  <a:cubicBezTo>
                    <a:pt x="786" y="142"/>
                    <a:pt x="787" y="147"/>
                    <a:pt x="788" y="152"/>
                  </a:cubicBezTo>
                  <a:cubicBezTo>
                    <a:pt x="789" y="153"/>
                    <a:pt x="790" y="154"/>
                    <a:pt x="791" y="153"/>
                  </a:cubicBezTo>
                  <a:cubicBezTo>
                    <a:pt x="793" y="153"/>
                    <a:pt x="794" y="152"/>
                    <a:pt x="793" y="150"/>
                  </a:cubicBezTo>
                  <a:cubicBezTo>
                    <a:pt x="792" y="145"/>
                    <a:pt x="791" y="141"/>
                    <a:pt x="789" y="136"/>
                  </a:cubicBezTo>
                  <a:cubicBezTo>
                    <a:pt x="788" y="134"/>
                    <a:pt x="787" y="134"/>
                    <a:pt x="786" y="134"/>
                  </a:cubicBezTo>
                  <a:cubicBezTo>
                    <a:pt x="784" y="135"/>
                    <a:pt x="784" y="136"/>
                    <a:pt x="784" y="137"/>
                  </a:cubicBezTo>
                  <a:close/>
                  <a:moveTo>
                    <a:pt x="771" y="111"/>
                  </a:moveTo>
                  <a:cubicBezTo>
                    <a:pt x="774" y="115"/>
                    <a:pt x="776" y="120"/>
                    <a:pt x="778" y="124"/>
                  </a:cubicBezTo>
                  <a:cubicBezTo>
                    <a:pt x="779" y="125"/>
                    <a:pt x="780" y="126"/>
                    <a:pt x="782" y="125"/>
                  </a:cubicBezTo>
                  <a:cubicBezTo>
                    <a:pt x="783" y="124"/>
                    <a:pt x="783" y="123"/>
                    <a:pt x="783" y="122"/>
                  </a:cubicBezTo>
                  <a:cubicBezTo>
                    <a:pt x="781" y="117"/>
                    <a:pt x="778" y="113"/>
                    <a:pt x="775" y="108"/>
                  </a:cubicBezTo>
                  <a:cubicBezTo>
                    <a:pt x="775" y="107"/>
                    <a:pt x="773" y="107"/>
                    <a:pt x="772" y="108"/>
                  </a:cubicBezTo>
                  <a:cubicBezTo>
                    <a:pt x="771" y="108"/>
                    <a:pt x="770" y="110"/>
                    <a:pt x="771" y="111"/>
                  </a:cubicBezTo>
                  <a:close/>
                  <a:moveTo>
                    <a:pt x="753" y="88"/>
                  </a:moveTo>
                  <a:cubicBezTo>
                    <a:pt x="757" y="91"/>
                    <a:pt x="760" y="95"/>
                    <a:pt x="763" y="99"/>
                  </a:cubicBezTo>
                  <a:cubicBezTo>
                    <a:pt x="764" y="100"/>
                    <a:pt x="765" y="100"/>
                    <a:pt x="766" y="99"/>
                  </a:cubicBezTo>
                  <a:cubicBezTo>
                    <a:pt x="767" y="99"/>
                    <a:pt x="768" y="97"/>
                    <a:pt x="767" y="96"/>
                  </a:cubicBezTo>
                  <a:cubicBezTo>
                    <a:pt x="764" y="92"/>
                    <a:pt x="760" y="88"/>
                    <a:pt x="757" y="84"/>
                  </a:cubicBezTo>
                  <a:cubicBezTo>
                    <a:pt x="756" y="83"/>
                    <a:pt x="755" y="83"/>
                    <a:pt x="753" y="84"/>
                  </a:cubicBezTo>
                  <a:cubicBezTo>
                    <a:pt x="752" y="85"/>
                    <a:pt x="752" y="87"/>
                    <a:pt x="753" y="88"/>
                  </a:cubicBezTo>
                  <a:close/>
                  <a:moveTo>
                    <a:pt x="732" y="67"/>
                  </a:moveTo>
                  <a:cubicBezTo>
                    <a:pt x="736" y="70"/>
                    <a:pt x="739" y="74"/>
                    <a:pt x="743" y="77"/>
                  </a:cubicBezTo>
                  <a:cubicBezTo>
                    <a:pt x="744" y="78"/>
                    <a:pt x="746" y="78"/>
                    <a:pt x="747" y="77"/>
                  </a:cubicBezTo>
                  <a:cubicBezTo>
                    <a:pt x="747" y="76"/>
                    <a:pt x="747" y="74"/>
                    <a:pt x="746" y="73"/>
                  </a:cubicBezTo>
                  <a:cubicBezTo>
                    <a:pt x="743" y="70"/>
                    <a:pt x="739" y="67"/>
                    <a:pt x="735" y="63"/>
                  </a:cubicBezTo>
                  <a:cubicBezTo>
                    <a:pt x="734" y="62"/>
                    <a:pt x="733" y="62"/>
                    <a:pt x="732" y="64"/>
                  </a:cubicBezTo>
                  <a:cubicBezTo>
                    <a:pt x="731" y="65"/>
                    <a:pt x="731" y="66"/>
                    <a:pt x="732" y="67"/>
                  </a:cubicBezTo>
                  <a:close/>
                  <a:moveTo>
                    <a:pt x="708" y="49"/>
                  </a:moveTo>
                  <a:cubicBezTo>
                    <a:pt x="712" y="52"/>
                    <a:pt x="716" y="55"/>
                    <a:pt x="720" y="58"/>
                  </a:cubicBezTo>
                  <a:cubicBezTo>
                    <a:pt x="721" y="59"/>
                    <a:pt x="723" y="59"/>
                    <a:pt x="724" y="57"/>
                  </a:cubicBezTo>
                  <a:cubicBezTo>
                    <a:pt x="725" y="56"/>
                    <a:pt x="724" y="55"/>
                    <a:pt x="723" y="54"/>
                  </a:cubicBezTo>
                  <a:cubicBezTo>
                    <a:pt x="719" y="51"/>
                    <a:pt x="715" y="48"/>
                    <a:pt x="711" y="45"/>
                  </a:cubicBezTo>
                  <a:cubicBezTo>
                    <a:pt x="710" y="45"/>
                    <a:pt x="708" y="45"/>
                    <a:pt x="707" y="46"/>
                  </a:cubicBezTo>
                  <a:cubicBezTo>
                    <a:pt x="707" y="47"/>
                    <a:pt x="707" y="49"/>
                    <a:pt x="708" y="49"/>
                  </a:cubicBezTo>
                  <a:close/>
                  <a:moveTo>
                    <a:pt x="682" y="35"/>
                  </a:moveTo>
                  <a:cubicBezTo>
                    <a:pt x="687" y="37"/>
                    <a:pt x="691" y="39"/>
                    <a:pt x="695" y="42"/>
                  </a:cubicBezTo>
                  <a:cubicBezTo>
                    <a:pt x="696" y="42"/>
                    <a:pt x="698" y="42"/>
                    <a:pt x="699" y="41"/>
                  </a:cubicBezTo>
                  <a:cubicBezTo>
                    <a:pt x="699" y="40"/>
                    <a:pt x="699" y="38"/>
                    <a:pt x="698" y="37"/>
                  </a:cubicBezTo>
                  <a:cubicBezTo>
                    <a:pt x="693" y="35"/>
                    <a:pt x="689" y="33"/>
                    <a:pt x="684" y="30"/>
                  </a:cubicBezTo>
                  <a:cubicBezTo>
                    <a:pt x="683" y="30"/>
                    <a:pt x="682" y="30"/>
                    <a:pt x="681" y="31"/>
                  </a:cubicBezTo>
                  <a:cubicBezTo>
                    <a:pt x="680" y="33"/>
                    <a:pt x="681" y="34"/>
                    <a:pt x="682" y="35"/>
                  </a:cubicBezTo>
                  <a:close/>
                  <a:moveTo>
                    <a:pt x="655" y="23"/>
                  </a:moveTo>
                  <a:cubicBezTo>
                    <a:pt x="660" y="24"/>
                    <a:pt x="664" y="26"/>
                    <a:pt x="669" y="28"/>
                  </a:cubicBezTo>
                  <a:cubicBezTo>
                    <a:pt x="670" y="29"/>
                    <a:pt x="671" y="28"/>
                    <a:pt x="672" y="27"/>
                  </a:cubicBezTo>
                  <a:cubicBezTo>
                    <a:pt x="673" y="26"/>
                    <a:pt x="672" y="24"/>
                    <a:pt x="671" y="24"/>
                  </a:cubicBezTo>
                  <a:cubicBezTo>
                    <a:pt x="666" y="22"/>
                    <a:pt x="661" y="20"/>
                    <a:pt x="657" y="18"/>
                  </a:cubicBezTo>
                  <a:cubicBezTo>
                    <a:pt x="655" y="17"/>
                    <a:pt x="654" y="18"/>
                    <a:pt x="654" y="19"/>
                  </a:cubicBezTo>
                  <a:cubicBezTo>
                    <a:pt x="653" y="21"/>
                    <a:pt x="654" y="22"/>
                    <a:pt x="655" y="23"/>
                  </a:cubicBezTo>
                  <a:close/>
                  <a:moveTo>
                    <a:pt x="627" y="13"/>
                  </a:moveTo>
                  <a:cubicBezTo>
                    <a:pt x="631" y="15"/>
                    <a:pt x="636" y="16"/>
                    <a:pt x="641" y="18"/>
                  </a:cubicBezTo>
                  <a:cubicBezTo>
                    <a:pt x="642" y="18"/>
                    <a:pt x="644" y="17"/>
                    <a:pt x="644" y="16"/>
                  </a:cubicBezTo>
                  <a:cubicBezTo>
                    <a:pt x="645" y="15"/>
                    <a:pt x="644" y="13"/>
                    <a:pt x="643" y="13"/>
                  </a:cubicBezTo>
                  <a:cubicBezTo>
                    <a:pt x="638" y="11"/>
                    <a:pt x="633" y="10"/>
                    <a:pt x="628" y="9"/>
                  </a:cubicBezTo>
                  <a:cubicBezTo>
                    <a:pt x="627" y="8"/>
                    <a:pt x="625" y="9"/>
                    <a:pt x="625" y="10"/>
                  </a:cubicBezTo>
                  <a:cubicBezTo>
                    <a:pt x="625" y="12"/>
                    <a:pt x="625" y="13"/>
                    <a:pt x="627" y="13"/>
                  </a:cubicBezTo>
                  <a:close/>
                  <a:moveTo>
                    <a:pt x="598" y="7"/>
                  </a:moveTo>
                  <a:cubicBezTo>
                    <a:pt x="602" y="8"/>
                    <a:pt x="607" y="9"/>
                    <a:pt x="612" y="10"/>
                  </a:cubicBezTo>
                  <a:cubicBezTo>
                    <a:pt x="614" y="10"/>
                    <a:pt x="615" y="9"/>
                    <a:pt x="615" y="8"/>
                  </a:cubicBezTo>
                  <a:cubicBezTo>
                    <a:pt x="615" y="7"/>
                    <a:pt x="615" y="5"/>
                    <a:pt x="613" y="5"/>
                  </a:cubicBezTo>
                  <a:cubicBezTo>
                    <a:pt x="608" y="4"/>
                    <a:pt x="603" y="3"/>
                    <a:pt x="598" y="2"/>
                  </a:cubicBezTo>
                  <a:cubicBezTo>
                    <a:pt x="597" y="2"/>
                    <a:pt x="596" y="3"/>
                    <a:pt x="596" y="4"/>
                  </a:cubicBezTo>
                  <a:cubicBezTo>
                    <a:pt x="595" y="6"/>
                    <a:pt x="596" y="7"/>
                    <a:pt x="598" y="7"/>
                  </a:cubicBezTo>
                  <a:close/>
                  <a:moveTo>
                    <a:pt x="568" y="5"/>
                  </a:moveTo>
                  <a:cubicBezTo>
                    <a:pt x="570" y="5"/>
                    <a:pt x="572" y="5"/>
                    <a:pt x="574" y="5"/>
                  </a:cubicBezTo>
                  <a:cubicBezTo>
                    <a:pt x="577" y="5"/>
                    <a:pt x="580" y="5"/>
                    <a:pt x="583" y="6"/>
                  </a:cubicBezTo>
                  <a:cubicBezTo>
                    <a:pt x="584" y="6"/>
                    <a:pt x="585" y="5"/>
                    <a:pt x="586" y="3"/>
                  </a:cubicBezTo>
                  <a:cubicBezTo>
                    <a:pt x="586" y="2"/>
                    <a:pt x="585" y="1"/>
                    <a:pt x="583" y="1"/>
                  </a:cubicBezTo>
                  <a:cubicBezTo>
                    <a:pt x="580" y="0"/>
                    <a:pt x="577" y="0"/>
                    <a:pt x="575" y="0"/>
                  </a:cubicBezTo>
                  <a:cubicBezTo>
                    <a:pt x="572" y="0"/>
                    <a:pt x="570" y="0"/>
                    <a:pt x="568" y="0"/>
                  </a:cubicBezTo>
                  <a:cubicBezTo>
                    <a:pt x="567" y="0"/>
                    <a:pt x="566" y="1"/>
                    <a:pt x="566" y="2"/>
                  </a:cubicBezTo>
                  <a:cubicBezTo>
                    <a:pt x="566" y="4"/>
                    <a:pt x="567" y="5"/>
                    <a:pt x="568" y="5"/>
                  </a:cubicBezTo>
                  <a:close/>
                  <a:moveTo>
                    <a:pt x="538" y="7"/>
                  </a:moveTo>
                  <a:cubicBezTo>
                    <a:pt x="543" y="6"/>
                    <a:pt x="548" y="6"/>
                    <a:pt x="553" y="5"/>
                  </a:cubicBezTo>
                  <a:cubicBezTo>
                    <a:pt x="555" y="5"/>
                    <a:pt x="556" y="4"/>
                    <a:pt x="556" y="3"/>
                  </a:cubicBezTo>
                  <a:cubicBezTo>
                    <a:pt x="556" y="1"/>
                    <a:pt x="554" y="0"/>
                    <a:pt x="553" y="0"/>
                  </a:cubicBezTo>
                  <a:cubicBezTo>
                    <a:pt x="548" y="1"/>
                    <a:pt x="543" y="1"/>
                    <a:pt x="538" y="2"/>
                  </a:cubicBezTo>
                  <a:cubicBezTo>
                    <a:pt x="536" y="2"/>
                    <a:pt x="536" y="3"/>
                    <a:pt x="536" y="4"/>
                  </a:cubicBezTo>
                  <a:cubicBezTo>
                    <a:pt x="536" y="6"/>
                    <a:pt x="537" y="7"/>
                    <a:pt x="538" y="7"/>
                  </a:cubicBezTo>
                  <a:close/>
                  <a:moveTo>
                    <a:pt x="509" y="11"/>
                  </a:moveTo>
                  <a:cubicBezTo>
                    <a:pt x="514" y="10"/>
                    <a:pt x="519" y="9"/>
                    <a:pt x="524" y="9"/>
                  </a:cubicBezTo>
                  <a:cubicBezTo>
                    <a:pt x="525" y="8"/>
                    <a:pt x="526" y="7"/>
                    <a:pt x="526" y="6"/>
                  </a:cubicBezTo>
                  <a:cubicBezTo>
                    <a:pt x="526" y="4"/>
                    <a:pt x="524" y="3"/>
                    <a:pt x="523" y="4"/>
                  </a:cubicBezTo>
                  <a:cubicBezTo>
                    <a:pt x="518" y="4"/>
                    <a:pt x="513" y="5"/>
                    <a:pt x="508" y="6"/>
                  </a:cubicBezTo>
                  <a:cubicBezTo>
                    <a:pt x="507" y="7"/>
                    <a:pt x="506" y="8"/>
                    <a:pt x="506" y="9"/>
                  </a:cubicBezTo>
                  <a:cubicBezTo>
                    <a:pt x="506" y="11"/>
                    <a:pt x="508" y="12"/>
                    <a:pt x="509" y="11"/>
                  </a:cubicBezTo>
                  <a:close/>
                  <a:moveTo>
                    <a:pt x="480" y="19"/>
                  </a:moveTo>
                  <a:cubicBezTo>
                    <a:pt x="485" y="17"/>
                    <a:pt x="490" y="16"/>
                    <a:pt x="494" y="15"/>
                  </a:cubicBezTo>
                  <a:cubicBezTo>
                    <a:pt x="496" y="14"/>
                    <a:pt x="497" y="13"/>
                    <a:pt x="496" y="12"/>
                  </a:cubicBezTo>
                  <a:cubicBezTo>
                    <a:pt x="496" y="10"/>
                    <a:pt x="495" y="9"/>
                    <a:pt x="493" y="10"/>
                  </a:cubicBezTo>
                  <a:cubicBezTo>
                    <a:pt x="488" y="11"/>
                    <a:pt x="484" y="12"/>
                    <a:pt x="479" y="14"/>
                  </a:cubicBezTo>
                  <a:cubicBezTo>
                    <a:pt x="477" y="14"/>
                    <a:pt x="477" y="16"/>
                    <a:pt x="477" y="17"/>
                  </a:cubicBezTo>
                  <a:cubicBezTo>
                    <a:pt x="477" y="18"/>
                    <a:pt x="479" y="19"/>
                    <a:pt x="480" y="19"/>
                  </a:cubicBezTo>
                  <a:close/>
                  <a:moveTo>
                    <a:pt x="452" y="28"/>
                  </a:moveTo>
                  <a:cubicBezTo>
                    <a:pt x="457" y="26"/>
                    <a:pt x="461" y="25"/>
                    <a:pt x="466" y="23"/>
                  </a:cubicBezTo>
                  <a:cubicBezTo>
                    <a:pt x="467" y="23"/>
                    <a:pt x="468" y="21"/>
                    <a:pt x="467" y="20"/>
                  </a:cubicBezTo>
                  <a:cubicBezTo>
                    <a:pt x="467" y="19"/>
                    <a:pt x="466" y="18"/>
                    <a:pt x="464" y="18"/>
                  </a:cubicBezTo>
                  <a:cubicBezTo>
                    <a:pt x="459" y="20"/>
                    <a:pt x="455" y="22"/>
                    <a:pt x="450" y="24"/>
                  </a:cubicBezTo>
                  <a:cubicBezTo>
                    <a:pt x="449" y="24"/>
                    <a:pt x="448" y="25"/>
                    <a:pt x="449" y="27"/>
                  </a:cubicBezTo>
                  <a:cubicBezTo>
                    <a:pt x="449" y="28"/>
                    <a:pt x="451" y="29"/>
                    <a:pt x="452" y="28"/>
                  </a:cubicBezTo>
                  <a:close/>
                  <a:moveTo>
                    <a:pt x="425" y="40"/>
                  </a:moveTo>
                  <a:cubicBezTo>
                    <a:pt x="429" y="38"/>
                    <a:pt x="434" y="36"/>
                    <a:pt x="438" y="34"/>
                  </a:cubicBezTo>
                  <a:cubicBezTo>
                    <a:pt x="439" y="33"/>
                    <a:pt x="440" y="32"/>
                    <a:pt x="439" y="31"/>
                  </a:cubicBezTo>
                  <a:cubicBezTo>
                    <a:pt x="439" y="29"/>
                    <a:pt x="437" y="29"/>
                    <a:pt x="436" y="29"/>
                  </a:cubicBezTo>
                  <a:cubicBezTo>
                    <a:pt x="431" y="31"/>
                    <a:pt x="427" y="34"/>
                    <a:pt x="422" y="36"/>
                  </a:cubicBezTo>
                  <a:cubicBezTo>
                    <a:pt x="421" y="36"/>
                    <a:pt x="421" y="38"/>
                    <a:pt x="421" y="39"/>
                  </a:cubicBezTo>
                  <a:cubicBezTo>
                    <a:pt x="422" y="40"/>
                    <a:pt x="423" y="41"/>
                    <a:pt x="425" y="40"/>
                  </a:cubicBezTo>
                  <a:close/>
                  <a:moveTo>
                    <a:pt x="399" y="55"/>
                  </a:moveTo>
                  <a:cubicBezTo>
                    <a:pt x="403" y="52"/>
                    <a:pt x="407" y="50"/>
                    <a:pt x="412" y="47"/>
                  </a:cubicBezTo>
                  <a:cubicBezTo>
                    <a:pt x="413" y="47"/>
                    <a:pt x="413" y="45"/>
                    <a:pt x="412" y="44"/>
                  </a:cubicBezTo>
                  <a:cubicBezTo>
                    <a:pt x="412" y="43"/>
                    <a:pt x="410" y="42"/>
                    <a:pt x="409" y="43"/>
                  </a:cubicBezTo>
                  <a:cubicBezTo>
                    <a:pt x="405" y="46"/>
                    <a:pt x="400" y="48"/>
                    <a:pt x="396" y="51"/>
                  </a:cubicBezTo>
                  <a:cubicBezTo>
                    <a:pt x="395" y="52"/>
                    <a:pt x="395" y="53"/>
                    <a:pt x="395" y="54"/>
                  </a:cubicBezTo>
                  <a:cubicBezTo>
                    <a:pt x="396" y="56"/>
                    <a:pt x="398" y="56"/>
                    <a:pt x="399" y="55"/>
                  </a:cubicBezTo>
                  <a:close/>
                  <a:moveTo>
                    <a:pt x="375" y="73"/>
                  </a:moveTo>
                  <a:cubicBezTo>
                    <a:pt x="379" y="70"/>
                    <a:pt x="383" y="67"/>
                    <a:pt x="387" y="64"/>
                  </a:cubicBezTo>
                  <a:cubicBezTo>
                    <a:pt x="388" y="63"/>
                    <a:pt x="388" y="61"/>
                    <a:pt x="387" y="60"/>
                  </a:cubicBezTo>
                  <a:cubicBezTo>
                    <a:pt x="386" y="59"/>
                    <a:pt x="385" y="59"/>
                    <a:pt x="384" y="60"/>
                  </a:cubicBezTo>
                  <a:cubicBezTo>
                    <a:pt x="380" y="63"/>
                    <a:pt x="376" y="66"/>
                    <a:pt x="372" y="69"/>
                  </a:cubicBezTo>
                  <a:cubicBezTo>
                    <a:pt x="371" y="70"/>
                    <a:pt x="371" y="72"/>
                    <a:pt x="372" y="73"/>
                  </a:cubicBezTo>
                  <a:cubicBezTo>
                    <a:pt x="373" y="74"/>
                    <a:pt x="374" y="74"/>
                    <a:pt x="375" y="73"/>
                  </a:cubicBezTo>
                  <a:close/>
                  <a:moveTo>
                    <a:pt x="355" y="95"/>
                  </a:moveTo>
                  <a:cubicBezTo>
                    <a:pt x="358" y="91"/>
                    <a:pt x="361" y="87"/>
                    <a:pt x="365" y="83"/>
                  </a:cubicBezTo>
                  <a:cubicBezTo>
                    <a:pt x="366" y="82"/>
                    <a:pt x="366" y="81"/>
                    <a:pt x="365" y="80"/>
                  </a:cubicBezTo>
                  <a:cubicBezTo>
                    <a:pt x="364" y="79"/>
                    <a:pt x="362" y="79"/>
                    <a:pt x="361" y="80"/>
                  </a:cubicBezTo>
                  <a:cubicBezTo>
                    <a:pt x="358" y="84"/>
                    <a:pt x="354" y="87"/>
                    <a:pt x="351" y="91"/>
                  </a:cubicBezTo>
                  <a:cubicBezTo>
                    <a:pt x="350" y="93"/>
                    <a:pt x="351" y="94"/>
                    <a:pt x="352" y="95"/>
                  </a:cubicBezTo>
                  <a:cubicBezTo>
                    <a:pt x="353" y="96"/>
                    <a:pt x="354" y="96"/>
                    <a:pt x="355" y="95"/>
                  </a:cubicBezTo>
                  <a:close/>
                  <a:moveTo>
                    <a:pt x="340" y="120"/>
                  </a:moveTo>
                  <a:cubicBezTo>
                    <a:pt x="342" y="115"/>
                    <a:pt x="344" y="111"/>
                    <a:pt x="347" y="107"/>
                  </a:cubicBezTo>
                  <a:cubicBezTo>
                    <a:pt x="348" y="105"/>
                    <a:pt x="347" y="104"/>
                    <a:pt x="346" y="103"/>
                  </a:cubicBezTo>
                  <a:cubicBezTo>
                    <a:pt x="345" y="103"/>
                    <a:pt x="343" y="103"/>
                    <a:pt x="343" y="104"/>
                  </a:cubicBezTo>
                  <a:cubicBezTo>
                    <a:pt x="340" y="109"/>
                    <a:pt x="338" y="113"/>
                    <a:pt x="336" y="118"/>
                  </a:cubicBezTo>
                  <a:cubicBezTo>
                    <a:pt x="335" y="119"/>
                    <a:pt x="336" y="120"/>
                    <a:pt x="337" y="121"/>
                  </a:cubicBezTo>
                  <a:cubicBezTo>
                    <a:pt x="338" y="122"/>
                    <a:pt x="340" y="121"/>
                    <a:pt x="340" y="120"/>
                  </a:cubicBezTo>
                  <a:close/>
                  <a:moveTo>
                    <a:pt x="333" y="148"/>
                  </a:moveTo>
                  <a:cubicBezTo>
                    <a:pt x="333" y="143"/>
                    <a:pt x="334" y="138"/>
                    <a:pt x="336" y="134"/>
                  </a:cubicBezTo>
                  <a:cubicBezTo>
                    <a:pt x="336" y="132"/>
                    <a:pt x="335" y="131"/>
                    <a:pt x="334" y="130"/>
                  </a:cubicBezTo>
                  <a:cubicBezTo>
                    <a:pt x="332" y="130"/>
                    <a:pt x="331" y="131"/>
                    <a:pt x="331" y="132"/>
                  </a:cubicBezTo>
                  <a:cubicBezTo>
                    <a:pt x="329" y="137"/>
                    <a:pt x="328" y="142"/>
                    <a:pt x="328" y="147"/>
                  </a:cubicBezTo>
                  <a:cubicBezTo>
                    <a:pt x="328" y="149"/>
                    <a:pt x="329" y="150"/>
                    <a:pt x="330" y="150"/>
                  </a:cubicBezTo>
                  <a:cubicBezTo>
                    <a:pt x="331" y="150"/>
                    <a:pt x="333" y="149"/>
                    <a:pt x="333" y="148"/>
                  </a:cubicBezTo>
                  <a:close/>
                  <a:moveTo>
                    <a:pt x="334" y="177"/>
                  </a:moveTo>
                  <a:cubicBezTo>
                    <a:pt x="333" y="172"/>
                    <a:pt x="333" y="167"/>
                    <a:pt x="332" y="162"/>
                  </a:cubicBezTo>
                  <a:cubicBezTo>
                    <a:pt x="332" y="161"/>
                    <a:pt x="331" y="160"/>
                    <a:pt x="330" y="160"/>
                  </a:cubicBezTo>
                  <a:cubicBezTo>
                    <a:pt x="328" y="160"/>
                    <a:pt x="327" y="161"/>
                    <a:pt x="327" y="163"/>
                  </a:cubicBezTo>
                  <a:cubicBezTo>
                    <a:pt x="328" y="168"/>
                    <a:pt x="328" y="173"/>
                    <a:pt x="329" y="178"/>
                  </a:cubicBezTo>
                  <a:cubicBezTo>
                    <a:pt x="329" y="179"/>
                    <a:pt x="330" y="180"/>
                    <a:pt x="332" y="180"/>
                  </a:cubicBezTo>
                  <a:cubicBezTo>
                    <a:pt x="333" y="180"/>
                    <a:pt x="334" y="178"/>
                    <a:pt x="334" y="177"/>
                  </a:cubicBezTo>
                  <a:close/>
                  <a:moveTo>
                    <a:pt x="333" y="197"/>
                  </a:moveTo>
                  <a:cubicBezTo>
                    <a:pt x="334" y="199"/>
                    <a:pt x="335" y="200"/>
                    <a:pt x="335" y="202"/>
                  </a:cubicBezTo>
                  <a:cubicBezTo>
                    <a:pt x="336" y="203"/>
                    <a:pt x="337" y="204"/>
                    <a:pt x="339" y="203"/>
                  </a:cubicBezTo>
                  <a:cubicBezTo>
                    <a:pt x="340" y="203"/>
                    <a:pt x="341" y="201"/>
                    <a:pt x="340" y="200"/>
                  </a:cubicBezTo>
                  <a:cubicBezTo>
                    <a:pt x="339" y="197"/>
                    <a:pt x="338" y="194"/>
                    <a:pt x="337" y="191"/>
                  </a:cubicBezTo>
                  <a:cubicBezTo>
                    <a:pt x="337" y="190"/>
                    <a:pt x="335" y="189"/>
                    <a:pt x="334" y="190"/>
                  </a:cubicBezTo>
                  <a:cubicBezTo>
                    <a:pt x="333" y="190"/>
                    <a:pt x="332" y="191"/>
                    <a:pt x="332" y="193"/>
                  </a:cubicBezTo>
                  <a:cubicBezTo>
                    <a:pt x="333" y="196"/>
                    <a:pt x="334" y="199"/>
                    <a:pt x="335" y="202"/>
                  </a:cubicBezTo>
                  <a:cubicBezTo>
                    <a:pt x="336" y="202"/>
                    <a:pt x="336" y="203"/>
                    <a:pt x="337" y="203"/>
                  </a:cubicBezTo>
                  <a:cubicBezTo>
                    <a:pt x="337" y="203"/>
                    <a:pt x="338" y="203"/>
                    <a:pt x="339" y="203"/>
                  </a:cubicBezTo>
                  <a:cubicBezTo>
                    <a:pt x="339" y="203"/>
                    <a:pt x="340" y="203"/>
                    <a:pt x="340" y="202"/>
                  </a:cubicBezTo>
                  <a:cubicBezTo>
                    <a:pt x="340" y="201"/>
                    <a:pt x="340" y="201"/>
                    <a:pt x="340" y="200"/>
                  </a:cubicBezTo>
                  <a:cubicBezTo>
                    <a:pt x="339" y="198"/>
                    <a:pt x="339" y="196"/>
                    <a:pt x="337" y="195"/>
                  </a:cubicBezTo>
                  <a:cubicBezTo>
                    <a:pt x="337" y="193"/>
                    <a:pt x="335" y="193"/>
                    <a:pt x="334" y="194"/>
                  </a:cubicBezTo>
                  <a:cubicBezTo>
                    <a:pt x="333" y="194"/>
                    <a:pt x="332" y="196"/>
                    <a:pt x="333" y="197"/>
                  </a:cubicBezTo>
                  <a:close/>
                  <a:moveTo>
                    <a:pt x="311" y="180"/>
                  </a:moveTo>
                  <a:cubicBezTo>
                    <a:pt x="316" y="182"/>
                    <a:pt x="320" y="184"/>
                    <a:pt x="324" y="187"/>
                  </a:cubicBezTo>
                  <a:cubicBezTo>
                    <a:pt x="325" y="188"/>
                    <a:pt x="326" y="188"/>
                    <a:pt x="327" y="187"/>
                  </a:cubicBezTo>
                  <a:cubicBezTo>
                    <a:pt x="328" y="185"/>
                    <a:pt x="328" y="184"/>
                    <a:pt x="327" y="183"/>
                  </a:cubicBezTo>
                  <a:cubicBezTo>
                    <a:pt x="323" y="180"/>
                    <a:pt x="318" y="177"/>
                    <a:pt x="313" y="175"/>
                  </a:cubicBezTo>
                  <a:cubicBezTo>
                    <a:pt x="312" y="175"/>
                    <a:pt x="310" y="175"/>
                    <a:pt x="310" y="177"/>
                  </a:cubicBezTo>
                  <a:cubicBezTo>
                    <a:pt x="309" y="178"/>
                    <a:pt x="310" y="179"/>
                    <a:pt x="311" y="180"/>
                  </a:cubicBezTo>
                  <a:close/>
                  <a:moveTo>
                    <a:pt x="283" y="171"/>
                  </a:moveTo>
                  <a:cubicBezTo>
                    <a:pt x="288" y="172"/>
                    <a:pt x="293" y="173"/>
                    <a:pt x="297" y="175"/>
                  </a:cubicBezTo>
                  <a:cubicBezTo>
                    <a:pt x="299" y="175"/>
                    <a:pt x="300" y="174"/>
                    <a:pt x="300" y="173"/>
                  </a:cubicBezTo>
                  <a:cubicBezTo>
                    <a:pt x="301" y="172"/>
                    <a:pt x="300" y="170"/>
                    <a:pt x="299" y="170"/>
                  </a:cubicBezTo>
                  <a:cubicBezTo>
                    <a:pt x="294" y="169"/>
                    <a:pt x="289" y="167"/>
                    <a:pt x="284" y="166"/>
                  </a:cubicBezTo>
                  <a:cubicBezTo>
                    <a:pt x="283" y="166"/>
                    <a:pt x="281" y="167"/>
                    <a:pt x="281" y="168"/>
                  </a:cubicBezTo>
                  <a:cubicBezTo>
                    <a:pt x="281" y="170"/>
                    <a:pt x="282" y="171"/>
                    <a:pt x="283" y="171"/>
                  </a:cubicBezTo>
                  <a:close/>
                  <a:moveTo>
                    <a:pt x="254" y="167"/>
                  </a:moveTo>
                  <a:cubicBezTo>
                    <a:pt x="259" y="168"/>
                    <a:pt x="263" y="168"/>
                    <a:pt x="268" y="169"/>
                  </a:cubicBezTo>
                  <a:cubicBezTo>
                    <a:pt x="270" y="169"/>
                    <a:pt x="271" y="168"/>
                    <a:pt x="271" y="167"/>
                  </a:cubicBezTo>
                  <a:cubicBezTo>
                    <a:pt x="271" y="165"/>
                    <a:pt x="270" y="164"/>
                    <a:pt x="269" y="164"/>
                  </a:cubicBezTo>
                  <a:cubicBezTo>
                    <a:pt x="264" y="163"/>
                    <a:pt x="259" y="163"/>
                    <a:pt x="254" y="162"/>
                  </a:cubicBezTo>
                  <a:cubicBezTo>
                    <a:pt x="253" y="162"/>
                    <a:pt x="251" y="163"/>
                    <a:pt x="251" y="165"/>
                  </a:cubicBezTo>
                  <a:cubicBezTo>
                    <a:pt x="251" y="166"/>
                    <a:pt x="252" y="167"/>
                    <a:pt x="254" y="167"/>
                  </a:cubicBezTo>
                  <a:close/>
                  <a:moveTo>
                    <a:pt x="224" y="167"/>
                  </a:moveTo>
                  <a:cubicBezTo>
                    <a:pt x="227" y="167"/>
                    <a:pt x="230" y="167"/>
                    <a:pt x="234" y="167"/>
                  </a:cubicBezTo>
                  <a:cubicBezTo>
                    <a:pt x="235" y="167"/>
                    <a:pt x="237" y="167"/>
                    <a:pt x="239" y="167"/>
                  </a:cubicBezTo>
                  <a:cubicBezTo>
                    <a:pt x="240" y="167"/>
                    <a:pt x="241" y="166"/>
                    <a:pt x="241" y="164"/>
                  </a:cubicBezTo>
                  <a:cubicBezTo>
                    <a:pt x="241" y="163"/>
                    <a:pt x="240" y="162"/>
                    <a:pt x="239" y="162"/>
                  </a:cubicBezTo>
                  <a:cubicBezTo>
                    <a:pt x="237" y="162"/>
                    <a:pt x="235" y="162"/>
                    <a:pt x="234" y="162"/>
                  </a:cubicBezTo>
                  <a:cubicBezTo>
                    <a:pt x="230" y="162"/>
                    <a:pt x="227" y="162"/>
                    <a:pt x="224" y="162"/>
                  </a:cubicBezTo>
                  <a:cubicBezTo>
                    <a:pt x="222" y="162"/>
                    <a:pt x="221" y="163"/>
                    <a:pt x="221" y="164"/>
                  </a:cubicBezTo>
                  <a:cubicBezTo>
                    <a:pt x="221" y="166"/>
                    <a:pt x="222" y="167"/>
                    <a:pt x="224" y="167"/>
                  </a:cubicBezTo>
                  <a:close/>
                  <a:moveTo>
                    <a:pt x="195" y="170"/>
                  </a:moveTo>
                  <a:cubicBezTo>
                    <a:pt x="199" y="169"/>
                    <a:pt x="203" y="168"/>
                    <a:pt x="209" y="168"/>
                  </a:cubicBezTo>
                  <a:cubicBezTo>
                    <a:pt x="210" y="168"/>
                    <a:pt x="211" y="166"/>
                    <a:pt x="211" y="165"/>
                  </a:cubicBezTo>
                  <a:cubicBezTo>
                    <a:pt x="211" y="164"/>
                    <a:pt x="210" y="163"/>
                    <a:pt x="209" y="163"/>
                  </a:cubicBezTo>
                  <a:cubicBezTo>
                    <a:pt x="203" y="163"/>
                    <a:pt x="198" y="164"/>
                    <a:pt x="193" y="165"/>
                  </a:cubicBezTo>
                  <a:cubicBezTo>
                    <a:pt x="192" y="166"/>
                    <a:pt x="191" y="167"/>
                    <a:pt x="192" y="168"/>
                  </a:cubicBezTo>
                  <a:cubicBezTo>
                    <a:pt x="192" y="170"/>
                    <a:pt x="193" y="170"/>
                    <a:pt x="195" y="170"/>
                  </a:cubicBezTo>
                  <a:close/>
                  <a:moveTo>
                    <a:pt x="167" y="180"/>
                  </a:moveTo>
                  <a:cubicBezTo>
                    <a:pt x="171" y="178"/>
                    <a:pt x="176" y="176"/>
                    <a:pt x="181" y="174"/>
                  </a:cubicBezTo>
                  <a:cubicBezTo>
                    <a:pt x="182" y="174"/>
                    <a:pt x="182" y="173"/>
                    <a:pt x="182" y="171"/>
                  </a:cubicBezTo>
                  <a:cubicBezTo>
                    <a:pt x="182" y="170"/>
                    <a:pt x="180" y="169"/>
                    <a:pt x="179" y="170"/>
                  </a:cubicBezTo>
                  <a:cubicBezTo>
                    <a:pt x="174" y="171"/>
                    <a:pt x="169" y="173"/>
                    <a:pt x="165" y="175"/>
                  </a:cubicBezTo>
                  <a:cubicBezTo>
                    <a:pt x="163" y="176"/>
                    <a:pt x="163" y="177"/>
                    <a:pt x="164" y="179"/>
                  </a:cubicBezTo>
                  <a:cubicBezTo>
                    <a:pt x="164" y="180"/>
                    <a:pt x="166" y="181"/>
                    <a:pt x="167" y="180"/>
                  </a:cubicBezTo>
                  <a:close/>
                  <a:moveTo>
                    <a:pt x="141" y="195"/>
                  </a:moveTo>
                  <a:cubicBezTo>
                    <a:pt x="145" y="192"/>
                    <a:pt x="149" y="189"/>
                    <a:pt x="154" y="187"/>
                  </a:cubicBezTo>
                  <a:cubicBezTo>
                    <a:pt x="155" y="186"/>
                    <a:pt x="155" y="185"/>
                    <a:pt x="155" y="183"/>
                  </a:cubicBezTo>
                  <a:cubicBezTo>
                    <a:pt x="154" y="182"/>
                    <a:pt x="152" y="182"/>
                    <a:pt x="151" y="182"/>
                  </a:cubicBezTo>
                  <a:cubicBezTo>
                    <a:pt x="147" y="185"/>
                    <a:pt x="142" y="188"/>
                    <a:pt x="138" y="191"/>
                  </a:cubicBezTo>
                  <a:cubicBezTo>
                    <a:pt x="137" y="192"/>
                    <a:pt x="137" y="193"/>
                    <a:pt x="138" y="194"/>
                  </a:cubicBezTo>
                  <a:cubicBezTo>
                    <a:pt x="139" y="195"/>
                    <a:pt x="140" y="196"/>
                    <a:pt x="141" y="195"/>
                  </a:cubicBezTo>
                  <a:close/>
                  <a:moveTo>
                    <a:pt x="120" y="215"/>
                  </a:moveTo>
                  <a:cubicBezTo>
                    <a:pt x="123" y="211"/>
                    <a:pt x="126" y="207"/>
                    <a:pt x="130" y="204"/>
                  </a:cubicBezTo>
                  <a:cubicBezTo>
                    <a:pt x="131" y="203"/>
                    <a:pt x="131" y="202"/>
                    <a:pt x="130" y="201"/>
                  </a:cubicBezTo>
                  <a:cubicBezTo>
                    <a:pt x="129" y="200"/>
                    <a:pt x="128" y="199"/>
                    <a:pt x="127" y="200"/>
                  </a:cubicBezTo>
                  <a:cubicBezTo>
                    <a:pt x="123" y="204"/>
                    <a:pt x="119" y="207"/>
                    <a:pt x="116" y="211"/>
                  </a:cubicBezTo>
                  <a:cubicBezTo>
                    <a:pt x="115" y="212"/>
                    <a:pt x="115" y="214"/>
                    <a:pt x="116" y="215"/>
                  </a:cubicBezTo>
                  <a:cubicBezTo>
                    <a:pt x="117" y="216"/>
                    <a:pt x="119" y="216"/>
                    <a:pt x="120" y="215"/>
                  </a:cubicBezTo>
                  <a:close/>
                  <a:moveTo>
                    <a:pt x="103" y="239"/>
                  </a:moveTo>
                  <a:cubicBezTo>
                    <a:pt x="105" y="234"/>
                    <a:pt x="108" y="230"/>
                    <a:pt x="111" y="226"/>
                  </a:cubicBezTo>
                  <a:cubicBezTo>
                    <a:pt x="111" y="225"/>
                    <a:pt x="111" y="223"/>
                    <a:pt x="110" y="223"/>
                  </a:cubicBezTo>
                  <a:cubicBezTo>
                    <a:pt x="109" y="222"/>
                    <a:pt x="107" y="222"/>
                    <a:pt x="107" y="223"/>
                  </a:cubicBezTo>
                  <a:cubicBezTo>
                    <a:pt x="104" y="228"/>
                    <a:pt x="101" y="232"/>
                    <a:pt x="99" y="236"/>
                  </a:cubicBezTo>
                  <a:cubicBezTo>
                    <a:pt x="98" y="238"/>
                    <a:pt x="98" y="239"/>
                    <a:pt x="100" y="240"/>
                  </a:cubicBezTo>
                  <a:cubicBezTo>
                    <a:pt x="101" y="240"/>
                    <a:pt x="102" y="240"/>
                    <a:pt x="103" y="239"/>
                  </a:cubicBezTo>
                  <a:close/>
                  <a:moveTo>
                    <a:pt x="92" y="266"/>
                  </a:moveTo>
                  <a:cubicBezTo>
                    <a:pt x="94" y="261"/>
                    <a:pt x="95" y="257"/>
                    <a:pt x="97" y="252"/>
                  </a:cubicBezTo>
                  <a:cubicBezTo>
                    <a:pt x="97" y="251"/>
                    <a:pt x="97" y="249"/>
                    <a:pt x="96" y="249"/>
                  </a:cubicBezTo>
                  <a:cubicBezTo>
                    <a:pt x="94" y="248"/>
                    <a:pt x="93" y="249"/>
                    <a:pt x="92" y="250"/>
                  </a:cubicBezTo>
                  <a:cubicBezTo>
                    <a:pt x="90" y="255"/>
                    <a:pt x="89" y="260"/>
                    <a:pt x="87" y="265"/>
                  </a:cubicBezTo>
                  <a:cubicBezTo>
                    <a:pt x="87" y="266"/>
                    <a:pt x="88" y="267"/>
                    <a:pt x="89" y="268"/>
                  </a:cubicBezTo>
                  <a:cubicBezTo>
                    <a:pt x="90" y="268"/>
                    <a:pt x="92" y="267"/>
                    <a:pt x="92" y="266"/>
                  </a:cubicBezTo>
                  <a:close/>
                  <a:moveTo>
                    <a:pt x="87" y="295"/>
                  </a:moveTo>
                  <a:cubicBezTo>
                    <a:pt x="88" y="290"/>
                    <a:pt x="88" y="285"/>
                    <a:pt x="89" y="280"/>
                  </a:cubicBezTo>
                  <a:cubicBezTo>
                    <a:pt x="89" y="279"/>
                    <a:pt x="88" y="278"/>
                    <a:pt x="87" y="278"/>
                  </a:cubicBezTo>
                  <a:cubicBezTo>
                    <a:pt x="86" y="277"/>
                    <a:pt x="84" y="278"/>
                    <a:pt x="84" y="280"/>
                  </a:cubicBezTo>
                  <a:cubicBezTo>
                    <a:pt x="83" y="285"/>
                    <a:pt x="83" y="290"/>
                    <a:pt x="82" y="295"/>
                  </a:cubicBezTo>
                  <a:cubicBezTo>
                    <a:pt x="82" y="296"/>
                    <a:pt x="83" y="297"/>
                    <a:pt x="84" y="297"/>
                  </a:cubicBezTo>
                  <a:cubicBezTo>
                    <a:pt x="86" y="298"/>
                    <a:pt x="87" y="296"/>
                    <a:pt x="87" y="295"/>
                  </a:cubicBezTo>
                  <a:close/>
                  <a:moveTo>
                    <a:pt x="87" y="325"/>
                  </a:moveTo>
                  <a:cubicBezTo>
                    <a:pt x="87" y="320"/>
                    <a:pt x="87" y="315"/>
                    <a:pt x="87" y="310"/>
                  </a:cubicBezTo>
                  <a:cubicBezTo>
                    <a:pt x="87" y="309"/>
                    <a:pt x="85" y="307"/>
                    <a:pt x="84" y="307"/>
                  </a:cubicBezTo>
                  <a:cubicBezTo>
                    <a:pt x="83" y="307"/>
                    <a:pt x="82" y="309"/>
                    <a:pt x="82" y="310"/>
                  </a:cubicBezTo>
                  <a:cubicBezTo>
                    <a:pt x="82" y="315"/>
                    <a:pt x="82" y="320"/>
                    <a:pt x="82" y="325"/>
                  </a:cubicBezTo>
                  <a:cubicBezTo>
                    <a:pt x="82" y="326"/>
                    <a:pt x="84" y="327"/>
                    <a:pt x="85" y="327"/>
                  </a:cubicBezTo>
                  <a:cubicBezTo>
                    <a:pt x="86" y="327"/>
                    <a:pt x="87" y="326"/>
                    <a:pt x="87" y="325"/>
                  </a:cubicBezTo>
                  <a:close/>
                  <a:moveTo>
                    <a:pt x="92" y="354"/>
                  </a:moveTo>
                  <a:cubicBezTo>
                    <a:pt x="91" y="349"/>
                    <a:pt x="90" y="344"/>
                    <a:pt x="89" y="339"/>
                  </a:cubicBezTo>
                  <a:cubicBezTo>
                    <a:pt x="89" y="338"/>
                    <a:pt x="88" y="337"/>
                    <a:pt x="86" y="337"/>
                  </a:cubicBezTo>
                  <a:cubicBezTo>
                    <a:pt x="85" y="338"/>
                    <a:pt x="84" y="339"/>
                    <a:pt x="84" y="340"/>
                  </a:cubicBezTo>
                  <a:cubicBezTo>
                    <a:pt x="85" y="345"/>
                    <a:pt x="86" y="350"/>
                    <a:pt x="87" y="355"/>
                  </a:cubicBezTo>
                  <a:cubicBezTo>
                    <a:pt x="88" y="356"/>
                    <a:pt x="89" y="357"/>
                    <a:pt x="90" y="357"/>
                  </a:cubicBezTo>
                  <a:cubicBezTo>
                    <a:pt x="92" y="357"/>
                    <a:pt x="92" y="355"/>
                    <a:pt x="92" y="354"/>
                  </a:cubicBezTo>
                  <a:close/>
                  <a:moveTo>
                    <a:pt x="101" y="382"/>
                  </a:moveTo>
                  <a:cubicBezTo>
                    <a:pt x="99" y="377"/>
                    <a:pt x="98" y="373"/>
                    <a:pt x="96" y="368"/>
                  </a:cubicBezTo>
                  <a:cubicBezTo>
                    <a:pt x="96" y="367"/>
                    <a:pt x="94" y="366"/>
                    <a:pt x="93" y="367"/>
                  </a:cubicBezTo>
                  <a:cubicBezTo>
                    <a:pt x="92" y="367"/>
                    <a:pt x="91" y="368"/>
                    <a:pt x="91" y="370"/>
                  </a:cubicBezTo>
                  <a:cubicBezTo>
                    <a:pt x="93" y="374"/>
                    <a:pt x="95" y="379"/>
                    <a:pt x="96" y="384"/>
                  </a:cubicBezTo>
                  <a:cubicBezTo>
                    <a:pt x="97" y="385"/>
                    <a:pt x="98" y="386"/>
                    <a:pt x="100" y="385"/>
                  </a:cubicBezTo>
                  <a:cubicBezTo>
                    <a:pt x="101" y="385"/>
                    <a:pt x="102" y="383"/>
                    <a:pt x="101" y="382"/>
                  </a:cubicBezTo>
                  <a:close/>
                  <a:moveTo>
                    <a:pt x="114" y="409"/>
                  </a:moveTo>
                  <a:cubicBezTo>
                    <a:pt x="111" y="405"/>
                    <a:pt x="109" y="400"/>
                    <a:pt x="107" y="396"/>
                  </a:cubicBezTo>
                  <a:cubicBezTo>
                    <a:pt x="106" y="395"/>
                    <a:pt x="105" y="394"/>
                    <a:pt x="104" y="395"/>
                  </a:cubicBezTo>
                  <a:cubicBezTo>
                    <a:pt x="102" y="395"/>
                    <a:pt x="102" y="397"/>
                    <a:pt x="102" y="398"/>
                  </a:cubicBezTo>
                  <a:cubicBezTo>
                    <a:pt x="104" y="402"/>
                    <a:pt x="107" y="407"/>
                    <a:pt x="109" y="411"/>
                  </a:cubicBezTo>
                  <a:cubicBezTo>
                    <a:pt x="110" y="413"/>
                    <a:pt x="111" y="413"/>
                    <a:pt x="113" y="412"/>
                  </a:cubicBezTo>
                  <a:cubicBezTo>
                    <a:pt x="114" y="412"/>
                    <a:pt x="114" y="410"/>
                    <a:pt x="114" y="409"/>
                  </a:cubicBezTo>
                  <a:close/>
                  <a:moveTo>
                    <a:pt x="110" y="432"/>
                  </a:moveTo>
                  <a:cubicBezTo>
                    <a:pt x="114" y="430"/>
                    <a:pt x="117" y="429"/>
                    <a:pt x="121" y="428"/>
                  </a:cubicBezTo>
                  <a:cubicBezTo>
                    <a:pt x="122" y="428"/>
                    <a:pt x="123" y="427"/>
                    <a:pt x="123" y="426"/>
                  </a:cubicBezTo>
                  <a:cubicBezTo>
                    <a:pt x="123" y="426"/>
                    <a:pt x="123" y="425"/>
                    <a:pt x="123" y="424"/>
                  </a:cubicBezTo>
                  <a:cubicBezTo>
                    <a:pt x="122" y="423"/>
                    <a:pt x="122" y="423"/>
                    <a:pt x="121" y="422"/>
                  </a:cubicBezTo>
                  <a:cubicBezTo>
                    <a:pt x="120" y="421"/>
                    <a:pt x="119" y="420"/>
                    <a:pt x="118" y="421"/>
                  </a:cubicBezTo>
                  <a:cubicBezTo>
                    <a:pt x="117" y="422"/>
                    <a:pt x="116" y="423"/>
                    <a:pt x="117" y="424"/>
                  </a:cubicBezTo>
                  <a:cubicBezTo>
                    <a:pt x="117" y="425"/>
                    <a:pt x="118" y="426"/>
                    <a:pt x="118" y="427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0" y="423"/>
                    <a:pt x="120" y="423"/>
                    <a:pt x="120" y="423"/>
                  </a:cubicBezTo>
                  <a:cubicBezTo>
                    <a:pt x="116" y="424"/>
                    <a:pt x="112" y="426"/>
                    <a:pt x="108" y="427"/>
                  </a:cubicBezTo>
                  <a:cubicBezTo>
                    <a:pt x="107" y="428"/>
                    <a:pt x="106" y="429"/>
                    <a:pt x="107" y="430"/>
                  </a:cubicBezTo>
                  <a:cubicBezTo>
                    <a:pt x="107" y="432"/>
                    <a:pt x="109" y="432"/>
                    <a:pt x="110" y="432"/>
                  </a:cubicBezTo>
                  <a:close/>
                  <a:moveTo>
                    <a:pt x="84" y="445"/>
                  </a:moveTo>
                  <a:cubicBezTo>
                    <a:pt x="88" y="443"/>
                    <a:pt x="92" y="440"/>
                    <a:pt x="96" y="438"/>
                  </a:cubicBezTo>
                  <a:cubicBezTo>
                    <a:pt x="98" y="437"/>
                    <a:pt x="98" y="436"/>
                    <a:pt x="97" y="434"/>
                  </a:cubicBezTo>
                  <a:cubicBezTo>
                    <a:pt x="97" y="433"/>
                    <a:pt x="95" y="433"/>
                    <a:pt x="94" y="433"/>
                  </a:cubicBezTo>
                  <a:cubicBezTo>
                    <a:pt x="90" y="436"/>
                    <a:pt x="85" y="438"/>
                    <a:pt x="81" y="441"/>
                  </a:cubicBezTo>
                  <a:cubicBezTo>
                    <a:pt x="80" y="442"/>
                    <a:pt x="79" y="443"/>
                    <a:pt x="80" y="445"/>
                  </a:cubicBezTo>
                  <a:cubicBezTo>
                    <a:pt x="81" y="446"/>
                    <a:pt x="83" y="446"/>
                    <a:pt x="84" y="445"/>
                  </a:cubicBezTo>
                  <a:close/>
                  <a:moveTo>
                    <a:pt x="61" y="464"/>
                  </a:moveTo>
                  <a:cubicBezTo>
                    <a:pt x="64" y="460"/>
                    <a:pt x="68" y="457"/>
                    <a:pt x="72" y="454"/>
                  </a:cubicBezTo>
                  <a:cubicBezTo>
                    <a:pt x="73" y="453"/>
                    <a:pt x="73" y="452"/>
                    <a:pt x="72" y="450"/>
                  </a:cubicBezTo>
                  <a:cubicBezTo>
                    <a:pt x="71" y="449"/>
                    <a:pt x="70" y="449"/>
                    <a:pt x="69" y="450"/>
                  </a:cubicBezTo>
                  <a:cubicBezTo>
                    <a:pt x="65" y="453"/>
                    <a:pt x="61" y="457"/>
                    <a:pt x="57" y="460"/>
                  </a:cubicBezTo>
                  <a:cubicBezTo>
                    <a:pt x="56" y="461"/>
                    <a:pt x="56" y="463"/>
                    <a:pt x="57" y="464"/>
                  </a:cubicBezTo>
                  <a:cubicBezTo>
                    <a:pt x="58" y="465"/>
                    <a:pt x="60" y="465"/>
                    <a:pt x="61" y="464"/>
                  </a:cubicBezTo>
                  <a:close/>
                  <a:moveTo>
                    <a:pt x="41" y="486"/>
                  </a:moveTo>
                  <a:cubicBezTo>
                    <a:pt x="44" y="482"/>
                    <a:pt x="47" y="478"/>
                    <a:pt x="50" y="474"/>
                  </a:cubicBezTo>
                  <a:cubicBezTo>
                    <a:pt x="51" y="473"/>
                    <a:pt x="51" y="472"/>
                    <a:pt x="50" y="471"/>
                  </a:cubicBezTo>
                  <a:cubicBezTo>
                    <a:pt x="49" y="470"/>
                    <a:pt x="48" y="470"/>
                    <a:pt x="47" y="471"/>
                  </a:cubicBezTo>
                  <a:cubicBezTo>
                    <a:pt x="43" y="475"/>
                    <a:pt x="40" y="479"/>
                    <a:pt x="37" y="483"/>
                  </a:cubicBezTo>
                  <a:cubicBezTo>
                    <a:pt x="36" y="484"/>
                    <a:pt x="36" y="486"/>
                    <a:pt x="38" y="486"/>
                  </a:cubicBezTo>
                  <a:cubicBezTo>
                    <a:pt x="39" y="487"/>
                    <a:pt x="40" y="487"/>
                    <a:pt x="41" y="486"/>
                  </a:cubicBezTo>
                  <a:close/>
                  <a:moveTo>
                    <a:pt x="25" y="511"/>
                  </a:moveTo>
                  <a:cubicBezTo>
                    <a:pt x="28" y="507"/>
                    <a:pt x="30" y="502"/>
                    <a:pt x="33" y="498"/>
                  </a:cubicBezTo>
                  <a:cubicBezTo>
                    <a:pt x="33" y="497"/>
                    <a:pt x="33" y="495"/>
                    <a:pt x="32" y="495"/>
                  </a:cubicBezTo>
                  <a:cubicBezTo>
                    <a:pt x="31" y="494"/>
                    <a:pt x="29" y="494"/>
                    <a:pt x="28" y="495"/>
                  </a:cubicBezTo>
                  <a:cubicBezTo>
                    <a:pt x="26" y="500"/>
                    <a:pt x="23" y="504"/>
                    <a:pt x="21" y="509"/>
                  </a:cubicBezTo>
                  <a:cubicBezTo>
                    <a:pt x="20" y="510"/>
                    <a:pt x="21" y="511"/>
                    <a:pt x="22" y="512"/>
                  </a:cubicBezTo>
                  <a:cubicBezTo>
                    <a:pt x="23" y="513"/>
                    <a:pt x="25" y="512"/>
                    <a:pt x="25" y="511"/>
                  </a:cubicBezTo>
                  <a:close/>
                  <a:moveTo>
                    <a:pt x="14" y="538"/>
                  </a:moveTo>
                  <a:cubicBezTo>
                    <a:pt x="15" y="533"/>
                    <a:pt x="17" y="529"/>
                    <a:pt x="19" y="524"/>
                  </a:cubicBezTo>
                  <a:cubicBezTo>
                    <a:pt x="19" y="523"/>
                    <a:pt x="19" y="522"/>
                    <a:pt x="18" y="521"/>
                  </a:cubicBezTo>
                  <a:cubicBezTo>
                    <a:pt x="16" y="520"/>
                    <a:pt x="15" y="521"/>
                    <a:pt x="14" y="522"/>
                  </a:cubicBezTo>
                  <a:cubicBezTo>
                    <a:pt x="12" y="527"/>
                    <a:pt x="10" y="532"/>
                    <a:pt x="9" y="536"/>
                  </a:cubicBezTo>
                  <a:cubicBezTo>
                    <a:pt x="8" y="538"/>
                    <a:pt x="9" y="539"/>
                    <a:pt x="10" y="540"/>
                  </a:cubicBezTo>
                  <a:cubicBezTo>
                    <a:pt x="12" y="540"/>
                    <a:pt x="13" y="539"/>
                    <a:pt x="14" y="538"/>
                  </a:cubicBezTo>
                  <a:close/>
                  <a:moveTo>
                    <a:pt x="7" y="567"/>
                  </a:moveTo>
                  <a:cubicBezTo>
                    <a:pt x="7" y="562"/>
                    <a:pt x="8" y="557"/>
                    <a:pt x="9" y="552"/>
                  </a:cubicBezTo>
                  <a:cubicBezTo>
                    <a:pt x="10" y="551"/>
                    <a:pt x="9" y="550"/>
                    <a:pt x="8" y="549"/>
                  </a:cubicBezTo>
                  <a:cubicBezTo>
                    <a:pt x="6" y="549"/>
                    <a:pt x="5" y="550"/>
                    <a:pt x="5" y="551"/>
                  </a:cubicBezTo>
                  <a:cubicBezTo>
                    <a:pt x="3" y="556"/>
                    <a:pt x="2" y="561"/>
                    <a:pt x="2" y="566"/>
                  </a:cubicBezTo>
                  <a:cubicBezTo>
                    <a:pt x="1" y="567"/>
                    <a:pt x="2" y="569"/>
                    <a:pt x="4" y="569"/>
                  </a:cubicBezTo>
                  <a:cubicBezTo>
                    <a:pt x="5" y="569"/>
                    <a:pt x="6" y="568"/>
                    <a:pt x="7" y="567"/>
                  </a:cubicBezTo>
                  <a:close/>
                  <a:moveTo>
                    <a:pt x="5" y="596"/>
                  </a:moveTo>
                  <a:cubicBezTo>
                    <a:pt x="5" y="594"/>
                    <a:pt x="5" y="592"/>
                    <a:pt x="5" y="590"/>
                  </a:cubicBezTo>
                  <a:cubicBezTo>
                    <a:pt x="5" y="587"/>
                    <a:pt x="5" y="584"/>
                    <a:pt x="5" y="581"/>
                  </a:cubicBezTo>
                  <a:cubicBezTo>
                    <a:pt x="5" y="580"/>
                    <a:pt x="4" y="579"/>
                    <a:pt x="3" y="579"/>
                  </a:cubicBezTo>
                  <a:cubicBezTo>
                    <a:pt x="1" y="579"/>
                    <a:pt x="0" y="580"/>
                    <a:pt x="0" y="581"/>
                  </a:cubicBezTo>
                  <a:cubicBezTo>
                    <a:pt x="0" y="584"/>
                    <a:pt x="0" y="587"/>
                    <a:pt x="0" y="590"/>
                  </a:cubicBezTo>
                  <a:cubicBezTo>
                    <a:pt x="0" y="592"/>
                    <a:pt x="0" y="594"/>
                    <a:pt x="0" y="596"/>
                  </a:cubicBezTo>
                  <a:cubicBezTo>
                    <a:pt x="0" y="598"/>
                    <a:pt x="1" y="599"/>
                    <a:pt x="2" y="599"/>
                  </a:cubicBezTo>
                  <a:cubicBezTo>
                    <a:pt x="4" y="599"/>
                    <a:pt x="5" y="598"/>
                    <a:pt x="5" y="596"/>
                  </a:cubicBezTo>
                  <a:close/>
                  <a:moveTo>
                    <a:pt x="10" y="625"/>
                  </a:moveTo>
                  <a:cubicBezTo>
                    <a:pt x="8" y="620"/>
                    <a:pt x="7" y="616"/>
                    <a:pt x="6" y="611"/>
                  </a:cubicBezTo>
                  <a:cubicBezTo>
                    <a:pt x="6" y="609"/>
                    <a:pt x="5" y="608"/>
                    <a:pt x="3" y="609"/>
                  </a:cubicBezTo>
                  <a:cubicBezTo>
                    <a:pt x="2" y="609"/>
                    <a:pt x="1" y="610"/>
                    <a:pt x="1" y="612"/>
                  </a:cubicBezTo>
                  <a:cubicBezTo>
                    <a:pt x="2" y="617"/>
                    <a:pt x="3" y="622"/>
                    <a:pt x="5" y="627"/>
                  </a:cubicBezTo>
                  <a:cubicBezTo>
                    <a:pt x="5" y="628"/>
                    <a:pt x="6" y="629"/>
                    <a:pt x="8" y="628"/>
                  </a:cubicBezTo>
                  <a:cubicBezTo>
                    <a:pt x="9" y="628"/>
                    <a:pt x="10" y="626"/>
                    <a:pt x="10" y="625"/>
                  </a:cubicBezTo>
                  <a:close/>
                  <a:moveTo>
                    <a:pt x="20" y="653"/>
                  </a:moveTo>
                  <a:cubicBezTo>
                    <a:pt x="18" y="648"/>
                    <a:pt x="16" y="644"/>
                    <a:pt x="14" y="639"/>
                  </a:cubicBezTo>
                  <a:cubicBezTo>
                    <a:pt x="14" y="638"/>
                    <a:pt x="12" y="637"/>
                    <a:pt x="11" y="638"/>
                  </a:cubicBezTo>
                  <a:cubicBezTo>
                    <a:pt x="10" y="638"/>
                    <a:pt x="9" y="640"/>
                    <a:pt x="10" y="641"/>
                  </a:cubicBezTo>
                  <a:cubicBezTo>
                    <a:pt x="12" y="646"/>
                    <a:pt x="14" y="650"/>
                    <a:pt x="16" y="655"/>
                  </a:cubicBezTo>
                  <a:cubicBezTo>
                    <a:pt x="16" y="656"/>
                    <a:pt x="18" y="657"/>
                    <a:pt x="19" y="656"/>
                  </a:cubicBezTo>
                  <a:cubicBezTo>
                    <a:pt x="20" y="655"/>
                    <a:pt x="21" y="654"/>
                    <a:pt x="20" y="653"/>
                  </a:cubicBezTo>
                  <a:close/>
                  <a:moveTo>
                    <a:pt x="36" y="678"/>
                  </a:moveTo>
                  <a:cubicBezTo>
                    <a:pt x="33" y="674"/>
                    <a:pt x="30" y="670"/>
                    <a:pt x="27" y="666"/>
                  </a:cubicBezTo>
                  <a:cubicBezTo>
                    <a:pt x="27" y="664"/>
                    <a:pt x="25" y="664"/>
                    <a:pt x="24" y="665"/>
                  </a:cubicBezTo>
                  <a:cubicBezTo>
                    <a:pt x="23" y="665"/>
                    <a:pt x="22" y="667"/>
                    <a:pt x="23" y="668"/>
                  </a:cubicBezTo>
                  <a:cubicBezTo>
                    <a:pt x="26" y="673"/>
                    <a:pt x="29" y="677"/>
                    <a:pt x="32" y="681"/>
                  </a:cubicBezTo>
                  <a:cubicBezTo>
                    <a:pt x="32" y="682"/>
                    <a:pt x="34" y="682"/>
                    <a:pt x="35" y="681"/>
                  </a:cubicBezTo>
                  <a:cubicBezTo>
                    <a:pt x="36" y="681"/>
                    <a:pt x="36" y="679"/>
                    <a:pt x="36" y="678"/>
                  </a:cubicBezTo>
                  <a:close/>
                  <a:moveTo>
                    <a:pt x="55" y="700"/>
                  </a:moveTo>
                  <a:cubicBezTo>
                    <a:pt x="51" y="697"/>
                    <a:pt x="48" y="693"/>
                    <a:pt x="45" y="689"/>
                  </a:cubicBezTo>
                  <a:cubicBezTo>
                    <a:pt x="44" y="688"/>
                    <a:pt x="42" y="688"/>
                    <a:pt x="41" y="689"/>
                  </a:cubicBezTo>
                  <a:cubicBezTo>
                    <a:pt x="40" y="690"/>
                    <a:pt x="40" y="692"/>
                    <a:pt x="41" y="693"/>
                  </a:cubicBezTo>
                  <a:cubicBezTo>
                    <a:pt x="44" y="697"/>
                    <a:pt x="48" y="700"/>
                    <a:pt x="52" y="704"/>
                  </a:cubicBezTo>
                  <a:cubicBezTo>
                    <a:pt x="53" y="705"/>
                    <a:pt x="54" y="705"/>
                    <a:pt x="55" y="704"/>
                  </a:cubicBezTo>
                  <a:cubicBezTo>
                    <a:pt x="56" y="703"/>
                    <a:pt x="56" y="701"/>
                    <a:pt x="55" y="700"/>
                  </a:cubicBezTo>
                  <a:close/>
                  <a:moveTo>
                    <a:pt x="78" y="718"/>
                  </a:moveTo>
                  <a:cubicBezTo>
                    <a:pt x="74" y="716"/>
                    <a:pt x="70" y="713"/>
                    <a:pt x="66" y="710"/>
                  </a:cubicBezTo>
                  <a:cubicBezTo>
                    <a:pt x="65" y="709"/>
                    <a:pt x="63" y="709"/>
                    <a:pt x="63" y="710"/>
                  </a:cubicBezTo>
                  <a:cubicBezTo>
                    <a:pt x="62" y="711"/>
                    <a:pt x="62" y="713"/>
                    <a:pt x="63" y="714"/>
                  </a:cubicBezTo>
                  <a:cubicBezTo>
                    <a:pt x="67" y="717"/>
                    <a:pt x="71" y="720"/>
                    <a:pt x="75" y="723"/>
                  </a:cubicBezTo>
                  <a:cubicBezTo>
                    <a:pt x="76" y="723"/>
                    <a:pt x="78" y="723"/>
                    <a:pt x="79" y="722"/>
                  </a:cubicBezTo>
                  <a:cubicBezTo>
                    <a:pt x="80" y="721"/>
                    <a:pt x="79" y="719"/>
                    <a:pt x="78" y="718"/>
                  </a:cubicBezTo>
                  <a:close/>
                  <a:moveTo>
                    <a:pt x="104" y="733"/>
                  </a:moveTo>
                  <a:cubicBezTo>
                    <a:pt x="99" y="731"/>
                    <a:pt x="95" y="729"/>
                    <a:pt x="91" y="726"/>
                  </a:cubicBezTo>
                  <a:cubicBezTo>
                    <a:pt x="89" y="726"/>
                    <a:pt x="88" y="726"/>
                    <a:pt x="87" y="727"/>
                  </a:cubicBezTo>
                  <a:cubicBezTo>
                    <a:pt x="87" y="728"/>
                    <a:pt x="87" y="730"/>
                    <a:pt x="88" y="731"/>
                  </a:cubicBezTo>
                  <a:cubicBezTo>
                    <a:pt x="93" y="733"/>
                    <a:pt x="97" y="735"/>
                    <a:pt x="102" y="737"/>
                  </a:cubicBezTo>
                  <a:cubicBezTo>
                    <a:pt x="103" y="738"/>
                    <a:pt x="105" y="737"/>
                    <a:pt x="105" y="736"/>
                  </a:cubicBezTo>
                  <a:cubicBezTo>
                    <a:pt x="106" y="735"/>
                    <a:pt x="105" y="733"/>
                    <a:pt x="104" y="733"/>
                  </a:cubicBezTo>
                  <a:close/>
                  <a:moveTo>
                    <a:pt x="132" y="743"/>
                  </a:moveTo>
                  <a:cubicBezTo>
                    <a:pt x="127" y="742"/>
                    <a:pt x="122" y="740"/>
                    <a:pt x="118" y="738"/>
                  </a:cubicBezTo>
                  <a:cubicBezTo>
                    <a:pt x="116" y="738"/>
                    <a:pt x="115" y="739"/>
                    <a:pt x="114" y="740"/>
                  </a:cubicBezTo>
                  <a:cubicBezTo>
                    <a:pt x="114" y="741"/>
                    <a:pt x="115" y="743"/>
                    <a:pt x="116" y="743"/>
                  </a:cubicBezTo>
                  <a:cubicBezTo>
                    <a:pt x="121" y="745"/>
                    <a:pt x="125" y="746"/>
                    <a:pt x="130" y="748"/>
                  </a:cubicBezTo>
                  <a:cubicBezTo>
                    <a:pt x="132" y="748"/>
                    <a:pt x="133" y="747"/>
                    <a:pt x="133" y="746"/>
                  </a:cubicBezTo>
                  <a:cubicBezTo>
                    <a:pt x="134" y="745"/>
                    <a:pt x="133" y="743"/>
                    <a:pt x="132" y="743"/>
                  </a:cubicBezTo>
                  <a:close/>
                  <a:moveTo>
                    <a:pt x="161" y="749"/>
                  </a:moveTo>
                  <a:cubicBezTo>
                    <a:pt x="156" y="748"/>
                    <a:pt x="151" y="748"/>
                    <a:pt x="146" y="747"/>
                  </a:cubicBezTo>
                  <a:cubicBezTo>
                    <a:pt x="145" y="746"/>
                    <a:pt x="143" y="747"/>
                    <a:pt x="143" y="748"/>
                  </a:cubicBezTo>
                  <a:cubicBezTo>
                    <a:pt x="143" y="750"/>
                    <a:pt x="144" y="751"/>
                    <a:pt x="145" y="751"/>
                  </a:cubicBezTo>
                  <a:cubicBezTo>
                    <a:pt x="150" y="752"/>
                    <a:pt x="155" y="753"/>
                    <a:pt x="160" y="754"/>
                  </a:cubicBezTo>
                  <a:cubicBezTo>
                    <a:pt x="161" y="754"/>
                    <a:pt x="163" y="753"/>
                    <a:pt x="163" y="752"/>
                  </a:cubicBezTo>
                  <a:cubicBezTo>
                    <a:pt x="163" y="750"/>
                    <a:pt x="162" y="749"/>
                    <a:pt x="161" y="749"/>
                  </a:cubicBezTo>
                  <a:close/>
                  <a:moveTo>
                    <a:pt x="190" y="751"/>
                  </a:moveTo>
                  <a:cubicBezTo>
                    <a:pt x="185" y="751"/>
                    <a:pt x="180" y="751"/>
                    <a:pt x="175" y="751"/>
                  </a:cubicBezTo>
                  <a:cubicBezTo>
                    <a:pt x="174" y="750"/>
                    <a:pt x="173" y="751"/>
                    <a:pt x="173" y="753"/>
                  </a:cubicBezTo>
                  <a:cubicBezTo>
                    <a:pt x="173" y="754"/>
                    <a:pt x="174" y="755"/>
                    <a:pt x="175" y="756"/>
                  </a:cubicBezTo>
                  <a:cubicBezTo>
                    <a:pt x="180" y="756"/>
                    <a:pt x="185" y="756"/>
                    <a:pt x="190" y="756"/>
                  </a:cubicBezTo>
                  <a:cubicBezTo>
                    <a:pt x="192" y="756"/>
                    <a:pt x="193" y="755"/>
                    <a:pt x="193" y="754"/>
                  </a:cubicBezTo>
                  <a:cubicBezTo>
                    <a:pt x="193" y="752"/>
                    <a:pt x="192" y="751"/>
                    <a:pt x="190" y="751"/>
                  </a:cubicBezTo>
                  <a:close/>
                  <a:moveTo>
                    <a:pt x="220" y="749"/>
                  </a:moveTo>
                  <a:cubicBezTo>
                    <a:pt x="215" y="750"/>
                    <a:pt x="210" y="750"/>
                    <a:pt x="205" y="751"/>
                  </a:cubicBezTo>
                  <a:cubicBezTo>
                    <a:pt x="204" y="751"/>
                    <a:pt x="203" y="752"/>
                    <a:pt x="203" y="753"/>
                  </a:cubicBezTo>
                  <a:cubicBezTo>
                    <a:pt x="203" y="755"/>
                    <a:pt x="204" y="756"/>
                    <a:pt x="205" y="756"/>
                  </a:cubicBezTo>
                  <a:cubicBezTo>
                    <a:pt x="210" y="755"/>
                    <a:pt x="215" y="755"/>
                    <a:pt x="221" y="754"/>
                  </a:cubicBezTo>
                  <a:cubicBezTo>
                    <a:pt x="222" y="754"/>
                    <a:pt x="223" y="753"/>
                    <a:pt x="223" y="751"/>
                  </a:cubicBezTo>
                  <a:cubicBezTo>
                    <a:pt x="223" y="750"/>
                    <a:pt x="221" y="749"/>
                    <a:pt x="220" y="749"/>
                  </a:cubicBezTo>
                  <a:close/>
                  <a:moveTo>
                    <a:pt x="249" y="744"/>
                  </a:moveTo>
                  <a:cubicBezTo>
                    <a:pt x="244" y="745"/>
                    <a:pt x="239" y="746"/>
                    <a:pt x="235" y="747"/>
                  </a:cubicBezTo>
                  <a:cubicBezTo>
                    <a:pt x="233" y="747"/>
                    <a:pt x="232" y="749"/>
                    <a:pt x="233" y="750"/>
                  </a:cubicBezTo>
                  <a:cubicBezTo>
                    <a:pt x="233" y="751"/>
                    <a:pt x="234" y="752"/>
                    <a:pt x="235" y="752"/>
                  </a:cubicBezTo>
                  <a:cubicBezTo>
                    <a:pt x="240" y="751"/>
                    <a:pt x="245" y="750"/>
                    <a:pt x="250" y="749"/>
                  </a:cubicBezTo>
                  <a:cubicBezTo>
                    <a:pt x="252" y="748"/>
                    <a:pt x="252" y="747"/>
                    <a:pt x="252" y="745"/>
                  </a:cubicBezTo>
                  <a:cubicBezTo>
                    <a:pt x="252" y="744"/>
                    <a:pt x="250" y="743"/>
                    <a:pt x="249" y="744"/>
                  </a:cubicBezTo>
                  <a:close/>
                  <a:moveTo>
                    <a:pt x="245" y="767"/>
                  </a:moveTo>
                  <a:cubicBezTo>
                    <a:pt x="246" y="763"/>
                    <a:pt x="248" y="758"/>
                    <a:pt x="251" y="754"/>
                  </a:cubicBezTo>
                  <a:cubicBezTo>
                    <a:pt x="252" y="753"/>
                    <a:pt x="251" y="751"/>
                    <a:pt x="250" y="751"/>
                  </a:cubicBezTo>
                  <a:cubicBezTo>
                    <a:pt x="249" y="750"/>
                    <a:pt x="247" y="750"/>
                    <a:pt x="247" y="751"/>
                  </a:cubicBezTo>
                  <a:cubicBezTo>
                    <a:pt x="244" y="756"/>
                    <a:pt x="242" y="761"/>
                    <a:pt x="240" y="766"/>
                  </a:cubicBezTo>
                  <a:cubicBezTo>
                    <a:pt x="240" y="767"/>
                    <a:pt x="241" y="768"/>
                    <a:pt x="242" y="769"/>
                  </a:cubicBezTo>
                  <a:cubicBezTo>
                    <a:pt x="243" y="769"/>
                    <a:pt x="245" y="768"/>
                    <a:pt x="245" y="767"/>
                  </a:cubicBezTo>
                  <a:close/>
                  <a:moveTo>
                    <a:pt x="244" y="796"/>
                  </a:moveTo>
                  <a:cubicBezTo>
                    <a:pt x="243" y="791"/>
                    <a:pt x="243" y="787"/>
                    <a:pt x="243" y="783"/>
                  </a:cubicBezTo>
                  <a:cubicBezTo>
                    <a:pt x="243" y="782"/>
                    <a:pt x="243" y="782"/>
                    <a:pt x="243" y="781"/>
                  </a:cubicBezTo>
                  <a:cubicBezTo>
                    <a:pt x="243" y="780"/>
                    <a:pt x="242" y="779"/>
                    <a:pt x="241" y="779"/>
                  </a:cubicBezTo>
                  <a:cubicBezTo>
                    <a:pt x="239" y="779"/>
                    <a:pt x="238" y="780"/>
                    <a:pt x="238" y="781"/>
                  </a:cubicBezTo>
                  <a:cubicBezTo>
                    <a:pt x="238" y="782"/>
                    <a:pt x="238" y="782"/>
                    <a:pt x="238" y="783"/>
                  </a:cubicBezTo>
                  <a:cubicBezTo>
                    <a:pt x="238" y="787"/>
                    <a:pt x="238" y="792"/>
                    <a:pt x="239" y="797"/>
                  </a:cubicBezTo>
                  <a:cubicBezTo>
                    <a:pt x="239" y="798"/>
                    <a:pt x="241" y="799"/>
                    <a:pt x="242" y="799"/>
                  </a:cubicBezTo>
                  <a:cubicBezTo>
                    <a:pt x="243" y="798"/>
                    <a:pt x="244" y="797"/>
                    <a:pt x="244" y="796"/>
                  </a:cubicBezTo>
                  <a:close/>
                  <a:moveTo>
                    <a:pt x="253" y="824"/>
                  </a:moveTo>
                  <a:cubicBezTo>
                    <a:pt x="251" y="819"/>
                    <a:pt x="249" y="814"/>
                    <a:pt x="248" y="810"/>
                  </a:cubicBezTo>
                  <a:cubicBezTo>
                    <a:pt x="247" y="809"/>
                    <a:pt x="246" y="808"/>
                    <a:pt x="245" y="808"/>
                  </a:cubicBezTo>
                  <a:cubicBezTo>
                    <a:pt x="243" y="809"/>
                    <a:pt x="243" y="810"/>
                    <a:pt x="243" y="811"/>
                  </a:cubicBezTo>
                  <a:cubicBezTo>
                    <a:pt x="245" y="816"/>
                    <a:pt x="247" y="821"/>
                    <a:pt x="249" y="826"/>
                  </a:cubicBezTo>
                  <a:cubicBezTo>
                    <a:pt x="249" y="827"/>
                    <a:pt x="251" y="827"/>
                    <a:pt x="252" y="827"/>
                  </a:cubicBezTo>
                  <a:cubicBezTo>
                    <a:pt x="253" y="826"/>
                    <a:pt x="254" y="825"/>
                    <a:pt x="253" y="824"/>
                  </a:cubicBezTo>
                  <a:close/>
                  <a:moveTo>
                    <a:pt x="268" y="849"/>
                  </a:moveTo>
                  <a:cubicBezTo>
                    <a:pt x="265" y="845"/>
                    <a:pt x="263" y="841"/>
                    <a:pt x="260" y="837"/>
                  </a:cubicBezTo>
                  <a:cubicBezTo>
                    <a:pt x="259" y="835"/>
                    <a:pt x="258" y="835"/>
                    <a:pt x="257" y="836"/>
                  </a:cubicBezTo>
                  <a:cubicBezTo>
                    <a:pt x="256" y="836"/>
                    <a:pt x="255" y="838"/>
                    <a:pt x="256" y="839"/>
                  </a:cubicBezTo>
                  <a:cubicBezTo>
                    <a:pt x="258" y="844"/>
                    <a:pt x="261" y="848"/>
                    <a:pt x="264" y="852"/>
                  </a:cubicBezTo>
                  <a:cubicBezTo>
                    <a:pt x="265" y="853"/>
                    <a:pt x="266" y="853"/>
                    <a:pt x="267" y="853"/>
                  </a:cubicBezTo>
                  <a:cubicBezTo>
                    <a:pt x="269" y="852"/>
                    <a:pt x="269" y="850"/>
                    <a:pt x="268" y="849"/>
                  </a:cubicBezTo>
                  <a:close/>
                  <a:moveTo>
                    <a:pt x="286" y="873"/>
                  </a:moveTo>
                  <a:cubicBezTo>
                    <a:pt x="283" y="869"/>
                    <a:pt x="280" y="865"/>
                    <a:pt x="277" y="861"/>
                  </a:cubicBezTo>
                  <a:cubicBezTo>
                    <a:pt x="276" y="860"/>
                    <a:pt x="274" y="860"/>
                    <a:pt x="273" y="861"/>
                  </a:cubicBezTo>
                  <a:cubicBezTo>
                    <a:pt x="272" y="862"/>
                    <a:pt x="272" y="863"/>
                    <a:pt x="273" y="864"/>
                  </a:cubicBezTo>
                  <a:cubicBezTo>
                    <a:pt x="276" y="868"/>
                    <a:pt x="279" y="872"/>
                    <a:pt x="282" y="876"/>
                  </a:cubicBezTo>
                  <a:cubicBezTo>
                    <a:pt x="283" y="877"/>
                    <a:pt x="285" y="877"/>
                    <a:pt x="286" y="876"/>
                  </a:cubicBezTo>
                  <a:cubicBezTo>
                    <a:pt x="287" y="875"/>
                    <a:pt x="287" y="874"/>
                    <a:pt x="286" y="873"/>
                  </a:cubicBezTo>
                  <a:close/>
                  <a:moveTo>
                    <a:pt x="307" y="894"/>
                  </a:moveTo>
                  <a:cubicBezTo>
                    <a:pt x="303" y="891"/>
                    <a:pt x="300" y="887"/>
                    <a:pt x="296" y="884"/>
                  </a:cubicBezTo>
                  <a:cubicBezTo>
                    <a:pt x="295" y="883"/>
                    <a:pt x="294" y="883"/>
                    <a:pt x="293" y="884"/>
                  </a:cubicBezTo>
                  <a:cubicBezTo>
                    <a:pt x="292" y="885"/>
                    <a:pt x="292" y="886"/>
                    <a:pt x="293" y="887"/>
                  </a:cubicBezTo>
                  <a:cubicBezTo>
                    <a:pt x="296" y="891"/>
                    <a:pt x="300" y="895"/>
                    <a:pt x="303" y="898"/>
                  </a:cubicBezTo>
                  <a:cubicBezTo>
                    <a:pt x="305" y="899"/>
                    <a:pt x="306" y="899"/>
                    <a:pt x="307" y="898"/>
                  </a:cubicBezTo>
                  <a:cubicBezTo>
                    <a:pt x="308" y="897"/>
                    <a:pt x="308" y="895"/>
                    <a:pt x="307" y="894"/>
                  </a:cubicBezTo>
                  <a:close/>
                  <a:moveTo>
                    <a:pt x="330" y="913"/>
                  </a:moveTo>
                  <a:cubicBezTo>
                    <a:pt x="326" y="910"/>
                    <a:pt x="322" y="907"/>
                    <a:pt x="318" y="904"/>
                  </a:cubicBezTo>
                  <a:cubicBezTo>
                    <a:pt x="317" y="903"/>
                    <a:pt x="316" y="903"/>
                    <a:pt x="315" y="904"/>
                  </a:cubicBezTo>
                  <a:cubicBezTo>
                    <a:pt x="314" y="905"/>
                    <a:pt x="314" y="907"/>
                    <a:pt x="315" y="908"/>
                  </a:cubicBezTo>
                  <a:cubicBezTo>
                    <a:pt x="319" y="911"/>
                    <a:pt x="323" y="914"/>
                    <a:pt x="327" y="917"/>
                  </a:cubicBezTo>
                  <a:cubicBezTo>
                    <a:pt x="328" y="918"/>
                    <a:pt x="330" y="917"/>
                    <a:pt x="331" y="916"/>
                  </a:cubicBezTo>
                  <a:cubicBezTo>
                    <a:pt x="331" y="915"/>
                    <a:pt x="331" y="914"/>
                    <a:pt x="330" y="913"/>
                  </a:cubicBezTo>
                  <a:close/>
                  <a:moveTo>
                    <a:pt x="355" y="929"/>
                  </a:moveTo>
                  <a:cubicBezTo>
                    <a:pt x="351" y="926"/>
                    <a:pt x="346" y="924"/>
                    <a:pt x="342" y="921"/>
                  </a:cubicBezTo>
                  <a:cubicBezTo>
                    <a:pt x="341" y="920"/>
                    <a:pt x="340" y="921"/>
                    <a:pt x="339" y="922"/>
                  </a:cubicBezTo>
                  <a:cubicBezTo>
                    <a:pt x="338" y="923"/>
                    <a:pt x="338" y="925"/>
                    <a:pt x="340" y="925"/>
                  </a:cubicBezTo>
                  <a:cubicBezTo>
                    <a:pt x="344" y="928"/>
                    <a:pt x="348" y="931"/>
                    <a:pt x="352" y="933"/>
                  </a:cubicBezTo>
                  <a:cubicBezTo>
                    <a:pt x="354" y="934"/>
                    <a:pt x="355" y="934"/>
                    <a:pt x="356" y="932"/>
                  </a:cubicBezTo>
                  <a:cubicBezTo>
                    <a:pt x="357" y="931"/>
                    <a:pt x="356" y="930"/>
                    <a:pt x="355" y="929"/>
                  </a:cubicBezTo>
                  <a:close/>
                  <a:moveTo>
                    <a:pt x="381" y="943"/>
                  </a:moveTo>
                  <a:cubicBezTo>
                    <a:pt x="377" y="941"/>
                    <a:pt x="372" y="939"/>
                    <a:pt x="368" y="936"/>
                  </a:cubicBezTo>
                  <a:cubicBezTo>
                    <a:pt x="367" y="936"/>
                    <a:pt x="365" y="936"/>
                    <a:pt x="365" y="937"/>
                  </a:cubicBezTo>
                  <a:cubicBezTo>
                    <a:pt x="364" y="939"/>
                    <a:pt x="364" y="940"/>
                    <a:pt x="366" y="941"/>
                  </a:cubicBezTo>
                  <a:cubicBezTo>
                    <a:pt x="370" y="943"/>
                    <a:pt x="375" y="945"/>
                    <a:pt x="379" y="947"/>
                  </a:cubicBezTo>
                  <a:cubicBezTo>
                    <a:pt x="380" y="948"/>
                    <a:pt x="382" y="947"/>
                    <a:pt x="382" y="946"/>
                  </a:cubicBezTo>
                  <a:cubicBezTo>
                    <a:pt x="383" y="945"/>
                    <a:pt x="383" y="943"/>
                    <a:pt x="381" y="943"/>
                  </a:cubicBezTo>
                  <a:close/>
                  <a:moveTo>
                    <a:pt x="409" y="954"/>
                  </a:moveTo>
                  <a:cubicBezTo>
                    <a:pt x="404" y="952"/>
                    <a:pt x="400" y="951"/>
                    <a:pt x="395" y="949"/>
                  </a:cubicBezTo>
                  <a:cubicBezTo>
                    <a:pt x="394" y="948"/>
                    <a:pt x="392" y="949"/>
                    <a:pt x="392" y="950"/>
                  </a:cubicBezTo>
                  <a:cubicBezTo>
                    <a:pt x="391" y="951"/>
                    <a:pt x="392" y="953"/>
                    <a:pt x="393" y="953"/>
                  </a:cubicBezTo>
                  <a:cubicBezTo>
                    <a:pt x="398" y="955"/>
                    <a:pt x="402" y="957"/>
                    <a:pt x="407" y="959"/>
                  </a:cubicBezTo>
                  <a:cubicBezTo>
                    <a:pt x="408" y="959"/>
                    <a:pt x="410" y="959"/>
                    <a:pt x="410" y="957"/>
                  </a:cubicBezTo>
                  <a:cubicBezTo>
                    <a:pt x="411" y="956"/>
                    <a:pt x="410" y="955"/>
                    <a:pt x="409" y="954"/>
                  </a:cubicBezTo>
                  <a:close/>
                  <a:moveTo>
                    <a:pt x="437" y="962"/>
                  </a:moveTo>
                  <a:cubicBezTo>
                    <a:pt x="433" y="961"/>
                    <a:pt x="428" y="960"/>
                    <a:pt x="423" y="959"/>
                  </a:cubicBezTo>
                  <a:cubicBezTo>
                    <a:pt x="422" y="958"/>
                    <a:pt x="420" y="959"/>
                    <a:pt x="420" y="960"/>
                  </a:cubicBezTo>
                  <a:cubicBezTo>
                    <a:pt x="420" y="962"/>
                    <a:pt x="420" y="963"/>
                    <a:pt x="422" y="963"/>
                  </a:cubicBezTo>
                  <a:cubicBezTo>
                    <a:pt x="426" y="965"/>
                    <a:pt x="431" y="966"/>
                    <a:pt x="436" y="967"/>
                  </a:cubicBezTo>
                  <a:cubicBezTo>
                    <a:pt x="438" y="967"/>
                    <a:pt x="439" y="967"/>
                    <a:pt x="439" y="965"/>
                  </a:cubicBezTo>
                  <a:cubicBezTo>
                    <a:pt x="440" y="964"/>
                    <a:pt x="439" y="963"/>
                    <a:pt x="437" y="962"/>
                  </a:cubicBezTo>
                  <a:close/>
                  <a:moveTo>
                    <a:pt x="467" y="967"/>
                  </a:moveTo>
                  <a:cubicBezTo>
                    <a:pt x="462" y="966"/>
                    <a:pt x="457" y="966"/>
                    <a:pt x="452" y="965"/>
                  </a:cubicBezTo>
                  <a:cubicBezTo>
                    <a:pt x="451" y="965"/>
                    <a:pt x="449" y="966"/>
                    <a:pt x="449" y="967"/>
                  </a:cubicBezTo>
                  <a:cubicBezTo>
                    <a:pt x="449" y="968"/>
                    <a:pt x="450" y="970"/>
                    <a:pt x="451" y="970"/>
                  </a:cubicBezTo>
                  <a:cubicBezTo>
                    <a:pt x="456" y="971"/>
                    <a:pt x="461" y="971"/>
                    <a:pt x="466" y="972"/>
                  </a:cubicBezTo>
                  <a:cubicBezTo>
                    <a:pt x="468" y="972"/>
                    <a:pt x="469" y="971"/>
                    <a:pt x="469" y="970"/>
                  </a:cubicBezTo>
                  <a:cubicBezTo>
                    <a:pt x="469" y="968"/>
                    <a:pt x="468" y="967"/>
                    <a:pt x="467" y="967"/>
                  </a:cubicBezTo>
                  <a:close/>
                  <a:moveTo>
                    <a:pt x="496" y="967"/>
                  </a:moveTo>
                  <a:cubicBezTo>
                    <a:pt x="494" y="968"/>
                    <a:pt x="491" y="968"/>
                    <a:pt x="488" y="968"/>
                  </a:cubicBezTo>
                  <a:cubicBezTo>
                    <a:pt x="487" y="968"/>
                    <a:pt x="486" y="968"/>
                    <a:pt x="485" y="968"/>
                  </a:cubicBezTo>
                  <a:cubicBezTo>
                    <a:pt x="483" y="968"/>
                    <a:pt x="482" y="968"/>
                    <a:pt x="481" y="968"/>
                  </a:cubicBezTo>
                  <a:cubicBezTo>
                    <a:pt x="480" y="968"/>
                    <a:pt x="479" y="969"/>
                    <a:pt x="479" y="970"/>
                  </a:cubicBezTo>
                  <a:cubicBezTo>
                    <a:pt x="479" y="971"/>
                    <a:pt x="480" y="973"/>
                    <a:pt x="481" y="973"/>
                  </a:cubicBezTo>
                  <a:cubicBezTo>
                    <a:pt x="482" y="973"/>
                    <a:pt x="483" y="973"/>
                    <a:pt x="485" y="973"/>
                  </a:cubicBezTo>
                  <a:cubicBezTo>
                    <a:pt x="486" y="973"/>
                    <a:pt x="487" y="973"/>
                    <a:pt x="489" y="973"/>
                  </a:cubicBezTo>
                  <a:cubicBezTo>
                    <a:pt x="491" y="973"/>
                    <a:pt x="494" y="972"/>
                    <a:pt x="496" y="972"/>
                  </a:cubicBezTo>
                  <a:cubicBezTo>
                    <a:pt x="498" y="972"/>
                    <a:pt x="499" y="971"/>
                    <a:pt x="499" y="970"/>
                  </a:cubicBezTo>
                  <a:cubicBezTo>
                    <a:pt x="499" y="968"/>
                    <a:pt x="498" y="967"/>
                    <a:pt x="496" y="967"/>
                  </a:cubicBezTo>
                  <a:close/>
                  <a:moveTo>
                    <a:pt x="526" y="965"/>
                  </a:moveTo>
                  <a:cubicBezTo>
                    <a:pt x="521" y="965"/>
                    <a:pt x="516" y="966"/>
                    <a:pt x="511" y="966"/>
                  </a:cubicBezTo>
                  <a:cubicBezTo>
                    <a:pt x="510" y="966"/>
                    <a:pt x="509" y="968"/>
                    <a:pt x="509" y="969"/>
                  </a:cubicBezTo>
                  <a:cubicBezTo>
                    <a:pt x="509" y="970"/>
                    <a:pt x="510" y="971"/>
                    <a:pt x="512" y="971"/>
                  </a:cubicBezTo>
                  <a:cubicBezTo>
                    <a:pt x="517" y="971"/>
                    <a:pt x="522" y="970"/>
                    <a:pt x="527" y="969"/>
                  </a:cubicBezTo>
                  <a:cubicBezTo>
                    <a:pt x="528" y="969"/>
                    <a:pt x="529" y="968"/>
                    <a:pt x="529" y="967"/>
                  </a:cubicBezTo>
                  <a:cubicBezTo>
                    <a:pt x="528" y="965"/>
                    <a:pt x="527" y="964"/>
                    <a:pt x="526" y="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0" name="组合 429"/>
          <p:cNvGrpSpPr/>
          <p:nvPr/>
        </p:nvGrpSpPr>
        <p:grpSpPr>
          <a:xfrm>
            <a:off x="-123353" y="3244849"/>
            <a:ext cx="3279775" cy="3987801"/>
            <a:chOff x="236687" y="-17115"/>
            <a:chExt cx="3279775" cy="3987801"/>
          </a:xfrm>
        </p:grpSpPr>
        <p:sp>
          <p:nvSpPr>
            <p:cNvPr id="431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457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8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9" name="Picture 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" name="Picture 3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12" name="Picture 8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" name="Picture 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" name="Picture 8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" name="Picture 8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24" name="Picture 9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" name="Picture 9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6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626" name="Picture 20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7" name="Picture 20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8" name="Picture 20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9" name="Picture 2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0" name="Picture 20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1" name="Picture 20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2" name="Picture 207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3" name="Picture 208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" name="Picture 20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" name="Picture 210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211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7" name="Picture 212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8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643" name="Picture 218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4" name="Picture 219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" name="Picture 220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6" name="Picture 221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7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8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9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0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1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2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3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4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5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6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8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9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0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1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2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3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4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5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6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7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8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9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0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1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2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3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4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5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6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7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8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9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0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1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2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3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4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5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7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8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9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3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4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5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706" name="Picture 281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7" name="Picture 282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8" name="Picture 283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9" name="Picture 284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0" name="Picture 285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1" name="Picture 286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2" name="Picture 287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3" name="Picture 288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4" name="Picture 289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5" name="Picture 290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8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0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1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2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3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4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5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6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7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8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9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0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1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3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4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5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6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7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4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5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6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7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8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9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0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1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2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3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4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5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6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7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8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9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0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1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2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3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4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5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6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7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8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9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0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1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2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3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4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5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6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7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8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9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0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1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2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3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4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5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6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7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8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9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0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1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2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3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814" name="Picture 389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5" name="Picture 390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6" name="Picture 391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7" name="Picture 392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8" name="Picture 393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" name="Picture 394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" name="Picture 395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" name="Picture 396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3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4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5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8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9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0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1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2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3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4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5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6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7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8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9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0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1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2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43" name="TextBox 5"/>
          <p:cNvSpPr txBox="1">
            <a:spLocks noChangeArrowheads="1"/>
          </p:cNvSpPr>
          <p:nvPr/>
        </p:nvSpPr>
        <p:spPr bwMode="auto">
          <a:xfrm>
            <a:off x="5451994" y="3102578"/>
            <a:ext cx="2872581" cy="54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3200" dirty="0">
                <a:solidFill>
                  <a:srgbClr val="1C8E5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altLang="zh-CN" sz="3200" dirty="0">
              <a:solidFill>
                <a:srgbClr val="1C8E5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4" name="Text Placeholder 3"/>
          <p:cNvSpPr txBox="1">
            <a:spLocks/>
          </p:cNvSpPr>
          <p:nvPr/>
        </p:nvSpPr>
        <p:spPr>
          <a:xfrm>
            <a:off x="5451999" y="3642067"/>
            <a:ext cx="3381321" cy="6489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313">
              <a:spcBef>
                <a:spcPct val="20000"/>
              </a:spcBef>
              <a:defRPr/>
            </a:pPr>
            <a:r>
              <a:rPr lang="en-US" sz="1406" dirty="0">
                <a:solidFill>
                  <a:srgbClr val="1C8E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but the majority </a:t>
            </a:r>
            <a:r>
              <a:rPr lang="en-US" sz="1406" dirty="0" err="1">
                <a:solidFill>
                  <a:srgbClr val="1C8E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havesuffered</a:t>
            </a:r>
            <a:r>
              <a:rPr lang="en-US" sz="1406" dirty="0">
                <a:solidFill>
                  <a:srgbClr val="1C8E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alteration in some form, by injected.</a:t>
            </a:r>
          </a:p>
        </p:txBody>
      </p:sp>
      <p:sp>
        <p:nvSpPr>
          <p:cNvPr id="845" name="TextBox 6"/>
          <p:cNvSpPr txBox="1">
            <a:spLocks noChangeArrowheads="1"/>
          </p:cNvSpPr>
          <p:nvPr/>
        </p:nvSpPr>
        <p:spPr bwMode="auto">
          <a:xfrm>
            <a:off x="4245986" y="3009059"/>
            <a:ext cx="1043131" cy="95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621" dirty="0">
                <a:solidFill>
                  <a:srgbClr val="1C8E5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05922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" grpId="0"/>
      <p:bldP spid="844" grpId="0"/>
      <p:bldP spid="8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183396" y="-34108"/>
            <a:ext cx="11650643" cy="7247630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  <a:gd name="connsiteX0" fmla="*/ 0 w 8634569"/>
              <a:gd name="connsiteY0" fmla="*/ 2016765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0 w 8634569"/>
              <a:gd name="connsiteY4" fmla="*/ 2016765 h 5153580"/>
              <a:gd name="connsiteX0" fmla="*/ 48416 w 8634569"/>
              <a:gd name="connsiteY0" fmla="*/ 1466033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48416 w 8634569"/>
              <a:gd name="connsiteY4" fmla="*/ 1466033 h 5153580"/>
              <a:gd name="connsiteX0" fmla="*/ 48416 w 9312397"/>
              <a:gd name="connsiteY0" fmla="*/ 1466033 h 5153580"/>
              <a:gd name="connsiteX1" fmla="*/ 7075940 w 9312397"/>
              <a:gd name="connsiteY1" fmla="*/ 0 h 5153580"/>
              <a:gd name="connsiteX2" fmla="*/ 9312397 w 9312397"/>
              <a:gd name="connsiteY2" fmla="*/ 5153580 h 5153580"/>
              <a:gd name="connsiteX3" fmla="*/ 0 w 9312397"/>
              <a:gd name="connsiteY3" fmla="*/ 5148605 h 5153580"/>
              <a:gd name="connsiteX4" fmla="*/ 48416 w 9312397"/>
              <a:gd name="connsiteY4" fmla="*/ 1466033 h 5153580"/>
              <a:gd name="connsiteX0" fmla="*/ 48416 w 9312397"/>
              <a:gd name="connsiteY0" fmla="*/ 1456538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48416 w 9312397"/>
              <a:gd name="connsiteY4" fmla="*/ 1456538 h 5144085"/>
              <a:gd name="connsiteX0" fmla="*/ 16139 w 9312397"/>
              <a:gd name="connsiteY0" fmla="*/ 1447042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16139 w 9312397"/>
              <a:gd name="connsiteY4" fmla="*/ 1447042 h 5144085"/>
              <a:gd name="connsiteX0" fmla="*/ 16139 w 12959758"/>
              <a:gd name="connsiteY0" fmla="*/ 1447042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6139 w 12959758"/>
              <a:gd name="connsiteY4" fmla="*/ 1447042 h 5139110"/>
              <a:gd name="connsiteX0" fmla="*/ 1420211 w 12959758"/>
              <a:gd name="connsiteY0" fmla="*/ 1912316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420211 w 12959758"/>
              <a:gd name="connsiteY4" fmla="*/ 1912316 h 5139110"/>
              <a:gd name="connsiteX0" fmla="*/ 57 w 11539604"/>
              <a:gd name="connsiteY0" fmla="*/ 1912316 h 4284526"/>
              <a:gd name="connsiteX1" fmla="*/ 4509934 w 11539604"/>
              <a:gd name="connsiteY1" fmla="*/ 0 h 4284526"/>
              <a:gd name="connsiteX2" fmla="*/ 11539604 w 11539604"/>
              <a:gd name="connsiteY2" fmla="*/ 2665793 h 4284526"/>
              <a:gd name="connsiteX3" fmla="*/ 371249 w 11539604"/>
              <a:gd name="connsiteY3" fmla="*/ 4284526 h 4284526"/>
              <a:gd name="connsiteX4" fmla="*/ 57 w 11539604"/>
              <a:gd name="connsiteY4" fmla="*/ 1912316 h 4284526"/>
              <a:gd name="connsiteX0" fmla="*/ 43 w 11539590"/>
              <a:gd name="connsiteY0" fmla="*/ 1912316 h 4284526"/>
              <a:gd name="connsiteX1" fmla="*/ 4509920 w 11539590"/>
              <a:gd name="connsiteY1" fmla="*/ 0 h 4284526"/>
              <a:gd name="connsiteX2" fmla="*/ 11539590 w 11539590"/>
              <a:gd name="connsiteY2" fmla="*/ 2665793 h 4284526"/>
              <a:gd name="connsiteX3" fmla="*/ 371235 w 11539590"/>
              <a:gd name="connsiteY3" fmla="*/ 4284526 h 4284526"/>
              <a:gd name="connsiteX4" fmla="*/ 43 w 11539590"/>
              <a:gd name="connsiteY4" fmla="*/ 1912316 h 4284526"/>
              <a:gd name="connsiteX0" fmla="*/ 43 w 14041100"/>
              <a:gd name="connsiteY0" fmla="*/ 1912316 h 4284526"/>
              <a:gd name="connsiteX1" fmla="*/ 4509920 w 14041100"/>
              <a:gd name="connsiteY1" fmla="*/ 0 h 4284526"/>
              <a:gd name="connsiteX2" fmla="*/ 14041100 w 14041100"/>
              <a:gd name="connsiteY2" fmla="*/ 1678274 h 4284526"/>
              <a:gd name="connsiteX3" fmla="*/ 371235 w 14041100"/>
              <a:gd name="connsiteY3" fmla="*/ 4284526 h 4284526"/>
              <a:gd name="connsiteX4" fmla="*/ 43 w 14041100"/>
              <a:gd name="connsiteY4" fmla="*/ 1912316 h 4284526"/>
              <a:gd name="connsiteX0" fmla="*/ 4 w 14041061"/>
              <a:gd name="connsiteY0" fmla="*/ 1912316 h 5139110"/>
              <a:gd name="connsiteX1" fmla="*/ 4509881 w 14041061"/>
              <a:gd name="connsiteY1" fmla="*/ 0 h 5139110"/>
              <a:gd name="connsiteX2" fmla="*/ 14041061 w 14041061"/>
              <a:gd name="connsiteY2" fmla="*/ 1678274 h 5139110"/>
              <a:gd name="connsiteX3" fmla="*/ 6100458 w 14041061"/>
              <a:gd name="connsiteY3" fmla="*/ 5139110 h 5139110"/>
              <a:gd name="connsiteX4" fmla="*/ 4 w 14041061"/>
              <a:gd name="connsiteY4" fmla="*/ 1912316 h 513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1061" h="5139110">
                <a:moveTo>
                  <a:pt x="4" y="1912316"/>
                </a:moveTo>
                <a:lnTo>
                  <a:pt x="4509881" y="0"/>
                </a:lnTo>
                <a:lnTo>
                  <a:pt x="14041061" y="1678274"/>
                </a:lnTo>
                <a:lnTo>
                  <a:pt x="6100458" y="5139110"/>
                </a:lnTo>
                <a:cubicBezTo>
                  <a:pt x="6218809" y="4544612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3" name="矩形 4"/>
          <p:cNvSpPr/>
          <p:nvPr/>
        </p:nvSpPr>
        <p:spPr>
          <a:xfrm>
            <a:off x="1172063" y="-24218"/>
            <a:ext cx="10780212" cy="7261021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  <a:gd name="connsiteX0" fmla="*/ 0 w 8634569"/>
              <a:gd name="connsiteY0" fmla="*/ 2016765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0 w 8634569"/>
              <a:gd name="connsiteY4" fmla="*/ 2016765 h 5153580"/>
              <a:gd name="connsiteX0" fmla="*/ 48416 w 8634569"/>
              <a:gd name="connsiteY0" fmla="*/ 1466033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48416 w 8634569"/>
              <a:gd name="connsiteY4" fmla="*/ 1466033 h 5153580"/>
              <a:gd name="connsiteX0" fmla="*/ 48416 w 9312397"/>
              <a:gd name="connsiteY0" fmla="*/ 1466033 h 5153580"/>
              <a:gd name="connsiteX1" fmla="*/ 7075940 w 9312397"/>
              <a:gd name="connsiteY1" fmla="*/ 0 h 5153580"/>
              <a:gd name="connsiteX2" fmla="*/ 9312397 w 9312397"/>
              <a:gd name="connsiteY2" fmla="*/ 5153580 h 5153580"/>
              <a:gd name="connsiteX3" fmla="*/ 0 w 9312397"/>
              <a:gd name="connsiteY3" fmla="*/ 5148605 h 5153580"/>
              <a:gd name="connsiteX4" fmla="*/ 48416 w 9312397"/>
              <a:gd name="connsiteY4" fmla="*/ 1466033 h 5153580"/>
              <a:gd name="connsiteX0" fmla="*/ 48416 w 9312397"/>
              <a:gd name="connsiteY0" fmla="*/ 1456538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48416 w 9312397"/>
              <a:gd name="connsiteY4" fmla="*/ 1456538 h 5144085"/>
              <a:gd name="connsiteX0" fmla="*/ 16139 w 9312397"/>
              <a:gd name="connsiteY0" fmla="*/ 1447042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16139 w 9312397"/>
              <a:gd name="connsiteY4" fmla="*/ 1447042 h 5144085"/>
              <a:gd name="connsiteX0" fmla="*/ 16139 w 12959758"/>
              <a:gd name="connsiteY0" fmla="*/ 1447042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6139 w 12959758"/>
              <a:gd name="connsiteY4" fmla="*/ 1447042 h 5139110"/>
              <a:gd name="connsiteX0" fmla="*/ 1420211 w 12959758"/>
              <a:gd name="connsiteY0" fmla="*/ 1912316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420211 w 12959758"/>
              <a:gd name="connsiteY4" fmla="*/ 1912316 h 5139110"/>
              <a:gd name="connsiteX0" fmla="*/ 57 w 11539604"/>
              <a:gd name="connsiteY0" fmla="*/ 1912316 h 4284526"/>
              <a:gd name="connsiteX1" fmla="*/ 4509934 w 11539604"/>
              <a:gd name="connsiteY1" fmla="*/ 0 h 4284526"/>
              <a:gd name="connsiteX2" fmla="*/ 11539604 w 11539604"/>
              <a:gd name="connsiteY2" fmla="*/ 2665793 h 4284526"/>
              <a:gd name="connsiteX3" fmla="*/ 371249 w 11539604"/>
              <a:gd name="connsiteY3" fmla="*/ 4284526 h 4284526"/>
              <a:gd name="connsiteX4" fmla="*/ 57 w 11539604"/>
              <a:gd name="connsiteY4" fmla="*/ 1912316 h 4284526"/>
              <a:gd name="connsiteX0" fmla="*/ 43 w 11539590"/>
              <a:gd name="connsiteY0" fmla="*/ 1912316 h 4284526"/>
              <a:gd name="connsiteX1" fmla="*/ 4509920 w 11539590"/>
              <a:gd name="connsiteY1" fmla="*/ 0 h 4284526"/>
              <a:gd name="connsiteX2" fmla="*/ 11539590 w 11539590"/>
              <a:gd name="connsiteY2" fmla="*/ 2665793 h 4284526"/>
              <a:gd name="connsiteX3" fmla="*/ 371235 w 11539590"/>
              <a:gd name="connsiteY3" fmla="*/ 4284526 h 4284526"/>
              <a:gd name="connsiteX4" fmla="*/ 43 w 11539590"/>
              <a:gd name="connsiteY4" fmla="*/ 1912316 h 4284526"/>
              <a:gd name="connsiteX0" fmla="*/ 2 w 11539549"/>
              <a:gd name="connsiteY0" fmla="*/ 1912316 h 5148605"/>
              <a:gd name="connsiteX1" fmla="*/ 4509879 w 11539549"/>
              <a:gd name="connsiteY1" fmla="*/ 0 h 5148605"/>
              <a:gd name="connsiteX2" fmla="*/ 11539549 w 11539549"/>
              <a:gd name="connsiteY2" fmla="*/ 2665793 h 5148605"/>
              <a:gd name="connsiteX3" fmla="*/ 9166822 w 11539549"/>
              <a:gd name="connsiteY3" fmla="*/ 5148605 h 5148605"/>
              <a:gd name="connsiteX4" fmla="*/ 2 w 11539549"/>
              <a:gd name="connsiteY4" fmla="*/ 1912316 h 5148605"/>
              <a:gd name="connsiteX0" fmla="*/ 4 w 11539551"/>
              <a:gd name="connsiteY0" fmla="*/ 1912316 h 5148605"/>
              <a:gd name="connsiteX1" fmla="*/ 4509881 w 11539551"/>
              <a:gd name="connsiteY1" fmla="*/ 0 h 5148605"/>
              <a:gd name="connsiteX2" fmla="*/ 11539551 w 11539551"/>
              <a:gd name="connsiteY2" fmla="*/ 2665793 h 5148605"/>
              <a:gd name="connsiteX3" fmla="*/ 9166824 w 11539551"/>
              <a:gd name="connsiteY3" fmla="*/ 5148605 h 5148605"/>
              <a:gd name="connsiteX4" fmla="*/ 4 w 11539551"/>
              <a:gd name="connsiteY4" fmla="*/ 1912316 h 5148605"/>
              <a:gd name="connsiteX0" fmla="*/ 4 w 12992040"/>
              <a:gd name="connsiteY0" fmla="*/ 1912316 h 5148605"/>
              <a:gd name="connsiteX1" fmla="*/ 4509881 w 12992040"/>
              <a:gd name="connsiteY1" fmla="*/ 0 h 5148605"/>
              <a:gd name="connsiteX2" fmla="*/ 12992040 w 12992040"/>
              <a:gd name="connsiteY2" fmla="*/ 2475886 h 5148605"/>
              <a:gd name="connsiteX3" fmla="*/ 9166824 w 12992040"/>
              <a:gd name="connsiteY3" fmla="*/ 5148605 h 5148605"/>
              <a:gd name="connsiteX4" fmla="*/ 4 w 12992040"/>
              <a:gd name="connsiteY4" fmla="*/ 1912316 h 514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92040" h="5148605">
                <a:moveTo>
                  <a:pt x="4" y="1912316"/>
                </a:moveTo>
                <a:lnTo>
                  <a:pt x="4509881" y="0"/>
                </a:lnTo>
                <a:lnTo>
                  <a:pt x="12992040" y="2475886"/>
                </a:lnTo>
                <a:lnTo>
                  <a:pt x="9166824" y="5148605"/>
                </a:lnTo>
                <a:cubicBezTo>
                  <a:pt x="6590001" y="4639565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26547" y="-15676"/>
            <a:ext cx="7727009" cy="7254647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  <a:gd name="connsiteX0" fmla="*/ 0 w 8634569"/>
              <a:gd name="connsiteY0" fmla="*/ 2016765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0 w 8634569"/>
              <a:gd name="connsiteY4" fmla="*/ 2016765 h 5153580"/>
              <a:gd name="connsiteX0" fmla="*/ 48416 w 8634569"/>
              <a:gd name="connsiteY0" fmla="*/ 1466033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48416 w 8634569"/>
              <a:gd name="connsiteY4" fmla="*/ 1466033 h 5153580"/>
              <a:gd name="connsiteX0" fmla="*/ 48416 w 9312397"/>
              <a:gd name="connsiteY0" fmla="*/ 1466033 h 5153580"/>
              <a:gd name="connsiteX1" fmla="*/ 7075940 w 9312397"/>
              <a:gd name="connsiteY1" fmla="*/ 0 h 5153580"/>
              <a:gd name="connsiteX2" fmla="*/ 9312397 w 9312397"/>
              <a:gd name="connsiteY2" fmla="*/ 5153580 h 5153580"/>
              <a:gd name="connsiteX3" fmla="*/ 0 w 9312397"/>
              <a:gd name="connsiteY3" fmla="*/ 5148605 h 5153580"/>
              <a:gd name="connsiteX4" fmla="*/ 48416 w 9312397"/>
              <a:gd name="connsiteY4" fmla="*/ 1466033 h 5153580"/>
              <a:gd name="connsiteX0" fmla="*/ 48416 w 9312397"/>
              <a:gd name="connsiteY0" fmla="*/ 1456538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48416 w 9312397"/>
              <a:gd name="connsiteY4" fmla="*/ 1456538 h 5144085"/>
              <a:gd name="connsiteX0" fmla="*/ 16139 w 9312397"/>
              <a:gd name="connsiteY0" fmla="*/ 1447042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16139 w 9312397"/>
              <a:gd name="connsiteY4" fmla="*/ 1447042 h 51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2397" h="5144085">
                <a:moveTo>
                  <a:pt x="16139" y="1447042"/>
                </a:moveTo>
                <a:lnTo>
                  <a:pt x="5930088" y="0"/>
                </a:lnTo>
                <a:lnTo>
                  <a:pt x="9312397" y="5144085"/>
                </a:lnTo>
                <a:lnTo>
                  <a:pt x="0" y="5139110"/>
                </a:lnTo>
                <a:cubicBezTo>
                  <a:pt x="5380" y="3908421"/>
                  <a:pt x="10759" y="2677731"/>
                  <a:pt x="16139" y="1447042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008717" y="2139052"/>
            <a:ext cx="309558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600" cap="all" dirty="0" smtClean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单击此处</a:t>
            </a:r>
            <a:endParaRPr lang="en-US" altLang="zh-CN" sz="3600" cap="all" dirty="0" smtClean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zh-CN" altLang="en-US" sz="3600" cap="all" dirty="0" smtClean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输入标题</a:t>
            </a:r>
            <a:endParaRPr lang="zh-CN" altLang="en-US" sz="3600" cap="all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034438" y="3340114"/>
            <a:ext cx="3427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43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5" grpId="0" animBg="1"/>
      <p:bldP spid="1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>
                <a:spLocks/>
              </p:cNvSpPr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>
                <a:spLocks/>
              </p:cNvSpPr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>
                <a:spLocks/>
              </p:cNvSpPr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>
                <a:spLocks/>
              </p:cNvSpPr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>
                <a:spLocks/>
              </p:cNvSpPr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>
                <a:spLocks/>
              </p:cNvSpPr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>
                <a:spLocks/>
              </p:cNvSpPr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>
                <a:spLocks/>
              </p:cNvSpPr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>
                <a:spLocks/>
              </p:cNvSpPr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>
                <a:spLocks/>
              </p:cNvSpPr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245617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72072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1747893" y="385350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405094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57609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57356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406380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5370545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537069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85350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416150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416151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382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>
              <a:spLocks/>
            </p:cNvSpPr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2"/>
          <p:cNvSpPr txBox="1">
            <a:spLocks/>
          </p:cNvSpPr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7202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1578065" y="3465652"/>
            <a:ext cx="2106786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07397" y="3976882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029602" y="4366390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250555" y="4877620"/>
            <a:ext cx="2165014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>
            <a:spLocks/>
          </p:cNvSpPr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>
              <a:spLocks/>
            </p:cNvSpPr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>
              <a:spLocks/>
            </p:cNvSpPr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>
              <a:spLocks/>
            </p:cNvSpPr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>
              <a:spLocks/>
            </p:cNvSpPr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Content Placeholder 2"/>
          <p:cNvSpPr txBox="1">
            <a:spLocks/>
          </p:cNvSpPr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096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组合 1483"/>
          <p:cNvGrpSpPr/>
          <p:nvPr/>
        </p:nvGrpSpPr>
        <p:grpSpPr>
          <a:xfrm>
            <a:off x="2263231" y="710477"/>
            <a:ext cx="8887370" cy="5775184"/>
            <a:chOff x="28079" y="1041053"/>
            <a:chExt cx="7035801" cy="4572000"/>
          </a:xfrm>
        </p:grpSpPr>
        <p:sp>
          <p:nvSpPr>
            <p:cNvPr id="1482" name="Freeform 422"/>
            <p:cNvSpPr>
              <a:spLocks/>
            </p:cNvSpPr>
            <p:nvPr/>
          </p:nvSpPr>
          <p:spPr bwMode="auto">
            <a:xfrm>
              <a:off x="28079" y="1041053"/>
              <a:ext cx="7035801" cy="4572000"/>
            </a:xfrm>
            <a:custGeom>
              <a:avLst/>
              <a:gdLst>
                <a:gd name="T0" fmla="*/ 929 w 1660"/>
                <a:gd name="T1" fmla="*/ 1077 h 1077"/>
                <a:gd name="T2" fmla="*/ 867 w 1660"/>
                <a:gd name="T3" fmla="*/ 1073 h 1077"/>
                <a:gd name="T4" fmla="*/ 763 w 1660"/>
                <a:gd name="T5" fmla="*/ 1036 h 1077"/>
                <a:gd name="T6" fmla="*/ 674 w 1660"/>
                <a:gd name="T7" fmla="*/ 987 h 1077"/>
                <a:gd name="T8" fmla="*/ 601 w 1660"/>
                <a:gd name="T9" fmla="*/ 1022 h 1077"/>
                <a:gd name="T10" fmla="*/ 526 w 1660"/>
                <a:gd name="T11" fmla="*/ 1033 h 1077"/>
                <a:gd name="T12" fmla="*/ 522 w 1660"/>
                <a:gd name="T13" fmla="*/ 1033 h 1077"/>
                <a:gd name="T14" fmla="*/ 328 w 1660"/>
                <a:gd name="T15" fmla="*/ 957 h 1077"/>
                <a:gd name="T16" fmla="*/ 245 w 1660"/>
                <a:gd name="T17" fmla="*/ 821 h 1077"/>
                <a:gd name="T18" fmla="*/ 245 w 1660"/>
                <a:gd name="T19" fmla="*/ 816 h 1077"/>
                <a:gd name="T20" fmla="*/ 228 w 1660"/>
                <a:gd name="T21" fmla="*/ 816 h 1077"/>
                <a:gd name="T22" fmla="*/ 16 w 1660"/>
                <a:gd name="T23" fmla="*/ 673 h 1077"/>
                <a:gd name="T24" fmla="*/ 31 w 1660"/>
                <a:gd name="T25" fmla="*/ 526 h 1077"/>
                <a:gd name="T26" fmla="*/ 112 w 1660"/>
                <a:gd name="T27" fmla="*/ 440 h 1077"/>
                <a:gd name="T28" fmla="*/ 100 w 1660"/>
                <a:gd name="T29" fmla="*/ 272 h 1077"/>
                <a:gd name="T30" fmla="*/ 219 w 1660"/>
                <a:gd name="T31" fmla="*/ 167 h 1077"/>
                <a:gd name="T32" fmla="*/ 271 w 1660"/>
                <a:gd name="T33" fmla="*/ 162 h 1077"/>
                <a:gd name="T34" fmla="*/ 336 w 1660"/>
                <a:gd name="T35" fmla="*/ 169 h 1077"/>
                <a:gd name="T36" fmla="*/ 360 w 1660"/>
                <a:gd name="T37" fmla="*/ 109 h 1077"/>
                <a:gd name="T38" fmla="*/ 603 w 1660"/>
                <a:gd name="T39" fmla="*/ 0 h 1077"/>
                <a:gd name="T40" fmla="*/ 613 w 1660"/>
                <a:gd name="T41" fmla="*/ 0 h 1077"/>
                <a:gd name="T42" fmla="*/ 831 w 1660"/>
                <a:gd name="T43" fmla="*/ 112 h 1077"/>
                <a:gd name="T44" fmla="*/ 863 w 1660"/>
                <a:gd name="T45" fmla="*/ 196 h 1077"/>
                <a:gd name="T46" fmla="*/ 878 w 1660"/>
                <a:gd name="T47" fmla="*/ 195 h 1077"/>
                <a:gd name="T48" fmla="*/ 933 w 1660"/>
                <a:gd name="T49" fmla="*/ 208 h 1077"/>
                <a:gd name="T50" fmla="*/ 973 w 1660"/>
                <a:gd name="T51" fmla="*/ 136 h 1077"/>
                <a:gd name="T52" fmla="*/ 1251 w 1660"/>
                <a:gd name="T53" fmla="*/ 33 h 1077"/>
                <a:gd name="T54" fmla="*/ 1287 w 1660"/>
                <a:gd name="T55" fmla="*/ 35 h 1077"/>
                <a:gd name="T56" fmla="*/ 1455 w 1660"/>
                <a:gd name="T57" fmla="*/ 129 h 1077"/>
                <a:gd name="T58" fmla="*/ 1513 w 1660"/>
                <a:gd name="T59" fmla="*/ 253 h 1077"/>
                <a:gd name="T60" fmla="*/ 1619 w 1660"/>
                <a:gd name="T61" fmla="*/ 370 h 1077"/>
                <a:gd name="T62" fmla="*/ 1606 w 1660"/>
                <a:gd name="T63" fmla="*/ 443 h 1077"/>
                <a:gd name="T64" fmla="*/ 1618 w 1660"/>
                <a:gd name="T65" fmla="*/ 456 h 1077"/>
                <a:gd name="T66" fmla="*/ 1648 w 1660"/>
                <a:gd name="T67" fmla="*/ 660 h 1077"/>
                <a:gd name="T68" fmla="*/ 1408 w 1660"/>
                <a:gd name="T69" fmla="*/ 814 h 1077"/>
                <a:gd name="T70" fmla="*/ 1320 w 1660"/>
                <a:gd name="T71" fmla="*/ 807 h 1077"/>
                <a:gd name="T72" fmla="*/ 1122 w 1660"/>
                <a:gd name="T73" fmla="*/ 1038 h 1077"/>
                <a:gd name="T74" fmla="*/ 929 w 1660"/>
                <a:gd name="T75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0" h="1077">
                  <a:moveTo>
                    <a:pt x="929" y="1077"/>
                  </a:moveTo>
                  <a:cubicBezTo>
                    <a:pt x="908" y="1077"/>
                    <a:pt x="887" y="1075"/>
                    <a:pt x="867" y="1073"/>
                  </a:cubicBezTo>
                  <a:cubicBezTo>
                    <a:pt x="853" y="1071"/>
                    <a:pt x="804" y="1053"/>
                    <a:pt x="763" y="1036"/>
                  </a:cubicBezTo>
                  <a:cubicBezTo>
                    <a:pt x="717" y="1016"/>
                    <a:pt x="690" y="1000"/>
                    <a:pt x="674" y="987"/>
                  </a:cubicBezTo>
                  <a:cubicBezTo>
                    <a:pt x="653" y="1003"/>
                    <a:pt x="629" y="1014"/>
                    <a:pt x="601" y="1022"/>
                  </a:cubicBezTo>
                  <a:cubicBezTo>
                    <a:pt x="578" y="1029"/>
                    <a:pt x="553" y="1032"/>
                    <a:pt x="526" y="1033"/>
                  </a:cubicBezTo>
                  <a:cubicBezTo>
                    <a:pt x="525" y="1033"/>
                    <a:pt x="523" y="1033"/>
                    <a:pt x="522" y="1033"/>
                  </a:cubicBezTo>
                  <a:cubicBezTo>
                    <a:pt x="457" y="1033"/>
                    <a:pt x="385" y="1004"/>
                    <a:pt x="328" y="957"/>
                  </a:cubicBezTo>
                  <a:cubicBezTo>
                    <a:pt x="299" y="933"/>
                    <a:pt x="250" y="877"/>
                    <a:pt x="245" y="821"/>
                  </a:cubicBezTo>
                  <a:cubicBezTo>
                    <a:pt x="245" y="819"/>
                    <a:pt x="245" y="817"/>
                    <a:pt x="245" y="816"/>
                  </a:cubicBezTo>
                  <a:cubicBezTo>
                    <a:pt x="239" y="816"/>
                    <a:pt x="234" y="816"/>
                    <a:pt x="228" y="816"/>
                  </a:cubicBezTo>
                  <a:cubicBezTo>
                    <a:pt x="127" y="816"/>
                    <a:pt x="46" y="761"/>
                    <a:pt x="16" y="673"/>
                  </a:cubicBezTo>
                  <a:cubicBezTo>
                    <a:pt x="0" y="628"/>
                    <a:pt x="5" y="574"/>
                    <a:pt x="31" y="526"/>
                  </a:cubicBezTo>
                  <a:cubicBezTo>
                    <a:pt x="50" y="488"/>
                    <a:pt x="79" y="458"/>
                    <a:pt x="112" y="440"/>
                  </a:cubicBezTo>
                  <a:cubicBezTo>
                    <a:pt x="86" y="384"/>
                    <a:pt x="81" y="323"/>
                    <a:pt x="100" y="272"/>
                  </a:cubicBezTo>
                  <a:cubicBezTo>
                    <a:pt x="120" y="221"/>
                    <a:pt x="162" y="184"/>
                    <a:pt x="219" y="167"/>
                  </a:cubicBezTo>
                  <a:cubicBezTo>
                    <a:pt x="236" y="162"/>
                    <a:pt x="259" y="162"/>
                    <a:pt x="271" y="162"/>
                  </a:cubicBezTo>
                  <a:cubicBezTo>
                    <a:pt x="286" y="162"/>
                    <a:pt x="311" y="163"/>
                    <a:pt x="336" y="169"/>
                  </a:cubicBezTo>
                  <a:cubicBezTo>
                    <a:pt x="339" y="148"/>
                    <a:pt x="347" y="128"/>
                    <a:pt x="360" y="109"/>
                  </a:cubicBezTo>
                  <a:cubicBezTo>
                    <a:pt x="409" y="38"/>
                    <a:pt x="522" y="0"/>
                    <a:pt x="603" y="0"/>
                  </a:cubicBezTo>
                  <a:cubicBezTo>
                    <a:pt x="607" y="0"/>
                    <a:pt x="610" y="0"/>
                    <a:pt x="613" y="0"/>
                  </a:cubicBezTo>
                  <a:cubicBezTo>
                    <a:pt x="681" y="3"/>
                    <a:pt x="779" y="39"/>
                    <a:pt x="831" y="112"/>
                  </a:cubicBezTo>
                  <a:cubicBezTo>
                    <a:pt x="850" y="139"/>
                    <a:pt x="861" y="167"/>
                    <a:pt x="863" y="196"/>
                  </a:cubicBezTo>
                  <a:cubicBezTo>
                    <a:pt x="868" y="196"/>
                    <a:pt x="873" y="195"/>
                    <a:pt x="878" y="195"/>
                  </a:cubicBezTo>
                  <a:cubicBezTo>
                    <a:pt x="897" y="195"/>
                    <a:pt x="916" y="200"/>
                    <a:pt x="933" y="208"/>
                  </a:cubicBezTo>
                  <a:cubicBezTo>
                    <a:pt x="940" y="182"/>
                    <a:pt x="954" y="158"/>
                    <a:pt x="973" y="136"/>
                  </a:cubicBezTo>
                  <a:cubicBezTo>
                    <a:pt x="1040" y="60"/>
                    <a:pt x="1165" y="33"/>
                    <a:pt x="1251" y="33"/>
                  </a:cubicBezTo>
                  <a:cubicBezTo>
                    <a:pt x="1263" y="33"/>
                    <a:pt x="1275" y="34"/>
                    <a:pt x="1287" y="35"/>
                  </a:cubicBezTo>
                  <a:cubicBezTo>
                    <a:pt x="1360" y="42"/>
                    <a:pt x="1409" y="69"/>
                    <a:pt x="1455" y="129"/>
                  </a:cubicBezTo>
                  <a:cubicBezTo>
                    <a:pt x="1488" y="171"/>
                    <a:pt x="1508" y="212"/>
                    <a:pt x="1513" y="253"/>
                  </a:cubicBezTo>
                  <a:cubicBezTo>
                    <a:pt x="1571" y="260"/>
                    <a:pt x="1612" y="316"/>
                    <a:pt x="1619" y="370"/>
                  </a:cubicBezTo>
                  <a:cubicBezTo>
                    <a:pt x="1623" y="397"/>
                    <a:pt x="1618" y="423"/>
                    <a:pt x="1606" y="443"/>
                  </a:cubicBezTo>
                  <a:cubicBezTo>
                    <a:pt x="1610" y="447"/>
                    <a:pt x="1614" y="451"/>
                    <a:pt x="1618" y="456"/>
                  </a:cubicBezTo>
                  <a:cubicBezTo>
                    <a:pt x="1660" y="512"/>
                    <a:pt x="1658" y="624"/>
                    <a:pt x="1648" y="660"/>
                  </a:cubicBezTo>
                  <a:cubicBezTo>
                    <a:pt x="1628" y="731"/>
                    <a:pt x="1570" y="814"/>
                    <a:pt x="1408" y="814"/>
                  </a:cubicBezTo>
                  <a:cubicBezTo>
                    <a:pt x="1381" y="814"/>
                    <a:pt x="1351" y="812"/>
                    <a:pt x="1320" y="807"/>
                  </a:cubicBezTo>
                  <a:cubicBezTo>
                    <a:pt x="1288" y="919"/>
                    <a:pt x="1222" y="997"/>
                    <a:pt x="1122" y="1038"/>
                  </a:cubicBezTo>
                  <a:cubicBezTo>
                    <a:pt x="1062" y="1063"/>
                    <a:pt x="996" y="1077"/>
                    <a:pt x="929" y="1077"/>
                  </a:cubicBezTo>
                  <a:close/>
                </a:path>
              </a:pathLst>
            </a:custGeom>
            <a:solidFill>
              <a:srgbClr val="FFA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3" name="Freeform 423"/>
            <p:cNvSpPr>
              <a:spLocks noEditPoints="1"/>
            </p:cNvSpPr>
            <p:nvPr/>
          </p:nvSpPr>
          <p:spPr bwMode="auto">
            <a:xfrm>
              <a:off x="185242" y="1168053"/>
              <a:ext cx="6726238" cy="4318000"/>
            </a:xfrm>
            <a:custGeom>
              <a:avLst/>
              <a:gdLst>
                <a:gd name="T0" fmla="*/ 607 w 1587"/>
                <a:gd name="T1" fmla="*/ 941 h 1017"/>
                <a:gd name="T2" fmla="*/ 647 w 1587"/>
                <a:gd name="T3" fmla="*/ 905 h 1017"/>
                <a:gd name="T4" fmla="*/ 685 w 1587"/>
                <a:gd name="T5" fmla="*/ 947 h 1017"/>
                <a:gd name="T6" fmla="*/ 765 w 1587"/>
                <a:gd name="T7" fmla="*/ 989 h 1017"/>
                <a:gd name="T8" fmla="*/ 834 w 1587"/>
                <a:gd name="T9" fmla="*/ 1010 h 1017"/>
                <a:gd name="T10" fmla="*/ 941 w 1587"/>
                <a:gd name="T11" fmla="*/ 1009 h 1017"/>
                <a:gd name="T12" fmla="*/ 1003 w 1587"/>
                <a:gd name="T13" fmla="*/ 1001 h 1017"/>
                <a:gd name="T14" fmla="*/ 1070 w 1587"/>
                <a:gd name="T15" fmla="*/ 980 h 1017"/>
                <a:gd name="T16" fmla="*/ 1136 w 1587"/>
                <a:gd name="T17" fmla="*/ 940 h 1017"/>
                <a:gd name="T18" fmla="*/ 1202 w 1587"/>
                <a:gd name="T19" fmla="*/ 880 h 1017"/>
                <a:gd name="T20" fmla="*/ 1236 w 1587"/>
                <a:gd name="T21" fmla="*/ 815 h 1017"/>
                <a:gd name="T22" fmla="*/ 1288 w 1587"/>
                <a:gd name="T23" fmla="*/ 742 h 1017"/>
                <a:gd name="T24" fmla="*/ 1349 w 1587"/>
                <a:gd name="T25" fmla="*/ 751 h 1017"/>
                <a:gd name="T26" fmla="*/ 1421 w 1587"/>
                <a:gd name="T27" fmla="*/ 746 h 1017"/>
                <a:gd name="T28" fmla="*/ 1492 w 1587"/>
                <a:gd name="T29" fmla="*/ 725 h 1017"/>
                <a:gd name="T30" fmla="*/ 1562 w 1587"/>
                <a:gd name="T31" fmla="*/ 670 h 1017"/>
                <a:gd name="T32" fmla="*/ 1582 w 1587"/>
                <a:gd name="T33" fmla="*/ 583 h 1017"/>
                <a:gd name="T34" fmla="*/ 1581 w 1587"/>
                <a:gd name="T35" fmla="*/ 521 h 1017"/>
                <a:gd name="T36" fmla="*/ 1561 w 1587"/>
                <a:gd name="T37" fmla="*/ 451 h 1017"/>
                <a:gd name="T38" fmla="*/ 1496 w 1587"/>
                <a:gd name="T39" fmla="*/ 427 h 1017"/>
                <a:gd name="T40" fmla="*/ 1548 w 1587"/>
                <a:gd name="T41" fmla="*/ 358 h 1017"/>
                <a:gd name="T42" fmla="*/ 1537 w 1587"/>
                <a:gd name="T43" fmla="*/ 299 h 1017"/>
                <a:gd name="T44" fmla="*/ 1477 w 1587"/>
                <a:gd name="T45" fmla="*/ 259 h 1017"/>
                <a:gd name="T46" fmla="*/ 1448 w 1587"/>
                <a:gd name="T47" fmla="*/ 244 h 1017"/>
                <a:gd name="T48" fmla="*/ 1428 w 1587"/>
                <a:gd name="T49" fmla="*/ 175 h 1017"/>
                <a:gd name="T50" fmla="*/ 1384 w 1587"/>
                <a:gd name="T51" fmla="*/ 108 h 1017"/>
                <a:gd name="T52" fmla="*/ 1331 w 1587"/>
                <a:gd name="T53" fmla="*/ 59 h 1017"/>
                <a:gd name="T54" fmla="*/ 1243 w 1587"/>
                <a:gd name="T55" fmla="*/ 39 h 1017"/>
                <a:gd name="T56" fmla="*/ 1169 w 1587"/>
                <a:gd name="T57" fmla="*/ 41 h 1017"/>
                <a:gd name="T58" fmla="*/ 1080 w 1587"/>
                <a:gd name="T59" fmla="*/ 54 h 1017"/>
                <a:gd name="T60" fmla="*/ 1014 w 1587"/>
                <a:gd name="T61" fmla="*/ 85 h 1017"/>
                <a:gd name="T62" fmla="*/ 940 w 1587"/>
                <a:gd name="T63" fmla="*/ 160 h 1017"/>
                <a:gd name="T64" fmla="*/ 922 w 1587"/>
                <a:gd name="T65" fmla="*/ 219 h 1017"/>
                <a:gd name="T66" fmla="*/ 906 w 1587"/>
                <a:gd name="T67" fmla="*/ 219 h 1017"/>
                <a:gd name="T68" fmla="*/ 837 w 1587"/>
                <a:gd name="T69" fmla="*/ 198 h 1017"/>
                <a:gd name="T70" fmla="*/ 791 w 1587"/>
                <a:gd name="T71" fmla="*/ 166 h 1017"/>
                <a:gd name="T72" fmla="*/ 783 w 1587"/>
                <a:gd name="T73" fmla="*/ 122 h 1017"/>
                <a:gd name="T74" fmla="*/ 720 w 1587"/>
                <a:gd name="T75" fmla="*/ 58 h 1017"/>
                <a:gd name="T76" fmla="*/ 655 w 1587"/>
                <a:gd name="T77" fmla="*/ 23 h 1017"/>
                <a:gd name="T78" fmla="*/ 583 w 1587"/>
                <a:gd name="T79" fmla="*/ 1 h 1017"/>
                <a:gd name="T80" fmla="*/ 480 w 1587"/>
                <a:gd name="T81" fmla="*/ 19 h 1017"/>
                <a:gd name="T82" fmla="*/ 421 w 1587"/>
                <a:gd name="T83" fmla="*/ 39 h 1017"/>
                <a:gd name="T84" fmla="*/ 361 w 1587"/>
                <a:gd name="T85" fmla="*/ 80 h 1017"/>
                <a:gd name="T86" fmla="*/ 332 w 1587"/>
                <a:gd name="T87" fmla="*/ 162 h 1017"/>
                <a:gd name="T88" fmla="*/ 334 w 1587"/>
                <a:gd name="T89" fmla="*/ 194 h 1017"/>
                <a:gd name="T90" fmla="*/ 269 w 1587"/>
                <a:gd name="T91" fmla="*/ 164 h 1017"/>
                <a:gd name="T92" fmla="*/ 195 w 1587"/>
                <a:gd name="T93" fmla="*/ 170 h 1017"/>
                <a:gd name="T94" fmla="*/ 116 w 1587"/>
                <a:gd name="T95" fmla="*/ 211 h 1017"/>
                <a:gd name="T96" fmla="*/ 87 w 1587"/>
                <a:gd name="T97" fmla="*/ 278 h 1017"/>
                <a:gd name="T98" fmla="*/ 101 w 1587"/>
                <a:gd name="T99" fmla="*/ 382 h 1017"/>
                <a:gd name="T100" fmla="*/ 118 w 1587"/>
                <a:gd name="T101" fmla="*/ 421 h 1017"/>
                <a:gd name="T102" fmla="*/ 57 w 1587"/>
                <a:gd name="T103" fmla="*/ 460 h 1017"/>
                <a:gd name="T104" fmla="*/ 18 w 1587"/>
                <a:gd name="T105" fmla="*/ 521 h 1017"/>
                <a:gd name="T106" fmla="*/ 2 w 1587"/>
                <a:gd name="T107" fmla="*/ 599 h 1017"/>
                <a:gd name="T108" fmla="*/ 23 w 1587"/>
                <a:gd name="T109" fmla="*/ 668 h 1017"/>
                <a:gd name="T110" fmla="*/ 91 w 1587"/>
                <a:gd name="T111" fmla="*/ 726 h 1017"/>
                <a:gd name="T112" fmla="*/ 161 w 1587"/>
                <a:gd name="T113" fmla="*/ 749 h 1017"/>
                <a:gd name="T114" fmla="*/ 250 w 1587"/>
                <a:gd name="T115" fmla="*/ 749 h 1017"/>
                <a:gd name="T116" fmla="*/ 253 w 1587"/>
                <a:gd name="T117" fmla="*/ 824 h 1017"/>
                <a:gd name="T118" fmla="*/ 286 w 1587"/>
                <a:gd name="T119" fmla="*/ 876 h 1017"/>
                <a:gd name="T120" fmla="*/ 340 w 1587"/>
                <a:gd name="T121" fmla="*/ 925 h 1017"/>
                <a:gd name="T122" fmla="*/ 423 w 1587"/>
                <a:gd name="T123" fmla="*/ 959 h 1017"/>
                <a:gd name="T124" fmla="*/ 485 w 1587"/>
                <a:gd name="T125" fmla="*/ 97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7" h="1017">
                  <a:moveTo>
                    <a:pt x="555" y="958"/>
                  </a:moveTo>
                  <a:cubicBezTo>
                    <a:pt x="550" y="960"/>
                    <a:pt x="545" y="961"/>
                    <a:pt x="540" y="962"/>
                  </a:cubicBezTo>
                  <a:cubicBezTo>
                    <a:pt x="539" y="962"/>
                    <a:pt x="538" y="963"/>
                    <a:pt x="539" y="965"/>
                  </a:cubicBezTo>
                  <a:cubicBezTo>
                    <a:pt x="539" y="966"/>
                    <a:pt x="540" y="967"/>
                    <a:pt x="542" y="967"/>
                  </a:cubicBezTo>
                  <a:cubicBezTo>
                    <a:pt x="546" y="966"/>
                    <a:pt x="551" y="965"/>
                    <a:pt x="556" y="963"/>
                  </a:cubicBezTo>
                  <a:cubicBezTo>
                    <a:pt x="558" y="963"/>
                    <a:pt x="558" y="961"/>
                    <a:pt x="558" y="960"/>
                  </a:cubicBezTo>
                  <a:cubicBezTo>
                    <a:pt x="558" y="959"/>
                    <a:pt x="556" y="958"/>
                    <a:pt x="555" y="958"/>
                  </a:cubicBezTo>
                  <a:close/>
                  <a:moveTo>
                    <a:pt x="578" y="950"/>
                  </a:moveTo>
                  <a:cubicBezTo>
                    <a:pt x="573" y="952"/>
                    <a:pt x="569" y="954"/>
                    <a:pt x="564" y="956"/>
                  </a:cubicBezTo>
                  <a:cubicBezTo>
                    <a:pt x="563" y="956"/>
                    <a:pt x="562" y="957"/>
                    <a:pt x="563" y="959"/>
                  </a:cubicBezTo>
                  <a:cubicBezTo>
                    <a:pt x="563" y="960"/>
                    <a:pt x="564" y="961"/>
                    <a:pt x="566" y="960"/>
                  </a:cubicBezTo>
                  <a:cubicBezTo>
                    <a:pt x="571" y="959"/>
                    <a:pt x="575" y="957"/>
                    <a:pt x="580" y="955"/>
                  </a:cubicBezTo>
                  <a:cubicBezTo>
                    <a:pt x="581" y="955"/>
                    <a:pt x="582" y="953"/>
                    <a:pt x="581" y="952"/>
                  </a:cubicBezTo>
                  <a:cubicBezTo>
                    <a:pt x="581" y="950"/>
                    <a:pt x="579" y="950"/>
                    <a:pt x="578" y="950"/>
                  </a:cubicBezTo>
                  <a:close/>
                  <a:moveTo>
                    <a:pt x="604" y="937"/>
                  </a:moveTo>
                  <a:cubicBezTo>
                    <a:pt x="600" y="940"/>
                    <a:pt x="596" y="942"/>
                    <a:pt x="591" y="944"/>
                  </a:cubicBezTo>
                  <a:cubicBezTo>
                    <a:pt x="590" y="945"/>
                    <a:pt x="590" y="946"/>
                    <a:pt x="590" y="948"/>
                  </a:cubicBezTo>
                  <a:cubicBezTo>
                    <a:pt x="591" y="949"/>
                    <a:pt x="593" y="949"/>
                    <a:pt x="594" y="949"/>
                  </a:cubicBezTo>
                  <a:cubicBezTo>
                    <a:pt x="598" y="946"/>
                    <a:pt x="603" y="944"/>
                    <a:pt x="607" y="941"/>
                  </a:cubicBezTo>
                  <a:cubicBezTo>
                    <a:pt x="608" y="940"/>
                    <a:pt x="608" y="939"/>
                    <a:pt x="608" y="938"/>
                  </a:cubicBezTo>
                  <a:cubicBezTo>
                    <a:pt x="607" y="937"/>
                    <a:pt x="605" y="936"/>
                    <a:pt x="604" y="937"/>
                  </a:cubicBezTo>
                  <a:close/>
                  <a:moveTo>
                    <a:pt x="628" y="919"/>
                  </a:moveTo>
                  <a:cubicBezTo>
                    <a:pt x="624" y="922"/>
                    <a:pt x="620" y="925"/>
                    <a:pt x="616" y="928"/>
                  </a:cubicBezTo>
                  <a:cubicBezTo>
                    <a:pt x="615" y="929"/>
                    <a:pt x="615" y="931"/>
                    <a:pt x="616" y="932"/>
                  </a:cubicBezTo>
                  <a:cubicBezTo>
                    <a:pt x="617" y="933"/>
                    <a:pt x="618" y="933"/>
                    <a:pt x="619" y="932"/>
                  </a:cubicBezTo>
                  <a:cubicBezTo>
                    <a:pt x="623" y="929"/>
                    <a:pt x="627" y="926"/>
                    <a:pt x="631" y="922"/>
                  </a:cubicBezTo>
                  <a:cubicBezTo>
                    <a:pt x="632" y="921"/>
                    <a:pt x="632" y="920"/>
                    <a:pt x="631" y="919"/>
                  </a:cubicBezTo>
                  <a:cubicBezTo>
                    <a:pt x="630" y="918"/>
                    <a:pt x="629" y="918"/>
                    <a:pt x="628" y="919"/>
                  </a:cubicBezTo>
                  <a:close/>
                  <a:moveTo>
                    <a:pt x="645" y="909"/>
                  </a:moveTo>
                  <a:cubicBezTo>
                    <a:pt x="645" y="908"/>
                    <a:pt x="646" y="906"/>
                    <a:pt x="647" y="905"/>
                  </a:cubicBezTo>
                  <a:cubicBezTo>
                    <a:pt x="647" y="904"/>
                    <a:pt x="647" y="903"/>
                    <a:pt x="647" y="903"/>
                  </a:cubicBezTo>
                  <a:cubicBezTo>
                    <a:pt x="647" y="902"/>
                    <a:pt x="647" y="901"/>
                    <a:pt x="646" y="901"/>
                  </a:cubicBezTo>
                  <a:cubicBezTo>
                    <a:pt x="646" y="901"/>
                    <a:pt x="645" y="900"/>
                    <a:pt x="644" y="901"/>
                  </a:cubicBezTo>
                  <a:cubicBezTo>
                    <a:pt x="644" y="901"/>
                    <a:pt x="643" y="901"/>
                    <a:pt x="643" y="902"/>
                  </a:cubicBezTo>
                  <a:cubicBezTo>
                    <a:pt x="641" y="904"/>
                    <a:pt x="639" y="906"/>
                    <a:pt x="638" y="908"/>
                  </a:cubicBezTo>
                  <a:cubicBezTo>
                    <a:pt x="637" y="909"/>
                    <a:pt x="637" y="911"/>
                    <a:pt x="638" y="912"/>
                  </a:cubicBezTo>
                  <a:cubicBezTo>
                    <a:pt x="639" y="913"/>
                    <a:pt x="641" y="912"/>
                    <a:pt x="641" y="911"/>
                  </a:cubicBezTo>
                  <a:cubicBezTo>
                    <a:pt x="643" y="909"/>
                    <a:pt x="645" y="907"/>
                    <a:pt x="647" y="905"/>
                  </a:cubicBezTo>
                  <a:cubicBezTo>
                    <a:pt x="648" y="903"/>
                    <a:pt x="647" y="902"/>
                    <a:pt x="646" y="901"/>
                  </a:cubicBezTo>
                  <a:cubicBezTo>
                    <a:pt x="645" y="900"/>
                    <a:pt x="644" y="900"/>
                    <a:pt x="643" y="902"/>
                  </a:cubicBezTo>
                  <a:cubicBezTo>
                    <a:pt x="641" y="904"/>
                    <a:pt x="640" y="906"/>
                    <a:pt x="640" y="909"/>
                  </a:cubicBezTo>
                  <a:cubicBezTo>
                    <a:pt x="640" y="910"/>
                    <a:pt x="641" y="911"/>
                    <a:pt x="642" y="912"/>
                  </a:cubicBezTo>
                  <a:cubicBezTo>
                    <a:pt x="644" y="912"/>
                    <a:pt x="645" y="911"/>
                    <a:pt x="645" y="909"/>
                  </a:cubicBezTo>
                  <a:close/>
                  <a:moveTo>
                    <a:pt x="660" y="931"/>
                  </a:moveTo>
                  <a:cubicBezTo>
                    <a:pt x="656" y="928"/>
                    <a:pt x="652" y="924"/>
                    <a:pt x="650" y="921"/>
                  </a:cubicBezTo>
                  <a:cubicBezTo>
                    <a:pt x="649" y="920"/>
                    <a:pt x="647" y="920"/>
                    <a:pt x="646" y="921"/>
                  </a:cubicBezTo>
                  <a:cubicBezTo>
                    <a:pt x="645" y="921"/>
                    <a:pt x="645" y="923"/>
                    <a:pt x="646" y="924"/>
                  </a:cubicBezTo>
                  <a:cubicBezTo>
                    <a:pt x="649" y="928"/>
                    <a:pt x="652" y="931"/>
                    <a:pt x="657" y="935"/>
                  </a:cubicBezTo>
                  <a:cubicBezTo>
                    <a:pt x="658" y="936"/>
                    <a:pt x="660" y="936"/>
                    <a:pt x="660" y="935"/>
                  </a:cubicBezTo>
                  <a:cubicBezTo>
                    <a:pt x="661" y="933"/>
                    <a:pt x="661" y="932"/>
                    <a:pt x="660" y="931"/>
                  </a:cubicBezTo>
                  <a:close/>
                  <a:moveTo>
                    <a:pt x="685" y="947"/>
                  </a:moveTo>
                  <a:cubicBezTo>
                    <a:pt x="680" y="945"/>
                    <a:pt x="676" y="942"/>
                    <a:pt x="672" y="940"/>
                  </a:cubicBezTo>
                  <a:cubicBezTo>
                    <a:pt x="671" y="939"/>
                    <a:pt x="669" y="939"/>
                    <a:pt x="669" y="940"/>
                  </a:cubicBezTo>
                  <a:cubicBezTo>
                    <a:pt x="668" y="941"/>
                    <a:pt x="668" y="943"/>
                    <a:pt x="669" y="944"/>
                  </a:cubicBezTo>
                  <a:cubicBezTo>
                    <a:pt x="673" y="946"/>
                    <a:pt x="678" y="949"/>
                    <a:pt x="682" y="952"/>
                  </a:cubicBezTo>
                  <a:cubicBezTo>
                    <a:pt x="684" y="952"/>
                    <a:pt x="685" y="952"/>
                    <a:pt x="686" y="951"/>
                  </a:cubicBezTo>
                  <a:cubicBezTo>
                    <a:pt x="686" y="950"/>
                    <a:pt x="686" y="948"/>
                    <a:pt x="685" y="947"/>
                  </a:cubicBezTo>
                  <a:close/>
                  <a:moveTo>
                    <a:pt x="711" y="961"/>
                  </a:moveTo>
                  <a:cubicBezTo>
                    <a:pt x="707" y="959"/>
                    <a:pt x="702" y="957"/>
                    <a:pt x="698" y="954"/>
                  </a:cubicBezTo>
                  <a:cubicBezTo>
                    <a:pt x="697" y="954"/>
                    <a:pt x="695" y="954"/>
                    <a:pt x="695" y="955"/>
                  </a:cubicBezTo>
                  <a:cubicBezTo>
                    <a:pt x="694" y="957"/>
                    <a:pt x="694" y="958"/>
                    <a:pt x="696" y="959"/>
                  </a:cubicBezTo>
                  <a:cubicBezTo>
                    <a:pt x="700" y="961"/>
                    <a:pt x="705" y="963"/>
                    <a:pt x="709" y="966"/>
                  </a:cubicBezTo>
                  <a:cubicBezTo>
                    <a:pt x="710" y="966"/>
                    <a:pt x="712" y="966"/>
                    <a:pt x="713" y="964"/>
                  </a:cubicBezTo>
                  <a:cubicBezTo>
                    <a:pt x="713" y="963"/>
                    <a:pt x="713" y="962"/>
                    <a:pt x="711" y="961"/>
                  </a:cubicBezTo>
                  <a:close/>
                  <a:moveTo>
                    <a:pt x="739" y="973"/>
                  </a:moveTo>
                  <a:cubicBezTo>
                    <a:pt x="734" y="971"/>
                    <a:pt x="730" y="969"/>
                    <a:pt x="725" y="967"/>
                  </a:cubicBezTo>
                  <a:cubicBezTo>
                    <a:pt x="724" y="967"/>
                    <a:pt x="722" y="967"/>
                    <a:pt x="722" y="969"/>
                  </a:cubicBezTo>
                  <a:cubicBezTo>
                    <a:pt x="721" y="970"/>
                    <a:pt x="722" y="971"/>
                    <a:pt x="723" y="972"/>
                  </a:cubicBezTo>
                  <a:cubicBezTo>
                    <a:pt x="727" y="974"/>
                    <a:pt x="732" y="976"/>
                    <a:pt x="737" y="978"/>
                  </a:cubicBezTo>
                  <a:cubicBezTo>
                    <a:pt x="738" y="979"/>
                    <a:pt x="739" y="978"/>
                    <a:pt x="740" y="977"/>
                  </a:cubicBezTo>
                  <a:cubicBezTo>
                    <a:pt x="741" y="975"/>
                    <a:pt x="740" y="974"/>
                    <a:pt x="739" y="973"/>
                  </a:cubicBezTo>
                  <a:close/>
                  <a:moveTo>
                    <a:pt x="766" y="985"/>
                  </a:moveTo>
                  <a:cubicBezTo>
                    <a:pt x="762" y="983"/>
                    <a:pt x="757" y="981"/>
                    <a:pt x="753" y="979"/>
                  </a:cubicBezTo>
                  <a:cubicBezTo>
                    <a:pt x="751" y="979"/>
                    <a:pt x="750" y="979"/>
                    <a:pt x="749" y="981"/>
                  </a:cubicBezTo>
                  <a:cubicBezTo>
                    <a:pt x="749" y="982"/>
                    <a:pt x="749" y="983"/>
                    <a:pt x="751" y="984"/>
                  </a:cubicBezTo>
                  <a:cubicBezTo>
                    <a:pt x="755" y="986"/>
                    <a:pt x="760" y="988"/>
                    <a:pt x="765" y="989"/>
                  </a:cubicBezTo>
                  <a:cubicBezTo>
                    <a:pt x="766" y="990"/>
                    <a:pt x="767" y="989"/>
                    <a:pt x="768" y="988"/>
                  </a:cubicBezTo>
                  <a:cubicBezTo>
                    <a:pt x="768" y="987"/>
                    <a:pt x="768" y="985"/>
                    <a:pt x="766" y="985"/>
                  </a:cubicBezTo>
                  <a:close/>
                  <a:moveTo>
                    <a:pt x="795" y="995"/>
                  </a:moveTo>
                  <a:cubicBezTo>
                    <a:pt x="790" y="994"/>
                    <a:pt x="785" y="992"/>
                    <a:pt x="780" y="990"/>
                  </a:cubicBezTo>
                  <a:cubicBezTo>
                    <a:pt x="779" y="990"/>
                    <a:pt x="778" y="990"/>
                    <a:pt x="777" y="992"/>
                  </a:cubicBezTo>
                  <a:cubicBezTo>
                    <a:pt x="777" y="993"/>
                    <a:pt x="777" y="994"/>
                    <a:pt x="779" y="995"/>
                  </a:cubicBezTo>
                  <a:cubicBezTo>
                    <a:pt x="784" y="997"/>
                    <a:pt x="788" y="998"/>
                    <a:pt x="793" y="1000"/>
                  </a:cubicBezTo>
                  <a:cubicBezTo>
                    <a:pt x="794" y="1000"/>
                    <a:pt x="796" y="1000"/>
                    <a:pt x="796" y="998"/>
                  </a:cubicBezTo>
                  <a:cubicBezTo>
                    <a:pt x="797" y="997"/>
                    <a:pt x="796" y="996"/>
                    <a:pt x="795" y="995"/>
                  </a:cubicBezTo>
                  <a:close/>
                  <a:moveTo>
                    <a:pt x="823" y="1005"/>
                  </a:moveTo>
                  <a:cubicBezTo>
                    <a:pt x="819" y="1004"/>
                    <a:pt x="814" y="1002"/>
                    <a:pt x="809" y="1000"/>
                  </a:cubicBezTo>
                  <a:cubicBezTo>
                    <a:pt x="807" y="1000"/>
                    <a:pt x="806" y="1000"/>
                    <a:pt x="806" y="1002"/>
                  </a:cubicBezTo>
                  <a:cubicBezTo>
                    <a:pt x="805" y="1003"/>
                    <a:pt x="806" y="1004"/>
                    <a:pt x="807" y="1005"/>
                  </a:cubicBezTo>
                  <a:cubicBezTo>
                    <a:pt x="813" y="1007"/>
                    <a:pt x="817" y="1008"/>
                    <a:pt x="822" y="1010"/>
                  </a:cubicBezTo>
                  <a:cubicBezTo>
                    <a:pt x="823" y="1010"/>
                    <a:pt x="824" y="1009"/>
                    <a:pt x="825" y="1008"/>
                  </a:cubicBezTo>
                  <a:cubicBezTo>
                    <a:pt x="825" y="1007"/>
                    <a:pt x="824" y="1005"/>
                    <a:pt x="823" y="1005"/>
                  </a:cubicBezTo>
                  <a:close/>
                  <a:moveTo>
                    <a:pt x="852" y="1010"/>
                  </a:moveTo>
                  <a:cubicBezTo>
                    <a:pt x="847" y="1009"/>
                    <a:pt x="842" y="1009"/>
                    <a:pt x="837" y="1008"/>
                  </a:cubicBezTo>
                  <a:cubicBezTo>
                    <a:pt x="836" y="1008"/>
                    <a:pt x="835" y="1009"/>
                    <a:pt x="834" y="1010"/>
                  </a:cubicBezTo>
                  <a:cubicBezTo>
                    <a:pt x="834" y="1012"/>
                    <a:pt x="835" y="1013"/>
                    <a:pt x="837" y="1013"/>
                  </a:cubicBezTo>
                  <a:cubicBezTo>
                    <a:pt x="842" y="1014"/>
                    <a:pt x="847" y="1014"/>
                    <a:pt x="852" y="1015"/>
                  </a:cubicBezTo>
                  <a:cubicBezTo>
                    <a:pt x="853" y="1015"/>
                    <a:pt x="854" y="1014"/>
                    <a:pt x="854" y="1012"/>
                  </a:cubicBezTo>
                  <a:cubicBezTo>
                    <a:pt x="854" y="1011"/>
                    <a:pt x="853" y="1010"/>
                    <a:pt x="852" y="1010"/>
                  </a:cubicBezTo>
                  <a:close/>
                  <a:moveTo>
                    <a:pt x="882" y="1011"/>
                  </a:moveTo>
                  <a:cubicBezTo>
                    <a:pt x="877" y="1011"/>
                    <a:pt x="872" y="1011"/>
                    <a:pt x="867" y="1011"/>
                  </a:cubicBezTo>
                  <a:cubicBezTo>
                    <a:pt x="866" y="1011"/>
                    <a:pt x="864" y="1012"/>
                    <a:pt x="864" y="1013"/>
                  </a:cubicBezTo>
                  <a:cubicBezTo>
                    <a:pt x="864" y="1015"/>
                    <a:pt x="865" y="1016"/>
                    <a:pt x="867" y="1016"/>
                  </a:cubicBezTo>
                  <a:cubicBezTo>
                    <a:pt x="872" y="1016"/>
                    <a:pt x="877" y="1016"/>
                    <a:pt x="882" y="1016"/>
                  </a:cubicBezTo>
                  <a:cubicBezTo>
                    <a:pt x="883" y="1016"/>
                    <a:pt x="884" y="1015"/>
                    <a:pt x="884" y="1014"/>
                  </a:cubicBezTo>
                  <a:cubicBezTo>
                    <a:pt x="884" y="1013"/>
                    <a:pt x="883" y="1011"/>
                    <a:pt x="882" y="1011"/>
                  </a:cubicBezTo>
                  <a:close/>
                  <a:moveTo>
                    <a:pt x="912" y="1011"/>
                  </a:moveTo>
                  <a:cubicBezTo>
                    <a:pt x="907" y="1011"/>
                    <a:pt x="902" y="1011"/>
                    <a:pt x="897" y="1012"/>
                  </a:cubicBezTo>
                  <a:cubicBezTo>
                    <a:pt x="895" y="1012"/>
                    <a:pt x="894" y="1013"/>
                    <a:pt x="894" y="1014"/>
                  </a:cubicBezTo>
                  <a:cubicBezTo>
                    <a:pt x="894" y="1015"/>
                    <a:pt x="895" y="1017"/>
                    <a:pt x="897" y="1017"/>
                  </a:cubicBezTo>
                  <a:cubicBezTo>
                    <a:pt x="902" y="1016"/>
                    <a:pt x="907" y="1016"/>
                    <a:pt x="912" y="1016"/>
                  </a:cubicBezTo>
                  <a:cubicBezTo>
                    <a:pt x="913" y="1016"/>
                    <a:pt x="914" y="1015"/>
                    <a:pt x="914" y="1014"/>
                  </a:cubicBezTo>
                  <a:cubicBezTo>
                    <a:pt x="914" y="1012"/>
                    <a:pt x="913" y="1011"/>
                    <a:pt x="912" y="1011"/>
                  </a:cubicBezTo>
                  <a:close/>
                  <a:moveTo>
                    <a:pt x="941" y="1009"/>
                  </a:moveTo>
                  <a:cubicBezTo>
                    <a:pt x="936" y="1009"/>
                    <a:pt x="932" y="1010"/>
                    <a:pt x="927" y="1010"/>
                  </a:cubicBezTo>
                  <a:cubicBezTo>
                    <a:pt x="925" y="1010"/>
                    <a:pt x="924" y="1012"/>
                    <a:pt x="924" y="1013"/>
                  </a:cubicBezTo>
                  <a:cubicBezTo>
                    <a:pt x="924" y="1014"/>
                    <a:pt x="926" y="1015"/>
                    <a:pt x="927" y="1015"/>
                  </a:cubicBezTo>
                  <a:cubicBezTo>
                    <a:pt x="932" y="1015"/>
                    <a:pt x="937" y="1014"/>
                    <a:pt x="942" y="1014"/>
                  </a:cubicBezTo>
                  <a:cubicBezTo>
                    <a:pt x="943" y="1014"/>
                    <a:pt x="944" y="1013"/>
                    <a:pt x="944" y="1011"/>
                  </a:cubicBezTo>
                  <a:cubicBezTo>
                    <a:pt x="944" y="1010"/>
                    <a:pt x="943" y="1009"/>
                    <a:pt x="941" y="1009"/>
                  </a:cubicBezTo>
                  <a:close/>
                  <a:moveTo>
                    <a:pt x="971" y="1005"/>
                  </a:moveTo>
                  <a:cubicBezTo>
                    <a:pt x="966" y="1006"/>
                    <a:pt x="961" y="1006"/>
                    <a:pt x="956" y="1007"/>
                  </a:cubicBezTo>
                  <a:cubicBezTo>
                    <a:pt x="955" y="1007"/>
                    <a:pt x="954" y="1009"/>
                    <a:pt x="954" y="1010"/>
                  </a:cubicBezTo>
                  <a:cubicBezTo>
                    <a:pt x="954" y="1011"/>
                    <a:pt x="956" y="1012"/>
                    <a:pt x="957" y="1012"/>
                  </a:cubicBezTo>
                  <a:cubicBezTo>
                    <a:pt x="962" y="1011"/>
                    <a:pt x="967" y="1011"/>
                    <a:pt x="972" y="1010"/>
                  </a:cubicBezTo>
                  <a:cubicBezTo>
                    <a:pt x="973" y="1010"/>
                    <a:pt x="974" y="1008"/>
                    <a:pt x="974" y="1007"/>
                  </a:cubicBezTo>
                  <a:cubicBezTo>
                    <a:pt x="974" y="1006"/>
                    <a:pt x="972" y="1005"/>
                    <a:pt x="971" y="1005"/>
                  </a:cubicBezTo>
                  <a:close/>
                  <a:moveTo>
                    <a:pt x="1000" y="999"/>
                  </a:moveTo>
                  <a:cubicBezTo>
                    <a:pt x="995" y="1000"/>
                    <a:pt x="991" y="1001"/>
                    <a:pt x="986" y="1002"/>
                  </a:cubicBezTo>
                  <a:cubicBezTo>
                    <a:pt x="984" y="1002"/>
                    <a:pt x="983" y="1004"/>
                    <a:pt x="984" y="1005"/>
                  </a:cubicBezTo>
                  <a:cubicBezTo>
                    <a:pt x="984" y="1006"/>
                    <a:pt x="985" y="1007"/>
                    <a:pt x="987" y="1007"/>
                  </a:cubicBezTo>
                  <a:cubicBezTo>
                    <a:pt x="992" y="1006"/>
                    <a:pt x="997" y="1005"/>
                    <a:pt x="1001" y="1004"/>
                  </a:cubicBezTo>
                  <a:cubicBezTo>
                    <a:pt x="1003" y="1004"/>
                    <a:pt x="1004" y="1002"/>
                    <a:pt x="1003" y="1001"/>
                  </a:cubicBezTo>
                  <a:cubicBezTo>
                    <a:pt x="1003" y="1000"/>
                    <a:pt x="1002" y="999"/>
                    <a:pt x="1000" y="999"/>
                  </a:cubicBezTo>
                  <a:close/>
                  <a:moveTo>
                    <a:pt x="1029" y="991"/>
                  </a:moveTo>
                  <a:cubicBezTo>
                    <a:pt x="1024" y="993"/>
                    <a:pt x="1020" y="994"/>
                    <a:pt x="1015" y="995"/>
                  </a:cubicBezTo>
                  <a:cubicBezTo>
                    <a:pt x="1013" y="996"/>
                    <a:pt x="1013" y="997"/>
                    <a:pt x="1013" y="998"/>
                  </a:cubicBezTo>
                  <a:cubicBezTo>
                    <a:pt x="1013" y="1000"/>
                    <a:pt x="1015" y="1001"/>
                    <a:pt x="1016" y="1000"/>
                  </a:cubicBezTo>
                  <a:cubicBezTo>
                    <a:pt x="1021" y="999"/>
                    <a:pt x="1026" y="998"/>
                    <a:pt x="1031" y="996"/>
                  </a:cubicBezTo>
                  <a:cubicBezTo>
                    <a:pt x="1032" y="996"/>
                    <a:pt x="1033" y="994"/>
                    <a:pt x="1032" y="993"/>
                  </a:cubicBezTo>
                  <a:cubicBezTo>
                    <a:pt x="1032" y="992"/>
                    <a:pt x="1030" y="991"/>
                    <a:pt x="1029" y="991"/>
                  </a:cubicBezTo>
                  <a:close/>
                  <a:moveTo>
                    <a:pt x="1057" y="982"/>
                  </a:moveTo>
                  <a:cubicBezTo>
                    <a:pt x="1053" y="983"/>
                    <a:pt x="1048" y="985"/>
                    <a:pt x="1043" y="987"/>
                  </a:cubicBezTo>
                  <a:cubicBezTo>
                    <a:pt x="1042" y="987"/>
                    <a:pt x="1041" y="989"/>
                    <a:pt x="1042" y="990"/>
                  </a:cubicBezTo>
                  <a:cubicBezTo>
                    <a:pt x="1042" y="991"/>
                    <a:pt x="1044" y="992"/>
                    <a:pt x="1045" y="991"/>
                  </a:cubicBezTo>
                  <a:cubicBezTo>
                    <a:pt x="1050" y="990"/>
                    <a:pt x="1054" y="988"/>
                    <a:pt x="1059" y="986"/>
                  </a:cubicBezTo>
                  <a:cubicBezTo>
                    <a:pt x="1060" y="986"/>
                    <a:pt x="1061" y="984"/>
                    <a:pt x="1061" y="983"/>
                  </a:cubicBezTo>
                  <a:cubicBezTo>
                    <a:pt x="1060" y="982"/>
                    <a:pt x="1059" y="981"/>
                    <a:pt x="1057" y="982"/>
                  </a:cubicBezTo>
                  <a:close/>
                  <a:moveTo>
                    <a:pt x="1085" y="970"/>
                  </a:moveTo>
                  <a:cubicBezTo>
                    <a:pt x="1080" y="972"/>
                    <a:pt x="1076" y="974"/>
                    <a:pt x="1072" y="976"/>
                  </a:cubicBezTo>
                  <a:cubicBezTo>
                    <a:pt x="1071" y="976"/>
                    <a:pt x="1071" y="976"/>
                    <a:pt x="1071" y="976"/>
                  </a:cubicBezTo>
                  <a:cubicBezTo>
                    <a:pt x="1070" y="977"/>
                    <a:pt x="1069" y="978"/>
                    <a:pt x="1070" y="980"/>
                  </a:cubicBezTo>
                  <a:cubicBezTo>
                    <a:pt x="1070" y="981"/>
                    <a:pt x="1072" y="981"/>
                    <a:pt x="1073" y="981"/>
                  </a:cubicBezTo>
                  <a:cubicBezTo>
                    <a:pt x="1073" y="981"/>
                    <a:pt x="1073" y="981"/>
                    <a:pt x="1073" y="981"/>
                  </a:cubicBezTo>
                  <a:cubicBezTo>
                    <a:pt x="1078" y="979"/>
                    <a:pt x="1083" y="977"/>
                    <a:pt x="1087" y="975"/>
                  </a:cubicBezTo>
                  <a:cubicBezTo>
                    <a:pt x="1088" y="974"/>
                    <a:pt x="1089" y="973"/>
                    <a:pt x="1088" y="971"/>
                  </a:cubicBezTo>
                  <a:cubicBezTo>
                    <a:pt x="1088" y="970"/>
                    <a:pt x="1086" y="970"/>
                    <a:pt x="1085" y="970"/>
                  </a:cubicBezTo>
                  <a:close/>
                  <a:moveTo>
                    <a:pt x="1111" y="956"/>
                  </a:moveTo>
                  <a:cubicBezTo>
                    <a:pt x="1107" y="959"/>
                    <a:pt x="1103" y="961"/>
                    <a:pt x="1098" y="964"/>
                  </a:cubicBezTo>
                  <a:cubicBezTo>
                    <a:pt x="1097" y="964"/>
                    <a:pt x="1096" y="966"/>
                    <a:pt x="1097" y="967"/>
                  </a:cubicBezTo>
                  <a:cubicBezTo>
                    <a:pt x="1098" y="968"/>
                    <a:pt x="1099" y="969"/>
                    <a:pt x="1100" y="968"/>
                  </a:cubicBezTo>
                  <a:cubicBezTo>
                    <a:pt x="1105" y="966"/>
                    <a:pt x="1109" y="963"/>
                    <a:pt x="1114" y="961"/>
                  </a:cubicBezTo>
                  <a:cubicBezTo>
                    <a:pt x="1115" y="960"/>
                    <a:pt x="1115" y="958"/>
                    <a:pt x="1114" y="957"/>
                  </a:cubicBezTo>
                  <a:cubicBezTo>
                    <a:pt x="1114" y="956"/>
                    <a:pt x="1112" y="956"/>
                    <a:pt x="1111" y="956"/>
                  </a:cubicBezTo>
                  <a:close/>
                  <a:moveTo>
                    <a:pt x="1136" y="940"/>
                  </a:moveTo>
                  <a:cubicBezTo>
                    <a:pt x="1132" y="943"/>
                    <a:pt x="1128" y="946"/>
                    <a:pt x="1124" y="948"/>
                  </a:cubicBezTo>
                  <a:cubicBezTo>
                    <a:pt x="1123" y="949"/>
                    <a:pt x="1122" y="951"/>
                    <a:pt x="1123" y="952"/>
                  </a:cubicBezTo>
                  <a:cubicBezTo>
                    <a:pt x="1124" y="953"/>
                    <a:pt x="1125" y="953"/>
                    <a:pt x="1126" y="953"/>
                  </a:cubicBezTo>
                  <a:cubicBezTo>
                    <a:pt x="1131" y="950"/>
                    <a:pt x="1135" y="947"/>
                    <a:pt x="1139" y="944"/>
                  </a:cubicBezTo>
                  <a:cubicBezTo>
                    <a:pt x="1140" y="943"/>
                    <a:pt x="1140" y="942"/>
                    <a:pt x="1139" y="940"/>
                  </a:cubicBezTo>
                  <a:cubicBezTo>
                    <a:pt x="1139" y="939"/>
                    <a:pt x="1137" y="939"/>
                    <a:pt x="1136" y="940"/>
                  </a:cubicBezTo>
                  <a:close/>
                  <a:moveTo>
                    <a:pt x="1159" y="921"/>
                  </a:moveTo>
                  <a:cubicBezTo>
                    <a:pt x="1155" y="924"/>
                    <a:pt x="1151" y="928"/>
                    <a:pt x="1148" y="931"/>
                  </a:cubicBezTo>
                  <a:cubicBezTo>
                    <a:pt x="1147" y="932"/>
                    <a:pt x="1146" y="933"/>
                    <a:pt x="1147" y="934"/>
                  </a:cubicBezTo>
                  <a:cubicBezTo>
                    <a:pt x="1148" y="935"/>
                    <a:pt x="1150" y="935"/>
                    <a:pt x="1151" y="935"/>
                  </a:cubicBezTo>
                  <a:cubicBezTo>
                    <a:pt x="1155" y="931"/>
                    <a:pt x="1158" y="928"/>
                    <a:pt x="1162" y="925"/>
                  </a:cubicBezTo>
                  <a:cubicBezTo>
                    <a:pt x="1163" y="924"/>
                    <a:pt x="1163" y="922"/>
                    <a:pt x="1162" y="921"/>
                  </a:cubicBezTo>
                  <a:cubicBezTo>
                    <a:pt x="1161" y="920"/>
                    <a:pt x="1160" y="920"/>
                    <a:pt x="1159" y="921"/>
                  </a:cubicBezTo>
                  <a:close/>
                  <a:moveTo>
                    <a:pt x="1180" y="900"/>
                  </a:moveTo>
                  <a:cubicBezTo>
                    <a:pt x="1176" y="904"/>
                    <a:pt x="1173" y="907"/>
                    <a:pt x="1169" y="911"/>
                  </a:cubicBezTo>
                  <a:cubicBezTo>
                    <a:pt x="1169" y="912"/>
                    <a:pt x="1169" y="913"/>
                    <a:pt x="1170" y="914"/>
                  </a:cubicBezTo>
                  <a:cubicBezTo>
                    <a:pt x="1170" y="915"/>
                    <a:pt x="1172" y="915"/>
                    <a:pt x="1173" y="914"/>
                  </a:cubicBezTo>
                  <a:cubicBezTo>
                    <a:pt x="1177" y="911"/>
                    <a:pt x="1180" y="907"/>
                    <a:pt x="1183" y="903"/>
                  </a:cubicBezTo>
                  <a:cubicBezTo>
                    <a:pt x="1184" y="902"/>
                    <a:pt x="1184" y="901"/>
                    <a:pt x="1183" y="900"/>
                  </a:cubicBezTo>
                  <a:cubicBezTo>
                    <a:pt x="1182" y="899"/>
                    <a:pt x="1181" y="899"/>
                    <a:pt x="1180" y="900"/>
                  </a:cubicBezTo>
                  <a:close/>
                  <a:moveTo>
                    <a:pt x="1198" y="877"/>
                  </a:moveTo>
                  <a:cubicBezTo>
                    <a:pt x="1195" y="881"/>
                    <a:pt x="1192" y="885"/>
                    <a:pt x="1189" y="888"/>
                  </a:cubicBezTo>
                  <a:cubicBezTo>
                    <a:pt x="1188" y="890"/>
                    <a:pt x="1189" y="891"/>
                    <a:pt x="1190" y="892"/>
                  </a:cubicBezTo>
                  <a:cubicBezTo>
                    <a:pt x="1191" y="893"/>
                    <a:pt x="1192" y="893"/>
                    <a:pt x="1193" y="892"/>
                  </a:cubicBezTo>
                  <a:cubicBezTo>
                    <a:pt x="1196" y="888"/>
                    <a:pt x="1199" y="884"/>
                    <a:pt x="1202" y="880"/>
                  </a:cubicBezTo>
                  <a:cubicBezTo>
                    <a:pt x="1203" y="878"/>
                    <a:pt x="1203" y="877"/>
                    <a:pt x="1202" y="876"/>
                  </a:cubicBezTo>
                  <a:cubicBezTo>
                    <a:pt x="1201" y="875"/>
                    <a:pt x="1199" y="876"/>
                    <a:pt x="1198" y="877"/>
                  </a:cubicBezTo>
                  <a:close/>
                  <a:moveTo>
                    <a:pt x="1214" y="852"/>
                  </a:moveTo>
                  <a:cubicBezTo>
                    <a:pt x="1212" y="856"/>
                    <a:pt x="1209" y="860"/>
                    <a:pt x="1207" y="864"/>
                  </a:cubicBezTo>
                  <a:cubicBezTo>
                    <a:pt x="1206" y="865"/>
                    <a:pt x="1206" y="867"/>
                    <a:pt x="1207" y="868"/>
                  </a:cubicBezTo>
                  <a:cubicBezTo>
                    <a:pt x="1208" y="869"/>
                    <a:pt x="1210" y="868"/>
                    <a:pt x="1211" y="867"/>
                  </a:cubicBezTo>
                  <a:cubicBezTo>
                    <a:pt x="1213" y="863"/>
                    <a:pt x="1216" y="859"/>
                    <a:pt x="1219" y="854"/>
                  </a:cubicBezTo>
                  <a:cubicBezTo>
                    <a:pt x="1219" y="853"/>
                    <a:pt x="1219" y="851"/>
                    <a:pt x="1218" y="851"/>
                  </a:cubicBezTo>
                  <a:cubicBezTo>
                    <a:pt x="1217" y="850"/>
                    <a:pt x="1215" y="850"/>
                    <a:pt x="1214" y="852"/>
                  </a:cubicBezTo>
                  <a:close/>
                  <a:moveTo>
                    <a:pt x="1228" y="825"/>
                  </a:moveTo>
                  <a:cubicBezTo>
                    <a:pt x="1226" y="830"/>
                    <a:pt x="1224" y="834"/>
                    <a:pt x="1222" y="839"/>
                  </a:cubicBezTo>
                  <a:cubicBezTo>
                    <a:pt x="1221" y="840"/>
                    <a:pt x="1221" y="841"/>
                    <a:pt x="1223" y="842"/>
                  </a:cubicBezTo>
                  <a:cubicBezTo>
                    <a:pt x="1224" y="843"/>
                    <a:pt x="1225" y="842"/>
                    <a:pt x="1226" y="841"/>
                  </a:cubicBezTo>
                  <a:cubicBezTo>
                    <a:pt x="1228" y="836"/>
                    <a:pt x="1231" y="832"/>
                    <a:pt x="1233" y="827"/>
                  </a:cubicBezTo>
                  <a:cubicBezTo>
                    <a:pt x="1233" y="826"/>
                    <a:pt x="1233" y="825"/>
                    <a:pt x="1231" y="824"/>
                  </a:cubicBezTo>
                  <a:cubicBezTo>
                    <a:pt x="1230" y="823"/>
                    <a:pt x="1229" y="824"/>
                    <a:pt x="1228" y="825"/>
                  </a:cubicBezTo>
                  <a:close/>
                  <a:moveTo>
                    <a:pt x="1240" y="798"/>
                  </a:moveTo>
                  <a:cubicBezTo>
                    <a:pt x="1238" y="802"/>
                    <a:pt x="1236" y="807"/>
                    <a:pt x="1234" y="812"/>
                  </a:cubicBezTo>
                  <a:cubicBezTo>
                    <a:pt x="1234" y="813"/>
                    <a:pt x="1234" y="814"/>
                    <a:pt x="1236" y="815"/>
                  </a:cubicBezTo>
                  <a:cubicBezTo>
                    <a:pt x="1237" y="815"/>
                    <a:pt x="1238" y="815"/>
                    <a:pt x="1239" y="814"/>
                  </a:cubicBezTo>
                  <a:cubicBezTo>
                    <a:pt x="1241" y="809"/>
                    <a:pt x="1243" y="804"/>
                    <a:pt x="1244" y="800"/>
                  </a:cubicBezTo>
                  <a:cubicBezTo>
                    <a:pt x="1245" y="798"/>
                    <a:pt x="1244" y="797"/>
                    <a:pt x="1243" y="796"/>
                  </a:cubicBezTo>
                  <a:cubicBezTo>
                    <a:pt x="1242" y="796"/>
                    <a:pt x="1240" y="796"/>
                    <a:pt x="1240" y="798"/>
                  </a:cubicBezTo>
                  <a:close/>
                  <a:moveTo>
                    <a:pt x="1249" y="769"/>
                  </a:moveTo>
                  <a:cubicBezTo>
                    <a:pt x="1248" y="774"/>
                    <a:pt x="1246" y="779"/>
                    <a:pt x="1245" y="784"/>
                  </a:cubicBezTo>
                  <a:cubicBezTo>
                    <a:pt x="1244" y="785"/>
                    <a:pt x="1245" y="786"/>
                    <a:pt x="1246" y="787"/>
                  </a:cubicBezTo>
                  <a:cubicBezTo>
                    <a:pt x="1247" y="787"/>
                    <a:pt x="1249" y="787"/>
                    <a:pt x="1249" y="785"/>
                  </a:cubicBezTo>
                  <a:cubicBezTo>
                    <a:pt x="1251" y="781"/>
                    <a:pt x="1252" y="776"/>
                    <a:pt x="1254" y="771"/>
                  </a:cubicBezTo>
                  <a:cubicBezTo>
                    <a:pt x="1254" y="770"/>
                    <a:pt x="1253" y="768"/>
                    <a:pt x="1252" y="768"/>
                  </a:cubicBezTo>
                  <a:cubicBezTo>
                    <a:pt x="1251" y="767"/>
                    <a:pt x="1249" y="768"/>
                    <a:pt x="1249" y="769"/>
                  </a:cubicBezTo>
                  <a:close/>
                  <a:moveTo>
                    <a:pt x="1256" y="741"/>
                  </a:moveTo>
                  <a:cubicBezTo>
                    <a:pt x="1255" y="745"/>
                    <a:pt x="1254" y="750"/>
                    <a:pt x="1253" y="755"/>
                  </a:cubicBezTo>
                  <a:cubicBezTo>
                    <a:pt x="1253" y="756"/>
                    <a:pt x="1253" y="758"/>
                    <a:pt x="1255" y="758"/>
                  </a:cubicBezTo>
                  <a:cubicBezTo>
                    <a:pt x="1256" y="758"/>
                    <a:pt x="1257" y="758"/>
                    <a:pt x="1258" y="756"/>
                  </a:cubicBezTo>
                  <a:cubicBezTo>
                    <a:pt x="1259" y="751"/>
                    <a:pt x="1260" y="747"/>
                    <a:pt x="1261" y="742"/>
                  </a:cubicBezTo>
                  <a:cubicBezTo>
                    <a:pt x="1262" y="740"/>
                    <a:pt x="1261" y="739"/>
                    <a:pt x="1259" y="739"/>
                  </a:cubicBezTo>
                  <a:cubicBezTo>
                    <a:pt x="1258" y="738"/>
                    <a:pt x="1257" y="739"/>
                    <a:pt x="1256" y="741"/>
                  </a:cubicBezTo>
                  <a:close/>
                  <a:moveTo>
                    <a:pt x="1288" y="742"/>
                  </a:moveTo>
                  <a:cubicBezTo>
                    <a:pt x="1283" y="742"/>
                    <a:pt x="1278" y="741"/>
                    <a:pt x="1273" y="740"/>
                  </a:cubicBezTo>
                  <a:cubicBezTo>
                    <a:pt x="1272" y="740"/>
                    <a:pt x="1270" y="741"/>
                    <a:pt x="1270" y="742"/>
                  </a:cubicBezTo>
                  <a:cubicBezTo>
                    <a:pt x="1270" y="743"/>
                    <a:pt x="1271" y="745"/>
                    <a:pt x="1272" y="745"/>
                  </a:cubicBezTo>
                  <a:cubicBezTo>
                    <a:pt x="1277" y="746"/>
                    <a:pt x="1282" y="747"/>
                    <a:pt x="1287" y="747"/>
                  </a:cubicBezTo>
                  <a:cubicBezTo>
                    <a:pt x="1288" y="748"/>
                    <a:pt x="1290" y="747"/>
                    <a:pt x="1290" y="745"/>
                  </a:cubicBezTo>
                  <a:cubicBezTo>
                    <a:pt x="1290" y="744"/>
                    <a:pt x="1289" y="743"/>
                    <a:pt x="1288" y="742"/>
                  </a:cubicBezTo>
                  <a:close/>
                  <a:moveTo>
                    <a:pt x="1317" y="746"/>
                  </a:moveTo>
                  <a:cubicBezTo>
                    <a:pt x="1312" y="746"/>
                    <a:pt x="1307" y="745"/>
                    <a:pt x="1302" y="745"/>
                  </a:cubicBezTo>
                  <a:cubicBezTo>
                    <a:pt x="1301" y="744"/>
                    <a:pt x="1300" y="745"/>
                    <a:pt x="1300" y="747"/>
                  </a:cubicBezTo>
                  <a:cubicBezTo>
                    <a:pt x="1299" y="748"/>
                    <a:pt x="1300" y="749"/>
                    <a:pt x="1302" y="750"/>
                  </a:cubicBezTo>
                  <a:cubicBezTo>
                    <a:pt x="1307" y="750"/>
                    <a:pt x="1312" y="751"/>
                    <a:pt x="1317" y="751"/>
                  </a:cubicBezTo>
                  <a:cubicBezTo>
                    <a:pt x="1318" y="752"/>
                    <a:pt x="1319" y="751"/>
                    <a:pt x="1320" y="749"/>
                  </a:cubicBezTo>
                  <a:cubicBezTo>
                    <a:pt x="1320" y="748"/>
                    <a:pt x="1319" y="747"/>
                    <a:pt x="1317" y="746"/>
                  </a:cubicBezTo>
                  <a:close/>
                  <a:moveTo>
                    <a:pt x="1347" y="749"/>
                  </a:moveTo>
                  <a:cubicBezTo>
                    <a:pt x="1342" y="749"/>
                    <a:pt x="1337" y="748"/>
                    <a:pt x="1332" y="748"/>
                  </a:cubicBezTo>
                  <a:cubicBezTo>
                    <a:pt x="1331" y="748"/>
                    <a:pt x="1330" y="749"/>
                    <a:pt x="1329" y="750"/>
                  </a:cubicBezTo>
                  <a:cubicBezTo>
                    <a:pt x="1329" y="751"/>
                    <a:pt x="1330" y="753"/>
                    <a:pt x="1332" y="753"/>
                  </a:cubicBezTo>
                  <a:cubicBezTo>
                    <a:pt x="1337" y="753"/>
                    <a:pt x="1342" y="754"/>
                    <a:pt x="1347" y="754"/>
                  </a:cubicBezTo>
                  <a:cubicBezTo>
                    <a:pt x="1348" y="754"/>
                    <a:pt x="1349" y="753"/>
                    <a:pt x="1349" y="751"/>
                  </a:cubicBezTo>
                  <a:cubicBezTo>
                    <a:pt x="1350" y="750"/>
                    <a:pt x="1348" y="749"/>
                    <a:pt x="1347" y="749"/>
                  </a:cubicBezTo>
                  <a:close/>
                  <a:moveTo>
                    <a:pt x="1377" y="749"/>
                  </a:moveTo>
                  <a:cubicBezTo>
                    <a:pt x="1375" y="749"/>
                    <a:pt x="1373" y="749"/>
                    <a:pt x="1371" y="749"/>
                  </a:cubicBezTo>
                  <a:cubicBezTo>
                    <a:pt x="1368" y="749"/>
                    <a:pt x="1365" y="749"/>
                    <a:pt x="1362" y="749"/>
                  </a:cubicBezTo>
                  <a:cubicBezTo>
                    <a:pt x="1361" y="749"/>
                    <a:pt x="1359" y="750"/>
                    <a:pt x="1359" y="752"/>
                  </a:cubicBezTo>
                  <a:cubicBezTo>
                    <a:pt x="1359" y="753"/>
                    <a:pt x="1361" y="754"/>
                    <a:pt x="1362" y="754"/>
                  </a:cubicBezTo>
                  <a:cubicBezTo>
                    <a:pt x="1365" y="754"/>
                    <a:pt x="1368" y="754"/>
                    <a:pt x="1371" y="754"/>
                  </a:cubicBezTo>
                  <a:cubicBezTo>
                    <a:pt x="1373" y="754"/>
                    <a:pt x="1375" y="754"/>
                    <a:pt x="1377" y="754"/>
                  </a:cubicBezTo>
                  <a:cubicBezTo>
                    <a:pt x="1378" y="754"/>
                    <a:pt x="1379" y="753"/>
                    <a:pt x="1379" y="752"/>
                  </a:cubicBezTo>
                  <a:cubicBezTo>
                    <a:pt x="1379" y="751"/>
                    <a:pt x="1378" y="749"/>
                    <a:pt x="1377" y="749"/>
                  </a:cubicBezTo>
                  <a:close/>
                  <a:moveTo>
                    <a:pt x="1407" y="748"/>
                  </a:moveTo>
                  <a:cubicBezTo>
                    <a:pt x="1402" y="748"/>
                    <a:pt x="1397" y="749"/>
                    <a:pt x="1392" y="749"/>
                  </a:cubicBezTo>
                  <a:cubicBezTo>
                    <a:pt x="1390" y="749"/>
                    <a:pt x="1389" y="750"/>
                    <a:pt x="1389" y="752"/>
                  </a:cubicBezTo>
                  <a:cubicBezTo>
                    <a:pt x="1389" y="753"/>
                    <a:pt x="1391" y="754"/>
                    <a:pt x="1392" y="754"/>
                  </a:cubicBezTo>
                  <a:cubicBezTo>
                    <a:pt x="1397" y="754"/>
                    <a:pt x="1402" y="753"/>
                    <a:pt x="1407" y="753"/>
                  </a:cubicBezTo>
                  <a:cubicBezTo>
                    <a:pt x="1408" y="753"/>
                    <a:pt x="1410" y="752"/>
                    <a:pt x="1409" y="750"/>
                  </a:cubicBezTo>
                  <a:cubicBezTo>
                    <a:pt x="1409" y="749"/>
                    <a:pt x="1408" y="748"/>
                    <a:pt x="1407" y="748"/>
                  </a:cubicBezTo>
                  <a:close/>
                  <a:moveTo>
                    <a:pt x="1436" y="744"/>
                  </a:moveTo>
                  <a:cubicBezTo>
                    <a:pt x="1431" y="745"/>
                    <a:pt x="1426" y="745"/>
                    <a:pt x="1421" y="746"/>
                  </a:cubicBezTo>
                  <a:cubicBezTo>
                    <a:pt x="1420" y="746"/>
                    <a:pt x="1419" y="748"/>
                    <a:pt x="1419" y="749"/>
                  </a:cubicBezTo>
                  <a:cubicBezTo>
                    <a:pt x="1420" y="750"/>
                    <a:pt x="1421" y="751"/>
                    <a:pt x="1422" y="751"/>
                  </a:cubicBezTo>
                  <a:cubicBezTo>
                    <a:pt x="1427" y="750"/>
                    <a:pt x="1432" y="750"/>
                    <a:pt x="1437" y="749"/>
                  </a:cubicBezTo>
                  <a:cubicBezTo>
                    <a:pt x="1438" y="748"/>
                    <a:pt x="1439" y="747"/>
                    <a:pt x="1439" y="746"/>
                  </a:cubicBezTo>
                  <a:cubicBezTo>
                    <a:pt x="1439" y="744"/>
                    <a:pt x="1437" y="743"/>
                    <a:pt x="1436" y="744"/>
                  </a:cubicBezTo>
                  <a:close/>
                  <a:moveTo>
                    <a:pt x="1465" y="736"/>
                  </a:moveTo>
                  <a:cubicBezTo>
                    <a:pt x="1460" y="738"/>
                    <a:pt x="1455" y="739"/>
                    <a:pt x="1451" y="740"/>
                  </a:cubicBezTo>
                  <a:cubicBezTo>
                    <a:pt x="1449" y="741"/>
                    <a:pt x="1448" y="742"/>
                    <a:pt x="1449" y="744"/>
                  </a:cubicBezTo>
                  <a:cubicBezTo>
                    <a:pt x="1449" y="745"/>
                    <a:pt x="1451" y="746"/>
                    <a:pt x="1452" y="745"/>
                  </a:cubicBezTo>
                  <a:cubicBezTo>
                    <a:pt x="1457" y="744"/>
                    <a:pt x="1462" y="743"/>
                    <a:pt x="1466" y="741"/>
                  </a:cubicBezTo>
                  <a:cubicBezTo>
                    <a:pt x="1468" y="741"/>
                    <a:pt x="1468" y="739"/>
                    <a:pt x="1468" y="738"/>
                  </a:cubicBezTo>
                  <a:cubicBezTo>
                    <a:pt x="1468" y="737"/>
                    <a:pt x="1466" y="736"/>
                    <a:pt x="1465" y="736"/>
                  </a:cubicBezTo>
                  <a:close/>
                  <a:moveTo>
                    <a:pt x="1492" y="725"/>
                  </a:moveTo>
                  <a:cubicBezTo>
                    <a:pt x="1488" y="728"/>
                    <a:pt x="1483" y="730"/>
                    <a:pt x="1479" y="731"/>
                  </a:cubicBezTo>
                  <a:cubicBezTo>
                    <a:pt x="1478" y="732"/>
                    <a:pt x="1477" y="733"/>
                    <a:pt x="1477" y="735"/>
                  </a:cubicBezTo>
                  <a:cubicBezTo>
                    <a:pt x="1478" y="736"/>
                    <a:pt x="1479" y="737"/>
                    <a:pt x="1481" y="736"/>
                  </a:cubicBezTo>
                  <a:cubicBezTo>
                    <a:pt x="1485" y="734"/>
                    <a:pt x="1490" y="732"/>
                    <a:pt x="1495" y="730"/>
                  </a:cubicBezTo>
                  <a:cubicBezTo>
                    <a:pt x="1496" y="729"/>
                    <a:pt x="1496" y="728"/>
                    <a:pt x="1496" y="726"/>
                  </a:cubicBezTo>
                  <a:cubicBezTo>
                    <a:pt x="1495" y="725"/>
                    <a:pt x="1494" y="725"/>
                    <a:pt x="1492" y="725"/>
                  </a:cubicBezTo>
                  <a:close/>
                  <a:moveTo>
                    <a:pt x="1518" y="710"/>
                  </a:moveTo>
                  <a:cubicBezTo>
                    <a:pt x="1514" y="713"/>
                    <a:pt x="1509" y="716"/>
                    <a:pt x="1505" y="718"/>
                  </a:cubicBezTo>
                  <a:cubicBezTo>
                    <a:pt x="1504" y="719"/>
                    <a:pt x="1504" y="720"/>
                    <a:pt x="1504" y="722"/>
                  </a:cubicBezTo>
                  <a:cubicBezTo>
                    <a:pt x="1505" y="723"/>
                    <a:pt x="1507" y="723"/>
                    <a:pt x="1508" y="723"/>
                  </a:cubicBezTo>
                  <a:cubicBezTo>
                    <a:pt x="1512" y="720"/>
                    <a:pt x="1516" y="717"/>
                    <a:pt x="1521" y="714"/>
                  </a:cubicBezTo>
                  <a:cubicBezTo>
                    <a:pt x="1522" y="713"/>
                    <a:pt x="1522" y="712"/>
                    <a:pt x="1521" y="711"/>
                  </a:cubicBezTo>
                  <a:cubicBezTo>
                    <a:pt x="1520" y="709"/>
                    <a:pt x="1519" y="709"/>
                    <a:pt x="1518" y="710"/>
                  </a:cubicBezTo>
                  <a:close/>
                  <a:moveTo>
                    <a:pt x="1539" y="690"/>
                  </a:moveTo>
                  <a:cubicBezTo>
                    <a:pt x="1536" y="694"/>
                    <a:pt x="1533" y="697"/>
                    <a:pt x="1529" y="701"/>
                  </a:cubicBezTo>
                  <a:cubicBezTo>
                    <a:pt x="1528" y="702"/>
                    <a:pt x="1528" y="703"/>
                    <a:pt x="1529" y="704"/>
                  </a:cubicBezTo>
                  <a:cubicBezTo>
                    <a:pt x="1530" y="705"/>
                    <a:pt x="1531" y="705"/>
                    <a:pt x="1532" y="704"/>
                  </a:cubicBezTo>
                  <a:cubicBezTo>
                    <a:pt x="1536" y="701"/>
                    <a:pt x="1540" y="698"/>
                    <a:pt x="1543" y="694"/>
                  </a:cubicBezTo>
                  <a:cubicBezTo>
                    <a:pt x="1544" y="693"/>
                    <a:pt x="1544" y="691"/>
                    <a:pt x="1543" y="690"/>
                  </a:cubicBezTo>
                  <a:cubicBezTo>
                    <a:pt x="1542" y="689"/>
                    <a:pt x="1540" y="689"/>
                    <a:pt x="1539" y="690"/>
                  </a:cubicBezTo>
                  <a:close/>
                  <a:moveTo>
                    <a:pt x="1557" y="667"/>
                  </a:moveTo>
                  <a:cubicBezTo>
                    <a:pt x="1555" y="671"/>
                    <a:pt x="1552" y="675"/>
                    <a:pt x="1549" y="679"/>
                  </a:cubicBezTo>
                  <a:cubicBezTo>
                    <a:pt x="1548" y="680"/>
                    <a:pt x="1548" y="682"/>
                    <a:pt x="1549" y="683"/>
                  </a:cubicBezTo>
                  <a:cubicBezTo>
                    <a:pt x="1551" y="683"/>
                    <a:pt x="1552" y="683"/>
                    <a:pt x="1553" y="682"/>
                  </a:cubicBezTo>
                  <a:cubicBezTo>
                    <a:pt x="1556" y="678"/>
                    <a:pt x="1559" y="674"/>
                    <a:pt x="1562" y="670"/>
                  </a:cubicBezTo>
                  <a:cubicBezTo>
                    <a:pt x="1562" y="668"/>
                    <a:pt x="1562" y="667"/>
                    <a:pt x="1561" y="666"/>
                  </a:cubicBezTo>
                  <a:cubicBezTo>
                    <a:pt x="1560" y="665"/>
                    <a:pt x="1558" y="666"/>
                    <a:pt x="1557" y="667"/>
                  </a:cubicBezTo>
                  <a:close/>
                  <a:moveTo>
                    <a:pt x="1570" y="641"/>
                  </a:moveTo>
                  <a:cubicBezTo>
                    <a:pt x="1569" y="645"/>
                    <a:pt x="1567" y="650"/>
                    <a:pt x="1564" y="654"/>
                  </a:cubicBezTo>
                  <a:cubicBezTo>
                    <a:pt x="1564" y="655"/>
                    <a:pt x="1564" y="657"/>
                    <a:pt x="1566" y="657"/>
                  </a:cubicBezTo>
                  <a:cubicBezTo>
                    <a:pt x="1567" y="658"/>
                    <a:pt x="1568" y="657"/>
                    <a:pt x="1569" y="656"/>
                  </a:cubicBezTo>
                  <a:cubicBezTo>
                    <a:pt x="1571" y="652"/>
                    <a:pt x="1573" y="647"/>
                    <a:pt x="1575" y="642"/>
                  </a:cubicBezTo>
                  <a:cubicBezTo>
                    <a:pt x="1576" y="641"/>
                    <a:pt x="1575" y="640"/>
                    <a:pt x="1574" y="639"/>
                  </a:cubicBezTo>
                  <a:cubicBezTo>
                    <a:pt x="1572" y="639"/>
                    <a:pt x="1571" y="639"/>
                    <a:pt x="1570" y="641"/>
                  </a:cubicBezTo>
                  <a:close/>
                  <a:moveTo>
                    <a:pt x="1579" y="612"/>
                  </a:moveTo>
                  <a:cubicBezTo>
                    <a:pt x="1578" y="616"/>
                    <a:pt x="1578" y="618"/>
                    <a:pt x="1577" y="621"/>
                  </a:cubicBezTo>
                  <a:cubicBezTo>
                    <a:pt x="1577" y="623"/>
                    <a:pt x="1576" y="625"/>
                    <a:pt x="1575" y="627"/>
                  </a:cubicBezTo>
                  <a:cubicBezTo>
                    <a:pt x="1575" y="628"/>
                    <a:pt x="1576" y="629"/>
                    <a:pt x="1577" y="630"/>
                  </a:cubicBezTo>
                  <a:cubicBezTo>
                    <a:pt x="1578" y="630"/>
                    <a:pt x="1580" y="629"/>
                    <a:pt x="1580" y="628"/>
                  </a:cubicBezTo>
                  <a:cubicBezTo>
                    <a:pt x="1581" y="626"/>
                    <a:pt x="1581" y="624"/>
                    <a:pt x="1582" y="622"/>
                  </a:cubicBezTo>
                  <a:cubicBezTo>
                    <a:pt x="1583" y="619"/>
                    <a:pt x="1583" y="617"/>
                    <a:pt x="1584" y="613"/>
                  </a:cubicBezTo>
                  <a:cubicBezTo>
                    <a:pt x="1584" y="612"/>
                    <a:pt x="1583" y="611"/>
                    <a:pt x="1582" y="610"/>
                  </a:cubicBezTo>
                  <a:cubicBezTo>
                    <a:pt x="1581" y="610"/>
                    <a:pt x="1579" y="611"/>
                    <a:pt x="1579" y="612"/>
                  </a:cubicBezTo>
                  <a:close/>
                  <a:moveTo>
                    <a:pt x="1582" y="583"/>
                  </a:moveTo>
                  <a:cubicBezTo>
                    <a:pt x="1581" y="588"/>
                    <a:pt x="1581" y="593"/>
                    <a:pt x="1581" y="598"/>
                  </a:cubicBezTo>
                  <a:cubicBezTo>
                    <a:pt x="1581" y="599"/>
                    <a:pt x="1582" y="600"/>
                    <a:pt x="1583" y="600"/>
                  </a:cubicBezTo>
                  <a:cubicBezTo>
                    <a:pt x="1584" y="601"/>
                    <a:pt x="1586" y="600"/>
                    <a:pt x="1586" y="598"/>
                  </a:cubicBezTo>
                  <a:cubicBezTo>
                    <a:pt x="1586" y="593"/>
                    <a:pt x="1586" y="588"/>
                    <a:pt x="1587" y="583"/>
                  </a:cubicBezTo>
                  <a:cubicBezTo>
                    <a:pt x="1587" y="582"/>
                    <a:pt x="1586" y="580"/>
                    <a:pt x="1584" y="580"/>
                  </a:cubicBezTo>
                  <a:cubicBezTo>
                    <a:pt x="1583" y="580"/>
                    <a:pt x="1582" y="581"/>
                    <a:pt x="1582" y="583"/>
                  </a:cubicBezTo>
                  <a:close/>
                  <a:moveTo>
                    <a:pt x="1581" y="553"/>
                  </a:moveTo>
                  <a:cubicBezTo>
                    <a:pt x="1582" y="558"/>
                    <a:pt x="1582" y="563"/>
                    <a:pt x="1582" y="568"/>
                  </a:cubicBezTo>
                  <a:cubicBezTo>
                    <a:pt x="1582" y="569"/>
                    <a:pt x="1583" y="570"/>
                    <a:pt x="1584" y="570"/>
                  </a:cubicBezTo>
                  <a:cubicBezTo>
                    <a:pt x="1586" y="570"/>
                    <a:pt x="1587" y="569"/>
                    <a:pt x="1587" y="568"/>
                  </a:cubicBezTo>
                  <a:cubicBezTo>
                    <a:pt x="1587" y="563"/>
                    <a:pt x="1587" y="558"/>
                    <a:pt x="1586" y="553"/>
                  </a:cubicBezTo>
                  <a:cubicBezTo>
                    <a:pt x="1586" y="551"/>
                    <a:pt x="1585" y="550"/>
                    <a:pt x="1584" y="550"/>
                  </a:cubicBezTo>
                  <a:cubicBezTo>
                    <a:pt x="1582" y="551"/>
                    <a:pt x="1581" y="552"/>
                    <a:pt x="1581" y="553"/>
                  </a:cubicBezTo>
                  <a:close/>
                  <a:moveTo>
                    <a:pt x="1579" y="523"/>
                  </a:moveTo>
                  <a:cubicBezTo>
                    <a:pt x="1579" y="528"/>
                    <a:pt x="1580" y="533"/>
                    <a:pt x="1580" y="538"/>
                  </a:cubicBezTo>
                  <a:cubicBezTo>
                    <a:pt x="1580" y="540"/>
                    <a:pt x="1582" y="541"/>
                    <a:pt x="1583" y="540"/>
                  </a:cubicBezTo>
                  <a:cubicBezTo>
                    <a:pt x="1584" y="540"/>
                    <a:pt x="1585" y="539"/>
                    <a:pt x="1585" y="538"/>
                  </a:cubicBezTo>
                  <a:cubicBezTo>
                    <a:pt x="1585" y="533"/>
                    <a:pt x="1584" y="528"/>
                    <a:pt x="1584" y="523"/>
                  </a:cubicBezTo>
                  <a:cubicBezTo>
                    <a:pt x="1583" y="521"/>
                    <a:pt x="1582" y="520"/>
                    <a:pt x="1581" y="521"/>
                  </a:cubicBezTo>
                  <a:cubicBezTo>
                    <a:pt x="1579" y="521"/>
                    <a:pt x="1578" y="522"/>
                    <a:pt x="1579" y="523"/>
                  </a:cubicBezTo>
                  <a:close/>
                  <a:moveTo>
                    <a:pt x="1573" y="494"/>
                  </a:moveTo>
                  <a:cubicBezTo>
                    <a:pt x="1574" y="499"/>
                    <a:pt x="1575" y="504"/>
                    <a:pt x="1576" y="509"/>
                  </a:cubicBezTo>
                  <a:cubicBezTo>
                    <a:pt x="1577" y="510"/>
                    <a:pt x="1578" y="511"/>
                    <a:pt x="1579" y="511"/>
                  </a:cubicBezTo>
                  <a:cubicBezTo>
                    <a:pt x="1581" y="510"/>
                    <a:pt x="1581" y="509"/>
                    <a:pt x="1581" y="508"/>
                  </a:cubicBezTo>
                  <a:cubicBezTo>
                    <a:pt x="1580" y="503"/>
                    <a:pt x="1579" y="498"/>
                    <a:pt x="1578" y="493"/>
                  </a:cubicBezTo>
                  <a:cubicBezTo>
                    <a:pt x="1578" y="492"/>
                    <a:pt x="1576" y="491"/>
                    <a:pt x="1575" y="491"/>
                  </a:cubicBezTo>
                  <a:cubicBezTo>
                    <a:pt x="1574" y="491"/>
                    <a:pt x="1573" y="493"/>
                    <a:pt x="1573" y="494"/>
                  </a:cubicBezTo>
                  <a:close/>
                  <a:moveTo>
                    <a:pt x="1564" y="466"/>
                  </a:moveTo>
                  <a:cubicBezTo>
                    <a:pt x="1566" y="471"/>
                    <a:pt x="1567" y="475"/>
                    <a:pt x="1569" y="480"/>
                  </a:cubicBezTo>
                  <a:cubicBezTo>
                    <a:pt x="1569" y="481"/>
                    <a:pt x="1571" y="482"/>
                    <a:pt x="1572" y="482"/>
                  </a:cubicBezTo>
                  <a:cubicBezTo>
                    <a:pt x="1573" y="481"/>
                    <a:pt x="1574" y="480"/>
                    <a:pt x="1574" y="478"/>
                  </a:cubicBezTo>
                  <a:cubicBezTo>
                    <a:pt x="1572" y="473"/>
                    <a:pt x="1570" y="469"/>
                    <a:pt x="1568" y="464"/>
                  </a:cubicBezTo>
                  <a:cubicBezTo>
                    <a:pt x="1568" y="463"/>
                    <a:pt x="1566" y="462"/>
                    <a:pt x="1565" y="463"/>
                  </a:cubicBezTo>
                  <a:cubicBezTo>
                    <a:pt x="1564" y="463"/>
                    <a:pt x="1563" y="465"/>
                    <a:pt x="1564" y="466"/>
                  </a:cubicBezTo>
                  <a:close/>
                  <a:moveTo>
                    <a:pt x="1548" y="442"/>
                  </a:moveTo>
                  <a:cubicBezTo>
                    <a:pt x="1551" y="445"/>
                    <a:pt x="1554" y="449"/>
                    <a:pt x="1557" y="453"/>
                  </a:cubicBezTo>
                  <a:cubicBezTo>
                    <a:pt x="1557" y="454"/>
                    <a:pt x="1559" y="455"/>
                    <a:pt x="1560" y="454"/>
                  </a:cubicBezTo>
                  <a:cubicBezTo>
                    <a:pt x="1561" y="453"/>
                    <a:pt x="1562" y="452"/>
                    <a:pt x="1561" y="451"/>
                  </a:cubicBezTo>
                  <a:cubicBezTo>
                    <a:pt x="1558" y="446"/>
                    <a:pt x="1555" y="442"/>
                    <a:pt x="1552" y="438"/>
                  </a:cubicBezTo>
                  <a:cubicBezTo>
                    <a:pt x="1551" y="437"/>
                    <a:pt x="1549" y="437"/>
                    <a:pt x="1548" y="438"/>
                  </a:cubicBezTo>
                  <a:cubicBezTo>
                    <a:pt x="1547" y="439"/>
                    <a:pt x="1547" y="441"/>
                    <a:pt x="1548" y="442"/>
                  </a:cubicBezTo>
                  <a:close/>
                  <a:moveTo>
                    <a:pt x="1524" y="428"/>
                  </a:moveTo>
                  <a:cubicBezTo>
                    <a:pt x="1529" y="429"/>
                    <a:pt x="1533" y="430"/>
                    <a:pt x="1537" y="433"/>
                  </a:cubicBezTo>
                  <a:cubicBezTo>
                    <a:pt x="1538" y="433"/>
                    <a:pt x="1540" y="433"/>
                    <a:pt x="1540" y="432"/>
                  </a:cubicBezTo>
                  <a:cubicBezTo>
                    <a:pt x="1541" y="431"/>
                    <a:pt x="1541" y="429"/>
                    <a:pt x="1540" y="428"/>
                  </a:cubicBezTo>
                  <a:cubicBezTo>
                    <a:pt x="1535" y="426"/>
                    <a:pt x="1530" y="424"/>
                    <a:pt x="1525" y="423"/>
                  </a:cubicBezTo>
                  <a:cubicBezTo>
                    <a:pt x="1524" y="422"/>
                    <a:pt x="1522" y="423"/>
                    <a:pt x="1522" y="425"/>
                  </a:cubicBezTo>
                  <a:cubicBezTo>
                    <a:pt x="1522" y="426"/>
                    <a:pt x="1523" y="427"/>
                    <a:pt x="1524" y="428"/>
                  </a:cubicBezTo>
                  <a:close/>
                  <a:moveTo>
                    <a:pt x="1501" y="423"/>
                  </a:moveTo>
                  <a:cubicBezTo>
                    <a:pt x="1500" y="423"/>
                    <a:pt x="1499" y="424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3" y="428"/>
                    <a:pt x="1506" y="427"/>
                    <a:pt x="1510" y="427"/>
                  </a:cubicBezTo>
                  <a:cubicBezTo>
                    <a:pt x="1511" y="427"/>
                    <a:pt x="1512" y="425"/>
                    <a:pt x="1512" y="424"/>
                  </a:cubicBezTo>
                  <a:cubicBezTo>
                    <a:pt x="1512" y="423"/>
                    <a:pt x="1511" y="422"/>
                    <a:pt x="1509" y="422"/>
                  </a:cubicBezTo>
                  <a:cubicBezTo>
                    <a:pt x="1506" y="422"/>
                    <a:pt x="1502" y="423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0" y="428"/>
                    <a:pt x="1501" y="428"/>
                    <a:pt x="1502" y="428"/>
                  </a:cubicBezTo>
                  <a:cubicBezTo>
                    <a:pt x="1504" y="427"/>
                    <a:pt x="1504" y="426"/>
                    <a:pt x="1504" y="425"/>
                  </a:cubicBezTo>
                  <a:cubicBezTo>
                    <a:pt x="1504" y="423"/>
                    <a:pt x="1502" y="423"/>
                    <a:pt x="1501" y="423"/>
                  </a:cubicBezTo>
                  <a:close/>
                  <a:moveTo>
                    <a:pt x="1526" y="409"/>
                  </a:moveTo>
                  <a:cubicBezTo>
                    <a:pt x="1523" y="412"/>
                    <a:pt x="1519" y="415"/>
                    <a:pt x="1514" y="417"/>
                  </a:cubicBezTo>
                  <a:cubicBezTo>
                    <a:pt x="1513" y="418"/>
                    <a:pt x="1513" y="420"/>
                    <a:pt x="1513" y="421"/>
                  </a:cubicBezTo>
                  <a:cubicBezTo>
                    <a:pt x="1514" y="422"/>
                    <a:pt x="1515" y="422"/>
                    <a:pt x="1517" y="422"/>
                  </a:cubicBezTo>
                  <a:cubicBezTo>
                    <a:pt x="1521" y="419"/>
                    <a:pt x="1526" y="416"/>
                    <a:pt x="1529" y="413"/>
                  </a:cubicBezTo>
                  <a:cubicBezTo>
                    <a:pt x="1531" y="412"/>
                    <a:pt x="1531" y="411"/>
                    <a:pt x="1530" y="410"/>
                  </a:cubicBezTo>
                  <a:cubicBezTo>
                    <a:pt x="1529" y="409"/>
                    <a:pt x="1527" y="408"/>
                    <a:pt x="1526" y="409"/>
                  </a:cubicBezTo>
                  <a:close/>
                  <a:moveTo>
                    <a:pt x="1543" y="386"/>
                  </a:moveTo>
                  <a:cubicBezTo>
                    <a:pt x="1541" y="391"/>
                    <a:pt x="1539" y="395"/>
                    <a:pt x="1536" y="399"/>
                  </a:cubicBezTo>
                  <a:cubicBezTo>
                    <a:pt x="1535" y="400"/>
                    <a:pt x="1535" y="401"/>
                    <a:pt x="1537" y="402"/>
                  </a:cubicBezTo>
                  <a:cubicBezTo>
                    <a:pt x="1538" y="403"/>
                    <a:pt x="1539" y="403"/>
                    <a:pt x="1540" y="402"/>
                  </a:cubicBezTo>
                  <a:cubicBezTo>
                    <a:pt x="1543" y="397"/>
                    <a:pt x="1546" y="393"/>
                    <a:pt x="1548" y="388"/>
                  </a:cubicBezTo>
                  <a:cubicBezTo>
                    <a:pt x="1548" y="387"/>
                    <a:pt x="1547" y="385"/>
                    <a:pt x="1546" y="385"/>
                  </a:cubicBezTo>
                  <a:cubicBezTo>
                    <a:pt x="1545" y="384"/>
                    <a:pt x="1543" y="385"/>
                    <a:pt x="1543" y="386"/>
                  </a:cubicBezTo>
                  <a:close/>
                  <a:moveTo>
                    <a:pt x="1548" y="358"/>
                  </a:moveTo>
                  <a:cubicBezTo>
                    <a:pt x="1548" y="363"/>
                    <a:pt x="1548" y="368"/>
                    <a:pt x="1547" y="372"/>
                  </a:cubicBezTo>
                  <a:cubicBezTo>
                    <a:pt x="1547" y="374"/>
                    <a:pt x="1548" y="375"/>
                    <a:pt x="1549" y="375"/>
                  </a:cubicBezTo>
                  <a:cubicBezTo>
                    <a:pt x="1550" y="375"/>
                    <a:pt x="1552" y="375"/>
                    <a:pt x="1552" y="373"/>
                  </a:cubicBezTo>
                  <a:cubicBezTo>
                    <a:pt x="1552" y="373"/>
                    <a:pt x="1552" y="373"/>
                    <a:pt x="1552" y="373"/>
                  </a:cubicBezTo>
                  <a:cubicBezTo>
                    <a:pt x="1553" y="368"/>
                    <a:pt x="1553" y="363"/>
                    <a:pt x="1553" y="358"/>
                  </a:cubicBezTo>
                  <a:cubicBezTo>
                    <a:pt x="1553" y="356"/>
                    <a:pt x="1552" y="355"/>
                    <a:pt x="1551" y="355"/>
                  </a:cubicBezTo>
                  <a:cubicBezTo>
                    <a:pt x="1549" y="355"/>
                    <a:pt x="1548" y="356"/>
                    <a:pt x="1548" y="358"/>
                  </a:cubicBezTo>
                  <a:close/>
                  <a:moveTo>
                    <a:pt x="1544" y="329"/>
                  </a:moveTo>
                  <a:cubicBezTo>
                    <a:pt x="1546" y="334"/>
                    <a:pt x="1547" y="338"/>
                    <a:pt x="1547" y="343"/>
                  </a:cubicBezTo>
                  <a:cubicBezTo>
                    <a:pt x="1547" y="345"/>
                    <a:pt x="1549" y="346"/>
                    <a:pt x="1550" y="345"/>
                  </a:cubicBezTo>
                  <a:cubicBezTo>
                    <a:pt x="1551" y="345"/>
                    <a:pt x="1552" y="344"/>
                    <a:pt x="1552" y="343"/>
                  </a:cubicBezTo>
                  <a:cubicBezTo>
                    <a:pt x="1551" y="337"/>
                    <a:pt x="1550" y="332"/>
                    <a:pt x="1549" y="328"/>
                  </a:cubicBezTo>
                  <a:cubicBezTo>
                    <a:pt x="1549" y="326"/>
                    <a:pt x="1547" y="325"/>
                    <a:pt x="1546" y="326"/>
                  </a:cubicBezTo>
                  <a:cubicBezTo>
                    <a:pt x="1545" y="326"/>
                    <a:pt x="1544" y="328"/>
                    <a:pt x="1544" y="329"/>
                  </a:cubicBezTo>
                  <a:close/>
                  <a:moveTo>
                    <a:pt x="1533" y="302"/>
                  </a:moveTo>
                  <a:cubicBezTo>
                    <a:pt x="1535" y="306"/>
                    <a:pt x="1537" y="311"/>
                    <a:pt x="1539" y="315"/>
                  </a:cubicBezTo>
                  <a:cubicBezTo>
                    <a:pt x="1540" y="316"/>
                    <a:pt x="1541" y="317"/>
                    <a:pt x="1542" y="316"/>
                  </a:cubicBezTo>
                  <a:cubicBezTo>
                    <a:pt x="1544" y="316"/>
                    <a:pt x="1544" y="314"/>
                    <a:pt x="1544" y="313"/>
                  </a:cubicBezTo>
                  <a:cubicBezTo>
                    <a:pt x="1542" y="308"/>
                    <a:pt x="1539" y="304"/>
                    <a:pt x="1537" y="299"/>
                  </a:cubicBezTo>
                  <a:cubicBezTo>
                    <a:pt x="1536" y="298"/>
                    <a:pt x="1535" y="298"/>
                    <a:pt x="1533" y="299"/>
                  </a:cubicBezTo>
                  <a:cubicBezTo>
                    <a:pt x="1532" y="299"/>
                    <a:pt x="1532" y="301"/>
                    <a:pt x="1533" y="302"/>
                  </a:cubicBezTo>
                  <a:close/>
                  <a:moveTo>
                    <a:pt x="1514" y="279"/>
                  </a:moveTo>
                  <a:cubicBezTo>
                    <a:pt x="1518" y="282"/>
                    <a:pt x="1521" y="286"/>
                    <a:pt x="1524" y="290"/>
                  </a:cubicBezTo>
                  <a:cubicBezTo>
                    <a:pt x="1525" y="291"/>
                    <a:pt x="1527" y="291"/>
                    <a:pt x="1528" y="290"/>
                  </a:cubicBezTo>
                  <a:cubicBezTo>
                    <a:pt x="1529" y="289"/>
                    <a:pt x="1529" y="288"/>
                    <a:pt x="1528" y="287"/>
                  </a:cubicBezTo>
                  <a:cubicBezTo>
                    <a:pt x="1525" y="283"/>
                    <a:pt x="1522" y="279"/>
                    <a:pt x="1518" y="275"/>
                  </a:cubicBezTo>
                  <a:cubicBezTo>
                    <a:pt x="1517" y="275"/>
                    <a:pt x="1515" y="275"/>
                    <a:pt x="1514" y="276"/>
                  </a:cubicBezTo>
                  <a:cubicBezTo>
                    <a:pt x="1513" y="277"/>
                    <a:pt x="1513" y="278"/>
                    <a:pt x="1514" y="279"/>
                  </a:cubicBezTo>
                  <a:close/>
                  <a:moveTo>
                    <a:pt x="1490" y="263"/>
                  </a:moveTo>
                  <a:cubicBezTo>
                    <a:pt x="1495" y="265"/>
                    <a:pt x="1499" y="267"/>
                    <a:pt x="1503" y="270"/>
                  </a:cubicBezTo>
                  <a:cubicBezTo>
                    <a:pt x="1504" y="271"/>
                    <a:pt x="1506" y="270"/>
                    <a:pt x="1507" y="269"/>
                  </a:cubicBezTo>
                  <a:cubicBezTo>
                    <a:pt x="1507" y="268"/>
                    <a:pt x="1507" y="267"/>
                    <a:pt x="1506" y="266"/>
                  </a:cubicBezTo>
                  <a:cubicBezTo>
                    <a:pt x="1502" y="263"/>
                    <a:pt x="1497" y="260"/>
                    <a:pt x="1492" y="258"/>
                  </a:cubicBezTo>
                  <a:cubicBezTo>
                    <a:pt x="1491" y="258"/>
                    <a:pt x="1490" y="258"/>
                    <a:pt x="1489" y="260"/>
                  </a:cubicBezTo>
                  <a:cubicBezTo>
                    <a:pt x="1489" y="261"/>
                    <a:pt x="1489" y="262"/>
                    <a:pt x="1490" y="263"/>
                  </a:cubicBezTo>
                  <a:close/>
                  <a:moveTo>
                    <a:pt x="1462" y="257"/>
                  </a:moveTo>
                  <a:cubicBezTo>
                    <a:pt x="1463" y="257"/>
                    <a:pt x="1463" y="257"/>
                    <a:pt x="1463" y="257"/>
                  </a:cubicBezTo>
                  <a:cubicBezTo>
                    <a:pt x="1468" y="257"/>
                    <a:pt x="1472" y="258"/>
                    <a:pt x="1477" y="259"/>
                  </a:cubicBezTo>
                  <a:cubicBezTo>
                    <a:pt x="1478" y="259"/>
                    <a:pt x="1479" y="258"/>
                    <a:pt x="1480" y="257"/>
                  </a:cubicBezTo>
                  <a:cubicBezTo>
                    <a:pt x="1480" y="255"/>
                    <a:pt x="1479" y="254"/>
                    <a:pt x="1478" y="254"/>
                  </a:cubicBezTo>
                  <a:cubicBezTo>
                    <a:pt x="1473" y="253"/>
                    <a:pt x="1468" y="252"/>
                    <a:pt x="1463" y="252"/>
                  </a:cubicBezTo>
                  <a:cubicBezTo>
                    <a:pt x="1463" y="252"/>
                    <a:pt x="1463" y="252"/>
                    <a:pt x="1462" y="252"/>
                  </a:cubicBezTo>
                  <a:cubicBezTo>
                    <a:pt x="1461" y="252"/>
                    <a:pt x="1460" y="253"/>
                    <a:pt x="1460" y="255"/>
                  </a:cubicBezTo>
                  <a:cubicBezTo>
                    <a:pt x="1460" y="256"/>
                    <a:pt x="1461" y="257"/>
                    <a:pt x="1462" y="257"/>
                  </a:cubicBezTo>
                  <a:close/>
                  <a:moveTo>
                    <a:pt x="1443" y="244"/>
                  </a:moveTo>
                  <a:cubicBezTo>
                    <a:pt x="1443" y="246"/>
                    <a:pt x="1443" y="247"/>
                    <a:pt x="1443" y="249"/>
                  </a:cubicBezTo>
                  <a:cubicBezTo>
                    <a:pt x="1443" y="251"/>
                    <a:pt x="1443" y="254"/>
                    <a:pt x="1443" y="257"/>
                  </a:cubicBezTo>
                  <a:cubicBezTo>
                    <a:pt x="1443" y="258"/>
                    <a:pt x="1443" y="258"/>
                    <a:pt x="1444" y="259"/>
                  </a:cubicBezTo>
                  <a:cubicBezTo>
                    <a:pt x="1444" y="260"/>
                    <a:pt x="1445" y="260"/>
                    <a:pt x="1446" y="259"/>
                  </a:cubicBezTo>
                  <a:cubicBezTo>
                    <a:pt x="1447" y="259"/>
                    <a:pt x="1447" y="259"/>
                    <a:pt x="1448" y="259"/>
                  </a:cubicBezTo>
                  <a:cubicBezTo>
                    <a:pt x="1449" y="259"/>
                    <a:pt x="1450" y="257"/>
                    <a:pt x="1450" y="256"/>
                  </a:cubicBezTo>
                  <a:cubicBezTo>
                    <a:pt x="1449" y="255"/>
                    <a:pt x="1448" y="254"/>
                    <a:pt x="1447" y="254"/>
                  </a:cubicBezTo>
                  <a:cubicBezTo>
                    <a:pt x="1446" y="254"/>
                    <a:pt x="1445" y="254"/>
                    <a:pt x="1445" y="255"/>
                  </a:cubicBezTo>
                  <a:cubicBezTo>
                    <a:pt x="1445" y="257"/>
                    <a:pt x="1445" y="257"/>
                    <a:pt x="1445" y="257"/>
                  </a:cubicBezTo>
                  <a:cubicBezTo>
                    <a:pt x="1448" y="257"/>
                    <a:pt x="1448" y="257"/>
                    <a:pt x="1448" y="257"/>
                  </a:cubicBezTo>
                  <a:cubicBezTo>
                    <a:pt x="1448" y="254"/>
                    <a:pt x="1448" y="252"/>
                    <a:pt x="1448" y="249"/>
                  </a:cubicBezTo>
                  <a:cubicBezTo>
                    <a:pt x="1448" y="247"/>
                    <a:pt x="1448" y="246"/>
                    <a:pt x="1448" y="244"/>
                  </a:cubicBezTo>
                  <a:cubicBezTo>
                    <a:pt x="1448" y="243"/>
                    <a:pt x="1447" y="242"/>
                    <a:pt x="1445" y="242"/>
                  </a:cubicBezTo>
                  <a:cubicBezTo>
                    <a:pt x="1444" y="242"/>
                    <a:pt x="1443" y="243"/>
                    <a:pt x="1443" y="244"/>
                  </a:cubicBezTo>
                  <a:close/>
                  <a:moveTo>
                    <a:pt x="1439" y="215"/>
                  </a:moveTo>
                  <a:cubicBezTo>
                    <a:pt x="1440" y="220"/>
                    <a:pt x="1441" y="225"/>
                    <a:pt x="1442" y="230"/>
                  </a:cubicBezTo>
                  <a:cubicBezTo>
                    <a:pt x="1442" y="231"/>
                    <a:pt x="1443" y="232"/>
                    <a:pt x="1445" y="232"/>
                  </a:cubicBezTo>
                  <a:cubicBezTo>
                    <a:pt x="1446" y="232"/>
                    <a:pt x="1447" y="230"/>
                    <a:pt x="1447" y="229"/>
                  </a:cubicBezTo>
                  <a:cubicBezTo>
                    <a:pt x="1446" y="224"/>
                    <a:pt x="1445" y="219"/>
                    <a:pt x="1444" y="214"/>
                  </a:cubicBezTo>
                  <a:cubicBezTo>
                    <a:pt x="1444" y="213"/>
                    <a:pt x="1442" y="212"/>
                    <a:pt x="1441" y="212"/>
                  </a:cubicBezTo>
                  <a:cubicBezTo>
                    <a:pt x="1440" y="212"/>
                    <a:pt x="1439" y="214"/>
                    <a:pt x="1439" y="215"/>
                  </a:cubicBezTo>
                  <a:close/>
                  <a:moveTo>
                    <a:pt x="1430" y="187"/>
                  </a:moveTo>
                  <a:cubicBezTo>
                    <a:pt x="1432" y="192"/>
                    <a:pt x="1434" y="196"/>
                    <a:pt x="1435" y="201"/>
                  </a:cubicBezTo>
                  <a:cubicBezTo>
                    <a:pt x="1436" y="202"/>
                    <a:pt x="1437" y="203"/>
                    <a:pt x="1438" y="203"/>
                  </a:cubicBezTo>
                  <a:cubicBezTo>
                    <a:pt x="1440" y="202"/>
                    <a:pt x="1441" y="201"/>
                    <a:pt x="1440" y="199"/>
                  </a:cubicBezTo>
                  <a:cubicBezTo>
                    <a:pt x="1439" y="195"/>
                    <a:pt x="1437" y="190"/>
                    <a:pt x="1435" y="185"/>
                  </a:cubicBezTo>
                  <a:cubicBezTo>
                    <a:pt x="1435" y="184"/>
                    <a:pt x="1433" y="183"/>
                    <a:pt x="1432" y="184"/>
                  </a:cubicBezTo>
                  <a:cubicBezTo>
                    <a:pt x="1431" y="184"/>
                    <a:pt x="1430" y="186"/>
                    <a:pt x="1430" y="187"/>
                  </a:cubicBezTo>
                  <a:close/>
                  <a:moveTo>
                    <a:pt x="1418" y="160"/>
                  </a:moveTo>
                  <a:cubicBezTo>
                    <a:pt x="1420" y="165"/>
                    <a:pt x="1422" y="169"/>
                    <a:pt x="1424" y="173"/>
                  </a:cubicBezTo>
                  <a:cubicBezTo>
                    <a:pt x="1425" y="175"/>
                    <a:pt x="1427" y="175"/>
                    <a:pt x="1428" y="175"/>
                  </a:cubicBezTo>
                  <a:cubicBezTo>
                    <a:pt x="1429" y="174"/>
                    <a:pt x="1430" y="172"/>
                    <a:pt x="1429" y="171"/>
                  </a:cubicBezTo>
                  <a:cubicBezTo>
                    <a:pt x="1427" y="167"/>
                    <a:pt x="1424" y="162"/>
                    <a:pt x="1422" y="158"/>
                  </a:cubicBezTo>
                  <a:cubicBezTo>
                    <a:pt x="1421" y="157"/>
                    <a:pt x="1420" y="156"/>
                    <a:pt x="1419" y="157"/>
                  </a:cubicBezTo>
                  <a:cubicBezTo>
                    <a:pt x="1417" y="157"/>
                    <a:pt x="1417" y="159"/>
                    <a:pt x="1418" y="160"/>
                  </a:cubicBezTo>
                  <a:close/>
                  <a:moveTo>
                    <a:pt x="1402" y="135"/>
                  </a:moveTo>
                  <a:cubicBezTo>
                    <a:pt x="1405" y="139"/>
                    <a:pt x="1407" y="143"/>
                    <a:pt x="1410" y="147"/>
                  </a:cubicBezTo>
                  <a:cubicBezTo>
                    <a:pt x="1411" y="149"/>
                    <a:pt x="1412" y="149"/>
                    <a:pt x="1413" y="148"/>
                  </a:cubicBezTo>
                  <a:cubicBezTo>
                    <a:pt x="1415" y="147"/>
                    <a:pt x="1415" y="146"/>
                    <a:pt x="1414" y="145"/>
                  </a:cubicBezTo>
                  <a:cubicBezTo>
                    <a:pt x="1412" y="140"/>
                    <a:pt x="1409" y="136"/>
                    <a:pt x="1406" y="132"/>
                  </a:cubicBezTo>
                  <a:cubicBezTo>
                    <a:pt x="1405" y="131"/>
                    <a:pt x="1404" y="131"/>
                    <a:pt x="1402" y="132"/>
                  </a:cubicBezTo>
                  <a:cubicBezTo>
                    <a:pt x="1401" y="132"/>
                    <a:pt x="1401" y="134"/>
                    <a:pt x="1402" y="135"/>
                  </a:cubicBezTo>
                  <a:close/>
                  <a:moveTo>
                    <a:pt x="1384" y="111"/>
                  </a:moveTo>
                  <a:cubicBezTo>
                    <a:pt x="1386" y="114"/>
                    <a:pt x="1388" y="117"/>
                    <a:pt x="1391" y="120"/>
                  </a:cubicBezTo>
                  <a:cubicBezTo>
                    <a:pt x="1391" y="121"/>
                    <a:pt x="1392" y="122"/>
                    <a:pt x="1393" y="123"/>
                  </a:cubicBezTo>
                  <a:cubicBezTo>
                    <a:pt x="1394" y="124"/>
                    <a:pt x="1395" y="124"/>
                    <a:pt x="1396" y="123"/>
                  </a:cubicBezTo>
                  <a:cubicBezTo>
                    <a:pt x="1398" y="123"/>
                    <a:pt x="1398" y="121"/>
                    <a:pt x="1397" y="120"/>
                  </a:cubicBezTo>
                  <a:cubicBezTo>
                    <a:pt x="1396" y="119"/>
                    <a:pt x="1395" y="118"/>
                    <a:pt x="1395" y="117"/>
                  </a:cubicBezTo>
                  <a:cubicBezTo>
                    <a:pt x="1392" y="114"/>
                    <a:pt x="1390" y="111"/>
                    <a:pt x="1388" y="108"/>
                  </a:cubicBezTo>
                  <a:cubicBezTo>
                    <a:pt x="1387" y="107"/>
                    <a:pt x="1385" y="107"/>
                    <a:pt x="1384" y="108"/>
                  </a:cubicBezTo>
                  <a:cubicBezTo>
                    <a:pt x="1383" y="109"/>
                    <a:pt x="1383" y="110"/>
                    <a:pt x="1384" y="111"/>
                  </a:cubicBezTo>
                  <a:close/>
                  <a:moveTo>
                    <a:pt x="1364" y="90"/>
                  </a:moveTo>
                  <a:cubicBezTo>
                    <a:pt x="1367" y="93"/>
                    <a:pt x="1371" y="96"/>
                    <a:pt x="1374" y="100"/>
                  </a:cubicBezTo>
                  <a:cubicBezTo>
                    <a:pt x="1375" y="101"/>
                    <a:pt x="1376" y="101"/>
                    <a:pt x="1377" y="100"/>
                  </a:cubicBezTo>
                  <a:cubicBezTo>
                    <a:pt x="1379" y="99"/>
                    <a:pt x="1379" y="98"/>
                    <a:pt x="1378" y="97"/>
                  </a:cubicBezTo>
                  <a:cubicBezTo>
                    <a:pt x="1374" y="93"/>
                    <a:pt x="1371" y="89"/>
                    <a:pt x="1367" y="86"/>
                  </a:cubicBezTo>
                  <a:cubicBezTo>
                    <a:pt x="1366" y="85"/>
                    <a:pt x="1364" y="85"/>
                    <a:pt x="1363" y="86"/>
                  </a:cubicBezTo>
                  <a:cubicBezTo>
                    <a:pt x="1363" y="87"/>
                    <a:pt x="1363" y="89"/>
                    <a:pt x="1364" y="90"/>
                  </a:cubicBezTo>
                  <a:close/>
                  <a:moveTo>
                    <a:pt x="1341" y="71"/>
                  </a:moveTo>
                  <a:cubicBezTo>
                    <a:pt x="1345" y="74"/>
                    <a:pt x="1349" y="77"/>
                    <a:pt x="1352" y="80"/>
                  </a:cubicBezTo>
                  <a:cubicBezTo>
                    <a:pt x="1354" y="81"/>
                    <a:pt x="1355" y="80"/>
                    <a:pt x="1356" y="79"/>
                  </a:cubicBezTo>
                  <a:cubicBezTo>
                    <a:pt x="1357" y="78"/>
                    <a:pt x="1357" y="77"/>
                    <a:pt x="1356" y="76"/>
                  </a:cubicBezTo>
                  <a:cubicBezTo>
                    <a:pt x="1352" y="73"/>
                    <a:pt x="1348" y="70"/>
                    <a:pt x="1343" y="67"/>
                  </a:cubicBezTo>
                  <a:cubicBezTo>
                    <a:pt x="1342" y="66"/>
                    <a:pt x="1341" y="66"/>
                    <a:pt x="1340" y="67"/>
                  </a:cubicBezTo>
                  <a:cubicBezTo>
                    <a:pt x="1339" y="69"/>
                    <a:pt x="1339" y="70"/>
                    <a:pt x="1341" y="71"/>
                  </a:cubicBezTo>
                  <a:close/>
                  <a:moveTo>
                    <a:pt x="1315" y="56"/>
                  </a:moveTo>
                  <a:cubicBezTo>
                    <a:pt x="1319" y="58"/>
                    <a:pt x="1324" y="61"/>
                    <a:pt x="1328" y="63"/>
                  </a:cubicBezTo>
                  <a:cubicBezTo>
                    <a:pt x="1329" y="64"/>
                    <a:pt x="1331" y="63"/>
                    <a:pt x="1332" y="62"/>
                  </a:cubicBezTo>
                  <a:cubicBezTo>
                    <a:pt x="1332" y="61"/>
                    <a:pt x="1332" y="59"/>
                    <a:pt x="1331" y="59"/>
                  </a:cubicBezTo>
                  <a:cubicBezTo>
                    <a:pt x="1326" y="56"/>
                    <a:pt x="1322" y="54"/>
                    <a:pt x="1317" y="52"/>
                  </a:cubicBezTo>
                  <a:cubicBezTo>
                    <a:pt x="1316" y="51"/>
                    <a:pt x="1314" y="52"/>
                    <a:pt x="1314" y="53"/>
                  </a:cubicBezTo>
                  <a:cubicBezTo>
                    <a:pt x="1313" y="54"/>
                    <a:pt x="1314" y="56"/>
                    <a:pt x="1315" y="56"/>
                  </a:cubicBezTo>
                  <a:close/>
                  <a:moveTo>
                    <a:pt x="1287" y="47"/>
                  </a:moveTo>
                  <a:cubicBezTo>
                    <a:pt x="1292" y="48"/>
                    <a:pt x="1297" y="49"/>
                    <a:pt x="1301" y="51"/>
                  </a:cubicBezTo>
                  <a:cubicBezTo>
                    <a:pt x="1303" y="51"/>
                    <a:pt x="1304" y="51"/>
                    <a:pt x="1304" y="49"/>
                  </a:cubicBezTo>
                  <a:cubicBezTo>
                    <a:pt x="1305" y="48"/>
                    <a:pt x="1304" y="47"/>
                    <a:pt x="1303" y="46"/>
                  </a:cubicBezTo>
                  <a:cubicBezTo>
                    <a:pt x="1298" y="45"/>
                    <a:pt x="1293" y="43"/>
                    <a:pt x="1288" y="42"/>
                  </a:cubicBezTo>
                  <a:cubicBezTo>
                    <a:pt x="1287" y="41"/>
                    <a:pt x="1286" y="42"/>
                    <a:pt x="1285" y="44"/>
                  </a:cubicBezTo>
                  <a:cubicBezTo>
                    <a:pt x="1285" y="45"/>
                    <a:pt x="1286" y="46"/>
                    <a:pt x="1287" y="47"/>
                  </a:cubicBezTo>
                  <a:close/>
                  <a:moveTo>
                    <a:pt x="1258" y="41"/>
                  </a:moveTo>
                  <a:cubicBezTo>
                    <a:pt x="1263" y="42"/>
                    <a:pt x="1268" y="42"/>
                    <a:pt x="1273" y="43"/>
                  </a:cubicBezTo>
                  <a:cubicBezTo>
                    <a:pt x="1274" y="44"/>
                    <a:pt x="1275" y="43"/>
                    <a:pt x="1276" y="41"/>
                  </a:cubicBezTo>
                  <a:cubicBezTo>
                    <a:pt x="1276" y="40"/>
                    <a:pt x="1275" y="39"/>
                    <a:pt x="1274" y="38"/>
                  </a:cubicBezTo>
                  <a:cubicBezTo>
                    <a:pt x="1269" y="37"/>
                    <a:pt x="1264" y="37"/>
                    <a:pt x="1259" y="36"/>
                  </a:cubicBezTo>
                  <a:cubicBezTo>
                    <a:pt x="1257" y="36"/>
                    <a:pt x="1256" y="37"/>
                    <a:pt x="1256" y="38"/>
                  </a:cubicBezTo>
                  <a:cubicBezTo>
                    <a:pt x="1256" y="39"/>
                    <a:pt x="1257" y="41"/>
                    <a:pt x="1258" y="41"/>
                  </a:cubicBezTo>
                  <a:close/>
                  <a:moveTo>
                    <a:pt x="1228" y="38"/>
                  </a:moveTo>
                  <a:cubicBezTo>
                    <a:pt x="1233" y="39"/>
                    <a:pt x="1238" y="39"/>
                    <a:pt x="1243" y="39"/>
                  </a:cubicBezTo>
                  <a:cubicBezTo>
                    <a:pt x="1245" y="39"/>
                    <a:pt x="1246" y="38"/>
                    <a:pt x="1246" y="37"/>
                  </a:cubicBezTo>
                  <a:cubicBezTo>
                    <a:pt x="1246" y="36"/>
                    <a:pt x="1245" y="34"/>
                    <a:pt x="1244" y="34"/>
                  </a:cubicBezTo>
                  <a:cubicBezTo>
                    <a:pt x="1239" y="34"/>
                    <a:pt x="1234" y="34"/>
                    <a:pt x="1229" y="33"/>
                  </a:cubicBezTo>
                  <a:cubicBezTo>
                    <a:pt x="1227" y="33"/>
                    <a:pt x="1226" y="34"/>
                    <a:pt x="1226" y="36"/>
                  </a:cubicBezTo>
                  <a:cubicBezTo>
                    <a:pt x="1226" y="37"/>
                    <a:pt x="1227" y="38"/>
                    <a:pt x="1228" y="38"/>
                  </a:cubicBezTo>
                  <a:close/>
                  <a:moveTo>
                    <a:pt x="1199" y="38"/>
                  </a:moveTo>
                  <a:cubicBezTo>
                    <a:pt x="1204" y="38"/>
                    <a:pt x="1209" y="38"/>
                    <a:pt x="1213" y="38"/>
                  </a:cubicBezTo>
                  <a:cubicBezTo>
                    <a:pt x="1215" y="38"/>
                    <a:pt x="1216" y="37"/>
                    <a:pt x="1216" y="36"/>
                  </a:cubicBezTo>
                  <a:cubicBezTo>
                    <a:pt x="1216" y="34"/>
                    <a:pt x="1215" y="33"/>
                    <a:pt x="1213" y="33"/>
                  </a:cubicBezTo>
                  <a:cubicBezTo>
                    <a:pt x="1208" y="33"/>
                    <a:pt x="1203" y="33"/>
                    <a:pt x="1198" y="33"/>
                  </a:cubicBezTo>
                  <a:cubicBezTo>
                    <a:pt x="1197" y="34"/>
                    <a:pt x="1196" y="35"/>
                    <a:pt x="1196" y="36"/>
                  </a:cubicBezTo>
                  <a:cubicBezTo>
                    <a:pt x="1196" y="37"/>
                    <a:pt x="1197" y="39"/>
                    <a:pt x="1199" y="38"/>
                  </a:cubicBezTo>
                  <a:close/>
                  <a:moveTo>
                    <a:pt x="1169" y="41"/>
                  </a:moveTo>
                  <a:cubicBezTo>
                    <a:pt x="1174" y="40"/>
                    <a:pt x="1179" y="40"/>
                    <a:pt x="1184" y="39"/>
                  </a:cubicBezTo>
                  <a:cubicBezTo>
                    <a:pt x="1185" y="39"/>
                    <a:pt x="1186" y="38"/>
                    <a:pt x="1186" y="37"/>
                  </a:cubicBezTo>
                  <a:cubicBezTo>
                    <a:pt x="1186" y="35"/>
                    <a:pt x="1185" y="34"/>
                    <a:pt x="1183" y="34"/>
                  </a:cubicBezTo>
                  <a:cubicBezTo>
                    <a:pt x="1178" y="35"/>
                    <a:pt x="1173" y="35"/>
                    <a:pt x="1168" y="36"/>
                  </a:cubicBezTo>
                  <a:cubicBezTo>
                    <a:pt x="1167" y="36"/>
                    <a:pt x="1166" y="37"/>
                    <a:pt x="1166" y="38"/>
                  </a:cubicBezTo>
                  <a:cubicBezTo>
                    <a:pt x="1166" y="40"/>
                    <a:pt x="1167" y="41"/>
                    <a:pt x="1169" y="41"/>
                  </a:cubicBezTo>
                  <a:close/>
                  <a:moveTo>
                    <a:pt x="1139" y="45"/>
                  </a:moveTo>
                  <a:cubicBezTo>
                    <a:pt x="1144" y="44"/>
                    <a:pt x="1149" y="43"/>
                    <a:pt x="1154" y="42"/>
                  </a:cubicBezTo>
                  <a:cubicBezTo>
                    <a:pt x="1155" y="42"/>
                    <a:pt x="1156" y="41"/>
                    <a:pt x="1156" y="40"/>
                  </a:cubicBezTo>
                  <a:cubicBezTo>
                    <a:pt x="1156" y="38"/>
                    <a:pt x="1155" y="37"/>
                    <a:pt x="1153" y="37"/>
                  </a:cubicBezTo>
                  <a:cubicBezTo>
                    <a:pt x="1148" y="38"/>
                    <a:pt x="1143" y="39"/>
                    <a:pt x="1138" y="40"/>
                  </a:cubicBezTo>
                  <a:cubicBezTo>
                    <a:pt x="1137" y="40"/>
                    <a:pt x="1136" y="41"/>
                    <a:pt x="1136" y="43"/>
                  </a:cubicBezTo>
                  <a:cubicBezTo>
                    <a:pt x="1136" y="44"/>
                    <a:pt x="1138" y="45"/>
                    <a:pt x="1139" y="45"/>
                  </a:cubicBezTo>
                  <a:close/>
                  <a:moveTo>
                    <a:pt x="1110" y="51"/>
                  </a:moveTo>
                  <a:cubicBezTo>
                    <a:pt x="1115" y="50"/>
                    <a:pt x="1120" y="48"/>
                    <a:pt x="1124" y="47"/>
                  </a:cubicBezTo>
                  <a:cubicBezTo>
                    <a:pt x="1126" y="47"/>
                    <a:pt x="1127" y="46"/>
                    <a:pt x="1126" y="45"/>
                  </a:cubicBezTo>
                  <a:cubicBezTo>
                    <a:pt x="1126" y="43"/>
                    <a:pt x="1125" y="42"/>
                    <a:pt x="1123" y="43"/>
                  </a:cubicBezTo>
                  <a:cubicBezTo>
                    <a:pt x="1119" y="44"/>
                    <a:pt x="1114" y="45"/>
                    <a:pt x="1109" y="46"/>
                  </a:cubicBezTo>
                  <a:cubicBezTo>
                    <a:pt x="1107" y="46"/>
                    <a:pt x="1107" y="48"/>
                    <a:pt x="1107" y="49"/>
                  </a:cubicBezTo>
                  <a:cubicBezTo>
                    <a:pt x="1107" y="50"/>
                    <a:pt x="1109" y="51"/>
                    <a:pt x="1110" y="51"/>
                  </a:cubicBezTo>
                  <a:close/>
                  <a:moveTo>
                    <a:pt x="1081" y="59"/>
                  </a:moveTo>
                  <a:cubicBezTo>
                    <a:pt x="1086" y="57"/>
                    <a:pt x="1091" y="56"/>
                    <a:pt x="1095" y="54"/>
                  </a:cubicBezTo>
                  <a:cubicBezTo>
                    <a:pt x="1097" y="54"/>
                    <a:pt x="1098" y="53"/>
                    <a:pt x="1097" y="51"/>
                  </a:cubicBezTo>
                  <a:cubicBezTo>
                    <a:pt x="1097" y="50"/>
                    <a:pt x="1095" y="49"/>
                    <a:pt x="1094" y="50"/>
                  </a:cubicBezTo>
                  <a:cubicBezTo>
                    <a:pt x="1089" y="51"/>
                    <a:pt x="1084" y="52"/>
                    <a:pt x="1080" y="54"/>
                  </a:cubicBezTo>
                  <a:cubicBezTo>
                    <a:pt x="1078" y="54"/>
                    <a:pt x="1078" y="56"/>
                    <a:pt x="1078" y="57"/>
                  </a:cubicBezTo>
                  <a:cubicBezTo>
                    <a:pt x="1078" y="58"/>
                    <a:pt x="1080" y="59"/>
                    <a:pt x="1081" y="59"/>
                  </a:cubicBezTo>
                  <a:close/>
                  <a:moveTo>
                    <a:pt x="1053" y="69"/>
                  </a:moveTo>
                  <a:cubicBezTo>
                    <a:pt x="1058" y="67"/>
                    <a:pt x="1062" y="65"/>
                    <a:pt x="1067" y="63"/>
                  </a:cubicBezTo>
                  <a:cubicBezTo>
                    <a:pt x="1068" y="63"/>
                    <a:pt x="1069" y="62"/>
                    <a:pt x="1068" y="60"/>
                  </a:cubicBezTo>
                  <a:cubicBezTo>
                    <a:pt x="1068" y="59"/>
                    <a:pt x="1067" y="58"/>
                    <a:pt x="1065" y="59"/>
                  </a:cubicBezTo>
                  <a:cubicBezTo>
                    <a:pt x="1061" y="60"/>
                    <a:pt x="1056" y="62"/>
                    <a:pt x="1051" y="64"/>
                  </a:cubicBezTo>
                  <a:cubicBezTo>
                    <a:pt x="1050" y="65"/>
                    <a:pt x="1049" y="66"/>
                    <a:pt x="1050" y="67"/>
                  </a:cubicBezTo>
                  <a:cubicBezTo>
                    <a:pt x="1050" y="69"/>
                    <a:pt x="1052" y="69"/>
                    <a:pt x="1053" y="69"/>
                  </a:cubicBezTo>
                  <a:close/>
                  <a:moveTo>
                    <a:pt x="1026" y="81"/>
                  </a:moveTo>
                  <a:cubicBezTo>
                    <a:pt x="1030" y="79"/>
                    <a:pt x="1035" y="77"/>
                    <a:pt x="1039" y="75"/>
                  </a:cubicBezTo>
                  <a:cubicBezTo>
                    <a:pt x="1041" y="74"/>
                    <a:pt x="1041" y="73"/>
                    <a:pt x="1041" y="71"/>
                  </a:cubicBezTo>
                  <a:cubicBezTo>
                    <a:pt x="1040" y="70"/>
                    <a:pt x="1039" y="70"/>
                    <a:pt x="1037" y="70"/>
                  </a:cubicBezTo>
                  <a:cubicBezTo>
                    <a:pt x="1033" y="72"/>
                    <a:pt x="1028" y="74"/>
                    <a:pt x="1024" y="77"/>
                  </a:cubicBezTo>
                  <a:cubicBezTo>
                    <a:pt x="1022" y="77"/>
                    <a:pt x="1022" y="79"/>
                    <a:pt x="1023" y="80"/>
                  </a:cubicBezTo>
                  <a:cubicBezTo>
                    <a:pt x="1023" y="81"/>
                    <a:pt x="1025" y="82"/>
                    <a:pt x="1026" y="81"/>
                  </a:cubicBezTo>
                  <a:close/>
                  <a:moveTo>
                    <a:pt x="1000" y="96"/>
                  </a:moveTo>
                  <a:cubicBezTo>
                    <a:pt x="1004" y="94"/>
                    <a:pt x="1009" y="91"/>
                    <a:pt x="1013" y="88"/>
                  </a:cubicBezTo>
                  <a:cubicBezTo>
                    <a:pt x="1014" y="88"/>
                    <a:pt x="1015" y="86"/>
                    <a:pt x="1014" y="85"/>
                  </a:cubicBezTo>
                  <a:cubicBezTo>
                    <a:pt x="1013" y="84"/>
                    <a:pt x="1012" y="83"/>
                    <a:pt x="1010" y="84"/>
                  </a:cubicBezTo>
                  <a:cubicBezTo>
                    <a:pt x="1006" y="87"/>
                    <a:pt x="1002" y="89"/>
                    <a:pt x="998" y="92"/>
                  </a:cubicBezTo>
                  <a:cubicBezTo>
                    <a:pt x="996" y="93"/>
                    <a:pt x="996" y="94"/>
                    <a:pt x="997" y="96"/>
                  </a:cubicBezTo>
                  <a:cubicBezTo>
                    <a:pt x="998" y="97"/>
                    <a:pt x="999" y="97"/>
                    <a:pt x="1000" y="96"/>
                  </a:cubicBezTo>
                  <a:close/>
                  <a:moveTo>
                    <a:pt x="977" y="114"/>
                  </a:moveTo>
                  <a:cubicBezTo>
                    <a:pt x="981" y="111"/>
                    <a:pt x="984" y="108"/>
                    <a:pt x="988" y="105"/>
                  </a:cubicBezTo>
                  <a:cubicBezTo>
                    <a:pt x="989" y="104"/>
                    <a:pt x="990" y="102"/>
                    <a:pt x="989" y="101"/>
                  </a:cubicBezTo>
                  <a:cubicBezTo>
                    <a:pt x="988" y="100"/>
                    <a:pt x="986" y="100"/>
                    <a:pt x="985" y="101"/>
                  </a:cubicBezTo>
                  <a:cubicBezTo>
                    <a:pt x="981" y="104"/>
                    <a:pt x="977" y="107"/>
                    <a:pt x="974" y="111"/>
                  </a:cubicBezTo>
                  <a:cubicBezTo>
                    <a:pt x="973" y="111"/>
                    <a:pt x="972" y="113"/>
                    <a:pt x="973" y="114"/>
                  </a:cubicBezTo>
                  <a:cubicBezTo>
                    <a:pt x="974" y="115"/>
                    <a:pt x="976" y="115"/>
                    <a:pt x="977" y="114"/>
                  </a:cubicBezTo>
                  <a:close/>
                  <a:moveTo>
                    <a:pt x="956" y="136"/>
                  </a:moveTo>
                  <a:cubicBezTo>
                    <a:pt x="960" y="132"/>
                    <a:pt x="963" y="128"/>
                    <a:pt x="966" y="125"/>
                  </a:cubicBezTo>
                  <a:cubicBezTo>
                    <a:pt x="967" y="124"/>
                    <a:pt x="967" y="122"/>
                    <a:pt x="966" y="121"/>
                  </a:cubicBezTo>
                  <a:cubicBezTo>
                    <a:pt x="965" y="120"/>
                    <a:pt x="964" y="120"/>
                    <a:pt x="963" y="121"/>
                  </a:cubicBezTo>
                  <a:cubicBezTo>
                    <a:pt x="959" y="125"/>
                    <a:pt x="956" y="129"/>
                    <a:pt x="953" y="133"/>
                  </a:cubicBezTo>
                  <a:cubicBezTo>
                    <a:pt x="952" y="134"/>
                    <a:pt x="952" y="135"/>
                    <a:pt x="953" y="136"/>
                  </a:cubicBezTo>
                  <a:cubicBezTo>
                    <a:pt x="954" y="137"/>
                    <a:pt x="956" y="137"/>
                    <a:pt x="956" y="136"/>
                  </a:cubicBezTo>
                  <a:close/>
                  <a:moveTo>
                    <a:pt x="940" y="160"/>
                  </a:moveTo>
                  <a:cubicBezTo>
                    <a:pt x="943" y="156"/>
                    <a:pt x="945" y="152"/>
                    <a:pt x="948" y="148"/>
                  </a:cubicBezTo>
                  <a:cubicBezTo>
                    <a:pt x="949" y="146"/>
                    <a:pt x="948" y="145"/>
                    <a:pt x="947" y="144"/>
                  </a:cubicBezTo>
                  <a:cubicBezTo>
                    <a:pt x="946" y="143"/>
                    <a:pt x="944" y="144"/>
                    <a:pt x="944" y="145"/>
                  </a:cubicBezTo>
                  <a:cubicBezTo>
                    <a:pt x="941" y="149"/>
                    <a:pt x="938" y="153"/>
                    <a:pt x="936" y="158"/>
                  </a:cubicBezTo>
                  <a:cubicBezTo>
                    <a:pt x="935" y="159"/>
                    <a:pt x="936" y="161"/>
                    <a:pt x="937" y="161"/>
                  </a:cubicBezTo>
                  <a:cubicBezTo>
                    <a:pt x="938" y="162"/>
                    <a:pt x="940" y="161"/>
                    <a:pt x="940" y="160"/>
                  </a:cubicBezTo>
                  <a:close/>
                  <a:moveTo>
                    <a:pt x="930" y="188"/>
                  </a:moveTo>
                  <a:cubicBezTo>
                    <a:pt x="931" y="183"/>
                    <a:pt x="933" y="178"/>
                    <a:pt x="934" y="174"/>
                  </a:cubicBezTo>
                  <a:cubicBezTo>
                    <a:pt x="935" y="172"/>
                    <a:pt x="934" y="171"/>
                    <a:pt x="933" y="170"/>
                  </a:cubicBezTo>
                  <a:cubicBezTo>
                    <a:pt x="932" y="170"/>
                    <a:pt x="930" y="171"/>
                    <a:pt x="930" y="172"/>
                  </a:cubicBezTo>
                  <a:cubicBezTo>
                    <a:pt x="928" y="177"/>
                    <a:pt x="926" y="181"/>
                    <a:pt x="925" y="186"/>
                  </a:cubicBezTo>
                  <a:cubicBezTo>
                    <a:pt x="925" y="188"/>
                    <a:pt x="925" y="189"/>
                    <a:pt x="927" y="189"/>
                  </a:cubicBezTo>
                  <a:cubicBezTo>
                    <a:pt x="928" y="190"/>
                    <a:pt x="929" y="189"/>
                    <a:pt x="930" y="188"/>
                  </a:cubicBezTo>
                  <a:close/>
                  <a:moveTo>
                    <a:pt x="925" y="217"/>
                  </a:moveTo>
                  <a:cubicBezTo>
                    <a:pt x="925" y="212"/>
                    <a:pt x="926" y="207"/>
                    <a:pt x="927" y="202"/>
                  </a:cubicBezTo>
                  <a:cubicBezTo>
                    <a:pt x="927" y="201"/>
                    <a:pt x="926" y="199"/>
                    <a:pt x="925" y="199"/>
                  </a:cubicBezTo>
                  <a:cubicBezTo>
                    <a:pt x="923" y="199"/>
                    <a:pt x="922" y="200"/>
                    <a:pt x="922" y="201"/>
                  </a:cubicBezTo>
                  <a:cubicBezTo>
                    <a:pt x="921" y="206"/>
                    <a:pt x="920" y="211"/>
                    <a:pt x="920" y="216"/>
                  </a:cubicBezTo>
                  <a:cubicBezTo>
                    <a:pt x="920" y="218"/>
                    <a:pt x="921" y="219"/>
                    <a:pt x="922" y="219"/>
                  </a:cubicBezTo>
                  <a:cubicBezTo>
                    <a:pt x="924" y="219"/>
                    <a:pt x="925" y="218"/>
                    <a:pt x="925" y="217"/>
                  </a:cubicBezTo>
                  <a:close/>
                  <a:moveTo>
                    <a:pt x="921" y="245"/>
                  </a:moveTo>
                  <a:cubicBezTo>
                    <a:pt x="921" y="245"/>
                    <a:pt x="921" y="246"/>
                    <a:pt x="921" y="246"/>
                  </a:cubicBezTo>
                  <a:cubicBezTo>
                    <a:pt x="922" y="247"/>
                    <a:pt x="923" y="248"/>
                    <a:pt x="924" y="247"/>
                  </a:cubicBezTo>
                  <a:cubicBezTo>
                    <a:pt x="925" y="247"/>
                    <a:pt x="926" y="246"/>
                    <a:pt x="926" y="245"/>
                  </a:cubicBezTo>
                  <a:cubicBezTo>
                    <a:pt x="925" y="240"/>
                    <a:pt x="925" y="236"/>
                    <a:pt x="925" y="231"/>
                  </a:cubicBezTo>
                  <a:cubicBezTo>
                    <a:pt x="925" y="230"/>
                    <a:pt x="924" y="229"/>
                    <a:pt x="922" y="229"/>
                  </a:cubicBezTo>
                  <a:cubicBezTo>
                    <a:pt x="921" y="229"/>
                    <a:pt x="920" y="230"/>
                    <a:pt x="920" y="232"/>
                  </a:cubicBezTo>
                  <a:cubicBezTo>
                    <a:pt x="920" y="236"/>
                    <a:pt x="921" y="241"/>
                    <a:pt x="921" y="245"/>
                  </a:cubicBezTo>
                  <a:cubicBezTo>
                    <a:pt x="924" y="245"/>
                    <a:pt x="924" y="245"/>
                    <a:pt x="924" y="245"/>
                  </a:cubicBezTo>
                  <a:cubicBezTo>
                    <a:pt x="926" y="244"/>
                    <a:pt x="926" y="244"/>
                    <a:pt x="926" y="244"/>
                  </a:cubicBezTo>
                  <a:cubicBezTo>
                    <a:pt x="926" y="243"/>
                    <a:pt x="925" y="243"/>
                    <a:pt x="925" y="243"/>
                  </a:cubicBezTo>
                  <a:cubicBezTo>
                    <a:pt x="924" y="241"/>
                    <a:pt x="923" y="241"/>
                    <a:pt x="922" y="241"/>
                  </a:cubicBezTo>
                  <a:cubicBezTo>
                    <a:pt x="921" y="242"/>
                    <a:pt x="920" y="244"/>
                    <a:pt x="921" y="245"/>
                  </a:cubicBezTo>
                  <a:close/>
                  <a:moveTo>
                    <a:pt x="902" y="223"/>
                  </a:moveTo>
                  <a:cubicBezTo>
                    <a:pt x="906" y="226"/>
                    <a:pt x="910" y="229"/>
                    <a:pt x="913" y="233"/>
                  </a:cubicBezTo>
                  <a:cubicBezTo>
                    <a:pt x="914" y="234"/>
                    <a:pt x="915" y="234"/>
                    <a:pt x="916" y="233"/>
                  </a:cubicBezTo>
                  <a:cubicBezTo>
                    <a:pt x="917" y="232"/>
                    <a:pt x="917" y="231"/>
                    <a:pt x="917" y="230"/>
                  </a:cubicBezTo>
                  <a:cubicBezTo>
                    <a:pt x="913" y="226"/>
                    <a:pt x="910" y="222"/>
                    <a:pt x="906" y="219"/>
                  </a:cubicBezTo>
                  <a:cubicBezTo>
                    <a:pt x="905" y="218"/>
                    <a:pt x="903" y="218"/>
                    <a:pt x="902" y="219"/>
                  </a:cubicBezTo>
                  <a:cubicBezTo>
                    <a:pt x="901" y="220"/>
                    <a:pt x="901" y="222"/>
                    <a:pt x="902" y="223"/>
                  </a:cubicBezTo>
                  <a:close/>
                  <a:moveTo>
                    <a:pt x="877" y="208"/>
                  </a:moveTo>
                  <a:cubicBezTo>
                    <a:pt x="882" y="209"/>
                    <a:pt x="886" y="212"/>
                    <a:pt x="891" y="214"/>
                  </a:cubicBezTo>
                  <a:cubicBezTo>
                    <a:pt x="892" y="215"/>
                    <a:pt x="893" y="214"/>
                    <a:pt x="894" y="213"/>
                  </a:cubicBezTo>
                  <a:cubicBezTo>
                    <a:pt x="895" y="212"/>
                    <a:pt x="894" y="211"/>
                    <a:pt x="893" y="210"/>
                  </a:cubicBezTo>
                  <a:cubicBezTo>
                    <a:pt x="889" y="207"/>
                    <a:pt x="884" y="205"/>
                    <a:pt x="879" y="203"/>
                  </a:cubicBezTo>
                  <a:cubicBezTo>
                    <a:pt x="878" y="202"/>
                    <a:pt x="877" y="203"/>
                    <a:pt x="876" y="204"/>
                  </a:cubicBezTo>
                  <a:cubicBezTo>
                    <a:pt x="876" y="206"/>
                    <a:pt x="876" y="207"/>
                    <a:pt x="877" y="208"/>
                  </a:cubicBezTo>
                  <a:close/>
                  <a:moveTo>
                    <a:pt x="849" y="201"/>
                  </a:moveTo>
                  <a:cubicBezTo>
                    <a:pt x="854" y="201"/>
                    <a:pt x="859" y="202"/>
                    <a:pt x="864" y="203"/>
                  </a:cubicBezTo>
                  <a:cubicBezTo>
                    <a:pt x="865" y="203"/>
                    <a:pt x="866" y="203"/>
                    <a:pt x="867" y="201"/>
                  </a:cubicBezTo>
                  <a:cubicBezTo>
                    <a:pt x="867" y="200"/>
                    <a:pt x="866" y="199"/>
                    <a:pt x="865" y="198"/>
                  </a:cubicBezTo>
                  <a:cubicBezTo>
                    <a:pt x="860" y="197"/>
                    <a:pt x="855" y="196"/>
                    <a:pt x="850" y="196"/>
                  </a:cubicBezTo>
                  <a:cubicBezTo>
                    <a:pt x="848" y="195"/>
                    <a:pt x="847" y="196"/>
                    <a:pt x="847" y="198"/>
                  </a:cubicBezTo>
                  <a:cubicBezTo>
                    <a:pt x="847" y="199"/>
                    <a:pt x="848" y="200"/>
                    <a:pt x="849" y="201"/>
                  </a:cubicBezTo>
                  <a:close/>
                  <a:moveTo>
                    <a:pt x="820" y="203"/>
                  </a:moveTo>
                  <a:cubicBezTo>
                    <a:pt x="825" y="202"/>
                    <a:pt x="830" y="201"/>
                    <a:pt x="835" y="200"/>
                  </a:cubicBezTo>
                  <a:cubicBezTo>
                    <a:pt x="836" y="200"/>
                    <a:pt x="837" y="199"/>
                    <a:pt x="837" y="198"/>
                  </a:cubicBezTo>
                  <a:cubicBezTo>
                    <a:pt x="837" y="196"/>
                    <a:pt x="836" y="195"/>
                    <a:pt x="834" y="195"/>
                  </a:cubicBezTo>
                  <a:cubicBezTo>
                    <a:pt x="829" y="196"/>
                    <a:pt x="824" y="197"/>
                    <a:pt x="819" y="198"/>
                  </a:cubicBezTo>
                  <a:cubicBezTo>
                    <a:pt x="818" y="198"/>
                    <a:pt x="817" y="200"/>
                    <a:pt x="817" y="201"/>
                  </a:cubicBezTo>
                  <a:cubicBezTo>
                    <a:pt x="818" y="202"/>
                    <a:pt x="819" y="203"/>
                    <a:pt x="820" y="203"/>
                  </a:cubicBezTo>
                  <a:close/>
                  <a:moveTo>
                    <a:pt x="795" y="216"/>
                  </a:moveTo>
                  <a:cubicBezTo>
                    <a:pt x="799" y="213"/>
                    <a:pt x="803" y="210"/>
                    <a:pt x="807" y="208"/>
                  </a:cubicBezTo>
                  <a:cubicBezTo>
                    <a:pt x="808" y="208"/>
                    <a:pt x="809" y="206"/>
                    <a:pt x="808" y="205"/>
                  </a:cubicBezTo>
                  <a:cubicBezTo>
                    <a:pt x="807" y="204"/>
                    <a:pt x="806" y="203"/>
                    <a:pt x="805" y="204"/>
                  </a:cubicBezTo>
                  <a:cubicBezTo>
                    <a:pt x="800" y="206"/>
                    <a:pt x="796" y="209"/>
                    <a:pt x="792" y="212"/>
                  </a:cubicBezTo>
                  <a:cubicBezTo>
                    <a:pt x="791" y="213"/>
                    <a:pt x="791" y="215"/>
                    <a:pt x="791" y="216"/>
                  </a:cubicBezTo>
                  <a:cubicBezTo>
                    <a:pt x="792" y="217"/>
                    <a:pt x="794" y="217"/>
                    <a:pt x="795" y="216"/>
                  </a:cubicBezTo>
                  <a:close/>
                  <a:moveTo>
                    <a:pt x="791" y="195"/>
                  </a:moveTo>
                  <a:cubicBezTo>
                    <a:pt x="790" y="200"/>
                    <a:pt x="790" y="205"/>
                    <a:pt x="789" y="210"/>
                  </a:cubicBezTo>
                  <a:cubicBezTo>
                    <a:pt x="788" y="211"/>
                    <a:pt x="789" y="212"/>
                    <a:pt x="790" y="213"/>
                  </a:cubicBezTo>
                  <a:cubicBezTo>
                    <a:pt x="792" y="213"/>
                    <a:pt x="793" y="212"/>
                    <a:pt x="793" y="211"/>
                  </a:cubicBezTo>
                  <a:cubicBezTo>
                    <a:pt x="795" y="206"/>
                    <a:pt x="795" y="201"/>
                    <a:pt x="796" y="196"/>
                  </a:cubicBezTo>
                  <a:cubicBezTo>
                    <a:pt x="796" y="194"/>
                    <a:pt x="795" y="193"/>
                    <a:pt x="794" y="193"/>
                  </a:cubicBezTo>
                  <a:cubicBezTo>
                    <a:pt x="792" y="193"/>
                    <a:pt x="791" y="194"/>
                    <a:pt x="791" y="195"/>
                  </a:cubicBezTo>
                  <a:close/>
                  <a:moveTo>
                    <a:pt x="791" y="166"/>
                  </a:moveTo>
                  <a:cubicBezTo>
                    <a:pt x="792" y="171"/>
                    <a:pt x="792" y="176"/>
                    <a:pt x="792" y="180"/>
                  </a:cubicBezTo>
                  <a:cubicBezTo>
                    <a:pt x="792" y="181"/>
                    <a:pt x="792" y="181"/>
                    <a:pt x="792" y="181"/>
                  </a:cubicBezTo>
                  <a:cubicBezTo>
                    <a:pt x="792" y="182"/>
                    <a:pt x="793" y="183"/>
                    <a:pt x="794" y="183"/>
                  </a:cubicBezTo>
                  <a:cubicBezTo>
                    <a:pt x="796" y="183"/>
                    <a:pt x="797" y="182"/>
                    <a:pt x="797" y="181"/>
                  </a:cubicBezTo>
                  <a:cubicBezTo>
                    <a:pt x="797" y="180"/>
                    <a:pt x="797" y="180"/>
                    <a:pt x="797" y="180"/>
                  </a:cubicBezTo>
                  <a:cubicBezTo>
                    <a:pt x="797" y="175"/>
                    <a:pt x="797" y="170"/>
                    <a:pt x="796" y="165"/>
                  </a:cubicBezTo>
                  <a:cubicBezTo>
                    <a:pt x="796" y="164"/>
                    <a:pt x="795" y="163"/>
                    <a:pt x="793" y="163"/>
                  </a:cubicBezTo>
                  <a:cubicBezTo>
                    <a:pt x="792" y="163"/>
                    <a:pt x="791" y="165"/>
                    <a:pt x="791" y="166"/>
                  </a:cubicBezTo>
                  <a:close/>
                  <a:moveTo>
                    <a:pt x="784" y="137"/>
                  </a:moveTo>
                  <a:cubicBezTo>
                    <a:pt x="786" y="142"/>
                    <a:pt x="787" y="147"/>
                    <a:pt x="788" y="152"/>
                  </a:cubicBezTo>
                  <a:cubicBezTo>
                    <a:pt x="789" y="153"/>
                    <a:pt x="790" y="154"/>
                    <a:pt x="791" y="153"/>
                  </a:cubicBezTo>
                  <a:cubicBezTo>
                    <a:pt x="793" y="153"/>
                    <a:pt x="794" y="152"/>
                    <a:pt x="793" y="150"/>
                  </a:cubicBezTo>
                  <a:cubicBezTo>
                    <a:pt x="792" y="145"/>
                    <a:pt x="791" y="141"/>
                    <a:pt x="789" y="136"/>
                  </a:cubicBezTo>
                  <a:cubicBezTo>
                    <a:pt x="788" y="134"/>
                    <a:pt x="787" y="134"/>
                    <a:pt x="786" y="134"/>
                  </a:cubicBezTo>
                  <a:cubicBezTo>
                    <a:pt x="784" y="135"/>
                    <a:pt x="784" y="136"/>
                    <a:pt x="784" y="137"/>
                  </a:cubicBezTo>
                  <a:close/>
                  <a:moveTo>
                    <a:pt x="771" y="111"/>
                  </a:moveTo>
                  <a:cubicBezTo>
                    <a:pt x="774" y="115"/>
                    <a:pt x="776" y="120"/>
                    <a:pt x="778" y="124"/>
                  </a:cubicBezTo>
                  <a:cubicBezTo>
                    <a:pt x="779" y="125"/>
                    <a:pt x="780" y="126"/>
                    <a:pt x="782" y="125"/>
                  </a:cubicBezTo>
                  <a:cubicBezTo>
                    <a:pt x="783" y="124"/>
                    <a:pt x="783" y="123"/>
                    <a:pt x="783" y="122"/>
                  </a:cubicBezTo>
                  <a:cubicBezTo>
                    <a:pt x="781" y="117"/>
                    <a:pt x="778" y="113"/>
                    <a:pt x="775" y="108"/>
                  </a:cubicBezTo>
                  <a:cubicBezTo>
                    <a:pt x="775" y="107"/>
                    <a:pt x="773" y="107"/>
                    <a:pt x="772" y="108"/>
                  </a:cubicBezTo>
                  <a:cubicBezTo>
                    <a:pt x="771" y="108"/>
                    <a:pt x="770" y="110"/>
                    <a:pt x="771" y="111"/>
                  </a:cubicBezTo>
                  <a:close/>
                  <a:moveTo>
                    <a:pt x="753" y="88"/>
                  </a:moveTo>
                  <a:cubicBezTo>
                    <a:pt x="757" y="91"/>
                    <a:pt x="760" y="95"/>
                    <a:pt x="763" y="99"/>
                  </a:cubicBezTo>
                  <a:cubicBezTo>
                    <a:pt x="764" y="100"/>
                    <a:pt x="765" y="100"/>
                    <a:pt x="766" y="99"/>
                  </a:cubicBezTo>
                  <a:cubicBezTo>
                    <a:pt x="767" y="99"/>
                    <a:pt x="768" y="97"/>
                    <a:pt x="767" y="96"/>
                  </a:cubicBezTo>
                  <a:cubicBezTo>
                    <a:pt x="764" y="92"/>
                    <a:pt x="760" y="88"/>
                    <a:pt x="757" y="84"/>
                  </a:cubicBezTo>
                  <a:cubicBezTo>
                    <a:pt x="756" y="83"/>
                    <a:pt x="755" y="83"/>
                    <a:pt x="753" y="84"/>
                  </a:cubicBezTo>
                  <a:cubicBezTo>
                    <a:pt x="752" y="85"/>
                    <a:pt x="752" y="87"/>
                    <a:pt x="753" y="88"/>
                  </a:cubicBezTo>
                  <a:close/>
                  <a:moveTo>
                    <a:pt x="732" y="67"/>
                  </a:moveTo>
                  <a:cubicBezTo>
                    <a:pt x="736" y="70"/>
                    <a:pt x="739" y="74"/>
                    <a:pt x="743" y="77"/>
                  </a:cubicBezTo>
                  <a:cubicBezTo>
                    <a:pt x="744" y="78"/>
                    <a:pt x="746" y="78"/>
                    <a:pt x="747" y="77"/>
                  </a:cubicBezTo>
                  <a:cubicBezTo>
                    <a:pt x="747" y="76"/>
                    <a:pt x="747" y="74"/>
                    <a:pt x="746" y="73"/>
                  </a:cubicBezTo>
                  <a:cubicBezTo>
                    <a:pt x="743" y="70"/>
                    <a:pt x="739" y="67"/>
                    <a:pt x="735" y="63"/>
                  </a:cubicBezTo>
                  <a:cubicBezTo>
                    <a:pt x="734" y="62"/>
                    <a:pt x="733" y="62"/>
                    <a:pt x="732" y="64"/>
                  </a:cubicBezTo>
                  <a:cubicBezTo>
                    <a:pt x="731" y="65"/>
                    <a:pt x="731" y="66"/>
                    <a:pt x="732" y="67"/>
                  </a:cubicBezTo>
                  <a:close/>
                  <a:moveTo>
                    <a:pt x="708" y="49"/>
                  </a:moveTo>
                  <a:cubicBezTo>
                    <a:pt x="712" y="52"/>
                    <a:pt x="716" y="55"/>
                    <a:pt x="720" y="58"/>
                  </a:cubicBezTo>
                  <a:cubicBezTo>
                    <a:pt x="721" y="59"/>
                    <a:pt x="723" y="59"/>
                    <a:pt x="724" y="57"/>
                  </a:cubicBezTo>
                  <a:cubicBezTo>
                    <a:pt x="725" y="56"/>
                    <a:pt x="724" y="55"/>
                    <a:pt x="723" y="54"/>
                  </a:cubicBezTo>
                  <a:cubicBezTo>
                    <a:pt x="719" y="51"/>
                    <a:pt x="715" y="48"/>
                    <a:pt x="711" y="45"/>
                  </a:cubicBezTo>
                  <a:cubicBezTo>
                    <a:pt x="710" y="45"/>
                    <a:pt x="708" y="45"/>
                    <a:pt x="707" y="46"/>
                  </a:cubicBezTo>
                  <a:cubicBezTo>
                    <a:pt x="707" y="47"/>
                    <a:pt x="707" y="49"/>
                    <a:pt x="708" y="49"/>
                  </a:cubicBezTo>
                  <a:close/>
                  <a:moveTo>
                    <a:pt x="682" y="35"/>
                  </a:moveTo>
                  <a:cubicBezTo>
                    <a:pt x="687" y="37"/>
                    <a:pt x="691" y="39"/>
                    <a:pt x="695" y="42"/>
                  </a:cubicBezTo>
                  <a:cubicBezTo>
                    <a:pt x="696" y="42"/>
                    <a:pt x="698" y="42"/>
                    <a:pt x="699" y="41"/>
                  </a:cubicBezTo>
                  <a:cubicBezTo>
                    <a:pt x="699" y="40"/>
                    <a:pt x="699" y="38"/>
                    <a:pt x="698" y="37"/>
                  </a:cubicBezTo>
                  <a:cubicBezTo>
                    <a:pt x="693" y="35"/>
                    <a:pt x="689" y="33"/>
                    <a:pt x="684" y="30"/>
                  </a:cubicBezTo>
                  <a:cubicBezTo>
                    <a:pt x="683" y="30"/>
                    <a:pt x="682" y="30"/>
                    <a:pt x="681" y="31"/>
                  </a:cubicBezTo>
                  <a:cubicBezTo>
                    <a:pt x="680" y="33"/>
                    <a:pt x="681" y="34"/>
                    <a:pt x="682" y="35"/>
                  </a:cubicBezTo>
                  <a:close/>
                  <a:moveTo>
                    <a:pt x="655" y="23"/>
                  </a:moveTo>
                  <a:cubicBezTo>
                    <a:pt x="660" y="24"/>
                    <a:pt x="664" y="26"/>
                    <a:pt x="669" y="28"/>
                  </a:cubicBezTo>
                  <a:cubicBezTo>
                    <a:pt x="670" y="29"/>
                    <a:pt x="671" y="28"/>
                    <a:pt x="672" y="27"/>
                  </a:cubicBezTo>
                  <a:cubicBezTo>
                    <a:pt x="673" y="26"/>
                    <a:pt x="672" y="24"/>
                    <a:pt x="671" y="24"/>
                  </a:cubicBezTo>
                  <a:cubicBezTo>
                    <a:pt x="666" y="22"/>
                    <a:pt x="661" y="20"/>
                    <a:pt x="657" y="18"/>
                  </a:cubicBezTo>
                  <a:cubicBezTo>
                    <a:pt x="655" y="17"/>
                    <a:pt x="654" y="18"/>
                    <a:pt x="654" y="19"/>
                  </a:cubicBezTo>
                  <a:cubicBezTo>
                    <a:pt x="653" y="21"/>
                    <a:pt x="654" y="22"/>
                    <a:pt x="655" y="23"/>
                  </a:cubicBezTo>
                  <a:close/>
                  <a:moveTo>
                    <a:pt x="627" y="13"/>
                  </a:moveTo>
                  <a:cubicBezTo>
                    <a:pt x="631" y="15"/>
                    <a:pt x="636" y="16"/>
                    <a:pt x="641" y="18"/>
                  </a:cubicBezTo>
                  <a:cubicBezTo>
                    <a:pt x="642" y="18"/>
                    <a:pt x="644" y="17"/>
                    <a:pt x="644" y="16"/>
                  </a:cubicBezTo>
                  <a:cubicBezTo>
                    <a:pt x="645" y="15"/>
                    <a:pt x="644" y="13"/>
                    <a:pt x="643" y="13"/>
                  </a:cubicBezTo>
                  <a:cubicBezTo>
                    <a:pt x="638" y="11"/>
                    <a:pt x="633" y="10"/>
                    <a:pt x="628" y="9"/>
                  </a:cubicBezTo>
                  <a:cubicBezTo>
                    <a:pt x="627" y="8"/>
                    <a:pt x="625" y="9"/>
                    <a:pt x="625" y="10"/>
                  </a:cubicBezTo>
                  <a:cubicBezTo>
                    <a:pt x="625" y="12"/>
                    <a:pt x="625" y="13"/>
                    <a:pt x="627" y="13"/>
                  </a:cubicBezTo>
                  <a:close/>
                  <a:moveTo>
                    <a:pt x="598" y="7"/>
                  </a:moveTo>
                  <a:cubicBezTo>
                    <a:pt x="602" y="8"/>
                    <a:pt x="607" y="9"/>
                    <a:pt x="612" y="10"/>
                  </a:cubicBezTo>
                  <a:cubicBezTo>
                    <a:pt x="614" y="10"/>
                    <a:pt x="615" y="9"/>
                    <a:pt x="615" y="8"/>
                  </a:cubicBezTo>
                  <a:cubicBezTo>
                    <a:pt x="615" y="7"/>
                    <a:pt x="615" y="5"/>
                    <a:pt x="613" y="5"/>
                  </a:cubicBezTo>
                  <a:cubicBezTo>
                    <a:pt x="608" y="4"/>
                    <a:pt x="603" y="3"/>
                    <a:pt x="598" y="2"/>
                  </a:cubicBezTo>
                  <a:cubicBezTo>
                    <a:pt x="597" y="2"/>
                    <a:pt x="596" y="3"/>
                    <a:pt x="596" y="4"/>
                  </a:cubicBezTo>
                  <a:cubicBezTo>
                    <a:pt x="595" y="6"/>
                    <a:pt x="596" y="7"/>
                    <a:pt x="598" y="7"/>
                  </a:cubicBezTo>
                  <a:close/>
                  <a:moveTo>
                    <a:pt x="568" y="5"/>
                  </a:moveTo>
                  <a:cubicBezTo>
                    <a:pt x="570" y="5"/>
                    <a:pt x="572" y="5"/>
                    <a:pt x="574" y="5"/>
                  </a:cubicBezTo>
                  <a:cubicBezTo>
                    <a:pt x="577" y="5"/>
                    <a:pt x="580" y="5"/>
                    <a:pt x="583" y="6"/>
                  </a:cubicBezTo>
                  <a:cubicBezTo>
                    <a:pt x="584" y="6"/>
                    <a:pt x="585" y="5"/>
                    <a:pt x="586" y="3"/>
                  </a:cubicBezTo>
                  <a:cubicBezTo>
                    <a:pt x="586" y="2"/>
                    <a:pt x="585" y="1"/>
                    <a:pt x="583" y="1"/>
                  </a:cubicBezTo>
                  <a:cubicBezTo>
                    <a:pt x="580" y="0"/>
                    <a:pt x="577" y="0"/>
                    <a:pt x="575" y="0"/>
                  </a:cubicBezTo>
                  <a:cubicBezTo>
                    <a:pt x="572" y="0"/>
                    <a:pt x="570" y="0"/>
                    <a:pt x="568" y="0"/>
                  </a:cubicBezTo>
                  <a:cubicBezTo>
                    <a:pt x="567" y="0"/>
                    <a:pt x="566" y="1"/>
                    <a:pt x="566" y="2"/>
                  </a:cubicBezTo>
                  <a:cubicBezTo>
                    <a:pt x="566" y="4"/>
                    <a:pt x="567" y="5"/>
                    <a:pt x="568" y="5"/>
                  </a:cubicBezTo>
                  <a:close/>
                  <a:moveTo>
                    <a:pt x="538" y="7"/>
                  </a:moveTo>
                  <a:cubicBezTo>
                    <a:pt x="543" y="6"/>
                    <a:pt x="548" y="6"/>
                    <a:pt x="553" y="5"/>
                  </a:cubicBezTo>
                  <a:cubicBezTo>
                    <a:pt x="555" y="5"/>
                    <a:pt x="556" y="4"/>
                    <a:pt x="556" y="3"/>
                  </a:cubicBezTo>
                  <a:cubicBezTo>
                    <a:pt x="556" y="1"/>
                    <a:pt x="554" y="0"/>
                    <a:pt x="553" y="0"/>
                  </a:cubicBezTo>
                  <a:cubicBezTo>
                    <a:pt x="548" y="1"/>
                    <a:pt x="543" y="1"/>
                    <a:pt x="538" y="2"/>
                  </a:cubicBezTo>
                  <a:cubicBezTo>
                    <a:pt x="536" y="2"/>
                    <a:pt x="536" y="3"/>
                    <a:pt x="536" y="4"/>
                  </a:cubicBezTo>
                  <a:cubicBezTo>
                    <a:pt x="536" y="6"/>
                    <a:pt x="537" y="7"/>
                    <a:pt x="538" y="7"/>
                  </a:cubicBezTo>
                  <a:close/>
                  <a:moveTo>
                    <a:pt x="509" y="11"/>
                  </a:moveTo>
                  <a:cubicBezTo>
                    <a:pt x="514" y="10"/>
                    <a:pt x="519" y="9"/>
                    <a:pt x="524" y="9"/>
                  </a:cubicBezTo>
                  <a:cubicBezTo>
                    <a:pt x="525" y="8"/>
                    <a:pt x="526" y="7"/>
                    <a:pt x="526" y="6"/>
                  </a:cubicBezTo>
                  <a:cubicBezTo>
                    <a:pt x="526" y="4"/>
                    <a:pt x="524" y="3"/>
                    <a:pt x="523" y="4"/>
                  </a:cubicBezTo>
                  <a:cubicBezTo>
                    <a:pt x="518" y="4"/>
                    <a:pt x="513" y="5"/>
                    <a:pt x="508" y="6"/>
                  </a:cubicBezTo>
                  <a:cubicBezTo>
                    <a:pt x="507" y="7"/>
                    <a:pt x="506" y="8"/>
                    <a:pt x="506" y="9"/>
                  </a:cubicBezTo>
                  <a:cubicBezTo>
                    <a:pt x="506" y="11"/>
                    <a:pt x="508" y="12"/>
                    <a:pt x="509" y="11"/>
                  </a:cubicBezTo>
                  <a:close/>
                  <a:moveTo>
                    <a:pt x="480" y="19"/>
                  </a:moveTo>
                  <a:cubicBezTo>
                    <a:pt x="485" y="17"/>
                    <a:pt x="490" y="16"/>
                    <a:pt x="494" y="15"/>
                  </a:cubicBezTo>
                  <a:cubicBezTo>
                    <a:pt x="496" y="14"/>
                    <a:pt x="497" y="13"/>
                    <a:pt x="496" y="12"/>
                  </a:cubicBezTo>
                  <a:cubicBezTo>
                    <a:pt x="496" y="10"/>
                    <a:pt x="495" y="9"/>
                    <a:pt x="493" y="10"/>
                  </a:cubicBezTo>
                  <a:cubicBezTo>
                    <a:pt x="488" y="11"/>
                    <a:pt x="484" y="12"/>
                    <a:pt x="479" y="14"/>
                  </a:cubicBezTo>
                  <a:cubicBezTo>
                    <a:pt x="477" y="14"/>
                    <a:pt x="477" y="16"/>
                    <a:pt x="477" y="17"/>
                  </a:cubicBezTo>
                  <a:cubicBezTo>
                    <a:pt x="477" y="18"/>
                    <a:pt x="479" y="19"/>
                    <a:pt x="480" y="19"/>
                  </a:cubicBezTo>
                  <a:close/>
                  <a:moveTo>
                    <a:pt x="452" y="28"/>
                  </a:moveTo>
                  <a:cubicBezTo>
                    <a:pt x="457" y="26"/>
                    <a:pt x="461" y="25"/>
                    <a:pt x="466" y="23"/>
                  </a:cubicBezTo>
                  <a:cubicBezTo>
                    <a:pt x="467" y="23"/>
                    <a:pt x="468" y="21"/>
                    <a:pt x="467" y="20"/>
                  </a:cubicBezTo>
                  <a:cubicBezTo>
                    <a:pt x="467" y="19"/>
                    <a:pt x="466" y="18"/>
                    <a:pt x="464" y="18"/>
                  </a:cubicBezTo>
                  <a:cubicBezTo>
                    <a:pt x="459" y="20"/>
                    <a:pt x="455" y="22"/>
                    <a:pt x="450" y="24"/>
                  </a:cubicBezTo>
                  <a:cubicBezTo>
                    <a:pt x="449" y="24"/>
                    <a:pt x="448" y="25"/>
                    <a:pt x="449" y="27"/>
                  </a:cubicBezTo>
                  <a:cubicBezTo>
                    <a:pt x="449" y="28"/>
                    <a:pt x="451" y="29"/>
                    <a:pt x="452" y="28"/>
                  </a:cubicBezTo>
                  <a:close/>
                  <a:moveTo>
                    <a:pt x="425" y="40"/>
                  </a:moveTo>
                  <a:cubicBezTo>
                    <a:pt x="429" y="38"/>
                    <a:pt x="434" y="36"/>
                    <a:pt x="438" y="34"/>
                  </a:cubicBezTo>
                  <a:cubicBezTo>
                    <a:pt x="439" y="33"/>
                    <a:pt x="440" y="32"/>
                    <a:pt x="439" y="31"/>
                  </a:cubicBezTo>
                  <a:cubicBezTo>
                    <a:pt x="439" y="29"/>
                    <a:pt x="437" y="29"/>
                    <a:pt x="436" y="29"/>
                  </a:cubicBezTo>
                  <a:cubicBezTo>
                    <a:pt x="431" y="31"/>
                    <a:pt x="427" y="34"/>
                    <a:pt x="422" y="36"/>
                  </a:cubicBezTo>
                  <a:cubicBezTo>
                    <a:pt x="421" y="36"/>
                    <a:pt x="421" y="38"/>
                    <a:pt x="421" y="39"/>
                  </a:cubicBezTo>
                  <a:cubicBezTo>
                    <a:pt x="422" y="40"/>
                    <a:pt x="423" y="41"/>
                    <a:pt x="425" y="40"/>
                  </a:cubicBezTo>
                  <a:close/>
                  <a:moveTo>
                    <a:pt x="399" y="55"/>
                  </a:moveTo>
                  <a:cubicBezTo>
                    <a:pt x="403" y="52"/>
                    <a:pt x="407" y="50"/>
                    <a:pt x="412" y="47"/>
                  </a:cubicBezTo>
                  <a:cubicBezTo>
                    <a:pt x="413" y="47"/>
                    <a:pt x="413" y="45"/>
                    <a:pt x="412" y="44"/>
                  </a:cubicBezTo>
                  <a:cubicBezTo>
                    <a:pt x="412" y="43"/>
                    <a:pt x="410" y="42"/>
                    <a:pt x="409" y="43"/>
                  </a:cubicBezTo>
                  <a:cubicBezTo>
                    <a:pt x="405" y="46"/>
                    <a:pt x="400" y="48"/>
                    <a:pt x="396" y="51"/>
                  </a:cubicBezTo>
                  <a:cubicBezTo>
                    <a:pt x="395" y="52"/>
                    <a:pt x="395" y="53"/>
                    <a:pt x="395" y="54"/>
                  </a:cubicBezTo>
                  <a:cubicBezTo>
                    <a:pt x="396" y="56"/>
                    <a:pt x="398" y="56"/>
                    <a:pt x="399" y="55"/>
                  </a:cubicBezTo>
                  <a:close/>
                  <a:moveTo>
                    <a:pt x="375" y="73"/>
                  </a:moveTo>
                  <a:cubicBezTo>
                    <a:pt x="379" y="70"/>
                    <a:pt x="383" y="67"/>
                    <a:pt x="387" y="64"/>
                  </a:cubicBezTo>
                  <a:cubicBezTo>
                    <a:pt x="388" y="63"/>
                    <a:pt x="388" y="61"/>
                    <a:pt x="387" y="60"/>
                  </a:cubicBezTo>
                  <a:cubicBezTo>
                    <a:pt x="386" y="59"/>
                    <a:pt x="385" y="59"/>
                    <a:pt x="384" y="60"/>
                  </a:cubicBezTo>
                  <a:cubicBezTo>
                    <a:pt x="380" y="63"/>
                    <a:pt x="376" y="66"/>
                    <a:pt x="372" y="69"/>
                  </a:cubicBezTo>
                  <a:cubicBezTo>
                    <a:pt x="371" y="70"/>
                    <a:pt x="371" y="72"/>
                    <a:pt x="372" y="73"/>
                  </a:cubicBezTo>
                  <a:cubicBezTo>
                    <a:pt x="373" y="74"/>
                    <a:pt x="374" y="74"/>
                    <a:pt x="375" y="73"/>
                  </a:cubicBezTo>
                  <a:close/>
                  <a:moveTo>
                    <a:pt x="355" y="95"/>
                  </a:moveTo>
                  <a:cubicBezTo>
                    <a:pt x="358" y="91"/>
                    <a:pt x="361" y="87"/>
                    <a:pt x="365" y="83"/>
                  </a:cubicBezTo>
                  <a:cubicBezTo>
                    <a:pt x="366" y="82"/>
                    <a:pt x="366" y="81"/>
                    <a:pt x="365" y="80"/>
                  </a:cubicBezTo>
                  <a:cubicBezTo>
                    <a:pt x="364" y="79"/>
                    <a:pt x="362" y="79"/>
                    <a:pt x="361" y="80"/>
                  </a:cubicBezTo>
                  <a:cubicBezTo>
                    <a:pt x="358" y="84"/>
                    <a:pt x="354" y="87"/>
                    <a:pt x="351" y="91"/>
                  </a:cubicBezTo>
                  <a:cubicBezTo>
                    <a:pt x="350" y="93"/>
                    <a:pt x="351" y="94"/>
                    <a:pt x="352" y="95"/>
                  </a:cubicBezTo>
                  <a:cubicBezTo>
                    <a:pt x="353" y="96"/>
                    <a:pt x="354" y="96"/>
                    <a:pt x="355" y="95"/>
                  </a:cubicBezTo>
                  <a:close/>
                  <a:moveTo>
                    <a:pt x="340" y="120"/>
                  </a:moveTo>
                  <a:cubicBezTo>
                    <a:pt x="342" y="115"/>
                    <a:pt x="344" y="111"/>
                    <a:pt x="347" y="107"/>
                  </a:cubicBezTo>
                  <a:cubicBezTo>
                    <a:pt x="348" y="105"/>
                    <a:pt x="347" y="104"/>
                    <a:pt x="346" y="103"/>
                  </a:cubicBezTo>
                  <a:cubicBezTo>
                    <a:pt x="345" y="103"/>
                    <a:pt x="343" y="103"/>
                    <a:pt x="343" y="104"/>
                  </a:cubicBezTo>
                  <a:cubicBezTo>
                    <a:pt x="340" y="109"/>
                    <a:pt x="338" y="113"/>
                    <a:pt x="336" y="118"/>
                  </a:cubicBezTo>
                  <a:cubicBezTo>
                    <a:pt x="335" y="119"/>
                    <a:pt x="336" y="120"/>
                    <a:pt x="337" y="121"/>
                  </a:cubicBezTo>
                  <a:cubicBezTo>
                    <a:pt x="338" y="122"/>
                    <a:pt x="340" y="121"/>
                    <a:pt x="340" y="120"/>
                  </a:cubicBezTo>
                  <a:close/>
                  <a:moveTo>
                    <a:pt x="333" y="148"/>
                  </a:moveTo>
                  <a:cubicBezTo>
                    <a:pt x="333" y="143"/>
                    <a:pt x="334" y="138"/>
                    <a:pt x="336" y="134"/>
                  </a:cubicBezTo>
                  <a:cubicBezTo>
                    <a:pt x="336" y="132"/>
                    <a:pt x="335" y="131"/>
                    <a:pt x="334" y="130"/>
                  </a:cubicBezTo>
                  <a:cubicBezTo>
                    <a:pt x="332" y="130"/>
                    <a:pt x="331" y="131"/>
                    <a:pt x="331" y="132"/>
                  </a:cubicBezTo>
                  <a:cubicBezTo>
                    <a:pt x="329" y="137"/>
                    <a:pt x="328" y="142"/>
                    <a:pt x="328" y="147"/>
                  </a:cubicBezTo>
                  <a:cubicBezTo>
                    <a:pt x="328" y="149"/>
                    <a:pt x="329" y="150"/>
                    <a:pt x="330" y="150"/>
                  </a:cubicBezTo>
                  <a:cubicBezTo>
                    <a:pt x="331" y="150"/>
                    <a:pt x="333" y="149"/>
                    <a:pt x="333" y="148"/>
                  </a:cubicBezTo>
                  <a:close/>
                  <a:moveTo>
                    <a:pt x="334" y="177"/>
                  </a:moveTo>
                  <a:cubicBezTo>
                    <a:pt x="333" y="172"/>
                    <a:pt x="333" y="167"/>
                    <a:pt x="332" y="162"/>
                  </a:cubicBezTo>
                  <a:cubicBezTo>
                    <a:pt x="332" y="161"/>
                    <a:pt x="331" y="160"/>
                    <a:pt x="330" y="160"/>
                  </a:cubicBezTo>
                  <a:cubicBezTo>
                    <a:pt x="328" y="160"/>
                    <a:pt x="327" y="161"/>
                    <a:pt x="327" y="163"/>
                  </a:cubicBezTo>
                  <a:cubicBezTo>
                    <a:pt x="328" y="168"/>
                    <a:pt x="328" y="173"/>
                    <a:pt x="329" y="178"/>
                  </a:cubicBezTo>
                  <a:cubicBezTo>
                    <a:pt x="329" y="179"/>
                    <a:pt x="330" y="180"/>
                    <a:pt x="332" y="180"/>
                  </a:cubicBezTo>
                  <a:cubicBezTo>
                    <a:pt x="333" y="180"/>
                    <a:pt x="334" y="178"/>
                    <a:pt x="334" y="177"/>
                  </a:cubicBezTo>
                  <a:close/>
                  <a:moveTo>
                    <a:pt x="333" y="197"/>
                  </a:moveTo>
                  <a:cubicBezTo>
                    <a:pt x="334" y="199"/>
                    <a:pt x="335" y="200"/>
                    <a:pt x="335" y="202"/>
                  </a:cubicBezTo>
                  <a:cubicBezTo>
                    <a:pt x="336" y="203"/>
                    <a:pt x="337" y="204"/>
                    <a:pt x="339" y="203"/>
                  </a:cubicBezTo>
                  <a:cubicBezTo>
                    <a:pt x="340" y="203"/>
                    <a:pt x="341" y="201"/>
                    <a:pt x="340" y="200"/>
                  </a:cubicBezTo>
                  <a:cubicBezTo>
                    <a:pt x="339" y="197"/>
                    <a:pt x="338" y="194"/>
                    <a:pt x="337" y="191"/>
                  </a:cubicBezTo>
                  <a:cubicBezTo>
                    <a:pt x="337" y="190"/>
                    <a:pt x="335" y="189"/>
                    <a:pt x="334" y="190"/>
                  </a:cubicBezTo>
                  <a:cubicBezTo>
                    <a:pt x="333" y="190"/>
                    <a:pt x="332" y="191"/>
                    <a:pt x="332" y="193"/>
                  </a:cubicBezTo>
                  <a:cubicBezTo>
                    <a:pt x="333" y="196"/>
                    <a:pt x="334" y="199"/>
                    <a:pt x="335" y="202"/>
                  </a:cubicBezTo>
                  <a:cubicBezTo>
                    <a:pt x="336" y="202"/>
                    <a:pt x="336" y="203"/>
                    <a:pt x="337" y="203"/>
                  </a:cubicBezTo>
                  <a:cubicBezTo>
                    <a:pt x="337" y="203"/>
                    <a:pt x="338" y="203"/>
                    <a:pt x="339" y="203"/>
                  </a:cubicBezTo>
                  <a:cubicBezTo>
                    <a:pt x="339" y="203"/>
                    <a:pt x="340" y="203"/>
                    <a:pt x="340" y="202"/>
                  </a:cubicBezTo>
                  <a:cubicBezTo>
                    <a:pt x="340" y="201"/>
                    <a:pt x="340" y="201"/>
                    <a:pt x="340" y="200"/>
                  </a:cubicBezTo>
                  <a:cubicBezTo>
                    <a:pt x="339" y="198"/>
                    <a:pt x="339" y="196"/>
                    <a:pt x="337" y="195"/>
                  </a:cubicBezTo>
                  <a:cubicBezTo>
                    <a:pt x="337" y="193"/>
                    <a:pt x="335" y="193"/>
                    <a:pt x="334" y="194"/>
                  </a:cubicBezTo>
                  <a:cubicBezTo>
                    <a:pt x="333" y="194"/>
                    <a:pt x="332" y="196"/>
                    <a:pt x="333" y="197"/>
                  </a:cubicBezTo>
                  <a:close/>
                  <a:moveTo>
                    <a:pt x="311" y="180"/>
                  </a:moveTo>
                  <a:cubicBezTo>
                    <a:pt x="316" y="182"/>
                    <a:pt x="320" y="184"/>
                    <a:pt x="324" y="187"/>
                  </a:cubicBezTo>
                  <a:cubicBezTo>
                    <a:pt x="325" y="188"/>
                    <a:pt x="326" y="188"/>
                    <a:pt x="327" y="187"/>
                  </a:cubicBezTo>
                  <a:cubicBezTo>
                    <a:pt x="328" y="185"/>
                    <a:pt x="328" y="184"/>
                    <a:pt x="327" y="183"/>
                  </a:cubicBezTo>
                  <a:cubicBezTo>
                    <a:pt x="323" y="180"/>
                    <a:pt x="318" y="177"/>
                    <a:pt x="313" y="175"/>
                  </a:cubicBezTo>
                  <a:cubicBezTo>
                    <a:pt x="312" y="175"/>
                    <a:pt x="310" y="175"/>
                    <a:pt x="310" y="177"/>
                  </a:cubicBezTo>
                  <a:cubicBezTo>
                    <a:pt x="309" y="178"/>
                    <a:pt x="310" y="179"/>
                    <a:pt x="311" y="180"/>
                  </a:cubicBezTo>
                  <a:close/>
                  <a:moveTo>
                    <a:pt x="283" y="171"/>
                  </a:moveTo>
                  <a:cubicBezTo>
                    <a:pt x="288" y="172"/>
                    <a:pt x="293" y="173"/>
                    <a:pt x="297" y="175"/>
                  </a:cubicBezTo>
                  <a:cubicBezTo>
                    <a:pt x="299" y="175"/>
                    <a:pt x="300" y="174"/>
                    <a:pt x="300" y="173"/>
                  </a:cubicBezTo>
                  <a:cubicBezTo>
                    <a:pt x="301" y="172"/>
                    <a:pt x="300" y="170"/>
                    <a:pt x="299" y="170"/>
                  </a:cubicBezTo>
                  <a:cubicBezTo>
                    <a:pt x="294" y="169"/>
                    <a:pt x="289" y="167"/>
                    <a:pt x="284" y="166"/>
                  </a:cubicBezTo>
                  <a:cubicBezTo>
                    <a:pt x="283" y="166"/>
                    <a:pt x="281" y="167"/>
                    <a:pt x="281" y="168"/>
                  </a:cubicBezTo>
                  <a:cubicBezTo>
                    <a:pt x="281" y="170"/>
                    <a:pt x="282" y="171"/>
                    <a:pt x="283" y="171"/>
                  </a:cubicBezTo>
                  <a:close/>
                  <a:moveTo>
                    <a:pt x="254" y="167"/>
                  </a:moveTo>
                  <a:cubicBezTo>
                    <a:pt x="259" y="168"/>
                    <a:pt x="263" y="168"/>
                    <a:pt x="268" y="169"/>
                  </a:cubicBezTo>
                  <a:cubicBezTo>
                    <a:pt x="270" y="169"/>
                    <a:pt x="271" y="168"/>
                    <a:pt x="271" y="167"/>
                  </a:cubicBezTo>
                  <a:cubicBezTo>
                    <a:pt x="271" y="165"/>
                    <a:pt x="270" y="164"/>
                    <a:pt x="269" y="164"/>
                  </a:cubicBezTo>
                  <a:cubicBezTo>
                    <a:pt x="264" y="163"/>
                    <a:pt x="259" y="163"/>
                    <a:pt x="254" y="162"/>
                  </a:cubicBezTo>
                  <a:cubicBezTo>
                    <a:pt x="253" y="162"/>
                    <a:pt x="251" y="163"/>
                    <a:pt x="251" y="165"/>
                  </a:cubicBezTo>
                  <a:cubicBezTo>
                    <a:pt x="251" y="166"/>
                    <a:pt x="252" y="167"/>
                    <a:pt x="254" y="167"/>
                  </a:cubicBezTo>
                  <a:close/>
                  <a:moveTo>
                    <a:pt x="224" y="167"/>
                  </a:moveTo>
                  <a:cubicBezTo>
                    <a:pt x="227" y="167"/>
                    <a:pt x="230" y="167"/>
                    <a:pt x="234" y="167"/>
                  </a:cubicBezTo>
                  <a:cubicBezTo>
                    <a:pt x="235" y="167"/>
                    <a:pt x="237" y="167"/>
                    <a:pt x="239" y="167"/>
                  </a:cubicBezTo>
                  <a:cubicBezTo>
                    <a:pt x="240" y="167"/>
                    <a:pt x="241" y="166"/>
                    <a:pt x="241" y="164"/>
                  </a:cubicBezTo>
                  <a:cubicBezTo>
                    <a:pt x="241" y="163"/>
                    <a:pt x="240" y="162"/>
                    <a:pt x="239" y="162"/>
                  </a:cubicBezTo>
                  <a:cubicBezTo>
                    <a:pt x="237" y="162"/>
                    <a:pt x="235" y="162"/>
                    <a:pt x="234" y="162"/>
                  </a:cubicBezTo>
                  <a:cubicBezTo>
                    <a:pt x="230" y="162"/>
                    <a:pt x="227" y="162"/>
                    <a:pt x="224" y="162"/>
                  </a:cubicBezTo>
                  <a:cubicBezTo>
                    <a:pt x="222" y="162"/>
                    <a:pt x="221" y="163"/>
                    <a:pt x="221" y="164"/>
                  </a:cubicBezTo>
                  <a:cubicBezTo>
                    <a:pt x="221" y="166"/>
                    <a:pt x="222" y="167"/>
                    <a:pt x="224" y="167"/>
                  </a:cubicBezTo>
                  <a:close/>
                  <a:moveTo>
                    <a:pt x="195" y="170"/>
                  </a:moveTo>
                  <a:cubicBezTo>
                    <a:pt x="199" y="169"/>
                    <a:pt x="203" y="168"/>
                    <a:pt x="209" y="168"/>
                  </a:cubicBezTo>
                  <a:cubicBezTo>
                    <a:pt x="210" y="168"/>
                    <a:pt x="211" y="166"/>
                    <a:pt x="211" y="165"/>
                  </a:cubicBezTo>
                  <a:cubicBezTo>
                    <a:pt x="211" y="164"/>
                    <a:pt x="210" y="163"/>
                    <a:pt x="209" y="163"/>
                  </a:cubicBezTo>
                  <a:cubicBezTo>
                    <a:pt x="203" y="163"/>
                    <a:pt x="198" y="164"/>
                    <a:pt x="193" y="165"/>
                  </a:cubicBezTo>
                  <a:cubicBezTo>
                    <a:pt x="192" y="166"/>
                    <a:pt x="191" y="167"/>
                    <a:pt x="192" y="168"/>
                  </a:cubicBezTo>
                  <a:cubicBezTo>
                    <a:pt x="192" y="170"/>
                    <a:pt x="193" y="170"/>
                    <a:pt x="195" y="170"/>
                  </a:cubicBezTo>
                  <a:close/>
                  <a:moveTo>
                    <a:pt x="167" y="180"/>
                  </a:moveTo>
                  <a:cubicBezTo>
                    <a:pt x="171" y="178"/>
                    <a:pt x="176" y="176"/>
                    <a:pt x="181" y="174"/>
                  </a:cubicBezTo>
                  <a:cubicBezTo>
                    <a:pt x="182" y="174"/>
                    <a:pt x="182" y="173"/>
                    <a:pt x="182" y="171"/>
                  </a:cubicBezTo>
                  <a:cubicBezTo>
                    <a:pt x="182" y="170"/>
                    <a:pt x="180" y="169"/>
                    <a:pt x="179" y="170"/>
                  </a:cubicBezTo>
                  <a:cubicBezTo>
                    <a:pt x="174" y="171"/>
                    <a:pt x="169" y="173"/>
                    <a:pt x="165" y="175"/>
                  </a:cubicBezTo>
                  <a:cubicBezTo>
                    <a:pt x="163" y="176"/>
                    <a:pt x="163" y="177"/>
                    <a:pt x="164" y="179"/>
                  </a:cubicBezTo>
                  <a:cubicBezTo>
                    <a:pt x="164" y="180"/>
                    <a:pt x="166" y="181"/>
                    <a:pt x="167" y="180"/>
                  </a:cubicBezTo>
                  <a:close/>
                  <a:moveTo>
                    <a:pt x="141" y="195"/>
                  </a:moveTo>
                  <a:cubicBezTo>
                    <a:pt x="145" y="192"/>
                    <a:pt x="149" y="189"/>
                    <a:pt x="154" y="187"/>
                  </a:cubicBezTo>
                  <a:cubicBezTo>
                    <a:pt x="155" y="186"/>
                    <a:pt x="155" y="185"/>
                    <a:pt x="155" y="183"/>
                  </a:cubicBezTo>
                  <a:cubicBezTo>
                    <a:pt x="154" y="182"/>
                    <a:pt x="152" y="182"/>
                    <a:pt x="151" y="182"/>
                  </a:cubicBezTo>
                  <a:cubicBezTo>
                    <a:pt x="147" y="185"/>
                    <a:pt x="142" y="188"/>
                    <a:pt x="138" y="191"/>
                  </a:cubicBezTo>
                  <a:cubicBezTo>
                    <a:pt x="137" y="192"/>
                    <a:pt x="137" y="193"/>
                    <a:pt x="138" y="194"/>
                  </a:cubicBezTo>
                  <a:cubicBezTo>
                    <a:pt x="139" y="195"/>
                    <a:pt x="140" y="196"/>
                    <a:pt x="141" y="195"/>
                  </a:cubicBezTo>
                  <a:close/>
                  <a:moveTo>
                    <a:pt x="120" y="215"/>
                  </a:moveTo>
                  <a:cubicBezTo>
                    <a:pt x="123" y="211"/>
                    <a:pt x="126" y="207"/>
                    <a:pt x="130" y="204"/>
                  </a:cubicBezTo>
                  <a:cubicBezTo>
                    <a:pt x="131" y="203"/>
                    <a:pt x="131" y="202"/>
                    <a:pt x="130" y="201"/>
                  </a:cubicBezTo>
                  <a:cubicBezTo>
                    <a:pt x="129" y="200"/>
                    <a:pt x="128" y="199"/>
                    <a:pt x="127" y="200"/>
                  </a:cubicBezTo>
                  <a:cubicBezTo>
                    <a:pt x="123" y="204"/>
                    <a:pt x="119" y="207"/>
                    <a:pt x="116" y="211"/>
                  </a:cubicBezTo>
                  <a:cubicBezTo>
                    <a:pt x="115" y="212"/>
                    <a:pt x="115" y="214"/>
                    <a:pt x="116" y="215"/>
                  </a:cubicBezTo>
                  <a:cubicBezTo>
                    <a:pt x="117" y="216"/>
                    <a:pt x="119" y="216"/>
                    <a:pt x="120" y="215"/>
                  </a:cubicBezTo>
                  <a:close/>
                  <a:moveTo>
                    <a:pt x="103" y="239"/>
                  </a:moveTo>
                  <a:cubicBezTo>
                    <a:pt x="105" y="234"/>
                    <a:pt x="108" y="230"/>
                    <a:pt x="111" y="226"/>
                  </a:cubicBezTo>
                  <a:cubicBezTo>
                    <a:pt x="111" y="225"/>
                    <a:pt x="111" y="223"/>
                    <a:pt x="110" y="223"/>
                  </a:cubicBezTo>
                  <a:cubicBezTo>
                    <a:pt x="109" y="222"/>
                    <a:pt x="107" y="222"/>
                    <a:pt x="107" y="223"/>
                  </a:cubicBezTo>
                  <a:cubicBezTo>
                    <a:pt x="104" y="228"/>
                    <a:pt x="101" y="232"/>
                    <a:pt x="99" y="236"/>
                  </a:cubicBezTo>
                  <a:cubicBezTo>
                    <a:pt x="98" y="238"/>
                    <a:pt x="98" y="239"/>
                    <a:pt x="100" y="240"/>
                  </a:cubicBezTo>
                  <a:cubicBezTo>
                    <a:pt x="101" y="240"/>
                    <a:pt x="102" y="240"/>
                    <a:pt x="103" y="239"/>
                  </a:cubicBezTo>
                  <a:close/>
                  <a:moveTo>
                    <a:pt x="92" y="266"/>
                  </a:moveTo>
                  <a:cubicBezTo>
                    <a:pt x="94" y="261"/>
                    <a:pt x="95" y="257"/>
                    <a:pt x="97" y="252"/>
                  </a:cubicBezTo>
                  <a:cubicBezTo>
                    <a:pt x="97" y="251"/>
                    <a:pt x="97" y="249"/>
                    <a:pt x="96" y="249"/>
                  </a:cubicBezTo>
                  <a:cubicBezTo>
                    <a:pt x="94" y="248"/>
                    <a:pt x="93" y="249"/>
                    <a:pt x="92" y="250"/>
                  </a:cubicBezTo>
                  <a:cubicBezTo>
                    <a:pt x="90" y="255"/>
                    <a:pt x="89" y="260"/>
                    <a:pt x="87" y="265"/>
                  </a:cubicBezTo>
                  <a:cubicBezTo>
                    <a:pt x="87" y="266"/>
                    <a:pt x="88" y="267"/>
                    <a:pt x="89" y="268"/>
                  </a:cubicBezTo>
                  <a:cubicBezTo>
                    <a:pt x="90" y="268"/>
                    <a:pt x="92" y="267"/>
                    <a:pt x="92" y="266"/>
                  </a:cubicBezTo>
                  <a:close/>
                  <a:moveTo>
                    <a:pt x="87" y="295"/>
                  </a:moveTo>
                  <a:cubicBezTo>
                    <a:pt x="88" y="290"/>
                    <a:pt x="88" y="285"/>
                    <a:pt x="89" y="280"/>
                  </a:cubicBezTo>
                  <a:cubicBezTo>
                    <a:pt x="89" y="279"/>
                    <a:pt x="88" y="278"/>
                    <a:pt x="87" y="278"/>
                  </a:cubicBezTo>
                  <a:cubicBezTo>
                    <a:pt x="86" y="277"/>
                    <a:pt x="84" y="278"/>
                    <a:pt x="84" y="280"/>
                  </a:cubicBezTo>
                  <a:cubicBezTo>
                    <a:pt x="83" y="285"/>
                    <a:pt x="83" y="290"/>
                    <a:pt x="82" y="295"/>
                  </a:cubicBezTo>
                  <a:cubicBezTo>
                    <a:pt x="82" y="296"/>
                    <a:pt x="83" y="297"/>
                    <a:pt x="84" y="297"/>
                  </a:cubicBezTo>
                  <a:cubicBezTo>
                    <a:pt x="86" y="298"/>
                    <a:pt x="87" y="296"/>
                    <a:pt x="87" y="295"/>
                  </a:cubicBezTo>
                  <a:close/>
                  <a:moveTo>
                    <a:pt x="87" y="325"/>
                  </a:moveTo>
                  <a:cubicBezTo>
                    <a:pt x="87" y="320"/>
                    <a:pt x="87" y="315"/>
                    <a:pt x="87" y="310"/>
                  </a:cubicBezTo>
                  <a:cubicBezTo>
                    <a:pt x="87" y="309"/>
                    <a:pt x="85" y="307"/>
                    <a:pt x="84" y="307"/>
                  </a:cubicBezTo>
                  <a:cubicBezTo>
                    <a:pt x="83" y="307"/>
                    <a:pt x="82" y="309"/>
                    <a:pt x="82" y="310"/>
                  </a:cubicBezTo>
                  <a:cubicBezTo>
                    <a:pt x="82" y="315"/>
                    <a:pt x="82" y="320"/>
                    <a:pt x="82" y="325"/>
                  </a:cubicBezTo>
                  <a:cubicBezTo>
                    <a:pt x="82" y="326"/>
                    <a:pt x="84" y="327"/>
                    <a:pt x="85" y="327"/>
                  </a:cubicBezTo>
                  <a:cubicBezTo>
                    <a:pt x="86" y="327"/>
                    <a:pt x="87" y="326"/>
                    <a:pt x="87" y="325"/>
                  </a:cubicBezTo>
                  <a:close/>
                  <a:moveTo>
                    <a:pt x="92" y="354"/>
                  </a:moveTo>
                  <a:cubicBezTo>
                    <a:pt x="91" y="349"/>
                    <a:pt x="90" y="344"/>
                    <a:pt x="89" y="339"/>
                  </a:cubicBezTo>
                  <a:cubicBezTo>
                    <a:pt x="89" y="338"/>
                    <a:pt x="88" y="337"/>
                    <a:pt x="86" y="337"/>
                  </a:cubicBezTo>
                  <a:cubicBezTo>
                    <a:pt x="85" y="338"/>
                    <a:pt x="84" y="339"/>
                    <a:pt x="84" y="340"/>
                  </a:cubicBezTo>
                  <a:cubicBezTo>
                    <a:pt x="85" y="345"/>
                    <a:pt x="86" y="350"/>
                    <a:pt x="87" y="355"/>
                  </a:cubicBezTo>
                  <a:cubicBezTo>
                    <a:pt x="88" y="356"/>
                    <a:pt x="89" y="357"/>
                    <a:pt x="90" y="357"/>
                  </a:cubicBezTo>
                  <a:cubicBezTo>
                    <a:pt x="92" y="357"/>
                    <a:pt x="92" y="355"/>
                    <a:pt x="92" y="354"/>
                  </a:cubicBezTo>
                  <a:close/>
                  <a:moveTo>
                    <a:pt x="101" y="382"/>
                  </a:moveTo>
                  <a:cubicBezTo>
                    <a:pt x="99" y="377"/>
                    <a:pt x="98" y="373"/>
                    <a:pt x="96" y="368"/>
                  </a:cubicBezTo>
                  <a:cubicBezTo>
                    <a:pt x="96" y="367"/>
                    <a:pt x="94" y="366"/>
                    <a:pt x="93" y="367"/>
                  </a:cubicBezTo>
                  <a:cubicBezTo>
                    <a:pt x="92" y="367"/>
                    <a:pt x="91" y="368"/>
                    <a:pt x="91" y="370"/>
                  </a:cubicBezTo>
                  <a:cubicBezTo>
                    <a:pt x="93" y="374"/>
                    <a:pt x="95" y="379"/>
                    <a:pt x="96" y="384"/>
                  </a:cubicBezTo>
                  <a:cubicBezTo>
                    <a:pt x="97" y="385"/>
                    <a:pt x="98" y="386"/>
                    <a:pt x="100" y="385"/>
                  </a:cubicBezTo>
                  <a:cubicBezTo>
                    <a:pt x="101" y="385"/>
                    <a:pt x="102" y="383"/>
                    <a:pt x="101" y="382"/>
                  </a:cubicBezTo>
                  <a:close/>
                  <a:moveTo>
                    <a:pt x="114" y="409"/>
                  </a:moveTo>
                  <a:cubicBezTo>
                    <a:pt x="111" y="405"/>
                    <a:pt x="109" y="400"/>
                    <a:pt x="107" y="396"/>
                  </a:cubicBezTo>
                  <a:cubicBezTo>
                    <a:pt x="106" y="395"/>
                    <a:pt x="105" y="394"/>
                    <a:pt x="104" y="395"/>
                  </a:cubicBezTo>
                  <a:cubicBezTo>
                    <a:pt x="102" y="395"/>
                    <a:pt x="102" y="397"/>
                    <a:pt x="102" y="398"/>
                  </a:cubicBezTo>
                  <a:cubicBezTo>
                    <a:pt x="104" y="402"/>
                    <a:pt x="107" y="407"/>
                    <a:pt x="109" y="411"/>
                  </a:cubicBezTo>
                  <a:cubicBezTo>
                    <a:pt x="110" y="413"/>
                    <a:pt x="111" y="413"/>
                    <a:pt x="113" y="412"/>
                  </a:cubicBezTo>
                  <a:cubicBezTo>
                    <a:pt x="114" y="412"/>
                    <a:pt x="114" y="410"/>
                    <a:pt x="114" y="409"/>
                  </a:cubicBezTo>
                  <a:close/>
                  <a:moveTo>
                    <a:pt x="110" y="432"/>
                  </a:moveTo>
                  <a:cubicBezTo>
                    <a:pt x="114" y="430"/>
                    <a:pt x="117" y="429"/>
                    <a:pt x="121" y="428"/>
                  </a:cubicBezTo>
                  <a:cubicBezTo>
                    <a:pt x="122" y="428"/>
                    <a:pt x="123" y="427"/>
                    <a:pt x="123" y="426"/>
                  </a:cubicBezTo>
                  <a:cubicBezTo>
                    <a:pt x="123" y="426"/>
                    <a:pt x="123" y="425"/>
                    <a:pt x="123" y="424"/>
                  </a:cubicBezTo>
                  <a:cubicBezTo>
                    <a:pt x="122" y="423"/>
                    <a:pt x="122" y="423"/>
                    <a:pt x="121" y="422"/>
                  </a:cubicBezTo>
                  <a:cubicBezTo>
                    <a:pt x="120" y="421"/>
                    <a:pt x="119" y="420"/>
                    <a:pt x="118" y="421"/>
                  </a:cubicBezTo>
                  <a:cubicBezTo>
                    <a:pt x="117" y="422"/>
                    <a:pt x="116" y="423"/>
                    <a:pt x="117" y="424"/>
                  </a:cubicBezTo>
                  <a:cubicBezTo>
                    <a:pt x="117" y="425"/>
                    <a:pt x="118" y="426"/>
                    <a:pt x="118" y="427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0" y="423"/>
                    <a:pt x="120" y="423"/>
                    <a:pt x="120" y="423"/>
                  </a:cubicBezTo>
                  <a:cubicBezTo>
                    <a:pt x="116" y="424"/>
                    <a:pt x="112" y="426"/>
                    <a:pt x="108" y="427"/>
                  </a:cubicBezTo>
                  <a:cubicBezTo>
                    <a:pt x="107" y="428"/>
                    <a:pt x="106" y="429"/>
                    <a:pt x="107" y="430"/>
                  </a:cubicBezTo>
                  <a:cubicBezTo>
                    <a:pt x="107" y="432"/>
                    <a:pt x="109" y="432"/>
                    <a:pt x="110" y="432"/>
                  </a:cubicBezTo>
                  <a:close/>
                  <a:moveTo>
                    <a:pt x="84" y="445"/>
                  </a:moveTo>
                  <a:cubicBezTo>
                    <a:pt x="88" y="443"/>
                    <a:pt x="92" y="440"/>
                    <a:pt x="96" y="438"/>
                  </a:cubicBezTo>
                  <a:cubicBezTo>
                    <a:pt x="98" y="437"/>
                    <a:pt x="98" y="436"/>
                    <a:pt x="97" y="434"/>
                  </a:cubicBezTo>
                  <a:cubicBezTo>
                    <a:pt x="97" y="433"/>
                    <a:pt x="95" y="433"/>
                    <a:pt x="94" y="433"/>
                  </a:cubicBezTo>
                  <a:cubicBezTo>
                    <a:pt x="90" y="436"/>
                    <a:pt x="85" y="438"/>
                    <a:pt x="81" y="441"/>
                  </a:cubicBezTo>
                  <a:cubicBezTo>
                    <a:pt x="80" y="442"/>
                    <a:pt x="79" y="443"/>
                    <a:pt x="80" y="445"/>
                  </a:cubicBezTo>
                  <a:cubicBezTo>
                    <a:pt x="81" y="446"/>
                    <a:pt x="83" y="446"/>
                    <a:pt x="84" y="445"/>
                  </a:cubicBezTo>
                  <a:close/>
                  <a:moveTo>
                    <a:pt x="61" y="464"/>
                  </a:moveTo>
                  <a:cubicBezTo>
                    <a:pt x="64" y="460"/>
                    <a:pt x="68" y="457"/>
                    <a:pt x="72" y="454"/>
                  </a:cubicBezTo>
                  <a:cubicBezTo>
                    <a:pt x="73" y="453"/>
                    <a:pt x="73" y="452"/>
                    <a:pt x="72" y="450"/>
                  </a:cubicBezTo>
                  <a:cubicBezTo>
                    <a:pt x="71" y="449"/>
                    <a:pt x="70" y="449"/>
                    <a:pt x="69" y="450"/>
                  </a:cubicBezTo>
                  <a:cubicBezTo>
                    <a:pt x="65" y="453"/>
                    <a:pt x="61" y="457"/>
                    <a:pt x="57" y="460"/>
                  </a:cubicBezTo>
                  <a:cubicBezTo>
                    <a:pt x="56" y="461"/>
                    <a:pt x="56" y="463"/>
                    <a:pt x="57" y="464"/>
                  </a:cubicBezTo>
                  <a:cubicBezTo>
                    <a:pt x="58" y="465"/>
                    <a:pt x="60" y="465"/>
                    <a:pt x="61" y="464"/>
                  </a:cubicBezTo>
                  <a:close/>
                  <a:moveTo>
                    <a:pt x="41" y="486"/>
                  </a:moveTo>
                  <a:cubicBezTo>
                    <a:pt x="44" y="482"/>
                    <a:pt x="47" y="478"/>
                    <a:pt x="50" y="474"/>
                  </a:cubicBezTo>
                  <a:cubicBezTo>
                    <a:pt x="51" y="473"/>
                    <a:pt x="51" y="472"/>
                    <a:pt x="50" y="471"/>
                  </a:cubicBezTo>
                  <a:cubicBezTo>
                    <a:pt x="49" y="470"/>
                    <a:pt x="48" y="470"/>
                    <a:pt x="47" y="471"/>
                  </a:cubicBezTo>
                  <a:cubicBezTo>
                    <a:pt x="43" y="475"/>
                    <a:pt x="40" y="479"/>
                    <a:pt x="37" y="483"/>
                  </a:cubicBezTo>
                  <a:cubicBezTo>
                    <a:pt x="36" y="484"/>
                    <a:pt x="36" y="486"/>
                    <a:pt x="38" y="486"/>
                  </a:cubicBezTo>
                  <a:cubicBezTo>
                    <a:pt x="39" y="487"/>
                    <a:pt x="40" y="487"/>
                    <a:pt x="41" y="486"/>
                  </a:cubicBezTo>
                  <a:close/>
                  <a:moveTo>
                    <a:pt x="25" y="511"/>
                  </a:moveTo>
                  <a:cubicBezTo>
                    <a:pt x="28" y="507"/>
                    <a:pt x="30" y="502"/>
                    <a:pt x="33" y="498"/>
                  </a:cubicBezTo>
                  <a:cubicBezTo>
                    <a:pt x="33" y="497"/>
                    <a:pt x="33" y="495"/>
                    <a:pt x="32" y="495"/>
                  </a:cubicBezTo>
                  <a:cubicBezTo>
                    <a:pt x="31" y="494"/>
                    <a:pt x="29" y="494"/>
                    <a:pt x="28" y="495"/>
                  </a:cubicBezTo>
                  <a:cubicBezTo>
                    <a:pt x="26" y="500"/>
                    <a:pt x="23" y="504"/>
                    <a:pt x="21" y="509"/>
                  </a:cubicBezTo>
                  <a:cubicBezTo>
                    <a:pt x="20" y="510"/>
                    <a:pt x="21" y="511"/>
                    <a:pt x="22" y="512"/>
                  </a:cubicBezTo>
                  <a:cubicBezTo>
                    <a:pt x="23" y="513"/>
                    <a:pt x="25" y="512"/>
                    <a:pt x="25" y="511"/>
                  </a:cubicBezTo>
                  <a:close/>
                  <a:moveTo>
                    <a:pt x="14" y="538"/>
                  </a:moveTo>
                  <a:cubicBezTo>
                    <a:pt x="15" y="533"/>
                    <a:pt x="17" y="529"/>
                    <a:pt x="19" y="524"/>
                  </a:cubicBezTo>
                  <a:cubicBezTo>
                    <a:pt x="19" y="523"/>
                    <a:pt x="19" y="522"/>
                    <a:pt x="18" y="521"/>
                  </a:cubicBezTo>
                  <a:cubicBezTo>
                    <a:pt x="16" y="520"/>
                    <a:pt x="15" y="521"/>
                    <a:pt x="14" y="522"/>
                  </a:cubicBezTo>
                  <a:cubicBezTo>
                    <a:pt x="12" y="527"/>
                    <a:pt x="10" y="532"/>
                    <a:pt x="9" y="536"/>
                  </a:cubicBezTo>
                  <a:cubicBezTo>
                    <a:pt x="8" y="538"/>
                    <a:pt x="9" y="539"/>
                    <a:pt x="10" y="540"/>
                  </a:cubicBezTo>
                  <a:cubicBezTo>
                    <a:pt x="12" y="540"/>
                    <a:pt x="13" y="539"/>
                    <a:pt x="14" y="538"/>
                  </a:cubicBezTo>
                  <a:close/>
                  <a:moveTo>
                    <a:pt x="7" y="567"/>
                  </a:moveTo>
                  <a:cubicBezTo>
                    <a:pt x="7" y="562"/>
                    <a:pt x="8" y="557"/>
                    <a:pt x="9" y="552"/>
                  </a:cubicBezTo>
                  <a:cubicBezTo>
                    <a:pt x="10" y="551"/>
                    <a:pt x="9" y="550"/>
                    <a:pt x="8" y="549"/>
                  </a:cubicBezTo>
                  <a:cubicBezTo>
                    <a:pt x="6" y="549"/>
                    <a:pt x="5" y="550"/>
                    <a:pt x="5" y="551"/>
                  </a:cubicBezTo>
                  <a:cubicBezTo>
                    <a:pt x="3" y="556"/>
                    <a:pt x="2" y="561"/>
                    <a:pt x="2" y="566"/>
                  </a:cubicBezTo>
                  <a:cubicBezTo>
                    <a:pt x="1" y="567"/>
                    <a:pt x="2" y="569"/>
                    <a:pt x="4" y="569"/>
                  </a:cubicBezTo>
                  <a:cubicBezTo>
                    <a:pt x="5" y="569"/>
                    <a:pt x="6" y="568"/>
                    <a:pt x="7" y="567"/>
                  </a:cubicBezTo>
                  <a:close/>
                  <a:moveTo>
                    <a:pt x="5" y="596"/>
                  </a:moveTo>
                  <a:cubicBezTo>
                    <a:pt x="5" y="594"/>
                    <a:pt x="5" y="592"/>
                    <a:pt x="5" y="590"/>
                  </a:cubicBezTo>
                  <a:cubicBezTo>
                    <a:pt x="5" y="587"/>
                    <a:pt x="5" y="584"/>
                    <a:pt x="5" y="581"/>
                  </a:cubicBezTo>
                  <a:cubicBezTo>
                    <a:pt x="5" y="580"/>
                    <a:pt x="4" y="579"/>
                    <a:pt x="3" y="579"/>
                  </a:cubicBezTo>
                  <a:cubicBezTo>
                    <a:pt x="1" y="579"/>
                    <a:pt x="0" y="580"/>
                    <a:pt x="0" y="581"/>
                  </a:cubicBezTo>
                  <a:cubicBezTo>
                    <a:pt x="0" y="584"/>
                    <a:pt x="0" y="587"/>
                    <a:pt x="0" y="590"/>
                  </a:cubicBezTo>
                  <a:cubicBezTo>
                    <a:pt x="0" y="592"/>
                    <a:pt x="0" y="594"/>
                    <a:pt x="0" y="596"/>
                  </a:cubicBezTo>
                  <a:cubicBezTo>
                    <a:pt x="0" y="598"/>
                    <a:pt x="1" y="599"/>
                    <a:pt x="2" y="599"/>
                  </a:cubicBezTo>
                  <a:cubicBezTo>
                    <a:pt x="4" y="599"/>
                    <a:pt x="5" y="598"/>
                    <a:pt x="5" y="596"/>
                  </a:cubicBezTo>
                  <a:close/>
                  <a:moveTo>
                    <a:pt x="10" y="625"/>
                  </a:moveTo>
                  <a:cubicBezTo>
                    <a:pt x="8" y="620"/>
                    <a:pt x="7" y="616"/>
                    <a:pt x="6" y="611"/>
                  </a:cubicBezTo>
                  <a:cubicBezTo>
                    <a:pt x="6" y="609"/>
                    <a:pt x="5" y="608"/>
                    <a:pt x="3" y="609"/>
                  </a:cubicBezTo>
                  <a:cubicBezTo>
                    <a:pt x="2" y="609"/>
                    <a:pt x="1" y="610"/>
                    <a:pt x="1" y="612"/>
                  </a:cubicBezTo>
                  <a:cubicBezTo>
                    <a:pt x="2" y="617"/>
                    <a:pt x="3" y="622"/>
                    <a:pt x="5" y="627"/>
                  </a:cubicBezTo>
                  <a:cubicBezTo>
                    <a:pt x="5" y="628"/>
                    <a:pt x="6" y="629"/>
                    <a:pt x="8" y="628"/>
                  </a:cubicBezTo>
                  <a:cubicBezTo>
                    <a:pt x="9" y="628"/>
                    <a:pt x="10" y="626"/>
                    <a:pt x="10" y="625"/>
                  </a:cubicBezTo>
                  <a:close/>
                  <a:moveTo>
                    <a:pt x="20" y="653"/>
                  </a:moveTo>
                  <a:cubicBezTo>
                    <a:pt x="18" y="648"/>
                    <a:pt x="16" y="644"/>
                    <a:pt x="14" y="639"/>
                  </a:cubicBezTo>
                  <a:cubicBezTo>
                    <a:pt x="14" y="638"/>
                    <a:pt x="12" y="637"/>
                    <a:pt x="11" y="638"/>
                  </a:cubicBezTo>
                  <a:cubicBezTo>
                    <a:pt x="10" y="638"/>
                    <a:pt x="9" y="640"/>
                    <a:pt x="10" y="641"/>
                  </a:cubicBezTo>
                  <a:cubicBezTo>
                    <a:pt x="12" y="646"/>
                    <a:pt x="14" y="650"/>
                    <a:pt x="16" y="655"/>
                  </a:cubicBezTo>
                  <a:cubicBezTo>
                    <a:pt x="16" y="656"/>
                    <a:pt x="18" y="657"/>
                    <a:pt x="19" y="656"/>
                  </a:cubicBezTo>
                  <a:cubicBezTo>
                    <a:pt x="20" y="655"/>
                    <a:pt x="21" y="654"/>
                    <a:pt x="20" y="653"/>
                  </a:cubicBezTo>
                  <a:close/>
                  <a:moveTo>
                    <a:pt x="36" y="678"/>
                  </a:moveTo>
                  <a:cubicBezTo>
                    <a:pt x="33" y="674"/>
                    <a:pt x="30" y="670"/>
                    <a:pt x="27" y="666"/>
                  </a:cubicBezTo>
                  <a:cubicBezTo>
                    <a:pt x="27" y="664"/>
                    <a:pt x="25" y="664"/>
                    <a:pt x="24" y="665"/>
                  </a:cubicBezTo>
                  <a:cubicBezTo>
                    <a:pt x="23" y="665"/>
                    <a:pt x="22" y="667"/>
                    <a:pt x="23" y="668"/>
                  </a:cubicBezTo>
                  <a:cubicBezTo>
                    <a:pt x="26" y="673"/>
                    <a:pt x="29" y="677"/>
                    <a:pt x="32" y="681"/>
                  </a:cubicBezTo>
                  <a:cubicBezTo>
                    <a:pt x="32" y="682"/>
                    <a:pt x="34" y="682"/>
                    <a:pt x="35" y="681"/>
                  </a:cubicBezTo>
                  <a:cubicBezTo>
                    <a:pt x="36" y="681"/>
                    <a:pt x="36" y="679"/>
                    <a:pt x="36" y="678"/>
                  </a:cubicBezTo>
                  <a:close/>
                  <a:moveTo>
                    <a:pt x="55" y="700"/>
                  </a:moveTo>
                  <a:cubicBezTo>
                    <a:pt x="51" y="697"/>
                    <a:pt x="48" y="693"/>
                    <a:pt x="45" y="689"/>
                  </a:cubicBezTo>
                  <a:cubicBezTo>
                    <a:pt x="44" y="688"/>
                    <a:pt x="42" y="688"/>
                    <a:pt x="41" y="689"/>
                  </a:cubicBezTo>
                  <a:cubicBezTo>
                    <a:pt x="40" y="690"/>
                    <a:pt x="40" y="692"/>
                    <a:pt x="41" y="693"/>
                  </a:cubicBezTo>
                  <a:cubicBezTo>
                    <a:pt x="44" y="697"/>
                    <a:pt x="48" y="700"/>
                    <a:pt x="52" y="704"/>
                  </a:cubicBezTo>
                  <a:cubicBezTo>
                    <a:pt x="53" y="705"/>
                    <a:pt x="54" y="705"/>
                    <a:pt x="55" y="704"/>
                  </a:cubicBezTo>
                  <a:cubicBezTo>
                    <a:pt x="56" y="703"/>
                    <a:pt x="56" y="701"/>
                    <a:pt x="55" y="700"/>
                  </a:cubicBezTo>
                  <a:close/>
                  <a:moveTo>
                    <a:pt x="78" y="718"/>
                  </a:moveTo>
                  <a:cubicBezTo>
                    <a:pt x="74" y="716"/>
                    <a:pt x="70" y="713"/>
                    <a:pt x="66" y="710"/>
                  </a:cubicBezTo>
                  <a:cubicBezTo>
                    <a:pt x="65" y="709"/>
                    <a:pt x="63" y="709"/>
                    <a:pt x="63" y="710"/>
                  </a:cubicBezTo>
                  <a:cubicBezTo>
                    <a:pt x="62" y="711"/>
                    <a:pt x="62" y="713"/>
                    <a:pt x="63" y="714"/>
                  </a:cubicBezTo>
                  <a:cubicBezTo>
                    <a:pt x="67" y="717"/>
                    <a:pt x="71" y="720"/>
                    <a:pt x="75" y="723"/>
                  </a:cubicBezTo>
                  <a:cubicBezTo>
                    <a:pt x="76" y="723"/>
                    <a:pt x="78" y="723"/>
                    <a:pt x="79" y="722"/>
                  </a:cubicBezTo>
                  <a:cubicBezTo>
                    <a:pt x="80" y="721"/>
                    <a:pt x="79" y="719"/>
                    <a:pt x="78" y="718"/>
                  </a:cubicBezTo>
                  <a:close/>
                  <a:moveTo>
                    <a:pt x="104" y="733"/>
                  </a:moveTo>
                  <a:cubicBezTo>
                    <a:pt x="99" y="731"/>
                    <a:pt x="95" y="729"/>
                    <a:pt x="91" y="726"/>
                  </a:cubicBezTo>
                  <a:cubicBezTo>
                    <a:pt x="89" y="726"/>
                    <a:pt x="88" y="726"/>
                    <a:pt x="87" y="727"/>
                  </a:cubicBezTo>
                  <a:cubicBezTo>
                    <a:pt x="87" y="728"/>
                    <a:pt x="87" y="730"/>
                    <a:pt x="88" y="731"/>
                  </a:cubicBezTo>
                  <a:cubicBezTo>
                    <a:pt x="93" y="733"/>
                    <a:pt x="97" y="735"/>
                    <a:pt x="102" y="737"/>
                  </a:cubicBezTo>
                  <a:cubicBezTo>
                    <a:pt x="103" y="738"/>
                    <a:pt x="105" y="737"/>
                    <a:pt x="105" y="736"/>
                  </a:cubicBezTo>
                  <a:cubicBezTo>
                    <a:pt x="106" y="735"/>
                    <a:pt x="105" y="733"/>
                    <a:pt x="104" y="733"/>
                  </a:cubicBezTo>
                  <a:close/>
                  <a:moveTo>
                    <a:pt x="132" y="743"/>
                  </a:moveTo>
                  <a:cubicBezTo>
                    <a:pt x="127" y="742"/>
                    <a:pt x="122" y="740"/>
                    <a:pt x="118" y="738"/>
                  </a:cubicBezTo>
                  <a:cubicBezTo>
                    <a:pt x="116" y="738"/>
                    <a:pt x="115" y="739"/>
                    <a:pt x="114" y="740"/>
                  </a:cubicBezTo>
                  <a:cubicBezTo>
                    <a:pt x="114" y="741"/>
                    <a:pt x="115" y="743"/>
                    <a:pt x="116" y="743"/>
                  </a:cubicBezTo>
                  <a:cubicBezTo>
                    <a:pt x="121" y="745"/>
                    <a:pt x="125" y="746"/>
                    <a:pt x="130" y="748"/>
                  </a:cubicBezTo>
                  <a:cubicBezTo>
                    <a:pt x="132" y="748"/>
                    <a:pt x="133" y="747"/>
                    <a:pt x="133" y="746"/>
                  </a:cubicBezTo>
                  <a:cubicBezTo>
                    <a:pt x="134" y="745"/>
                    <a:pt x="133" y="743"/>
                    <a:pt x="132" y="743"/>
                  </a:cubicBezTo>
                  <a:close/>
                  <a:moveTo>
                    <a:pt x="161" y="749"/>
                  </a:moveTo>
                  <a:cubicBezTo>
                    <a:pt x="156" y="748"/>
                    <a:pt x="151" y="748"/>
                    <a:pt x="146" y="747"/>
                  </a:cubicBezTo>
                  <a:cubicBezTo>
                    <a:pt x="145" y="746"/>
                    <a:pt x="143" y="747"/>
                    <a:pt x="143" y="748"/>
                  </a:cubicBezTo>
                  <a:cubicBezTo>
                    <a:pt x="143" y="750"/>
                    <a:pt x="144" y="751"/>
                    <a:pt x="145" y="751"/>
                  </a:cubicBezTo>
                  <a:cubicBezTo>
                    <a:pt x="150" y="752"/>
                    <a:pt x="155" y="753"/>
                    <a:pt x="160" y="754"/>
                  </a:cubicBezTo>
                  <a:cubicBezTo>
                    <a:pt x="161" y="754"/>
                    <a:pt x="163" y="753"/>
                    <a:pt x="163" y="752"/>
                  </a:cubicBezTo>
                  <a:cubicBezTo>
                    <a:pt x="163" y="750"/>
                    <a:pt x="162" y="749"/>
                    <a:pt x="161" y="749"/>
                  </a:cubicBezTo>
                  <a:close/>
                  <a:moveTo>
                    <a:pt x="190" y="751"/>
                  </a:moveTo>
                  <a:cubicBezTo>
                    <a:pt x="185" y="751"/>
                    <a:pt x="180" y="751"/>
                    <a:pt x="175" y="751"/>
                  </a:cubicBezTo>
                  <a:cubicBezTo>
                    <a:pt x="174" y="750"/>
                    <a:pt x="173" y="751"/>
                    <a:pt x="173" y="753"/>
                  </a:cubicBezTo>
                  <a:cubicBezTo>
                    <a:pt x="173" y="754"/>
                    <a:pt x="174" y="755"/>
                    <a:pt x="175" y="756"/>
                  </a:cubicBezTo>
                  <a:cubicBezTo>
                    <a:pt x="180" y="756"/>
                    <a:pt x="185" y="756"/>
                    <a:pt x="190" y="756"/>
                  </a:cubicBezTo>
                  <a:cubicBezTo>
                    <a:pt x="192" y="756"/>
                    <a:pt x="193" y="755"/>
                    <a:pt x="193" y="754"/>
                  </a:cubicBezTo>
                  <a:cubicBezTo>
                    <a:pt x="193" y="752"/>
                    <a:pt x="192" y="751"/>
                    <a:pt x="190" y="751"/>
                  </a:cubicBezTo>
                  <a:close/>
                  <a:moveTo>
                    <a:pt x="220" y="749"/>
                  </a:moveTo>
                  <a:cubicBezTo>
                    <a:pt x="215" y="750"/>
                    <a:pt x="210" y="750"/>
                    <a:pt x="205" y="751"/>
                  </a:cubicBezTo>
                  <a:cubicBezTo>
                    <a:pt x="204" y="751"/>
                    <a:pt x="203" y="752"/>
                    <a:pt x="203" y="753"/>
                  </a:cubicBezTo>
                  <a:cubicBezTo>
                    <a:pt x="203" y="755"/>
                    <a:pt x="204" y="756"/>
                    <a:pt x="205" y="756"/>
                  </a:cubicBezTo>
                  <a:cubicBezTo>
                    <a:pt x="210" y="755"/>
                    <a:pt x="215" y="755"/>
                    <a:pt x="221" y="754"/>
                  </a:cubicBezTo>
                  <a:cubicBezTo>
                    <a:pt x="222" y="754"/>
                    <a:pt x="223" y="753"/>
                    <a:pt x="223" y="751"/>
                  </a:cubicBezTo>
                  <a:cubicBezTo>
                    <a:pt x="223" y="750"/>
                    <a:pt x="221" y="749"/>
                    <a:pt x="220" y="749"/>
                  </a:cubicBezTo>
                  <a:close/>
                  <a:moveTo>
                    <a:pt x="249" y="744"/>
                  </a:moveTo>
                  <a:cubicBezTo>
                    <a:pt x="244" y="745"/>
                    <a:pt x="239" y="746"/>
                    <a:pt x="235" y="747"/>
                  </a:cubicBezTo>
                  <a:cubicBezTo>
                    <a:pt x="233" y="747"/>
                    <a:pt x="232" y="749"/>
                    <a:pt x="233" y="750"/>
                  </a:cubicBezTo>
                  <a:cubicBezTo>
                    <a:pt x="233" y="751"/>
                    <a:pt x="234" y="752"/>
                    <a:pt x="235" y="752"/>
                  </a:cubicBezTo>
                  <a:cubicBezTo>
                    <a:pt x="240" y="751"/>
                    <a:pt x="245" y="750"/>
                    <a:pt x="250" y="749"/>
                  </a:cubicBezTo>
                  <a:cubicBezTo>
                    <a:pt x="252" y="748"/>
                    <a:pt x="252" y="747"/>
                    <a:pt x="252" y="745"/>
                  </a:cubicBezTo>
                  <a:cubicBezTo>
                    <a:pt x="252" y="744"/>
                    <a:pt x="250" y="743"/>
                    <a:pt x="249" y="744"/>
                  </a:cubicBezTo>
                  <a:close/>
                  <a:moveTo>
                    <a:pt x="245" y="767"/>
                  </a:moveTo>
                  <a:cubicBezTo>
                    <a:pt x="246" y="763"/>
                    <a:pt x="248" y="758"/>
                    <a:pt x="251" y="754"/>
                  </a:cubicBezTo>
                  <a:cubicBezTo>
                    <a:pt x="252" y="753"/>
                    <a:pt x="251" y="751"/>
                    <a:pt x="250" y="751"/>
                  </a:cubicBezTo>
                  <a:cubicBezTo>
                    <a:pt x="249" y="750"/>
                    <a:pt x="247" y="750"/>
                    <a:pt x="247" y="751"/>
                  </a:cubicBezTo>
                  <a:cubicBezTo>
                    <a:pt x="244" y="756"/>
                    <a:pt x="242" y="761"/>
                    <a:pt x="240" y="766"/>
                  </a:cubicBezTo>
                  <a:cubicBezTo>
                    <a:pt x="240" y="767"/>
                    <a:pt x="241" y="768"/>
                    <a:pt x="242" y="769"/>
                  </a:cubicBezTo>
                  <a:cubicBezTo>
                    <a:pt x="243" y="769"/>
                    <a:pt x="245" y="768"/>
                    <a:pt x="245" y="767"/>
                  </a:cubicBezTo>
                  <a:close/>
                  <a:moveTo>
                    <a:pt x="244" y="796"/>
                  </a:moveTo>
                  <a:cubicBezTo>
                    <a:pt x="243" y="791"/>
                    <a:pt x="243" y="787"/>
                    <a:pt x="243" y="783"/>
                  </a:cubicBezTo>
                  <a:cubicBezTo>
                    <a:pt x="243" y="782"/>
                    <a:pt x="243" y="782"/>
                    <a:pt x="243" y="781"/>
                  </a:cubicBezTo>
                  <a:cubicBezTo>
                    <a:pt x="243" y="780"/>
                    <a:pt x="242" y="779"/>
                    <a:pt x="241" y="779"/>
                  </a:cubicBezTo>
                  <a:cubicBezTo>
                    <a:pt x="239" y="779"/>
                    <a:pt x="238" y="780"/>
                    <a:pt x="238" y="781"/>
                  </a:cubicBezTo>
                  <a:cubicBezTo>
                    <a:pt x="238" y="782"/>
                    <a:pt x="238" y="782"/>
                    <a:pt x="238" y="783"/>
                  </a:cubicBezTo>
                  <a:cubicBezTo>
                    <a:pt x="238" y="787"/>
                    <a:pt x="238" y="792"/>
                    <a:pt x="239" y="797"/>
                  </a:cubicBezTo>
                  <a:cubicBezTo>
                    <a:pt x="239" y="798"/>
                    <a:pt x="241" y="799"/>
                    <a:pt x="242" y="799"/>
                  </a:cubicBezTo>
                  <a:cubicBezTo>
                    <a:pt x="243" y="798"/>
                    <a:pt x="244" y="797"/>
                    <a:pt x="244" y="796"/>
                  </a:cubicBezTo>
                  <a:close/>
                  <a:moveTo>
                    <a:pt x="253" y="824"/>
                  </a:moveTo>
                  <a:cubicBezTo>
                    <a:pt x="251" y="819"/>
                    <a:pt x="249" y="814"/>
                    <a:pt x="248" y="810"/>
                  </a:cubicBezTo>
                  <a:cubicBezTo>
                    <a:pt x="247" y="809"/>
                    <a:pt x="246" y="808"/>
                    <a:pt x="245" y="808"/>
                  </a:cubicBezTo>
                  <a:cubicBezTo>
                    <a:pt x="243" y="809"/>
                    <a:pt x="243" y="810"/>
                    <a:pt x="243" y="811"/>
                  </a:cubicBezTo>
                  <a:cubicBezTo>
                    <a:pt x="245" y="816"/>
                    <a:pt x="247" y="821"/>
                    <a:pt x="249" y="826"/>
                  </a:cubicBezTo>
                  <a:cubicBezTo>
                    <a:pt x="249" y="827"/>
                    <a:pt x="251" y="827"/>
                    <a:pt x="252" y="827"/>
                  </a:cubicBezTo>
                  <a:cubicBezTo>
                    <a:pt x="253" y="826"/>
                    <a:pt x="254" y="825"/>
                    <a:pt x="253" y="824"/>
                  </a:cubicBezTo>
                  <a:close/>
                  <a:moveTo>
                    <a:pt x="268" y="849"/>
                  </a:moveTo>
                  <a:cubicBezTo>
                    <a:pt x="265" y="845"/>
                    <a:pt x="263" y="841"/>
                    <a:pt x="260" y="837"/>
                  </a:cubicBezTo>
                  <a:cubicBezTo>
                    <a:pt x="259" y="835"/>
                    <a:pt x="258" y="835"/>
                    <a:pt x="257" y="836"/>
                  </a:cubicBezTo>
                  <a:cubicBezTo>
                    <a:pt x="256" y="836"/>
                    <a:pt x="255" y="838"/>
                    <a:pt x="256" y="839"/>
                  </a:cubicBezTo>
                  <a:cubicBezTo>
                    <a:pt x="258" y="844"/>
                    <a:pt x="261" y="848"/>
                    <a:pt x="264" y="852"/>
                  </a:cubicBezTo>
                  <a:cubicBezTo>
                    <a:pt x="265" y="853"/>
                    <a:pt x="266" y="853"/>
                    <a:pt x="267" y="853"/>
                  </a:cubicBezTo>
                  <a:cubicBezTo>
                    <a:pt x="269" y="852"/>
                    <a:pt x="269" y="850"/>
                    <a:pt x="268" y="849"/>
                  </a:cubicBezTo>
                  <a:close/>
                  <a:moveTo>
                    <a:pt x="286" y="873"/>
                  </a:moveTo>
                  <a:cubicBezTo>
                    <a:pt x="283" y="869"/>
                    <a:pt x="280" y="865"/>
                    <a:pt x="277" y="861"/>
                  </a:cubicBezTo>
                  <a:cubicBezTo>
                    <a:pt x="276" y="860"/>
                    <a:pt x="274" y="860"/>
                    <a:pt x="273" y="861"/>
                  </a:cubicBezTo>
                  <a:cubicBezTo>
                    <a:pt x="272" y="862"/>
                    <a:pt x="272" y="863"/>
                    <a:pt x="273" y="864"/>
                  </a:cubicBezTo>
                  <a:cubicBezTo>
                    <a:pt x="276" y="868"/>
                    <a:pt x="279" y="872"/>
                    <a:pt x="282" y="876"/>
                  </a:cubicBezTo>
                  <a:cubicBezTo>
                    <a:pt x="283" y="877"/>
                    <a:pt x="285" y="877"/>
                    <a:pt x="286" y="876"/>
                  </a:cubicBezTo>
                  <a:cubicBezTo>
                    <a:pt x="287" y="875"/>
                    <a:pt x="287" y="874"/>
                    <a:pt x="286" y="873"/>
                  </a:cubicBezTo>
                  <a:close/>
                  <a:moveTo>
                    <a:pt x="307" y="894"/>
                  </a:moveTo>
                  <a:cubicBezTo>
                    <a:pt x="303" y="891"/>
                    <a:pt x="300" y="887"/>
                    <a:pt x="296" y="884"/>
                  </a:cubicBezTo>
                  <a:cubicBezTo>
                    <a:pt x="295" y="883"/>
                    <a:pt x="294" y="883"/>
                    <a:pt x="293" y="884"/>
                  </a:cubicBezTo>
                  <a:cubicBezTo>
                    <a:pt x="292" y="885"/>
                    <a:pt x="292" y="886"/>
                    <a:pt x="293" y="887"/>
                  </a:cubicBezTo>
                  <a:cubicBezTo>
                    <a:pt x="296" y="891"/>
                    <a:pt x="300" y="895"/>
                    <a:pt x="303" y="898"/>
                  </a:cubicBezTo>
                  <a:cubicBezTo>
                    <a:pt x="305" y="899"/>
                    <a:pt x="306" y="899"/>
                    <a:pt x="307" y="898"/>
                  </a:cubicBezTo>
                  <a:cubicBezTo>
                    <a:pt x="308" y="897"/>
                    <a:pt x="308" y="895"/>
                    <a:pt x="307" y="894"/>
                  </a:cubicBezTo>
                  <a:close/>
                  <a:moveTo>
                    <a:pt x="330" y="913"/>
                  </a:moveTo>
                  <a:cubicBezTo>
                    <a:pt x="326" y="910"/>
                    <a:pt x="322" y="907"/>
                    <a:pt x="318" y="904"/>
                  </a:cubicBezTo>
                  <a:cubicBezTo>
                    <a:pt x="317" y="903"/>
                    <a:pt x="316" y="903"/>
                    <a:pt x="315" y="904"/>
                  </a:cubicBezTo>
                  <a:cubicBezTo>
                    <a:pt x="314" y="905"/>
                    <a:pt x="314" y="907"/>
                    <a:pt x="315" y="908"/>
                  </a:cubicBezTo>
                  <a:cubicBezTo>
                    <a:pt x="319" y="911"/>
                    <a:pt x="323" y="914"/>
                    <a:pt x="327" y="917"/>
                  </a:cubicBezTo>
                  <a:cubicBezTo>
                    <a:pt x="328" y="918"/>
                    <a:pt x="330" y="917"/>
                    <a:pt x="331" y="916"/>
                  </a:cubicBezTo>
                  <a:cubicBezTo>
                    <a:pt x="331" y="915"/>
                    <a:pt x="331" y="914"/>
                    <a:pt x="330" y="913"/>
                  </a:cubicBezTo>
                  <a:close/>
                  <a:moveTo>
                    <a:pt x="355" y="929"/>
                  </a:moveTo>
                  <a:cubicBezTo>
                    <a:pt x="351" y="926"/>
                    <a:pt x="346" y="924"/>
                    <a:pt x="342" y="921"/>
                  </a:cubicBezTo>
                  <a:cubicBezTo>
                    <a:pt x="341" y="920"/>
                    <a:pt x="340" y="921"/>
                    <a:pt x="339" y="922"/>
                  </a:cubicBezTo>
                  <a:cubicBezTo>
                    <a:pt x="338" y="923"/>
                    <a:pt x="338" y="925"/>
                    <a:pt x="340" y="925"/>
                  </a:cubicBezTo>
                  <a:cubicBezTo>
                    <a:pt x="344" y="928"/>
                    <a:pt x="348" y="931"/>
                    <a:pt x="352" y="933"/>
                  </a:cubicBezTo>
                  <a:cubicBezTo>
                    <a:pt x="354" y="934"/>
                    <a:pt x="355" y="934"/>
                    <a:pt x="356" y="932"/>
                  </a:cubicBezTo>
                  <a:cubicBezTo>
                    <a:pt x="357" y="931"/>
                    <a:pt x="356" y="930"/>
                    <a:pt x="355" y="929"/>
                  </a:cubicBezTo>
                  <a:close/>
                  <a:moveTo>
                    <a:pt x="381" y="943"/>
                  </a:moveTo>
                  <a:cubicBezTo>
                    <a:pt x="377" y="941"/>
                    <a:pt x="372" y="939"/>
                    <a:pt x="368" y="936"/>
                  </a:cubicBezTo>
                  <a:cubicBezTo>
                    <a:pt x="367" y="936"/>
                    <a:pt x="365" y="936"/>
                    <a:pt x="365" y="937"/>
                  </a:cubicBezTo>
                  <a:cubicBezTo>
                    <a:pt x="364" y="939"/>
                    <a:pt x="364" y="940"/>
                    <a:pt x="366" y="941"/>
                  </a:cubicBezTo>
                  <a:cubicBezTo>
                    <a:pt x="370" y="943"/>
                    <a:pt x="375" y="945"/>
                    <a:pt x="379" y="947"/>
                  </a:cubicBezTo>
                  <a:cubicBezTo>
                    <a:pt x="380" y="948"/>
                    <a:pt x="382" y="947"/>
                    <a:pt x="382" y="946"/>
                  </a:cubicBezTo>
                  <a:cubicBezTo>
                    <a:pt x="383" y="945"/>
                    <a:pt x="383" y="943"/>
                    <a:pt x="381" y="943"/>
                  </a:cubicBezTo>
                  <a:close/>
                  <a:moveTo>
                    <a:pt x="409" y="954"/>
                  </a:moveTo>
                  <a:cubicBezTo>
                    <a:pt x="404" y="952"/>
                    <a:pt x="400" y="951"/>
                    <a:pt x="395" y="949"/>
                  </a:cubicBezTo>
                  <a:cubicBezTo>
                    <a:pt x="394" y="948"/>
                    <a:pt x="392" y="949"/>
                    <a:pt x="392" y="950"/>
                  </a:cubicBezTo>
                  <a:cubicBezTo>
                    <a:pt x="391" y="951"/>
                    <a:pt x="392" y="953"/>
                    <a:pt x="393" y="953"/>
                  </a:cubicBezTo>
                  <a:cubicBezTo>
                    <a:pt x="398" y="955"/>
                    <a:pt x="402" y="957"/>
                    <a:pt x="407" y="959"/>
                  </a:cubicBezTo>
                  <a:cubicBezTo>
                    <a:pt x="408" y="959"/>
                    <a:pt x="410" y="959"/>
                    <a:pt x="410" y="957"/>
                  </a:cubicBezTo>
                  <a:cubicBezTo>
                    <a:pt x="411" y="956"/>
                    <a:pt x="410" y="955"/>
                    <a:pt x="409" y="954"/>
                  </a:cubicBezTo>
                  <a:close/>
                  <a:moveTo>
                    <a:pt x="437" y="962"/>
                  </a:moveTo>
                  <a:cubicBezTo>
                    <a:pt x="433" y="961"/>
                    <a:pt x="428" y="960"/>
                    <a:pt x="423" y="959"/>
                  </a:cubicBezTo>
                  <a:cubicBezTo>
                    <a:pt x="422" y="958"/>
                    <a:pt x="420" y="959"/>
                    <a:pt x="420" y="960"/>
                  </a:cubicBezTo>
                  <a:cubicBezTo>
                    <a:pt x="420" y="962"/>
                    <a:pt x="420" y="963"/>
                    <a:pt x="422" y="963"/>
                  </a:cubicBezTo>
                  <a:cubicBezTo>
                    <a:pt x="426" y="965"/>
                    <a:pt x="431" y="966"/>
                    <a:pt x="436" y="967"/>
                  </a:cubicBezTo>
                  <a:cubicBezTo>
                    <a:pt x="438" y="967"/>
                    <a:pt x="439" y="967"/>
                    <a:pt x="439" y="965"/>
                  </a:cubicBezTo>
                  <a:cubicBezTo>
                    <a:pt x="440" y="964"/>
                    <a:pt x="439" y="963"/>
                    <a:pt x="437" y="962"/>
                  </a:cubicBezTo>
                  <a:close/>
                  <a:moveTo>
                    <a:pt x="467" y="967"/>
                  </a:moveTo>
                  <a:cubicBezTo>
                    <a:pt x="462" y="966"/>
                    <a:pt x="457" y="966"/>
                    <a:pt x="452" y="965"/>
                  </a:cubicBezTo>
                  <a:cubicBezTo>
                    <a:pt x="451" y="965"/>
                    <a:pt x="449" y="966"/>
                    <a:pt x="449" y="967"/>
                  </a:cubicBezTo>
                  <a:cubicBezTo>
                    <a:pt x="449" y="968"/>
                    <a:pt x="450" y="970"/>
                    <a:pt x="451" y="970"/>
                  </a:cubicBezTo>
                  <a:cubicBezTo>
                    <a:pt x="456" y="971"/>
                    <a:pt x="461" y="971"/>
                    <a:pt x="466" y="972"/>
                  </a:cubicBezTo>
                  <a:cubicBezTo>
                    <a:pt x="468" y="972"/>
                    <a:pt x="469" y="971"/>
                    <a:pt x="469" y="970"/>
                  </a:cubicBezTo>
                  <a:cubicBezTo>
                    <a:pt x="469" y="968"/>
                    <a:pt x="468" y="967"/>
                    <a:pt x="467" y="967"/>
                  </a:cubicBezTo>
                  <a:close/>
                  <a:moveTo>
                    <a:pt x="496" y="967"/>
                  </a:moveTo>
                  <a:cubicBezTo>
                    <a:pt x="494" y="968"/>
                    <a:pt x="491" y="968"/>
                    <a:pt x="488" y="968"/>
                  </a:cubicBezTo>
                  <a:cubicBezTo>
                    <a:pt x="487" y="968"/>
                    <a:pt x="486" y="968"/>
                    <a:pt x="485" y="968"/>
                  </a:cubicBezTo>
                  <a:cubicBezTo>
                    <a:pt x="483" y="968"/>
                    <a:pt x="482" y="968"/>
                    <a:pt x="481" y="968"/>
                  </a:cubicBezTo>
                  <a:cubicBezTo>
                    <a:pt x="480" y="968"/>
                    <a:pt x="479" y="969"/>
                    <a:pt x="479" y="970"/>
                  </a:cubicBezTo>
                  <a:cubicBezTo>
                    <a:pt x="479" y="971"/>
                    <a:pt x="480" y="973"/>
                    <a:pt x="481" y="973"/>
                  </a:cubicBezTo>
                  <a:cubicBezTo>
                    <a:pt x="482" y="973"/>
                    <a:pt x="483" y="973"/>
                    <a:pt x="485" y="973"/>
                  </a:cubicBezTo>
                  <a:cubicBezTo>
                    <a:pt x="486" y="973"/>
                    <a:pt x="487" y="973"/>
                    <a:pt x="489" y="973"/>
                  </a:cubicBezTo>
                  <a:cubicBezTo>
                    <a:pt x="491" y="973"/>
                    <a:pt x="494" y="972"/>
                    <a:pt x="496" y="972"/>
                  </a:cubicBezTo>
                  <a:cubicBezTo>
                    <a:pt x="498" y="972"/>
                    <a:pt x="499" y="971"/>
                    <a:pt x="499" y="970"/>
                  </a:cubicBezTo>
                  <a:cubicBezTo>
                    <a:pt x="499" y="968"/>
                    <a:pt x="498" y="967"/>
                    <a:pt x="496" y="967"/>
                  </a:cubicBezTo>
                  <a:close/>
                  <a:moveTo>
                    <a:pt x="526" y="965"/>
                  </a:moveTo>
                  <a:cubicBezTo>
                    <a:pt x="521" y="965"/>
                    <a:pt x="516" y="966"/>
                    <a:pt x="511" y="966"/>
                  </a:cubicBezTo>
                  <a:cubicBezTo>
                    <a:pt x="510" y="966"/>
                    <a:pt x="509" y="968"/>
                    <a:pt x="509" y="969"/>
                  </a:cubicBezTo>
                  <a:cubicBezTo>
                    <a:pt x="509" y="970"/>
                    <a:pt x="510" y="971"/>
                    <a:pt x="512" y="971"/>
                  </a:cubicBezTo>
                  <a:cubicBezTo>
                    <a:pt x="517" y="971"/>
                    <a:pt x="522" y="970"/>
                    <a:pt x="527" y="969"/>
                  </a:cubicBezTo>
                  <a:cubicBezTo>
                    <a:pt x="528" y="969"/>
                    <a:pt x="529" y="968"/>
                    <a:pt x="529" y="967"/>
                  </a:cubicBezTo>
                  <a:cubicBezTo>
                    <a:pt x="528" y="965"/>
                    <a:pt x="527" y="964"/>
                    <a:pt x="526" y="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0" name="组合 429"/>
          <p:cNvGrpSpPr/>
          <p:nvPr/>
        </p:nvGrpSpPr>
        <p:grpSpPr>
          <a:xfrm>
            <a:off x="-123353" y="3244849"/>
            <a:ext cx="3279775" cy="3987801"/>
            <a:chOff x="236687" y="-17115"/>
            <a:chExt cx="3279775" cy="3987801"/>
          </a:xfrm>
        </p:grpSpPr>
        <p:sp>
          <p:nvSpPr>
            <p:cNvPr id="431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457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8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9" name="Picture 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" name="Picture 3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12" name="Picture 8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" name="Picture 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" name="Picture 8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" name="Picture 8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24" name="Picture 9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" name="Picture 9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6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626" name="Picture 20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7" name="Picture 20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8" name="Picture 20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9" name="Picture 2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0" name="Picture 20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1" name="Picture 20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2" name="Picture 207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3" name="Picture 208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" name="Picture 20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" name="Picture 210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211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7" name="Picture 212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8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643" name="Picture 218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4" name="Picture 219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" name="Picture 220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6" name="Picture 221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7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8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9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0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1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2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3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4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5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6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8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9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0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1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2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3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4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5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6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7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8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9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0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1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2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3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4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5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6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7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8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9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0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1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2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3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4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5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7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8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9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3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4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5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706" name="Picture 281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7" name="Picture 282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8" name="Picture 283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9" name="Picture 284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0" name="Picture 285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1" name="Picture 286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2" name="Picture 287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3" name="Picture 288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4" name="Picture 289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5" name="Picture 290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8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0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1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2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3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4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5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6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7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8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9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0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1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3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4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5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6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7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4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5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6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7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8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9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0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1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2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3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4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5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6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7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8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9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0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1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2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3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4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5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6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7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8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9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0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1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2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3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4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5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6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7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8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9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0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1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2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3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4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5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6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7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8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9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0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1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2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3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814" name="Picture 389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5" name="Picture 390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6" name="Picture 391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7" name="Picture 392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8" name="Picture 393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" name="Picture 394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" name="Picture 395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" name="Picture 396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3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4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5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8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9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0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1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2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3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4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5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6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7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8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9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0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1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2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43" name="TextBox 5"/>
          <p:cNvSpPr txBox="1">
            <a:spLocks noChangeArrowheads="1"/>
          </p:cNvSpPr>
          <p:nvPr/>
        </p:nvSpPr>
        <p:spPr bwMode="auto">
          <a:xfrm>
            <a:off x="5451994" y="3102578"/>
            <a:ext cx="2872581" cy="54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3200" dirty="0">
                <a:solidFill>
                  <a:srgbClr val="1C8E5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altLang="zh-CN" sz="3200" dirty="0">
              <a:solidFill>
                <a:srgbClr val="1C8E5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4" name="Text Placeholder 3"/>
          <p:cNvSpPr txBox="1">
            <a:spLocks/>
          </p:cNvSpPr>
          <p:nvPr/>
        </p:nvSpPr>
        <p:spPr>
          <a:xfrm>
            <a:off x="5451999" y="3642067"/>
            <a:ext cx="3381321" cy="6489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313">
              <a:spcBef>
                <a:spcPct val="20000"/>
              </a:spcBef>
              <a:defRPr/>
            </a:pPr>
            <a:r>
              <a:rPr lang="en-US" sz="1406" dirty="0">
                <a:solidFill>
                  <a:srgbClr val="1C8E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but the majority </a:t>
            </a:r>
            <a:r>
              <a:rPr lang="en-US" sz="1406" dirty="0" err="1">
                <a:solidFill>
                  <a:srgbClr val="1C8E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havesuffered</a:t>
            </a:r>
            <a:r>
              <a:rPr lang="en-US" sz="1406" dirty="0">
                <a:solidFill>
                  <a:srgbClr val="1C8E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alteration in some form, by injected.</a:t>
            </a:r>
          </a:p>
        </p:txBody>
      </p:sp>
      <p:sp>
        <p:nvSpPr>
          <p:cNvPr id="845" name="TextBox 6"/>
          <p:cNvSpPr txBox="1">
            <a:spLocks noChangeArrowheads="1"/>
          </p:cNvSpPr>
          <p:nvPr/>
        </p:nvSpPr>
        <p:spPr bwMode="auto">
          <a:xfrm>
            <a:off x="4245986" y="3009059"/>
            <a:ext cx="1043131" cy="95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621" dirty="0" smtClean="0">
                <a:solidFill>
                  <a:srgbClr val="1C8E5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altLang="zh-CN" sz="5621" dirty="0">
              <a:solidFill>
                <a:srgbClr val="1C8E5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3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" grpId="0"/>
      <p:bldP spid="844" grpId="0"/>
      <p:bldP spid="8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87"/>
          <p:cNvSpPr/>
          <p:nvPr/>
        </p:nvSpPr>
        <p:spPr>
          <a:xfrm>
            <a:off x="6463470" y="2370411"/>
            <a:ext cx="1" cy="143795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06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1785"/>
          <p:cNvSpPr/>
          <p:nvPr/>
        </p:nvSpPr>
        <p:spPr>
          <a:xfrm>
            <a:off x="6463468" y="2370413"/>
            <a:ext cx="4364259" cy="143019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06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Shape 1786"/>
          <p:cNvSpPr/>
          <p:nvPr/>
        </p:nvSpPr>
        <p:spPr>
          <a:xfrm>
            <a:off x="6469727" y="2370411"/>
            <a:ext cx="2195274" cy="143019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06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788"/>
          <p:cNvSpPr/>
          <p:nvPr/>
        </p:nvSpPr>
        <p:spPr>
          <a:xfrm flipH="1">
            <a:off x="4277458" y="2370411"/>
            <a:ext cx="2186813" cy="142243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06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789"/>
          <p:cNvSpPr/>
          <p:nvPr/>
        </p:nvSpPr>
        <p:spPr>
          <a:xfrm flipH="1">
            <a:off x="2091449" y="2370411"/>
            <a:ext cx="4372020" cy="143795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06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794"/>
          <p:cNvSpPr/>
          <p:nvPr/>
        </p:nvSpPr>
        <p:spPr>
          <a:xfrm>
            <a:off x="1106512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796"/>
          <p:cNvSpPr/>
          <p:nvPr/>
        </p:nvSpPr>
        <p:spPr>
          <a:xfrm>
            <a:off x="3281581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798"/>
          <p:cNvSpPr/>
          <p:nvPr/>
        </p:nvSpPr>
        <p:spPr>
          <a:xfrm>
            <a:off x="5441358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800"/>
          <p:cNvSpPr/>
          <p:nvPr/>
        </p:nvSpPr>
        <p:spPr>
          <a:xfrm>
            <a:off x="7573757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802"/>
          <p:cNvSpPr/>
          <p:nvPr/>
        </p:nvSpPr>
        <p:spPr>
          <a:xfrm>
            <a:off x="9731885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805"/>
          <p:cNvSpPr/>
          <p:nvPr/>
        </p:nvSpPr>
        <p:spPr>
          <a:xfrm>
            <a:off x="2374853" y="4601534"/>
            <a:ext cx="8163837" cy="1424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33"/>
          <p:cNvGrpSpPr/>
          <p:nvPr/>
        </p:nvGrpSpPr>
        <p:grpSpPr>
          <a:xfrm>
            <a:off x="5828699" y="1789613"/>
            <a:ext cx="1256144" cy="1256144"/>
            <a:chOff x="5526407" y="1696816"/>
            <a:chExt cx="1191141" cy="1191141"/>
          </a:xfrm>
        </p:grpSpPr>
        <p:sp>
          <p:nvSpPr>
            <p:cNvPr id="14" name="Shape 1790"/>
            <p:cNvSpPr/>
            <p:nvPr/>
          </p:nvSpPr>
          <p:spPr>
            <a:xfrm>
              <a:off x="5526407" y="1696816"/>
              <a:ext cx="1191141" cy="119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6787" tIns="26787" rIns="26787" bIns="26787" anchor="ctr"/>
            <a:lstStyle/>
            <a:p>
              <a:pPr lvl="0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Shape 1804"/>
            <p:cNvSpPr/>
            <p:nvPr/>
          </p:nvSpPr>
          <p:spPr>
            <a:xfrm>
              <a:off x="5902228" y="2068264"/>
              <a:ext cx="448246" cy="44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Text Placeholder 3"/>
          <p:cNvSpPr txBox="1">
            <a:spLocks/>
          </p:cNvSpPr>
          <p:nvPr/>
        </p:nvSpPr>
        <p:spPr>
          <a:xfrm>
            <a:off x="3046979" y="4914755"/>
            <a:ext cx="6745012" cy="7981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3289756" y="3633709"/>
            <a:ext cx="1979038" cy="43105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5449531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7581931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1131246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9746756" y="3632697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0206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/>
      <p:bldP spid="17" grpId="0" build="p"/>
      <p:bldP spid="18" grpId="0"/>
      <p:bldP spid="19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5A1E6E56-C58A-45A4-8D55-04F85031375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幼儿培训辅导班PPT模板"/>
</p:tagLst>
</file>

<file path=ppt/theme/theme1.xml><?xml version="1.0" encoding="utf-8"?>
<a:theme xmlns:a="http://schemas.openxmlformats.org/drawingml/2006/main" name="www.33ppt.com">
  <a:themeElements>
    <a:clrScheme name="自定义 50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6300"/>
      </a:accent1>
      <a:accent2>
        <a:srgbClr val="00B050"/>
      </a:accent2>
      <a:accent3>
        <a:srgbClr val="92D050"/>
      </a:accent3>
      <a:accent4>
        <a:srgbClr val="056300"/>
      </a:accent4>
      <a:accent5>
        <a:srgbClr val="00B050"/>
      </a:accent5>
      <a:accent6>
        <a:srgbClr val="92D050"/>
      </a:accent6>
      <a:hlink>
        <a:srgbClr val="056300"/>
      </a:hlink>
      <a:folHlink>
        <a:srgbClr val="00B05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2216</Words>
  <PresentationFormat>自定义</PresentationFormat>
  <Paragraphs>222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DFMincho-SU</vt:lpstr>
      <vt:lpstr>Kozuka Gothic Pro M</vt:lpstr>
      <vt:lpstr>方正正准黑简体</vt:lpstr>
      <vt:lpstr>宋体</vt:lpstr>
      <vt:lpstr>微软雅黑</vt:lpstr>
      <vt:lpstr>Arial</vt:lpstr>
      <vt:lpstr>Calibri</vt:lpstr>
      <vt:lpstr>Calibri Light</vt:lpstr>
      <vt:lpstr>Cambria Math</vt:lpstr>
      <vt:lpstr>Franklin Gothic Medium</vt:lpstr>
      <vt:lpstr>Impact</vt:lpstr>
      <vt:lpstr>www.33ppt.com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2016-10-17T14:00:15Z</dcterms:created>
  <dcterms:modified xsi:type="dcterms:W3CDTF">2017-10-05T15:32:07Z</dcterms:modified>
</cp:coreProperties>
</file>