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6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86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8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25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72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25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6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66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5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85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14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58460" y="36477"/>
            <a:ext cx="4733988" cy="1198354"/>
            <a:chOff x="4617134" y="42893"/>
            <a:chExt cx="6319998" cy="1599834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319998" cy="1044609"/>
              <a:chOff x="4539228" y="103852"/>
              <a:chExt cx="6213360" cy="1044609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213360" cy="1044609"/>
                <a:chOff x="4539228" y="103852"/>
                <a:chExt cx="6213360" cy="1044609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213360" cy="6157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397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323089" cy="5541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488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97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20" y="1066800"/>
              <a:ext cx="6019799" cy="575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7630" tIns="53815" rIns="107630" bIns="538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684886" eaLnBrk="1" fontAlgn="base" hangingPunct="1">
                <a:spcAft>
                  <a:spcPct val="0"/>
                </a:spcAft>
                <a:defRPr/>
              </a:pPr>
              <a:r>
                <a:rPr lang="en-US" sz="2097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2)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FBC4EDF-E71A-FE2F-2E57-3FFEE4A16991}"/>
              </a:ext>
            </a:extLst>
          </p:cNvPr>
          <p:cNvSpPr txBox="1"/>
          <p:nvPr/>
        </p:nvSpPr>
        <p:spPr>
          <a:xfrm>
            <a:off x="529007" y="3429000"/>
            <a:ext cx="3827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DB9410-DA98-F032-6744-7A8A5107B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770" y="1811427"/>
            <a:ext cx="5501355" cy="44817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57164096"/>
      </p:ext>
    </p:extLst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2</cp:revision>
  <dcterms:created xsi:type="dcterms:W3CDTF">2022-08-02T08:05:52Z</dcterms:created>
  <dcterms:modified xsi:type="dcterms:W3CDTF">2022-08-02T08:11:56Z</dcterms:modified>
</cp:coreProperties>
</file>