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wav" ContentType="audio/x-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media/audio1.wav" ContentType="audio/wav"/>
  <Override PartName="/ppt/media/audio2.wav" ContentType="audio/wav"/>
  <Override PartName="/ppt/media/audio3.wav" ContentType="audio/wav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4"/>
    <p:sldMasterId id="2147483669" r:id="rId5"/>
    <p:sldMasterId id="2147483681" r:id="rId6"/>
    <p:sldMasterId id="2147483693" r:id="rId7"/>
  </p:sldMasterIdLst>
  <p:notesMasterIdLst>
    <p:notesMasterId r:id="rId30"/>
  </p:notesMasterIdLst>
  <p:sldIdLst>
    <p:sldId id="272" r:id="rId8"/>
    <p:sldId id="273" r:id="rId9"/>
    <p:sldId id="274" r:id="rId10"/>
    <p:sldId id="275" r:id="rId11"/>
    <p:sldId id="256" r:id="rId12"/>
    <p:sldId id="349" r:id="rId13"/>
    <p:sldId id="348" r:id="rId14"/>
    <p:sldId id="276" r:id="rId15"/>
    <p:sldId id="277" r:id="rId16"/>
    <p:sldId id="278" r:id="rId17"/>
    <p:sldId id="351" r:id="rId18"/>
    <p:sldId id="350" r:id="rId19"/>
    <p:sldId id="352" r:id="rId20"/>
    <p:sldId id="353" r:id="rId21"/>
    <p:sldId id="354" r:id="rId22"/>
    <p:sldId id="288" r:id="rId23"/>
    <p:sldId id="289" r:id="rId24"/>
    <p:sldId id="355" r:id="rId25"/>
    <p:sldId id="356" r:id="rId26"/>
    <p:sldId id="357" r:id="rId27"/>
    <p:sldId id="358" r:id="rId28"/>
    <p:sldId id="267" r:id="rId29"/>
  </p:sldIdLst>
  <p:sldSz cx="12192000" cy="6858000"/>
  <p:notesSz cx="6858000" cy="9144000"/>
  <p:embeddedFontLs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Calibri Light" panose="020F0302020204030204" pitchFamily="34" charset="0"/>
      <p:regular r:id="rId35"/>
      <p:italic r:id="rId36"/>
    </p:embeddedFont>
    <p:embeddedFont>
      <p:font typeface="Century Gothic" panose="020B0502020202020204" pitchFamily="34" charset="0"/>
      <p:regular r:id="rId37"/>
      <p:bold r:id="rId38"/>
      <p:italic r:id="rId39"/>
      <p:boldItalic r:id="rId40"/>
    </p:embeddedFont>
    <p:embeddedFont>
      <p:font typeface="Verdana" panose="020B0604030504040204" pitchFamily="34" charset="0"/>
      <p:regular r:id="rId41"/>
      <p:bold r:id="rId42"/>
      <p:italic r:id="rId43"/>
      <p:boldItalic r:id="rId44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D69D"/>
    <a:srgbClr val="FBAF4F"/>
    <a:srgbClr val="F07E37"/>
    <a:srgbClr val="8DAB79"/>
    <a:srgbClr val="DDB5D7"/>
    <a:srgbClr val="4C7BD1"/>
    <a:srgbClr val="CC0505"/>
    <a:srgbClr val="FBD109"/>
    <a:srgbClr val="3F83F4"/>
    <a:srgbClr val="FBBC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8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font" Target="fonts/font9.fntdata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theme" Target="theme/theme1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font" Target="fonts/font11.fntdata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presProps" Target="pres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font" Target="fonts/font6.fntdata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notesMaster" Target="notesMasters/notes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svg"/><Relationship Id="rId1" Type="http://schemas.openxmlformats.org/officeDocument/2006/relationships/image" Target="../media/image26.png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svg"/><Relationship Id="rId1" Type="http://schemas.openxmlformats.org/officeDocument/2006/relationships/image" Target="../media/image26.png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4" Type="http://schemas.openxmlformats.org/officeDocument/2006/relationships/image" Target="../media/image29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0CCB6DB-3C00-4281-832C-D37BE31F79D3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C77FB747-A92A-48C2-9697-68823588A3EC}">
      <dgm:prSet phldrT="[Text]"/>
      <dgm:spPr/>
      <dgm:t>
        <a:bodyPr/>
        <a:lstStyle/>
        <a:p>
          <a:r>
            <a:rPr lang="en-US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Mở</a:t>
          </a:r>
          <a:r>
            <a: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google.com</a:t>
          </a:r>
        </a:p>
      </dgm:t>
    </dgm:pt>
    <dgm:pt modelId="{76BD3A73-1BE1-4306-8434-BB7AA72891C3}" type="parTrans" cxnId="{C15869AC-E3EE-45D2-ADB9-A24E33D625E8}">
      <dgm:prSet/>
      <dgm:spPr/>
      <dgm:t>
        <a:bodyPr/>
        <a:lstStyle/>
        <a:p>
          <a:endParaRPr lang="en-US"/>
        </a:p>
      </dgm:t>
    </dgm:pt>
    <dgm:pt modelId="{B713320C-FA96-4A7A-86BC-F15B7520586C}" type="sibTrans" cxnId="{C15869AC-E3EE-45D2-ADB9-A24E33D625E8}">
      <dgm:prSet/>
      <dgm:spPr/>
      <dgm:t>
        <a:bodyPr/>
        <a:lstStyle/>
        <a:p>
          <a:endParaRPr lang="en-US"/>
        </a:p>
      </dgm:t>
    </dgm:pt>
    <dgm:pt modelId="{7187323D-D3F4-4623-892C-EAA82E351E05}">
      <dgm:prSet phldrT="[Text]"/>
      <dgm:spPr/>
      <dgm:t>
        <a:bodyPr/>
        <a:lstStyle/>
        <a:p>
          <a:r>
            <a:rPr lang="en-US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Gõ</a:t>
          </a:r>
          <a:r>
            <a: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từ</a:t>
          </a:r>
          <a:r>
            <a: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khóa</a:t>
          </a:r>
          <a:r>
            <a: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“</a:t>
          </a:r>
          <a:r>
            <a:rPr lang="en-US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biến</a:t>
          </a:r>
          <a:r>
            <a: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đổi</a:t>
          </a:r>
          <a:r>
            <a: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r>
            <a: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hậu</a:t>
          </a:r>
          <a:r>
            <a: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ở </a:t>
          </a:r>
          <a:r>
            <a:rPr lang="en-US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Việt</a:t>
          </a:r>
          <a:r>
            <a: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Nam”</a:t>
          </a:r>
        </a:p>
      </dgm:t>
    </dgm:pt>
    <dgm:pt modelId="{7AEF1ACA-CF4E-4A72-BB39-C1015246CF12}" type="parTrans" cxnId="{0F3763A4-D535-4AAD-98D5-60BD8113AC5C}">
      <dgm:prSet/>
      <dgm:spPr/>
      <dgm:t>
        <a:bodyPr/>
        <a:lstStyle/>
        <a:p>
          <a:endParaRPr lang="en-US"/>
        </a:p>
      </dgm:t>
    </dgm:pt>
    <dgm:pt modelId="{44798FE7-F54C-43DB-9BE7-3BDD52294183}" type="sibTrans" cxnId="{0F3763A4-D535-4AAD-98D5-60BD8113AC5C}">
      <dgm:prSet/>
      <dgm:spPr/>
      <dgm:t>
        <a:bodyPr/>
        <a:lstStyle/>
        <a:p>
          <a:endParaRPr lang="en-US"/>
        </a:p>
      </dgm:t>
    </dgm:pt>
    <dgm:pt modelId="{0CC177FF-46B8-4AC1-A215-7D9221FE1DCE}">
      <dgm:prSet phldrT="[Text]"/>
      <dgm:spPr/>
      <dgm:t>
        <a:bodyPr/>
        <a:lstStyle/>
        <a:p>
          <a:r>
            <a:rPr lang="en-US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Lựa</a:t>
          </a:r>
          <a:r>
            <a: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chọn</a:t>
          </a:r>
          <a:r>
            <a: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kết</a:t>
          </a:r>
          <a:r>
            <a: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quả</a:t>
          </a:r>
          <a:r>
            <a: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tìm</a:t>
          </a:r>
          <a:r>
            <a:rPr lang="en-US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kiếm và sao chép đoạn văn bản (hình ảnh)</a:t>
          </a:r>
          <a:endParaRPr lang="en-US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93F6FAB-7D7D-401F-B6E4-9E165A89F4CB}" type="parTrans" cxnId="{1C99C174-B7CB-41A7-8ED9-1D4FB8691E53}">
      <dgm:prSet/>
      <dgm:spPr/>
      <dgm:t>
        <a:bodyPr/>
        <a:lstStyle/>
        <a:p>
          <a:endParaRPr lang="en-US"/>
        </a:p>
      </dgm:t>
    </dgm:pt>
    <dgm:pt modelId="{442EE387-70AB-49AB-8CB0-0EEE58BE1BDB}" type="sibTrans" cxnId="{1C99C174-B7CB-41A7-8ED9-1D4FB8691E53}">
      <dgm:prSet/>
      <dgm:spPr/>
      <dgm:t>
        <a:bodyPr/>
        <a:lstStyle/>
        <a:p>
          <a:endParaRPr lang="en-US"/>
        </a:p>
      </dgm:t>
    </dgm:pt>
    <dgm:pt modelId="{9BD85F5B-F451-4E0D-A529-1FA899E091DD}" type="pres">
      <dgm:prSet presAssocID="{10CCB6DB-3C00-4281-832C-D37BE31F79D3}" presName="linearFlow" presStyleCnt="0">
        <dgm:presLayoutVars>
          <dgm:dir/>
          <dgm:resizeHandles val="exact"/>
        </dgm:presLayoutVars>
      </dgm:prSet>
      <dgm:spPr/>
    </dgm:pt>
    <dgm:pt modelId="{4BE74305-EFC5-47BE-8748-AE86B1635979}" type="pres">
      <dgm:prSet presAssocID="{C77FB747-A92A-48C2-9697-68823588A3EC}" presName="composite" presStyleCnt="0"/>
      <dgm:spPr/>
    </dgm:pt>
    <dgm:pt modelId="{B2782388-500F-4F73-AD15-81408B971720}" type="pres">
      <dgm:prSet presAssocID="{C77FB747-A92A-48C2-9697-68823588A3EC}" presName="imgShp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lapper board"/>
        </a:ext>
      </dgm:extLst>
    </dgm:pt>
    <dgm:pt modelId="{3AB0B47B-12C7-49F7-B1AA-84755881ADF7}" type="pres">
      <dgm:prSet presAssocID="{C77FB747-A92A-48C2-9697-68823588A3EC}" presName="txShp" presStyleLbl="node1" presStyleIdx="0" presStyleCnt="3">
        <dgm:presLayoutVars>
          <dgm:bulletEnabled val="1"/>
        </dgm:presLayoutVars>
      </dgm:prSet>
      <dgm:spPr/>
    </dgm:pt>
    <dgm:pt modelId="{2D48E332-6157-4FED-A488-4DFC70AFE228}" type="pres">
      <dgm:prSet presAssocID="{B713320C-FA96-4A7A-86BC-F15B7520586C}" presName="spacing" presStyleCnt="0"/>
      <dgm:spPr/>
    </dgm:pt>
    <dgm:pt modelId="{674B3397-B044-45BB-808E-744F77DC7198}" type="pres">
      <dgm:prSet presAssocID="{7187323D-D3F4-4623-892C-EAA82E351E05}" presName="composite" presStyleCnt="0"/>
      <dgm:spPr/>
    </dgm:pt>
    <dgm:pt modelId="{5CB666C7-D072-46E4-BBF7-7784EA641DC4}" type="pres">
      <dgm:prSet presAssocID="{7187323D-D3F4-4623-892C-EAA82E351E05}" presName="imgShp" presStyleLbl="fgImgPlace1" presStyleIdx="1" presStyleCnt="3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hooting star"/>
        </a:ext>
      </dgm:extLst>
    </dgm:pt>
    <dgm:pt modelId="{434ACFB1-8898-473D-AD4F-7652C274E941}" type="pres">
      <dgm:prSet presAssocID="{7187323D-D3F4-4623-892C-EAA82E351E05}" presName="txShp" presStyleLbl="node1" presStyleIdx="1" presStyleCnt="3">
        <dgm:presLayoutVars>
          <dgm:bulletEnabled val="1"/>
        </dgm:presLayoutVars>
      </dgm:prSet>
      <dgm:spPr/>
    </dgm:pt>
    <dgm:pt modelId="{D40947E0-49DD-4069-B9A2-D20075DFCCF0}" type="pres">
      <dgm:prSet presAssocID="{44798FE7-F54C-43DB-9BE7-3BDD52294183}" presName="spacing" presStyleCnt="0"/>
      <dgm:spPr/>
    </dgm:pt>
    <dgm:pt modelId="{78BCF92B-4AAC-4C9C-B36F-37EB067E3DDD}" type="pres">
      <dgm:prSet presAssocID="{0CC177FF-46B8-4AC1-A215-7D9221FE1DCE}" presName="composite" presStyleCnt="0"/>
      <dgm:spPr/>
    </dgm:pt>
    <dgm:pt modelId="{E47C1A79-7C3E-4742-AC51-CFBE507E40EC}" type="pres">
      <dgm:prSet presAssocID="{0CC177FF-46B8-4AC1-A215-7D9221FE1DCE}" presName="imgShp" presStyleLbl="fgImgPlace1" presStyleIdx="2" presStyleCnt="3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ullseye"/>
        </a:ext>
      </dgm:extLst>
    </dgm:pt>
    <dgm:pt modelId="{84289417-E606-4FC7-9FC0-5CC4C2F744FC}" type="pres">
      <dgm:prSet presAssocID="{0CC177FF-46B8-4AC1-A215-7D9221FE1DCE}" presName="txShp" presStyleLbl="node1" presStyleIdx="2" presStyleCnt="3" custLinFactY="66833" custLinFactNeighborX="2519" custLinFactNeighborY="100000">
        <dgm:presLayoutVars>
          <dgm:bulletEnabled val="1"/>
        </dgm:presLayoutVars>
      </dgm:prSet>
      <dgm:spPr/>
    </dgm:pt>
  </dgm:ptLst>
  <dgm:cxnLst>
    <dgm:cxn modelId="{C8890036-D892-4C95-BB28-AB77B80D28CA}" type="presOf" srcId="{C77FB747-A92A-48C2-9697-68823588A3EC}" destId="{3AB0B47B-12C7-49F7-B1AA-84755881ADF7}" srcOrd="0" destOrd="0" presId="urn:microsoft.com/office/officeart/2005/8/layout/vList3"/>
    <dgm:cxn modelId="{1C99C174-B7CB-41A7-8ED9-1D4FB8691E53}" srcId="{10CCB6DB-3C00-4281-832C-D37BE31F79D3}" destId="{0CC177FF-46B8-4AC1-A215-7D9221FE1DCE}" srcOrd="2" destOrd="0" parTransId="{C93F6FAB-7D7D-401F-B6E4-9E165A89F4CB}" sibTransId="{442EE387-70AB-49AB-8CB0-0EEE58BE1BDB}"/>
    <dgm:cxn modelId="{6BAAD18D-7BE8-4E04-9F08-C22BA13CA202}" type="presOf" srcId="{10CCB6DB-3C00-4281-832C-D37BE31F79D3}" destId="{9BD85F5B-F451-4E0D-A529-1FA899E091DD}" srcOrd="0" destOrd="0" presId="urn:microsoft.com/office/officeart/2005/8/layout/vList3"/>
    <dgm:cxn modelId="{B79FB79D-0AAE-4936-B9D0-4D3C435908F0}" type="presOf" srcId="{0CC177FF-46B8-4AC1-A215-7D9221FE1DCE}" destId="{84289417-E606-4FC7-9FC0-5CC4C2F744FC}" srcOrd="0" destOrd="0" presId="urn:microsoft.com/office/officeart/2005/8/layout/vList3"/>
    <dgm:cxn modelId="{0F3763A4-D535-4AAD-98D5-60BD8113AC5C}" srcId="{10CCB6DB-3C00-4281-832C-D37BE31F79D3}" destId="{7187323D-D3F4-4623-892C-EAA82E351E05}" srcOrd="1" destOrd="0" parTransId="{7AEF1ACA-CF4E-4A72-BB39-C1015246CF12}" sibTransId="{44798FE7-F54C-43DB-9BE7-3BDD52294183}"/>
    <dgm:cxn modelId="{C15869AC-E3EE-45D2-ADB9-A24E33D625E8}" srcId="{10CCB6DB-3C00-4281-832C-D37BE31F79D3}" destId="{C77FB747-A92A-48C2-9697-68823588A3EC}" srcOrd="0" destOrd="0" parTransId="{76BD3A73-1BE1-4306-8434-BB7AA72891C3}" sibTransId="{B713320C-FA96-4A7A-86BC-F15B7520586C}"/>
    <dgm:cxn modelId="{590A3BDE-D459-4802-9D20-707C78F952B5}" type="presOf" srcId="{7187323D-D3F4-4623-892C-EAA82E351E05}" destId="{434ACFB1-8898-473D-AD4F-7652C274E941}" srcOrd="0" destOrd="0" presId="urn:microsoft.com/office/officeart/2005/8/layout/vList3"/>
    <dgm:cxn modelId="{DC67A3BD-ED2E-4609-83C9-F1F32302D47F}" type="presParOf" srcId="{9BD85F5B-F451-4E0D-A529-1FA899E091DD}" destId="{4BE74305-EFC5-47BE-8748-AE86B1635979}" srcOrd="0" destOrd="0" presId="urn:microsoft.com/office/officeart/2005/8/layout/vList3"/>
    <dgm:cxn modelId="{031414B2-E62B-4D4A-A5DB-83AD5A825FFC}" type="presParOf" srcId="{4BE74305-EFC5-47BE-8748-AE86B1635979}" destId="{B2782388-500F-4F73-AD15-81408B971720}" srcOrd="0" destOrd="0" presId="urn:microsoft.com/office/officeart/2005/8/layout/vList3"/>
    <dgm:cxn modelId="{6BE521F6-7D5F-4E91-9DC3-195DC16B8F49}" type="presParOf" srcId="{4BE74305-EFC5-47BE-8748-AE86B1635979}" destId="{3AB0B47B-12C7-49F7-B1AA-84755881ADF7}" srcOrd="1" destOrd="0" presId="urn:microsoft.com/office/officeart/2005/8/layout/vList3"/>
    <dgm:cxn modelId="{AA9E2911-DE65-420F-A40D-FD07B3FF44BB}" type="presParOf" srcId="{9BD85F5B-F451-4E0D-A529-1FA899E091DD}" destId="{2D48E332-6157-4FED-A488-4DFC70AFE228}" srcOrd="1" destOrd="0" presId="urn:microsoft.com/office/officeart/2005/8/layout/vList3"/>
    <dgm:cxn modelId="{2C8D0749-E9D4-471E-A988-CCD7DDD4E404}" type="presParOf" srcId="{9BD85F5B-F451-4E0D-A529-1FA899E091DD}" destId="{674B3397-B044-45BB-808E-744F77DC7198}" srcOrd="2" destOrd="0" presId="urn:microsoft.com/office/officeart/2005/8/layout/vList3"/>
    <dgm:cxn modelId="{19A982FF-954E-45E2-8E99-18F40078550B}" type="presParOf" srcId="{674B3397-B044-45BB-808E-744F77DC7198}" destId="{5CB666C7-D072-46E4-BBF7-7784EA641DC4}" srcOrd="0" destOrd="0" presId="urn:microsoft.com/office/officeart/2005/8/layout/vList3"/>
    <dgm:cxn modelId="{7E81277B-AA69-4BB0-96A9-8C8D01339C27}" type="presParOf" srcId="{674B3397-B044-45BB-808E-744F77DC7198}" destId="{434ACFB1-8898-473D-AD4F-7652C274E941}" srcOrd="1" destOrd="0" presId="urn:microsoft.com/office/officeart/2005/8/layout/vList3"/>
    <dgm:cxn modelId="{5065D253-B91D-4726-8CF1-4FC12A2EF48E}" type="presParOf" srcId="{9BD85F5B-F451-4E0D-A529-1FA899E091DD}" destId="{D40947E0-49DD-4069-B9A2-D20075DFCCF0}" srcOrd="3" destOrd="0" presId="urn:microsoft.com/office/officeart/2005/8/layout/vList3"/>
    <dgm:cxn modelId="{779AB269-74FF-4E12-998E-545BDEEC1964}" type="presParOf" srcId="{9BD85F5B-F451-4E0D-A529-1FA899E091DD}" destId="{78BCF92B-4AAC-4C9C-B36F-37EB067E3DDD}" srcOrd="4" destOrd="0" presId="urn:microsoft.com/office/officeart/2005/8/layout/vList3"/>
    <dgm:cxn modelId="{9DCBE3D2-9646-41AC-BD70-52FE886F3CF2}" type="presParOf" srcId="{78BCF92B-4AAC-4C9C-B36F-37EB067E3DDD}" destId="{E47C1A79-7C3E-4742-AC51-CFBE507E40EC}" srcOrd="0" destOrd="0" presId="urn:microsoft.com/office/officeart/2005/8/layout/vList3"/>
    <dgm:cxn modelId="{0CA60B1E-3995-4AC4-A0B5-37C0D2C0171F}" type="presParOf" srcId="{78BCF92B-4AAC-4C9C-B36F-37EB067E3DDD}" destId="{84289417-E606-4FC7-9FC0-5CC4C2F744F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B0066D3-805A-4A39-922E-4DCBF8D81FBA}" type="doc">
      <dgm:prSet loTypeId="urn:microsoft.com/office/officeart/2005/8/layout/cycle8" loCatId="cycle" qsTypeId="urn:microsoft.com/office/officeart/2005/8/quickstyle/simple3" qsCatId="simple" csTypeId="urn:microsoft.com/office/officeart/2005/8/colors/colorful1" csCatId="colorful" phldr="1"/>
      <dgm:spPr/>
    </dgm:pt>
    <dgm:pt modelId="{2A4B9973-7574-4029-994B-DCFEF24F006A}">
      <dgm:prSet phldrT="[Text]" custT="1"/>
      <dgm:spPr>
        <a:xfrm>
          <a:off x="1602792" y="331667"/>
          <a:ext cx="4286164" cy="4286164"/>
        </a:xfrm>
        <a:prstGeom prst="pie">
          <a:avLst>
            <a:gd name="adj1" fmla="val 16200000"/>
            <a:gd name="adj2" fmla="val 1800000"/>
          </a:avLst>
        </a:prstGeom>
      </dgm:spPr>
      <dgm:t>
        <a:bodyPr/>
        <a:lstStyle/>
        <a:p>
          <a:pPr marL="0" defTabSz="1066800">
            <a:buNone/>
          </a:pPr>
          <a:r>
            <a:rPr lang="en-US" sz="2400" i="1" u="sng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NHÓM 2</a:t>
          </a:r>
        </a:p>
        <a:p>
          <a:pPr marL="0" indent="0" defTabSz="1025525">
            <a:buNone/>
          </a:pPr>
          <a:r>
            <a:rPr lang="en-US" sz="2400" b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GIẢI TRÍ ÂM NHẠC</a:t>
          </a:r>
          <a:endParaRPr lang="en-US" sz="2400" b="1" dirty="0"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5B88CFF4-2D91-46A2-AA33-1E1782DAEF0E}" type="parTrans" cxnId="{C78CE767-CDAC-40A3-B8D7-3C1C9F670FBE}">
      <dgm:prSet/>
      <dgm:spPr/>
      <dgm:t>
        <a:bodyPr/>
        <a:lstStyle/>
        <a:p>
          <a:endParaRPr lang="en-US" sz="2400"/>
        </a:p>
      </dgm:t>
    </dgm:pt>
    <dgm:pt modelId="{EE70D777-08DF-41D1-BF30-359313C680C3}" type="sibTrans" cxnId="{C78CE767-CDAC-40A3-B8D7-3C1C9F670FBE}">
      <dgm:prSet/>
      <dgm:spPr/>
      <dgm:t>
        <a:bodyPr/>
        <a:lstStyle/>
        <a:p>
          <a:endParaRPr lang="en-US" sz="2400"/>
        </a:p>
      </dgm:t>
    </dgm:pt>
    <dgm:pt modelId="{F766CB7F-D9C2-4043-A1B9-79651D95D89D}">
      <dgm:prSet phldrT="[Text]" custT="1"/>
      <dgm:spPr>
        <a:xfrm>
          <a:off x="1514517" y="484744"/>
          <a:ext cx="4286164" cy="4286164"/>
        </a:xfrm>
        <a:prstGeom prst="pie">
          <a:avLst>
            <a:gd name="adj1" fmla="val 1800000"/>
            <a:gd name="adj2" fmla="val 9000000"/>
          </a:avLst>
        </a:prstGeom>
      </dgm:spPr>
      <dgm:t>
        <a:bodyPr/>
        <a:lstStyle/>
        <a:p>
          <a:pPr>
            <a:buNone/>
          </a:pPr>
          <a:r>
            <a:rPr lang="en-US" sz="2400" i="1" u="sng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NHÓM 3</a:t>
          </a:r>
        </a:p>
        <a:p>
          <a:pPr>
            <a:buNone/>
          </a:pPr>
          <a:r>
            <a:rPr lang="en-US" sz="2400" b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PHIM HOẠT HÌNH</a:t>
          </a:r>
          <a:endParaRPr lang="en-US" sz="2400" b="1" dirty="0"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44C73AE0-5A4B-4E00-BE62-D7EC3052158F}" type="parTrans" cxnId="{F773532F-E394-479C-B376-9B096BC91FE9}">
      <dgm:prSet/>
      <dgm:spPr/>
      <dgm:t>
        <a:bodyPr/>
        <a:lstStyle/>
        <a:p>
          <a:endParaRPr lang="en-US" sz="2400"/>
        </a:p>
      </dgm:t>
    </dgm:pt>
    <dgm:pt modelId="{B4C3C642-7BBE-4B87-802C-03A5D83661EC}" type="sibTrans" cxnId="{F773532F-E394-479C-B376-9B096BC91FE9}">
      <dgm:prSet/>
      <dgm:spPr/>
      <dgm:t>
        <a:bodyPr/>
        <a:lstStyle/>
        <a:p>
          <a:endParaRPr lang="en-US" sz="2400"/>
        </a:p>
      </dgm:t>
    </dgm:pt>
    <dgm:pt modelId="{A014580D-54FA-4689-AC97-682A62066CB0}">
      <dgm:prSet phldrT="[Text]" custT="1"/>
      <dgm:spPr>
        <a:xfrm>
          <a:off x="1426243" y="331667"/>
          <a:ext cx="4286164" cy="4286164"/>
        </a:xfrm>
        <a:prstGeom prst="pie">
          <a:avLst>
            <a:gd name="adj1" fmla="val 9000000"/>
            <a:gd name="adj2" fmla="val 16200000"/>
          </a:avLst>
        </a:prstGeom>
      </dgm:spPr>
      <dgm:t>
        <a:bodyPr/>
        <a:lstStyle/>
        <a:p>
          <a:pPr algn="ctr">
            <a:buNone/>
          </a:pPr>
          <a:r>
            <a:rPr lang="en-US" sz="2400" i="1" u="sng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NHÓM 1</a:t>
          </a:r>
        </a:p>
        <a:p>
          <a:pPr algn="ctr">
            <a:buNone/>
          </a:pPr>
          <a:r>
            <a:rPr lang="en-US" sz="2400" b="1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DU LỊCH</a:t>
          </a:r>
          <a:endParaRPr lang="en-US" sz="2400" b="1" dirty="0"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gm:t>
    </dgm:pt>
    <dgm:pt modelId="{07BC2F96-09F0-410F-A84E-42757ADE1E04}" type="parTrans" cxnId="{81A6DCF2-295F-4FCA-9F6C-968E5CE3D393}">
      <dgm:prSet/>
      <dgm:spPr/>
      <dgm:t>
        <a:bodyPr/>
        <a:lstStyle/>
        <a:p>
          <a:endParaRPr lang="en-US" sz="2400"/>
        </a:p>
      </dgm:t>
    </dgm:pt>
    <dgm:pt modelId="{26953DB8-2CAE-4BA4-A451-F4838EAB301F}" type="sibTrans" cxnId="{81A6DCF2-295F-4FCA-9F6C-968E5CE3D393}">
      <dgm:prSet/>
      <dgm:spPr/>
      <dgm:t>
        <a:bodyPr/>
        <a:lstStyle/>
        <a:p>
          <a:endParaRPr lang="en-US" sz="2400"/>
        </a:p>
      </dgm:t>
    </dgm:pt>
    <dgm:pt modelId="{164DF39B-B48A-4861-A6BC-465F47813D97}" type="pres">
      <dgm:prSet presAssocID="{6B0066D3-805A-4A39-922E-4DCBF8D81FBA}" presName="compositeShape" presStyleCnt="0">
        <dgm:presLayoutVars>
          <dgm:chMax val="7"/>
          <dgm:dir/>
          <dgm:resizeHandles val="exact"/>
        </dgm:presLayoutVars>
      </dgm:prSet>
      <dgm:spPr/>
    </dgm:pt>
    <dgm:pt modelId="{96D99EE9-3A29-4C49-962E-1FADA0B293B4}" type="pres">
      <dgm:prSet presAssocID="{6B0066D3-805A-4A39-922E-4DCBF8D81FBA}" presName="wedge1" presStyleLbl="node1" presStyleIdx="0" presStyleCnt="3"/>
      <dgm:spPr/>
    </dgm:pt>
    <dgm:pt modelId="{0A42D151-0805-4E14-802A-C9D680FD06AD}" type="pres">
      <dgm:prSet presAssocID="{6B0066D3-805A-4A39-922E-4DCBF8D81FBA}" presName="dummy1a" presStyleCnt="0"/>
      <dgm:spPr/>
    </dgm:pt>
    <dgm:pt modelId="{CAF060B9-F211-4072-98CC-1E44F355CB46}" type="pres">
      <dgm:prSet presAssocID="{6B0066D3-805A-4A39-922E-4DCBF8D81FBA}" presName="dummy1b" presStyleCnt="0"/>
      <dgm:spPr/>
    </dgm:pt>
    <dgm:pt modelId="{F934EE31-FC8B-4AC2-B1E7-0984AA292861}" type="pres">
      <dgm:prSet presAssocID="{6B0066D3-805A-4A39-922E-4DCBF8D81FBA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4479DE34-10B4-4A28-84E6-E48948A29B84}" type="pres">
      <dgm:prSet presAssocID="{6B0066D3-805A-4A39-922E-4DCBF8D81FBA}" presName="wedge2" presStyleLbl="node1" presStyleIdx="1" presStyleCnt="3"/>
      <dgm:spPr/>
    </dgm:pt>
    <dgm:pt modelId="{8E883E88-0AB5-478D-A6BA-A07A2F5222A4}" type="pres">
      <dgm:prSet presAssocID="{6B0066D3-805A-4A39-922E-4DCBF8D81FBA}" presName="dummy2a" presStyleCnt="0"/>
      <dgm:spPr/>
    </dgm:pt>
    <dgm:pt modelId="{8B39CD88-F710-4169-9580-D14F1AA3AF6A}" type="pres">
      <dgm:prSet presAssocID="{6B0066D3-805A-4A39-922E-4DCBF8D81FBA}" presName="dummy2b" presStyleCnt="0"/>
      <dgm:spPr/>
    </dgm:pt>
    <dgm:pt modelId="{9CC33258-D2FC-49F2-9CBC-CFF04C0F1BE7}" type="pres">
      <dgm:prSet presAssocID="{6B0066D3-805A-4A39-922E-4DCBF8D81FBA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6AF31CAC-DC3A-49A1-ACF2-039210BCC993}" type="pres">
      <dgm:prSet presAssocID="{6B0066D3-805A-4A39-922E-4DCBF8D81FBA}" presName="wedge3" presStyleLbl="node1" presStyleIdx="2" presStyleCnt="3"/>
      <dgm:spPr/>
    </dgm:pt>
    <dgm:pt modelId="{0FBCC9E0-56D3-4D46-81DA-721C66F643A6}" type="pres">
      <dgm:prSet presAssocID="{6B0066D3-805A-4A39-922E-4DCBF8D81FBA}" presName="dummy3a" presStyleCnt="0"/>
      <dgm:spPr/>
    </dgm:pt>
    <dgm:pt modelId="{4D6FFB42-3AF5-4F33-A2A7-FC6D55C32A34}" type="pres">
      <dgm:prSet presAssocID="{6B0066D3-805A-4A39-922E-4DCBF8D81FBA}" presName="dummy3b" presStyleCnt="0"/>
      <dgm:spPr/>
    </dgm:pt>
    <dgm:pt modelId="{33EA8F9C-ADBB-4FCD-B51D-31A4F41E8EBC}" type="pres">
      <dgm:prSet presAssocID="{6B0066D3-805A-4A39-922E-4DCBF8D81FBA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AC1E79A8-6B13-45E1-B782-5ED8249521E0}" type="pres">
      <dgm:prSet presAssocID="{EE70D777-08DF-41D1-BF30-359313C680C3}" presName="arrowWedge1" presStyleLbl="fgSibTrans2D1" presStyleIdx="0" presStyleCnt="3"/>
      <dgm:spPr>
        <a:xfrm>
          <a:off x="1337812" y="66333"/>
          <a:ext cx="4816832" cy="4816832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</dgm:spPr>
    </dgm:pt>
    <dgm:pt modelId="{1A34FE5D-BE2E-4B74-9BF5-5B87B7C8ECFF}" type="pres">
      <dgm:prSet presAssocID="{B4C3C642-7BBE-4B87-802C-03A5D83661EC}" presName="arrowWedge2" presStyleLbl="fgSibTrans2D1" presStyleIdx="1" presStyleCnt="3"/>
      <dgm:spPr>
        <a:xfrm>
          <a:off x="1249183" y="219139"/>
          <a:ext cx="4816832" cy="4816832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</dgm:spPr>
    </dgm:pt>
    <dgm:pt modelId="{5AD48FF7-02B3-479C-9C4C-299EC37B2E93}" type="pres">
      <dgm:prSet presAssocID="{26953DB8-2CAE-4BA4-A451-F4838EAB301F}" presName="arrowWedge3" presStyleLbl="fgSibTrans2D1" presStyleIdx="2" presStyleCnt="3"/>
      <dgm:spPr>
        <a:xfrm>
          <a:off x="1160555" y="66333"/>
          <a:ext cx="4816832" cy="4816832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</dgm:spPr>
    </dgm:pt>
  </dgm:ptLst>
  <dgm:cxnLst>
    <dgm:cxn modelId="{A1D7BF27-970D-4A42-906F-D3B136100610}" type="presOf" srcId="{2A4B9973-7574-4029-994B-DCFEF24F006A}" destId="{96D99EE9-3A29-4C49-962E-1FADA0B293B4}" srcOrd="0" destOrd="0" presId="urn:microsoft.com/office/officeart/2005/8/layout/cycle8"/>
    <dgm:cxn modelId="{F773532F-E394-479C-B376-9B096BC91FE9}" srcId="{6B0066D3-805A-4A39-922E-4DCBF8D81FBA}" destId="{F766CB7F-D9C2-4043-A1B9-79651D95D89D}" srcOrd="1" destOrd="0" parTransId="{44C73AE0-5A4B-4E00-BE62-D7EC3052158F}" sibTransId="{B4C3C642-7BBE-4B87-802C-03A5D83661EC}"/>
    <dgm:cxn modelId="{E0B68A65-BA2A-4001-869C-28D4165F4B15}" type="presOf" srcId="{F766CB7F-D9C2-4043-A1B9-79651D95D89D}" destId="{9CC33258-D2FC-49F2-9CBC-CFF04C0F1BE7}" srcOrd="1" destOrd="0" presId="urn:microsoft.com/office/officeart/2005/8/layout/cycle8"/>
    <dgm:cxn modelId="{F80FDE65-407D-43AC-A7DC-ED6495D65C7C}" type="presOf" srcId="{A014580D-54FA-4689-AC97-682A62066CB0}" destId="{33EA8F9C-ADBB-4FCD-B51D-31A4F41E8EBC}" srcOrd="1" destOrd="0" presId="urn:microsoft.com/office/officeart/2005/8/layout/cycle8"/>
    <dgm:cxn modelId="{C78CE767-CDAC-40A3-B8D7-3C1C9F670FBE}" srcId="{6B0066D3-805A-4A39-922E-4DCBF8D81FBA}" destId="{2A4B9973-7574-4029-994B-DCFEF24F006A}" srcOrd="0" destOrd="0" parTransId="{5B88CFF4-2D91-46A2-AA33-1E1782DAEF0E}" sibTransId="{EE70D777-08DF-41D1-BF30-359313C680C3}"/>
    <dgm:cxn modelId="{08C39457-7E68-4226-B2A5-DE1409965B4A}" type="presOf" srcId="{A014580D-54FA-4689-AC97-682A62066CB0}" destId="{6AF31CAC-DC3A-49A1-ACF2-039210BCC993}" srcOrd="0" destOrd="0" presId="urn:microsoft.com/office/officeart/2005/8/layout/cycle8"/>
    <dgm:cxn modelId="{8F4D69CB-A40A-4929-B2BA-5EB77D174A19}" type="presOf" srcId="{F766CB7F-D9C2-4043-A1B9-79651D95D89D}" destId="{4479DE34-10B4-4A28-84E6-E48948A29B84}" srcOrd="0" destOrd="0" presId="urn:microsoft.com/office/officeart/2005/8/layout/cycle8"/>
    <dgm:cxn modelId="{699173E8-0CE0-408F-A1D6-3151F962B0CC}" type="presOf" srcId="{6B0066D3-805A-4A39-922E-4DCBF8D81FBA}" destId="{164DF39B-B48A-4861-A6BC-465F47813D97}" srcOrd="0" destOrd="0" presId="urn:microsoft.com/office/officeart/2005/8/layout/cycle8"/>
    <dgm:cxn modelId="{81A6DCF2-295F-4FCA-9F6C-968E5CE3D393}" srcId="{6B0066D3-805A-4A39-922E-4DCBF8D81FBA}" destId="{A014580D-54FA-4689-AC97-682A62066CB0}" srcOrd="2" destOrd="0" parTransId="{07BC2F96-09F0-410F-A84E-42757ADE1E04}" sibTransId="{26953DB8-2CAE-4BA4-A451-F4838EAB301F}"/>
    <dgm:cxn modelId="{C045D6FA-9AAA-462E-9896-C19837CC1490}" type="presOf" srcId="{2A4B9973-7574-4029-994B-DCFEF24F006A}" destId="{F934EE31-FC8B-4AC2-B1E7-0984AA292861}" srcOrd="1" destOrd="0" presId="urn:microsoft.com/office/officeart/2005/8/layout/cycle8"/>
    <dgm:cxn modelId="{825197B9-6098-4A95-993A-60252B2A4E55}" type="presParOf" srcId="{164DF39B-B48A-4861-A6BC-465F47813D97}" destId="{96D99EE9-3A29-4C49-962E-1FADA0B293B4}" srcOrd="0" destOrd="0" presId="urn:microsoft.com/office/officeart/2005/8/layout/cycle8"/>
    <dgm:cxn modelId="{615EFD4C-39DA-44EE-BB1F-CC33DE95D40A}" type="presParOf" srcId="{164DF39B-B48A-4861-A6BC-465F47813D97}" destId="{0A42D151-0805-4E14-802A-C9D680FD06AD}" srcOrd="1" destOrd="0" presId="urn:microsoft.com/office/officeart/2005/8/layout/cycle8"/>
    <dgm:cxn modelId="{E6207D09-1C1D-43F7-86F7-D6E13E5D1FEF}" type="presParOf" srcId="{164DF39B-B48A-4861-A6BC-465F47813D97}" destId="{CAF060B9-F211-4072-98CC-1E44F355CB46}" srcOrd="2" destOrd="0" presId="urn:microsoft.com/office/officeart/2005/8/layout/cycle8"/>
    <dgm:cxn modelId="{014B7193-7499-48CD-AE96-596E41C8064E}" type="presParOf" srcId="{164DF39B-B48A-4861-A6BC-465F47813D97}" destId="{F934EE31-FC8B-4AC2-B1E7-0984AA292861}" srcOrd="3" destOrd="0" presId="urn:microsoft.com/office/officeart/2005/8/layout/cycle8"/>
    <dgm:cxn modelId="{FF40AF91-DF76-4537-8105-40778E15DA31}" type="presParOf" srcId="{164DF39B-B48A-4861-A6BC-465F47813D97}" destId="{4479DE34-10B4-4A28-84E6-E48948A29B84}" srcOrd="4" destOrd="0" presId="urn:microsoft.com/office/officeart/2005/8/layout/cycle8"/>
    <dgm:cxn modelId="{9ADB762D-EF98-43A4-B104-3E0577C69EA3}" type="presParOf" srcId="{164DF39B-B48A-4861-A6BC-465F47813D97}" destId="{8E883E88-0AB5-478D-A6BA-A07A2F5222A4}" srcOrd="5" destOrd="0" presId="urn:microsoft.com/office/officeart/2005/8/layout/cycle8"/>
    <dgm:cxn modelId="{939ABEA5-7742-4292-A7C5-C6A58A40C2F0}" type="presParOf" srcId="{164DF39B-B48A-4861-A6BC-465F47813D97}" destId="{8B39CD88-F710-4169-9580-D14F1AA3AF6A}" srcOrd="6" destOrd="0" presId="urn:microsoft.com/office/officeart/2005/8/layout/cycle8"/>
    <dgm:cxn modelId="{A3923C1B-A673-452E-9310-1CB11B282FF7}" type="presParOf" srcId="{164DF39B-B48A-4861-A6BC-465F47813D97}" destId="{9CC33258-D2FC-49F2-9CBC-CFF04C0F1BE7}" srcOrd="7" destOrd="0" presId="urn:microsoft.com/office/officeart/2005/8/layout/cycle8"/>
    <dgm:cxn modelId="{EF5D6288-6FED-4A86-AEE9-4AF7A60291D4}" type="presParOf" srcId="{164DF39B-B48A-4861-A6BC-465F47813D97}" destId="{6AF31CAC-DC3A-49A1-ACF2-039210BCC993}" srcOrd="8" destOrd="0" presId="urn:microsoft.com/office/officeart/2005/8/layout/cycle8"/>
    <dgm:cxn modelId="{A378B63E-ADBA-4CAA-A1D5-04AC50DB11F7}" type="presParOf" srcId="{164DF39B-B48A-4861-A6BC-465F47813D97}" destId="{0FBCC9E0-56D3-4D46-81DA-721C66F643A6}" srcOrd="9" destOrd="0" presId="urn:microsoft.com/office/officeart/2005/8/layout/cycle8"/>
    <dgm:cxn modelId="{6EB88BBA-AF59-462B-B7D8-CD41377E1EC3}" type="presParOf" srcId="{164DF39B-B48A-4861-A6BC-465F47813D97}" destId="{4D6FFB42-3AF5-4F33-A2A7-FC6D55C32A34}" srcOrd="10" destOrd="0" presId="urn:microsoft.com/office/officeart/2005/8/layout/cycle8"/>
    <dgm:cxn modelId="{053CCD6E-4AD0-43B5-94FF-F3C9F97606A2}" type="presParOf" srcId="{164DF39B-B48A-4861-A6BC-465F47813D97}" destId="{33EA8F9C-ADBB-4FCD-B51D-31A4F41E8EBC}" srcOrd="11" destOrd="0" presId="urn:microsoft.com/office/officeart/2005/8/layout/cycle8"/>
    <dgm:cxn modelId="{D2681902-AA9D-48E7-A52B-9A948624F0D4}" type="presParOf" srcId="{164DF39B-B48A-4861-A6BC-465F47813D97}" destId="{AC1E79A8-6B13-45E1-B782-5ED8249521E0}" srcOrd="12" destOrd="0" presId="urn:microsoft.com/office/officeart/2005/8/layout/cycle8"/>
    <dgm:cxn modelId="{0E16DA7A-9837-47A5-91AF-3BCDAF9962CC}" type="presParOf" srcId="{164DF39B-B48A-4861-A6BC-465F47813D97}" destId="{1A34FE5D-BE2E-4B74-9BF5-5B87B7C8ECFF}" srcOrd="13" destOrd="0" presId="urn:microsoft.com/office/officeart/2005/8/layout/cycle8"/>
    <dgm:cxn modelId="{232E19CE-2E09-425C-A1D6-71C09AC64BE5}" type="presParOf" srcId="{164DF39B-B48A-4861-A6BC-465F47813D97}" destId="{5AD48FF7-02B3-479C-9C4C-299EC37B2E93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B0066D3-805A-4A39-922E-4DCBF8D81FBA}" type="doc">
      <dgm:prSet loTypeId="urn:microsoft.com/office/officeart/2005/8/layout/cycle8" loCatId="cycle" qsTypeId="urn:microsoft.com/office/officeart/2005/8/quickstyle/simple3" qsCatId="simple" csTypeId="urn:microsoft.com/office/officeart/2005/8/colors/colorful1" csCatId="colorful" phldr="1"/>
      <dgm:spPr/>
    </dgm:pt>
    <dgm:pt modelId="{2A4B9973-7574-4029-994B-DCFEF24F006A}">
      <dgm:prSet phldrT="[Text]" custT="1"/>
      <dgm:spPr/>
      <dgm:t>
        <a:bodyPr/>
        <a:lstStyle/>
        <a:p>
          <a:pPr algn="l" defTabSz="114300">
            <a:tabLst/>
          </a:pPr>
          <a:r>
            <a:rPr lang="en-US" sz="2400" i="1" u="sng">
              <a:latin typeface="Times New Roman" panose="02020603050405020304" pitchFamily="18" charset="0"/>
              <a:cs typeface="Times New Roman" panose="02020603050405020304" pitchFamily="18" charset="0"/>
            </a:rPr>
            <a:t>Yêu cầu</a:t>
          </a:r>
        </a:p>
        <a:p>
          <a:pPr algn="l" defTabSz="114300">
            <a:tabLst/>
          </a:pPr>
          <a:r>
            <a:rPr lang="en-US" sz="2400" i="1" u="sng">
              <a:latin typeface="Times New Roman" panose="02020603050405020304" pitchFamily="18" charset="0"/>
              <a:cs typeface="Times New Roman" panose="02020603050405020304" pitchFamily="18" charset="0"/>
            </a:rPr>
            <a:t> Nhóm 2</a:t>
          </a:r>
        </a:p>
        <a:p>
          <a:pPr algn="r" defTabSz="1066800"/>
          <a:r>
            <a:rPr lang="en-US" sz="2400" b="1">
              <a:latin typeface="Times New Roman" panose="02020603050405020304" pitchFamily="18" charset="0"/>
              <a:cs typeface="Times New Roman" panose="02020603050405020304" pitchFamily="18" charset="0"/>
            </a:rPr>
            <a:t>Tìm tên tác giả, bối cảnh sáng tác và ca sĩ biểu diễn một bài hát, video,…</a:t>
          </a:r>
          <a:endParaRPr lang="en-US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B88CFF4-2D91-46A2-AA33-1E1782DAEF0E}" type="parTrans" cxnId="{C78CE767-CDAC-40A3-B8D7-3C1C9F670FBE}">
      <dgm:prSet/>
      <dgm:spPr/>
      <dgm:t>
        <a:bodyPr/>
        <a:lstStyle/>
        <a:p>
          <a:endParaRPr lang="en-US" sz="2400"/>
        </a:p>
      </dgm:t>
    </dgm:pt>
    <dgm:pt modelId="{EE70D777-08DF-41D1-BF30-359313C680C3}" type="sibTrans" cxnId="{C78CE767-CDAC-40A3-B8D7-3C1C9F670FBE}">
      <dgm:prSet/>
      <dgm:spPr/>
      <dgm:t>
        <a:bodyPr/>
        <a:lstStyle/>
        <a:p>
          <a:endParaRPr lang="en-US" sz="2400"/>
        </a:p>
      </dgm:t>
    </dgm:pt>
    <dgm:pt modelId="{F766CB7F-D9C2-4043-A1B9-79651D95D89D}">
      <dgm:prSet phldrT="[Text]" custT="1"/>
      <dgm:spPr/>
      <dgm:t>
        <a:bodyPr/>
        <a:lstStyle/>
        <a:p>
          <a:r>
            <a:rPr lang="en-US" sz="2400" i="1" u="sng">
              <a:latin typeface="Times New Roman" panose="02020603050405020304" pitchFamily="18" charset="0"/>
              <a:cs typeface="Times New Roman" panose="02020603050405020304" pitchFamily="18" charset="0"/>
            </a:rPr>
            <a:t>Yêu cầu Nhóm 3</a:t>
          </a:r>
        </a:p>
        <a:p>
          <a:r>
            <a:rPr lang="en-US" sz="2400" b="1">
              <a:latin typeface="Times New Roman" panose="02020603050405020304" pitchFamily="18" charset="0"/>
              <a:cs typeface="Times New Roman" panose="02020603050405020304" pitchFamily="18" charset="0"/>
            </a:rPr>
            <a:t>Tên đạo diễn, bối cảnh sáng tác và các diễn viên chính.</a:t>
          </a:r>
          <a:endParaRPr lang="en-US" sz="24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4C73AE0-5A4B-4E00-BE62-D7EC3052158F}" type="parTrans" cxnId="{F773532F-E394-479C-B376-9B096BC91FE9}">
      <dgm:prSet/>
      <dgm:spPr/>
      <dgm:t>
        <a:bodyPr/>
        <a:lstStyle/>
        <a:p>
          <a:endParaRPr lang="en-US" sz="2400"/>
        </a:p>
      </dgm:t>
    </dgm:pt>
    <dgm:pt modelId="{B4C3C642-7BBE-4B87-802C-03A5D83661EC}" type="sibTrans" cxnId="{F773532F-E394-479C-B376-9B096BC91FE9}">
      <dgm:prSet/>
      <dgm:spPr/>
      <dgm:t>
        <a:bodyPr/>
        <a:lstStyle/>
        <a:p>
          <a:endParaRPr lang="en-US" sz="2400"/>
        </a:p>
      </dgm:t>
    </dgm:pt>
    <dgm:pt modelId="{A014580D-54FA-4689-AC97-682A62066CB0}">
      <dgm:prSet phldrT="[Text]" custT="1"/>
      <dgm:spPr/>
      <dgm:t>
        <a:bodyPr spcFirstLastPara="0" vert="horz" wrap="square" lIns="30480" tIns="30480" rIns="30480" bIns="30480" numCol="1" spcCol="1270" anchor="ctr" anchorCtr="0"/>
        <a:lstStyle/>
        <a:p>
          <a:pPr marL="63500" indent="0" algn="ctr"/>
          <a:r>
            <a:rPr lang="en-US" sz="2300" i="1" u="sng">
              <a:latin typeface="Times New Roman" panose="02020603050405020304" pitchFamily="18" charset="0"/>
              <a:cs typeface="Times New Roman" panose="02020603050405020304" pitchFamily="18" charset="0"/>
            </a:rPr>
            <a:t>Yêu cầu </a:t>
          </a:r>
        </a:p>
        <a:p>
          <a:pPr marL="63500" indent="0" algn="ctr"/>
          <a:r>
            <a:rPr lang="en-US" sz="2300" i="1" u="sng">
              <a:latin typeface="Times New Roman" panose="02020603050405020304" pitchFamily="18" charset="0"/>
              <a:cs typeface="Times New Roman" panose="02020603050405020304" pitchFamily="18" charset="0"/>
            </a:rPr>
            <a:t>Nhóm 1</a:t>
          </a:r>
        </a:p>
        <a:p>
          <a:pPr marL="63500" indent="0" algn="l"/>
          <a:r>
            <a:rPr lang="en-US" sz="2300" b="1">
              <a:latin typeface="Times New Roman" panose="02020603050405020304" pitchFamily="18" charset="0"/>
              <a:cs typeface="Times New Roman" panose="02020603050405020304" pitchFamily="18" charset="0"/>
            </a:rPr>
            <a:t>Thông tin về 3 địa điểm tham quan của thành phố Hạ Long.</a:t>
          </a:r>
          <a:endParaRPr lang="en-US" sz="23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7BC2F96-09F0-410F-A84E-42757ADE1E04}" type="parTrans" cxnId="{81A6DCF2-295F-4FCA-9F6C-968E5CE3D393}">
      <dgm:prSet/>
      <dgm:spPr/>
      <dgm:t>
        <a:bodyPr/>
        <a:lstStyle/>
        <a:p>
          <a:endParaRPr lang="en-US" sz="2400"/>
        </a:p>
      </dgm:t>
    </dgm:pt>
    <dgm:pt modelId="{26953DB8-2CAE-4BA4-A451-F4838EAB301F}" type="sibTrans" cxnId="{81A6DCF2-295F-4FCA-9F6C-968E5CE3D393}">
      <dgm:prSet/>
      <dgm:spPr/>
      <dgm:t>
        <a:bodyPr/>
        <a:lstStyle/>
        <a:p>
          <a:endParaRPr lang="en-US" sz="2400"/>
        </a:p>
      </dgm:t>
    </dgm:pt>
    <dgm:pt modelId="{164DF39B-B48A-4861-A6BC-465F47813D97}" type="pres">
      <dgm:prSet presAssocID="{6B0066D3-805A-4A39-922E-4DCBF8D81FBA}" presName="compositeShape" presStyleCnt="0">
        <dgm:presLayoutVars>
          <dgm:chMax val="7"/>
          <dgm:dir/>
          <dgm:resizeHandles val="exact"/>
        </dgm:presLayoutVars>
      </dgm:prSet>
      <dgm:spPr/>
    </dgm:pt>
    <dgm:pt modelId="{96D99EE9-3A29-4C49-962E-1FADA0B293B4}" type="pres">
      <dgm:prSet presAssocID="{6B0066D3-805A-4A39-922E-4DCBF8D81FBA}" presName="wedge1" presStyleLbl="node1" presStyleIdx="0" presStyleCnt="3" custScaleX="101262" custScaleY="101970" custLinFactNeighborX="2" custLinFactNeighborY="-236"/>
      <dgm:spPr/>
    </dgm:pt>
    <dgm:pt modelId="{0A42D151-0805-4E14-802A-C9D680FD06AD}" type="pres">
      <dgm:prSet presAssocID="{6B0066D3-805A-4A39-922E-4DCBF8D81FBA}" presName="dummy1a" presStyleCnt="0"/>
      <dgm:spPr/>
    </dgm:pt>
    <dgm:pt modelId="{CAF060B9-F211-4072-98CC-1E44F355CB46}" type="pres">
      <dgm:prSet presAssocID="{6B0066D3-805A-4A39-922E-4DCBF8D81FBA}" presName="dummy1b" presStyleCnt="0"/>
      <dgm:spPr/>
    </dgm:pt>
    <dgm:pt modelId="{F934EE31-FC8B-4AC2-B1E7-0984AA292861}" type="pres">
      <dgm:prSet presAssocID="{6B0066D3-805A-4A39-922E-4DCBF8D81FBA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4479DE34-10B4-4A28-84E6-E48948A29B84}" type="pres">
      <dgm:prSet presAssocID="{6B0066D3-805A-4A39-922E-4DCBF8D81FBA}" presName="wedge2" presStyleLbl="node1" presStyleIdx="1" presStyleCnt="3" custScaleX="99993" custScaleY="102373"/>
      <dgm:spPr>
        <a:xfrm>
          <a:off x="1666456" y="545819"/>
          <a:ext cx="5498484" cy="5629357"/>
        </a:xfrm>
        <a:prstGeom prst="pie">
          <a:avLst>
            <a:gd name="adj1" fmla="val 1800000"/>
            <a:gd name="adj2" fmla="val 9000000"/>
          </a:avLst>
        </a:prstGeom>
      </dgm:spPr>
    </dgm:pt>
    <dgm:pt modelId="{8E883E88-0AB5-478D-A6BA-A07A2F5222A4}" type="pres">
      <dgm:prSet presAssocID="{6B0066D3-805A-4A39-922E-4DCBF8D81FBA}" presName="dummy2a" presStyleCnt="0"/>
      <dgm:spPr/>
    </dgm:pt>
    <dgm:pt modelId="{8B39CD88-F710-4169-9580-D14F1AA3AF6A}" type="pres">
      <dgm:prSet presAssocID="{6B0066D3-805A-4A39-922E-4DCBF8D81FBA}" presName="dummy2b" presStyleCnt="0"/>
      <dgm:spPr/>
    </dgm:pt>
    <dgm:pt modelId="{9CC33258-D2FC-49F2-9CBC-CFF04C0F1BE7}" type="pres">
      <dgm:prSet presAssocID="{6B0066D3-805A-4A39-922E-4DCBF8D81FBA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6AF31CAC-DC3A-49A1-ACF2-039210BCC993}" type="pres">
      <dgm:prSet presAssocID="{6B0066D3-805A-4A39-922E-4DCBF8D81FBA}" presName="wedge3" presStyleLbl="node1" presStyleIdx="2" presStyleCnt="3"/>
      <dgm:spPr>
        <a:xfrm>
          <a:off x="1553013" y="414674"/>
          <a:ext cx="5498869" cy="5498869"/>
        </a:xfrm>
        <a:prstGeom prst="pie">
          <a:avLst>
            <a:gd name="adj1" fmla="val 9000000"/>
            <a:gd name="adj2" fmla="val 16200000"/>
          </a:avLst>
        </a:prstGeom>
      </dgm:spPr>
    </dgm:pt>
    <dgm:pt modelId="{0FBCC9E0-56D3-4D46-81DA-721C66F643A6}" type="pres">
      <dgm:prSet presAssocID="{6B0066D3-805A-4A39-922E-4DCBF8D81FBA}" presName="dummy3a" presStyleCnt="0"/>
      <dgm:spPr/>
    </dgm:pt>
    <dgm:pt modelId="{4D6FFB42-3AF5-4F33-A2A7-FC6D55C32A34}" type="pres">
      <dgm:prSet presAssocID="{6B0066D3-805A-4A39-922E-4DCBF8D81FBA}" presName="dummy3b" presStyleCnt="0"/>
      <dgm:spPr/>
    </dgm:pt>
    <dgm:pt modelId="{33EA8F9C-ADBB-4FCD-B51D-31A4F41E8EBC}" type="pres">
      <dgm:prSet presAssocID="{6B0066D3-805A-4A39-922E-4DCBF8D81FBA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  <dgm:pt modelId="{AC1E79A8-6B13-45E1-B782-5ED8249521E0}" type="pres">
      <dgm:prSet presAssocID="{EE70D777-08DF-41D1-BF30-359313C680C3}" presName="arrowWedge1" presStyleLbl="fgSibTrans2D1" presStyleIdx="0" presStyleCnt="3" custScaleX="100655" custScaleY="98965" custLinFactNeighborX="-840" custLinFactNeighborY="-630"/>
      <dgm:spPr/>
    </dgm:pt>
    <dgm:pt modelId="{1A34FE5D-BE2E-4B74-9BF5-5B87B7C8ECFF}" type="pres">
      <dgm:prSet presAssocID="{B4C3C642-7BBE-4B87-802C-03A5D83661EC}" presName="arrowWedge2" presStyleLbl="fgSibTrans2D1" presStyleIdx="1" presStyleCnt="3"/>
      <dgm:spPr>
        <a:xfrm>
          <a:off x="1325858" y="269872"/>
          <a:ext cx="6179681" cy="6179681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</dgm:spPr>
    </dgm:pt>
    <dgm:pt modelId="{5AD48FF7-02B3-479C-9C4C-299EC37B2E93}" type="pres">
      <dgm:prSet presAssocID="{26953DB8-2CAE-4BA4-A451-F4838EAB301F}" presName="arrowWedge3" presStyleLbl="fgSibTrans2D1" presStyleIdx="2" presStyleCnt="3"/>
      <dgm:spPr>
        <a:xfrm>
          <a:off x="1212153" y="74268"/>
          <a:ext cx="6179681" cy="6179681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</dgm:spPr>
    </dgm:pt>
  </dgm:ptLst>
  <dgm:cxnLst>
    <dgm:cxn modelId="{A1D7BF27-970D-4A42-906F-D3B136100610}" type="presOf" srcId="{2A4B9973-7574-4029-994B-DCFEF24F006A}" destId="{96D99EE9-3A29-4C49-962E-1FADA0B293B4}" srcOrd="0" destOrd="0" presId="urn:microsoft.com/office/officeart/2005/8/layout/cycle8"/>
    <dgm:cxn modelId="{F773532F-E394-479C-B376-9B096BC91FE9}" srcId="{6B0066D3-805A-4A39-922E-4DCBF8D81FBA}" destId="{F766CB7F-D9C2-4043-A1B9-79651D95D89D}" srcOrd="1" destOrd="0" parTransId="{44C73AE0-5A4B-4E00-BE62-D7EC3052158F}" sibTransId="{B4C3C642-7BBE-4B87-802C-03A5D83661EC}"/>
    <dgm:cxn modelId="{E0B68A65-BA2A-4001-869C-28D4165F4B15}" type="presOf" srcId="{F766CB7F-D9C2-4043-A1B9-79651D95D89D}" destId="{9CC33258-D2FC-49F2-9CBC-CFF04C0F1BE7}" srcOrd="1" destOrd="0" presId="urn:microsoft.com/office/officeart/2005/8/layout/cycle8"/>
    <dgm:cxn modelId="{F80FDE65-407D-43AC-A7DC-ED6495D65C7C}" type="presOf" srcId="{A014580D-54FA-4689-AC97-682A62066CB0}" destId="{33EA8F9C-ADBB-4FCD-B51D-31A4F41E8EBC}" srcOrd="1" destOrd="0" presId="urn:microsoft.com/office/officeart/2005/8/layout/cycle8"/>
    <dgm:cxn modelId="{C78CE767-CDAC-40A3-B8D7-3C1C9F670FBE}" srcId="{6B0066D3-805A-4A39-922E-4DCBF8D81FBA}" destId="{2A4B9973-7574-4029-994B-DCFEF24F006A}" srcOrd="0" destOrd="0" parTransId="{5B88CFF4-2D91-46A2-AA33-1E1782DAEF0E}" sibTransId="{EE70D777-08DF-41D1-BF30-359313C680C3}"/>
    <dgm:cxn modelId="{08C39457-7E68-4226-B2A5-DE1409965B4A}" type="presOf" srcId="{A014580D-54FA-4689-AC97-682A62066CB0}" destId="{6AF31CAC-DC3A-49A1-ACF2-039210BCC993}" srcOrd="0" destOrd="0" presId="urn:microsoft.com/office/officeart/2005/8/layout/cycle8"/>
    <dgm:cxn modelId="{8F4D69CB-A40A-4929-B2BA-5EB77D174A19}" type="presOf" srcId="{F766CB7F-D9C2-4043-A1B9-79651D95D89D}" destId="{4479DE34-10B4-4A28-84E6-E48948A29B84}" srcOrd="0" destOrd="0" presId="urn:microsoft.com/office/officeart/2005/8/layout/cycle8"/>
    <dgm:cxn modelId="{699173E8-0CE0-408F-A1D6-3151F962B0CC}" type="presOf" srcId="{6B0066D3-805A-4A39-922E-4DCBF8D81FBA}" destId="{164DF39B-B48A-4861-A6BC-465F47813D97}" srcOrd="0" destOrd="0" presId="urn:microsoft.com/office/officeart/2005/8/layout/cycle8"/>
    <dgm:cxn modelId="{81A6DCF2-295F-4FCA-9F6C-968E5CE3D393}" srcId="{6B0066D3-805A-4A39-922E-4DCBF8D81FBA}" destId="{A014580D-54FA-4689-AC97-682A62066CB0}" srcOrd="2" destOrd="0" parTransId="{07BC2F96-09F0-410F-A84E-42757ADE1E04}" sibTransId="{26953DB8-2CAE-4BA4-A451-F4838EAB301F}"/>
    <dgm:cxn modelId="{C045D6FA-9AAA-462E-9896-C19837CC1490}" type="presOf" srcId="{2A4B9973-7574-4029-994B-DCFEF24F006A}" destId="{F934EE31-FC8B-4AC2-B1E7-0984AA292861}" srcOrd="1" destOrd="0" presId="urn:microsoft.com/office/officeart/2005/8/layout/cycle8"/>
    <dgm:cxn modelId="{825197B9-6098-4A95-993A-60252B2A4E55}" type="presParOf" srcId="{164DF39B-B48A-4861-A6BC-465F47813D97}" destId="{96D99EE9-3A29-4C49-962E-1FADA0B293B4}" srcOrd="0" destOrd="0" presId="urn:microsoft.com/office/officeart/2005/8/layout/cycle8"/>
    <dgm:cxn modelId="{615EFD4C-39DA-44EE-BB1F-CC33DE95D40A}" type="presParOf" srcId="{164DF39B-B48A-4861-A6BC-465F47813D97}" destId="{0A42D151-0805-4E14-802A-C9D680FD06AD}" srcOrd="1" destOrd="0" presId="urn:microsoft.com/office/officeart/2005/8/layout/cycle8"/>
    <dgm:cxn modelId="{E6207D09-1C1D-43F7-86F7-D6E13E5D1FEF}" type="presParOf" srcId="{164DF39B-B48A-4861-A6BC-465F47813D97}" destId="{CAF060B9-F211-4072-98CC-1E44F355CB46}" srcOrd="2" destOrd="0" presId="urn:microsoft.com/office/officeart/2005/8/layout/cycle8"/>
    <dgm:cxn modelId="{014B7193-7499-48CD-AE96-596E41C8064E}" type="presParOf" srcId="{164DF39B-B48A-4861-A6BC-465F47813D97}" destId="{F934EE31-FC8B-4AC2-B1E7-0984AA292861}" srcOrd="3" destOrd="0" presId="urn:microsoft.com/office/officeart/2005/8/layout/cycle8"/>
    <dgm:cxn modelId="{FF40AF91-DF76-4537-8105-40778E15DA31}" type="presParOf" srcId="{164DF39B-B48A-4861-A6BC-465F47813D97}" destId="{4479DE34-10B4-4A28-84E6-E48948A29B84}" srcOrd="4" destOrd="0" presId="urn:microsoft.com/office/officeart/2005/8/layout/cycle8"/>
    <dgm:cxn modelId="{9ADB762D-EF98-43A4-B104-3E0577C69EA3}" type="presParOf" srcId="{164DF39B-B48A-4861-A6BC-465F47813D97}" destId="{8E883E88-0AB5-478D-A6BA-A07A2F5222A4}" srcOrd="5" destOrd="0" presId="urn:microsoft.com/office/officeart/2005/8/layout/cycle8"/>
    <dgm:cxn modelId="{939ABEA5-7742-4292-A7C5-C6A58A40C2F0}" type="presParOf" srcId="{164DF39B-B48A-4861-A6BC-465F47813D97}" destId="{8B39CD88-F710-4169-9580-D14F1AA3AF6A}" srcOrd="6" destOrd="0" presId="urn:microsoft.com/office/officeart/2005/8/layout/cycle8"/>
    <dgm:cxn modelId="{A3923C1B-A673-452E-9310-1CB11B282FF7}" type="presParOf" srcId="{164DF39B-B48A-4861-A6BC-465F47813D97}" destId="{9CC33258-D2FC-49F2-9CBC-CFF04C0F1BE7}" srcOrd="7" destOrd="0" presId="urn:microsoft.com/office/officeart/2005/8/layout/cycle8"/>
    <dgm:cxn modelId="{EF5D6288-6FED-4A86-AEE9-4AF7A60291D4}" type="presParOf" srcId="{164DF39B-B48A-4861-A6BC-465F47813D97}" destId="{6AF31CAC-DC3A-49A1-ACF2-039210BCC993}" srcOrd="8" destOrd="0" presId="urn:microsoft.com/office/officeart/2005/8/layout/cycle8"/>
    <dgm:cxn modelId="{A378B63E-ADBA-4CAA-A1D5-04AC50DB11F7}" type="presParOf" srcId="{164DF39B-B48A-4861-A6BC-465F47813D97}" destId="{0FBCC9E0-56D3-4D46-81DA-721C66F643A6}" srcOrd="9" destOrd="0" presId="urn:microsoft.com/office/officeart/2005/8/layout/cycle8"/>
    <dgm:cxn modelId="{6EB88BBA-AF59-462B-B7D8-CD41377E1EC3}" type="presParOf" srcId="{164DF39B-B48A-4861-A6BC-465F47813D97}" destId="{4D6FFB42-3AF5-4F33-A2A7-FC6D55C32A34}" srcOrd="10" destOrd="0" presId="urn:microsoft.com/office/officeart/2005/8/layout/cycle8"/>
    <dgm:cxn modelId="{053CCD6E-4AD0-43B5-94FF-F3C9F97606A2}" type="presParOf" srcId="{164DF39B-B48A-4861-A6BC-465F47813D97}" destId="{33EA8F9C-ADBB-4FCD-B51D-31A4F41E8EBC}" srcOrd="11" destOrd="0" presId="urn:microsoft.com/office/officeart/2005/8/layout/cycle8"/>
    <dgm:cxn modelId="{D2681902-AA9D-48E7-A52B-9A948624F0D4}" type="presParOf" srcId="{164DF39B-B48A-4861-A6BC-465F47813D97}" destId="{AC1E79A8-6B13-45E1-B782-5ED8249521E0}" srcOrd="12" destOrd="0" presId="urn:microsoft.com/office/officeart/2005/8/layout/cycle8"/>
    <dgm:cxn modelId="{0E16DA7A-9837-47A5-91AF-3BCDAF9962CC}" type="presParOf" srcId="{164DF39B-B48A-4861-A6BC-465F47813D97}" destId="{1A34FE5D-BE2E-4B74-9BF5-5B87B7C8ECFF}" srcOrd="13" destOrd="0" presId="urn:microsoft.com/office/officeart/2005/8/layout/cycle8"/>
    <dgm:cxn modelId="{232E19CE-2E09-425C-A1D6-71C09AC64BE5}" type="presParOf" srcId="{164DF39B-B48A-4861-A6BC-465F47813D97}" destId="{5AD48FF7-02B3-479C-9C4C-299EC37B2E93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B0B47B-12C7-49F7-B1AA-84755881ADF7}">
      <dsp:nvSpPr>
        <dsp:cNvPr id="0" name=""/>
        <dsp:cNvSpPr/>
      </dsp:nvSpPr>
      <dsp:spPr>
        <a:xfrm rot="10800000">
          <a:off x="1338868" y="497"/>
          <a:ext cx="4481745" cy="84003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0430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Mở</a:t>
          </a:r>
          <a:r>
            <a:rPr lang="en-US" sz="21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google.com</a:t>
          </a:r>
        </a:p>
      </dsp:txBody>
      <dsp:txXfrm rot="10800000">
        <a:off x="1548876" y="497"/>
        <a:ext cx="4271737" cy="840031"/>
      </dsp:txXfrm>
    </dsp:sp>
    <dsp:sp modelId="{B2782388-500F-4F73-AD15-81408B971720}">
      <dsp:nvSpPr>
        <dsp:cNvPr id="0" name=""/>
        <dsp:cNvSpPr/>
      </dsp:nvSpPr>
      <dsp:spPr>
        <a:xfrm>
          <a:off x="918852" y="497"/>
          <a:ext cx="840031" cy="840031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4ACFB1-8898-473D-AD4F-7652C274E941}">
      <dsp:nvSpPr>
        <dsp:cNvPr id="0" name=""/>
        <dsp:cNvSpPr/>
      </dsp:nvSpPr>
      <dsp:spPr>
        <a:xfrm rot="10800000">
          <a:off x="1338868" y="1091284"/>
          <a:ext cx="4481745" cy="84003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0430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Gõ</a:t>
          </a:r>
          <a:r>
            <a:rPr lang="en-US" sz="21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10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từ</a:t>
          </a:r>
          <a:r>
            <a:rPr lang="en-US" sz="21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10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khóa</a:t>
          </a:r>
          <a:r>
            <a:rPr lang="en-US" sz="21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“</a:t>
          </a:r>
          <a:r>
            <a:rPr lang="en-US" sz="210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biến</a:t>
          </a:r>
          <a:r>
            <a:rPr lang="en-US" sz="21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10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đổi</a:t>
          </a:r>
          <a:r>
            <a:rPr lang="en-US" sz="21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10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khí</a:t>
          </a:r>
          <a:r>
            <a:rPr lang="en-US" sz="21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10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hậu</a:t>
          </a:r>
          <a:r>
            <a:rPr lang="en-US" sz="21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ở </a:t>
          </a:r>
          <a:r>
            <a:rPr lang="en-US" sz="210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Việt</a:t>
          </a:r>
          <a:r>
            <a:rPr lang="en-US" sz="21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Nam”</a:t>
          </a:r>
        </a:p>
      </dsp:txBody>
      <dsp:txXfrm rot="10800000">
        <a:off x="1548876" y="1091284"/>
        <a:ext cx="4271737" cy="840031"/>
      </dsp:txXfrm>
    </dsp:sp>
    <dsp:sp modelId="{5CB666C7-D072-46E4-BBF7-7784EA641DC4}">
      <dsp:nvSpPr>
        <dsp:cNvPr id="0" name=""/>
        <dsp:cNvSpPr/>
      </dsp:nvSpPr>
      <dsp:spPr>
        <a:xfrm>
          <a:off x="918852" y="1091284"/>
          <a:ext cx="840031" cy="840031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289417-E606-4FC7-9FC0-5CC4C2F744FC}">
      <dsp:nvSpPr>
        <dsp:cNvPr id="0" name=""/>
        <dsp:cNvSpPr/>
      </dsp:nvSpPr>
      <dsp:spPr>
        <a:xfrm rot="10800000">
          <a:off x="1451763" y="2182568"/>
          <a:ext cx="4481745" cy="840031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70430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10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Lựa</a:t>
          </a:r>
          <a:r>
            <a:rPr lang="en-US" sz="21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10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chọn</a:t>
          </a:r>
          <a:r>
            <a:rPr lang="en-US" sz="21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10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kết</a:t>
          </a:r>
          <a:r>
            <a:rPr lang="en-US" sz="21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100" kern="1200" dirty="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quả</a:t>
          </a:r>
          <a:r>
            <a:rPr lang="en-US" sz="21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  <a:r>
            <a:rPr lang="en-US" sz="2100" kern="1200" err="1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tìm</a:t>
          </a:r>
          <a:r>
            <a:rPr lang="en-US" sz="2100" kern="12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 kiếm và sao chép đoạn văn bản (hình ảnh)</a:t>
          </a:r>
          <a:endParaRPr lang="en-US" sz="21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661771" y="2182568"/>
        <a:ext cx="4271737" cy="840031"/>
      </dsp:txXfrm>
    </dsp:sp>
    <dsp:sp modelId="{E47C1A79-7C3E-4742-AC51-CFBE507E40EC}">
      <dsp:nvSpPr>
        <dsp:cNvPr id="0" name=""/>
        <dsp:cNvSpPr/>
      </dsp:nvSpPr>
      <dsp:spPr>
        <a:xfrm>
          <a:off x="918852" y="2182071"/>
          <a:ext cx="840031" cy="840031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D99EE9-3A29-4C49-962E-1FADA0B293B4}">
      <dsp:nvSpPr>
        <dsp:cNvPr id="0" name=""/>
        <dsp:cNvSpPr/>
      </dsp:nvSpPr>
      <dsp:spPr>
        <a:xfrm>
          <a:off x="2321811" y="374385"/>
          <a:ext cx="4838215" cy="4838215"/>
        </a:xfrm>
        <a:prstGeom prst="pie">
          <a:avLst>
            <a:gd name="adj1" fmla="val 16200000"/>
            <a:gd name="adj2" fmla="val 18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i="1" u="sng" kern="120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NHÓM 2</a:t>
          </a:r>
        </a:p>
        <a:p>
          <a:pPr marL="0" lvl="0" indent="0" algn="ctr" defTabSz="1025525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GIẢI TRÍ ÂM NHẠC</a:t>
          </a:r>
          <a:endParaRPr lang="en-US" sz="2400" b="1" kern="1200" dirty="0"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5124715" y="1610501"/>
        <a:ext cx="1221834" cy="1018194"/>
      </dsp:txXfrm>
    </dsp:sp>
    <dsp:sp modelId="{4479DE34-10B4-4A28-84E6-E48948A29B84}">
      <dsp:nvSpPr>
        <dsp:cNvPr id="0" name=""/>
        <dsp:cNvSpPr/>
      </dsp:nvSpPr>
      <dsp:spPr>
        <a:xfrm>
          <a:off x="2222166" y="547179"/>
          <a:ext cx="4838215" cy="4838215"/>
        </a:xfrm>
        <a:prstGeom prst="pie">
          <a:avLst>
            <a:gd name="adj1" fmla="val 1800000"/>
            <a:gd name="adj2" fmla="val 90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i="1" u="sng" kern="120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NHÓM 3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PHIM HOẠT HÌNH</a:t>
          </a:r>
          <a:endParaRPr lang="en-US" sz="2400" b="1" kern="1200" dirty="0"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3753697" y="3871829"/>
        <a:ext cx="1832750" cy="896011"/>
      </dsp:txXfrm>
    </dsp:sp>
    <dsp:sp modelId="{6AF31CAC-DC3A-49A1-ACF2-039210BCC993}">
      <dsp:nvSpPr>
        <dsp:cNvPr id="0" name=""/>
        <dsp:cNvSpPr/>
      </dsp:nvSpPr>
      <dsp:spPr>
        <a:xfrm>
          <a:off x="2122522" y="374385"/>
          <a:ext cx="4838215" cy="4838215"/>
        </a:xfrm>
        <a:prstGeom prst="pie">
          <a:avLst>
            <a:gd name="adj1" fmla="val 9000000"/>
            <a:gd name="adj2" fmla="val 1620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i="1" u="sng" kern="120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NHÓM 1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latin typeface="Times New Roman" panose="02020603050405020304" pitchFamily="18" charset="0"/>
              <a:ea typeface="+mn-ea"/>
              <a:cs typeface="Times New Roman" panose="02020603050405020304" pitchFamily="18" charset="0"/>
            </a:rPr>
            <a:t>DU LỊCH</a:t>
          </a:r>
          <a:endParaRPr lang="en-US" sz="2400" b="1" kern="1200" dirty="0">
            <a:latin typeface="Times New Roman" panose="02020603050405020304" pitchFamily="18" charset="0"/>
            <a:ea typeface="+mn-ea"/>
            <a:cs typeface="Times New Roman" panose="02020603050405020304" pitchFamily="18" charset="0"/>
          </a:endParaRPr>
        </a:p>
      </dsp:txBody>
      <dsp:txXfrm>
        <a:off x="2935999" y="1610501"/>
        <a:ext cx="1221834" cy="1018194"/>
      </dsp:txXfrm>
    </dsp:sp>
    <dsp:sp modelId="{AC1E79A8-6B13-45E1-B782-5ED8249521E0}">
      <dsp:nvSpPr>
        <dsp:cNvPr id="0" name=""/>
        <dsp:cNvSpPr/>
      </dsp:nvSpPr>
      <dsp:spPr>
        <a:xfrm>
          <a:off x="2022701" y="74877"/>
          <a:ext cx="5437232" cy="5437232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A34FE5D-BE2E-4B74-9BF5-5B87B7C8ECFF}">
      <dsp:nvSpPr>
        <dsp:cNvPr id="0" name=""/>
        <dsp:cNvSpPr/>
      </dsp:nvSpPr>
      <dsp:spPr>
        <a:xfrm>
          <a:off x="1922658" y="247364"/>
          <a:ext cx="5437232" cy="5437232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AD48FF7-02B3-479C-9C4C-299EC37B2E93}">
      <dsp:nvSpPr>
        <dsp:cNvPr id="0" name=""/>
        <dsp:cNvSpPr/>
      </dsp:nvSpPr>
      <dsp:spPr>
        <a:xfrm>
          <a:off x="1822614" y="74877"/>
          <a:ext cx="5437232" cy="5437232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D99EE9-3A29-4C49-962E-1FADA0B293B4}">
      <dsp:nvSpPr>
        <dsp:cNvPr id="0" name=""/>
        <dsp:cNvSpPr/>
      </dsp:nvSpPr>
      <dsp:spPr>
        <a:xfrm>
          <a:off x="1453748" y="344612"/>
          <a:ext cx="5438632" cy="5476658"/>
        </a:xfrm>
        <a:prstGeom prst="pie">
          <a:avLst>
            <a:gd name="adj1" fmla="val 16200000"/>
            <a:gd name="adj2" fmla="val 180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l" defTabSz="114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tabLst/>
          </a:pPr>
          <a:r>
            <a:rPr lang="en-US" sz="2400" i="1" u="sng" kern="1200">
              <a:latin typeface="Times New Roman" panose="02020603050405020304" pitchFamily="18" charset="0"/>
              <a:cs typeface="Times New Roman" panose="02020603050405020304" pitchFamily="18" charset="0"/>
            </a:rPr>
            <a:t>Yêu cầu</a:t>
          </a:r>
        </a:p>
        <a:p>
          <a:pPr marL="0" lvl="0" indent="0" algn="l" defTabSz="114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  <a:tabLst/>
          </a:pPr>
          <a:r>
            <a:rPr lang="en-US" sz="2400" i="1" u="sng" kern="1200">
              <a:latin typeface="Times New Roman" panose="02020603050405020304" pitchFamily="18" charset="0"/>
              <a:cs typeface="Times New Roman" panose="02020603050405020304" pitchFamily="18" charset="0"/>
            </a:rPr>
            <a:t> Nhóm 2</a:t>
          </a:r>
        </a:p>
        <a:p>
          <a:pPr marL="0" lvl="0" indent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Tìm tên tác giả, bối cảnh sáng tác và ca sĩ biểu diễn một bài hát, video,…</a:t>
          </a:r>
          <a:endParaRPr lang="en-US" sz="2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20037" y="1505142"/>
        <a:ext cx="1942368" cy="1629957"/>
      </dsp:txXfrm>
    </dsp:sp>
    <dsp:sp modelId="{4479DE34-10B4-4A28-84E6-E48948A29B84}">
      <dsp:nvSpPr>
        <dsp:cNvPr id="0" name=""/>
        <dsp:cNvSpPr/>
      </dsp:nvSpPr>
      <dsp:spPr>
        <a:xfrm>
          <a:off x="1377105" y="538281"/>
          <a:ext cx="5370476" cy="5498302"/>
        </a:xfrm>
        <a:prstGeom prst="pie">
          <a:avLst>
            <a:gd name="adj1" fmla="val 1800000"/>
            <a:gd name="adj2" fmla="val 900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i="1" u="sng" kern="1200">
              <a:latin typeface="Times New Roman" panose="02020603050405020304" pitchFamily="18" charset="0"/>
              <a:cs typeface="Times New Roman" panose="02020603050405020304" pitchFamily="18" charset="0"/>
            </a:rPr>
            <a:t>Yêu cầu Nhóm 3</a:t>
          </a: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Tên đạo diễn, bối cảnh sáng tác và các diễn viên chính.</a:t>
          </a:r>
          <a:endParaRPr lang="en-US" sz="24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655790" y="4105632"/>
        <a:ext cx="2877040" cy="1440031"/>
      </dsp:txXfrm>
    </dsp:sp>
    <dsp:sp modelId="{6AF31CAC-DC3A-49A1-ACF2-039210BCC993}">
      <dsp:nvSpPr>
        <dsp:cNvPr id="0" name=""/>
        <dsp:cNvSpPr/>
      </dsp:nvSpPr>
      <dsp:spPr>
        <a:xfrm>
          <a:off x="1266303" y="410190"/>
          <a:ext cx="5370852" cy="5370852"/>
        </a:xfrm>
        <a:prstGeom prst="pie">
          <a:avLst>
            <a:gd name="adj1" fmla="val 9000000"/>
            <a:gd name="adj2" fmla="val 1620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6350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i="1" u="sng" kern="1200">
              <a:latin typeface="Times New Roman" panose="02020603050405020304" pitchFamily="18" charset="0"/>
              <a:cs typeface="Times New Roman" panose="02020603050405020304" pitchFamily="18" charset="0"/>
            </a:rPr>
            <a:t>Yêu cầu </a:t>
          </a:r>
        </a:p>
        <a:p>
          <a:pPr marL="6350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i="1" u="sng" kern="1200">
              <a:latin typeface="Times New Roman" panose="02020603050405020304" pitchFamily="18" charset="0"/>
              <a:cs typeface="Times New Roman" panose="02020603050405020304" pitchFamily="18" charset="0"/>
            </a:rPr>
            <a:t>Nhóm 1</a:t>
          </a:r>
        </a:p>
        <a:p>
          <a:pPr marL="6350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b="1" kern="1200">
              <a:latin typeface="Times New Roman" panose="02020603050405020304" pitchFamily="18" charset="0"/>
              <a:cs typeface="Times New Roman" panose="02020603050405020304" pitchFamily="18" charset="0"/>
            </a:rPr>
            <a:t>Thông tin về 3 địa điểm tham quan của thành phố Hạ Long.</a:t>
          </a:r>
          <a:endParaRPr lang="en-US" sz="2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888426" y="1548299"/>
        <a:ext cx="1918161" cy="1598468"/>
      </dsp:txXfrm>
    </dsp:sp>
    <dsp:sp modelId="{AC1E79A8-6B13-45E1-B782-5ED8249521E0}">
      <dsp:nvSpPr>
        <dsp:cNvPr id="0" name=""/>
        <dsp:cNvSpPr/>
      </dsp:nvSpPr>
      <dsp:spPr>
        <a:xfrm>
          <a:off x="1084902" y="57882"/>
          <a:ext cx="6075349" cy="5973344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A34FE5D-BE2E-4B74-9BF5-5B87B7C8ECFF}">
      <dsp:nvSpPr>
        <dsp:cNvPr id="0" name=""/>
        <dsp:cNvSpPr/>
      </dsp:nvSpPr>
      <dsp:spPr>
        <a:xfrm>
          <a:off x="1044437" y="268748"/>
          <a:ext cx="6035815" cy="6035815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AD48FF7-02B3-479C-9C4C-299EC37B2E93}">
      <dsp:nvSpPr>
        <dsp:cNvPr id="0" name=""/>
        <dsp:cNvSpPr/>
      </dsp:nvSpPr>
      <dsp:spPr>
        <a:xfrm>
          <a:off x="933378" y="77709"/>
          <a:ext cx="6035815" cy="6035815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E0A0D5-8F98-4CC1-A28E-021F0B6B475C}" type="datetimeFigureOut">
              <a:rPr lang="en-US" smtClean="0"/>
              <a:t>15/08/2021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03C52C-5E29-41AF-BAA3-8217E886DA0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61961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03405"/>
            <a:ext cx="9448800" cy="1825096"/>
          </a:xfrm>
        </p:spPr>
        <p:txBody>
          <a:bodyPr anchor="b">
            <a:normAutofit/>
          </a:bodyPr>
          <a:lstStyle>
            <a:lvl1pPr algn="l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32201"/>
            <a:ext cx="9448800" cy="685800"/>
          </a:xfrm>
        </p:spPr>
        <p:txBody>
          <a:bodyPr>
            <a:normAutofit/>
          </a:bodyPr>
          <a:lstStyle>
            <a:lvl1pPr marL="0" indent="0" algn="l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09561" y="4314328"/>
            <a:ext cx="2910840" cy="374642"/>
          </a:xfrm>
        </p:spPr>
        <p:txBody>
          <a:bodyPr/>
          <a:lstStyle/>
          <a:p>
            <a:fld id="{3A750590-9F9A-443B-9295-A3931D8194B1}" type="datetime1">
              <a:rPr lang="en-US" smtClean="0"/>
              <a:t>15/08/2021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371600" y="4323845"/>
            <a:ext cx="64008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077200" y="1430866"/>
            <a:ext cx="2743200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77" y="4697360"/>
            <a:ext cx="10822034" cy="81935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1727" y="941439"/>
            <a:ext cx="10821840" cy="3478161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5516715"/>
            <a:ext cx="10820400" cy="701969"/>
          </a:xfrm>
        </p:spPr>
        <p:txBody>
          <a:bodyPr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35805F-452B-497C-9BD6-2CDB6902F369}" type="datetime1">
              <a:rPr lang="en-US" smtClean="0"/>
              <a:t>15/08/2021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2"/>
            <a:ext cx="10820400" cy="2802467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9133"/>
            <a:ext cx="10130516" cy="99906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FD3F7C6B-C82D-4D42-9929-D6E7E11D9A64}" type="datetime1">
              <a:rPr lang="en-US" smtClean="0"/>
              <a:t>15/08/2021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67" y="753533"/>
            <a:ext cx="10151533" cy="2604495"/>
          </a:xfrm>
        </p:spPr>
        <p:txBody>
          <a:bodyPr anchor="ctr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303865" y="3365556"/>
            <a:ext cx="9592736" cy="4444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959862"/>
            <a:ext cx="10151533" cy="679871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10CF4779-62E8-4B21-A5D7-0AFB9DBD4358}" type="datetime1">
              <a:rPr lang="en-US" smtClean="0"/>
              <a:t>15/08/2021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9941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76250" y="93345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984230" y="270129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495" y="1124701"/>
            <a:ext cx="10146186" cy="2511835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467" y="3648315"/>
            <a:ext cx="10144654" cy="99988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814452" y="378883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5F9D3375-5CD0-4576-BF96-ADFF24726FF8}" type="datetime1">
              <a:rPr lang="en-US" smtClean="0"/>
              <a:t>15/08/2021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85800" y="378883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895600" y="761999"/>
            <a:ext cx="8610599" cy="130386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0" y="2202080"/>
            <a:ext cx="3456432" cy="61732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799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68800" y="2201333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366858" y="2904067"/>
            <a:ext cx="3456432" cy="331461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51800" y="2192866"/>
            <a:ext cx="3456432" cy="626534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8051801" y="2904565"/>
            <a:ext cx="3456432" cy="331413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CD1F8-971E-4F8C-8737-750C12E93E08}" type="datetime1">
              <a:rPr lang="en-US" smtClean="0"/>
              <a:t>15/08/2021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599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8618" y="4191000"/>
            <a:ext cx="3451582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8618" y="2362200"/>
            <a:ext cx="3451582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8618" y="4873764"/>
            <a:ext cx="3451582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374263" y="4191000"/>
            <a:ext cx="3448935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374263" y="2362200"/>
            <a:ext cx="3448936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374264" y="4873763"/>
            <a:ext cx="344893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8049731" y="4191000"/>
            <a:ext cx="3456469" cy="68276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49855" y="2362200"/>
            <a:ext cx="3447878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8049731" y="4873761"/>
            <a:ext cx="3452445" cy="1344921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7D1621-FA30-4D98-85E5-1409E6BEECDC}" type="datetime1">
              <a:rPr lang="en-US" smtClean="0"/>
              <a:t>15/08/2021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194559"/>
            <a:ext cx="10820400" cy="40241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6F347-1B2F-4097-AEB5-4A26FB45D67A}" type="datetime1">
              <a:rPr lang="en-US" smtClean="0"/>
              <a:t>15/08/2021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448800" y="745066"/>
            <a:ext cx="2057400" cy="3903133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24466" y="745067"/>
            <a:ext cx="8204201" cy="390313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79941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8CC1DEE0-34E5-4E0F-BEC1-4B8835F82CD1}" type="datetime1">
              <a:rPr lang="en-US" smtClean="0"/>
              <a:t>15/08/2021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0"/>
            <a:ext cx="6991492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68711-2D63-4FCF-A0D1-3872B8948DCF}" type="datetimeFigureOut">
              <a:rPr lang="en-US" smtClean="0"/>
              <a:t>15/08/2021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70FF3-54F3-4CEB-B380-44EC20D54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807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68711-2D63-4FCF-A0D1-3872B8948DCF}" type="datetimeFigureOut">
              <a:rPr lang="en-US" smtClean="0"/>
              <a:t>15/08/2021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70FF3-54F3-4CEB-B380-44EC20D54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532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5B4BE-627A-4EC1-99E1-6F1AA97AB802}" type="datetime1">
              <a:rPr lang="en-US" smtClean="0"/>
              <a:t>15/08/2021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68711-2D63-4FCF-A0D1-3872B8948DCF}" type="datetimeFigureOut">
              <a:rPr lang="en-US" smtClean="0"/>
              <a:t>15/08/2021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70FF3-54F3-4CEB-B380-44EC20D54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4510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68711-2D63-4FCF-A0D1-3872B8948DCF}" type="datetimeFigureOut">
              <a:rPr lang="en-US" smtClean="0"/>
              <a:t>15/08/2021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70FF3-54F3-4CEB-B380-44EC20D54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2752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68711-2D63-4FCF-A0D1-3872B8948DCF}" type="datetimeFigureOut">
              <a:rPr lang="en-US" smtClean="0"/>
              <a:t>15/08/2021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70FF3-54F3-4CEB-B380-44EC20D54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155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68711-2D63-4FCF-A0D1-3872B8948DCF}" type="datetimeFigureOut">
              <a:rPr lang="en-US" smtClean="0"/>
              <a:t>15/08/2021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70FF3-54F3-4CEB-B380-44EC20D54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590029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68711-2D63-4FCF-A0D1-3872B8948DCF}" type="datetimeFigureOut">
              <a:rPr lang="en-US" smtClean="0"/>
              <a:t>15/08/2021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70FF3-54F3-4CEB-B380-44EC20D54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6027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68711-2D63-4FCF-A0D1-3872B8948DCF}" type="datetimeFigureOut">
              <a:rPr lang="en-US" smtClean="0"/>
              <a:t>15/08/2021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70FF3-54F3-4CEB-B380-44EC20D54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512802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68711-2D63-4FCF-A0D1-3872B8948DCF}" type="datetimeFigureOut">
              <a:rPr lang="en-US" smtClean="0"/>
              <a:t>15/08/2021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70FF3-54F3-4CEB-B380-44EC20D54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83011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68711-2D63-4FCF-A0D1-3872B8948DCF}" type="datetimeFigureOut">
              <a:rPr lang="en-US" smtClean="0"/>
              <a:t>15/08/2021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70FF3-54F3-4CEB-B380-44EC20D54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0052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68711-2D63-4FCF-A0D1-3872B8948DCF}" type="datetimeFigureOut">
              <a:rPr lang="en-US" smtClean="0"/>
              <a:t>15/08/2021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F70FF3-54F3-4CEB-B380-44EC20D54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5194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78A31-B58C-4F22-8C52-A961D950D026}" type="datetimeFigureOut">
              <a:rPr lang="en-US" smtClean="0"/>
              <a:t>15/08/2021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D3A97-CF50-4079-9344-E4CA4E728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8653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C0-HD-BT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75150"/>
            <a:ext cx="12192000" cy="2482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53533"/>
            <a:ext cx="10820399" cy="2801935"/>
          </a:xfrm>
        </p:spPr>
        <p:txBody>
          <a:bodyPr anchor="b">
            <a:normAutofit/>
          </a:bodyPr>
          <a:lstStyle>
            <a:lvl1pPr algn="r"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467" y="3641725"/>
            <a:ext cx="10490200" cy="955675"/>
          </a:xfrm>
        </p:spPr>
        <p:txBody>
          <a:bodyPr>
            <a:normAutofit/>
          </a:bodyPr>
          <a:lstStyle>
            <a:lvl1pPr marL="0" indent="0" algn="r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814452" y="381000"/>
            <a:ext cx="2910840" cy="365125"/>
          </a:xfrm>
        </p:spPr>
        <p:txBody>
          <a:bodyPr/>
          <a:lstStyle>
            <a:lvl1pPr algn="r">
              <a:defRPr/>
            </a:lvl1pPr>
          </a:lstStyle>
          <a:p>
            <a:fld id="{78BFACF8-E63D-4673-A128-83547867BB7A}" type="datetime1">
              <a:rPr lang="en-US" smtClean="0"/>
              <a:t>15/08/2021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5800" y="381001"/>
            <a:ext cx="6991492" cy="36406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862452" y="381000"/>
            <a:ext cx="643748" cy="365125"/>
          </a:xfrm>
        </p:spPr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78A31-B58C-4F22-8C52-A961D950D026}" type="datetimeFigureOut">
              <a:rPr lang="en-US" smtClean="0"/>
              <a:t>15/08/2021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D3A97-CF50-4079-9344-E4CA4E728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8613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1pPr>
            <a:lvl2pPr marL="609585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18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78A31-B58C-4F22-8C52-A961D950D026}" type="datetimeFigureOut">
              <a:rPr lang="en-US" smtClean="0"/>
              <a:t>15/08/2021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D3A97-CF50-4079-9344-E4CA4E728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193921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200151"/>
            <a:ext cx="5384800" cy="3394075"/>
          </a:xfr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78A31-B58C-4F22-8C52-A961D950D026}" type="datetimeFigureOut">
              <a:rPr lang="en-US" smtClean="0"/>
              <a:t>15/08/2021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D3A97-CF50-4079-9344-E4CA4E728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38631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78A31-B58C-4F22-8C52-A961D950D026}" type="datetimeFigureOut">
              <a:rPr lang="en-US" smtClean="0"/>
              <a:t>15/08/2021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D3A97-CF50-4079-9344-E4CA4E728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0025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78A31-B58C-4F22-8C52-A961D950D026}" type="datetimeFigureOut">
              <a:rPr lang="en-US" smtClean="0"/>
              <a:t>15/08/2021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D3A97-CF50-4079-9344-E4CA4E728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603173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78A31-B58C-4F22-8C52-A961D950D026}" type="datetimeFigureOut">
              <a:rPr lang="en-US" smtClean="0"/>
              <a:t>15/08/2021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D3A97-CF50-4079-9344-E4CA4E728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28196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49"/>
            <a:ext cx="4011084" cy="1162051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2"/>
            <a:ext cx="6815667" cy="5853113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2"/>
            <a:ext cx="4011084" cy="46910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78A31-B58C-4F22-8C52-A961D950D026}" type="datetimeFigureOut">
              <a:rPr lang="en-US" smtClean="0"/>
              <a:t>15/08/2021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D3A97-CF50-4079-9344-E4CA4E728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50007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9"/>
          </a:xfr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3"/>
          </a:xfr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78A31-B58C-4F22-8C52-A961D950D026}" type="datetimeFigureOut">
              <a:rPr lang="en-US" smtClean="0"/>
              <a:t>15/08/2021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D3A97-CF50-4079-9344-E4CA4E728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205861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78A31-B58C-4F22-8C52-A961D950D026}" type="datetimeFigureOut">
              <a:rPr lang="en-US" smtClean="0"/>
              <a:t>15/08/2021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D3A97-CF50-4079-9344-E4CA4E728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53493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06375"/>
            <a:ext cx="2743200" cy="438785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06375"/>
            <a:ext cx="8026400" cy="438785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78A31-B58C-4F22-8C52-A961D950D026}" type="datetimeFigureOut">
              <a:rPr lang="en-US" smtClean="0"/>
              <a:t>15/08/2021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D3A97-CF50-4079-9344-E4CA4E728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278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194559"/>
            <a:ext cx="5334000" cy="40241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BED6AC-4FBA-40BD-BE75-20DB64DA4BAD}" type="datetime1">
              <a:rPr lang="en-US" smtClean="0"/>
              <a:t>15/08/2021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F0B32-48B6-415E-B6D4-BD828146C4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9737-E122-41FE-9C7E-7E15AAAE9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51712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F0B32-48B6-415E-B6D4-BD828146C4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9737-E122-41FE-9C7E-7E15AAAE9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117843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52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77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F0B32-48B6-415E-B6D4-BD828146C4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9737-E122-41FE-9C7E-7E15AAAE9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839310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F0B32-48B6-415E-B6D4-BD828146C4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9737-E122-41FE-9C7E-7E15AAAE9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8147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F0B32-48B6-415E-B6D4-BD828146C4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9737-E122-41FE-9C7E-7E15AAAE9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66118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F0B32-48B6-415E-B6D4-BD828146C4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9737-E122-41FE-9C7E-7E15AAAE9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31103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F0B32-48B6-415E-B6D4-BD828146C4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9737-E122-41FE-9C7E-7E15AAAE9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251861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39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F0B32-48B6-415E-B6D4-BD828146C4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9737-E122-41FE-9C7E-7E15AAAE9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01210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39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F0B32-48B6-415E-B6D4-BD828146C4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9737-E122-41FE-9C7E-7E15AAAE9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85693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F0B32-48B6-415E-B6D4-BD828146C4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9737-E122-41FE-9C7E-7E15AAAE9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292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95600" y="762000"/>
            <a:ext cx="86106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9" y="2183802"/>
            <a:ext cx="5079991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3132666"/>
            <a:ext cx="5311775" cy="30860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0" y="2183802"/>
            <a:ext cx="5105400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132666"/>
            <a:ext cx="5334000" cy="308601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933C87-D201-458A-93C0-8EDD9AC92D93}" type="datetime1">
              <a:rPr lang="en-US" smtClean="0"/>
              <a:t>15/08/2021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F0B32-48B6-415E-B6D4-BD828146C4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479737-E122-41FE-9C7E-7E15AAAE9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5803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E6829-5A25-485A-91B1-5D6D58BB9F23}" type="datetime1">
              <a:rPr lang="en-US" smtClean="0"/>
              <a:t>15/08/2021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2F5CD-23D0-4DD1-85B1-71F1825FB3EC}" type="datetime1">
              <a:rPr lang="en-US" smtClean="0"/>
              <a:t>15/08/2021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411480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95582" y="746759"/>
            <a:ext cx="6510618" cy="5471925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411480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A5035-C284-496A-B076-BA73A8FA5D8B}" type="datetime1">
              <a:rPr lang="en-US" smtClean="0"/>
              <a:t>15/08/2021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524000"/>
            <a:ext cx="6873240" cy="1600200"/>
          </a:xfrm>
        </p:spPr>
        <p:txBody>
          <a:bodyPr anchor="b"/>
          <a:lstStyle>
            <a:lvl1pPr algn="l"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61238" y="751241"/>
            <a:ext cx="3644962" cy="5467443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3124199"/>
            <a:ext cx="6873240" cy="309448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0EB420-1875-490A-8C4B-7AAB939FBE08}" type="datetime1">
              <a:rPr lang="en-US" smtClean="0"/>
              <a:t>15/08/2021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0-HD-TOP.pn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44145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895600" y="764373"/>
            <a:ext cx="8610600" cy="12930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194560"/>
            <a:ext cx="10820400" cy="40241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95360" y="6356350"/>
            <a:ext cx="29108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359126-4846-4E88-BDD9-5585CC877E47}" type="datetime1">
              <a:rPr lang="en-US" smtClean="0"/>
              <a:t>15/08/2021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355845"/>
            <a:ext cx="7772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000" y="38100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hf sldNum="0"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40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A68711-2D63-4FCF-A0D1-3872B8948DCF}" type="datetimeFigureOut">
              <a:rPr lang="en-US" smtClean="0"/>
              <a:t>15/08/2021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F70FF3-54F3-4CEB-B380-44EC20D541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816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78A31-B58C-4F22-8C52-A961D950D026}" type="datetimeFigureOut">
              <a:rPr lang="en-US" smtClean="0"/>
              <a:t>15/08/2021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D3A97-CF50-4079-9344-E4CA4E728C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342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8F0B32-48B6-415E-B6D4-BD828146C44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15/08/2021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479737-E122-41FE-9C7E-7E15AAAE9F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5323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slideLayout" Target="../slideLayouts/slideLayout29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10" Type="http://schemas.openxmlformats.org/officeDocument/2006/relationships/image" Target="../media/image7.png"/><Relationship Id="rId4" Type="http://schemas.openxmlformats.org/officeDocument/2006/relationships/image" Target="../media/image3.png"/><Relationship Id="rId9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9.xml"/><Relationship Id="rId4" Type="http://schemas.microsoft.com/office/2007/relationships/hdphoto" Target="../media/hdphoto11.wdp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34.png"/><Relationship Id="rId7" Type="http://schemas.openxmlformats.org/officeDocument/2006/relationships/diagramQuickStyle" Target="../diagrams/quickStyle3.xm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9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35.svg"/><Relationship Id="rId9" Type="http://schemas.microsoft.com/office/2007/relationships/diagramDrawing" Target="../diagrams/drawing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image" Target="../media/image37.jpg"/><Relationship Id="rId7" Type="http://schemas.openxmlformats.org/officeDocument/2006/relationships/slide" Target="slide2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20.xml"/><Relationship Id="rId5" Type="http://schemas.openxmlformats.org/officeDocument/2006/relationships/slide" Target="slide19.xml"/><Relationship Id="rId4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image" Target="../media/image47.png"/><Relationship Id="rId3" Type="http://schemas.openxmlformats.org/officeDocument/2006/relationships/audio" Target="../media/audio3.wav"/><Relationship Id="rId7" Type="http://schemas.openxmlformats.org/officeDocument/2006/relationships/image" Target="../media/image41.png"/><Relationship Id="rId12" Type="http://schemas.openxmlformats.org/officeDocument/2006/relationships/image" Target="../media/image4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5" Type="http://schemas.openxmlformats.org/officeDocument/2006/relationships/image" Target="../media/image39.png"/><Relationship Id="rId10" Type="http://schemas.openxmlformats.org/officeDocument/2006/relationships/image" Target="../media/image44.png"/><Relationship Id="rId4" Type="http://schemas.openxmlformats.org/officeDocument/2006/relationships/image" Target="../media/image38.jpg"/><Relationship Id="rId9" Type="http://schemas.openxmlformats.org/officeDocument/2006/relationships/image" Target="../media/image43.jpeg"/><Relationship Id="rId14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slide" Target="slide16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9.xml"/><Relationship Id="rId6" Type="http://schemas.microsoft.com/office/2007/relationships/hdphoto" Target="../media/hdphoto12.wdp"/><Relationship Id="rId5" Type="http://schemas.openxmlformats.org/officeDocument/2006/relationships/image" Target="../media/image48.png"/><Relationship Id="rId4" Type="http://schemas.openxmlformats.org/officeDocument/2006/relationships/image" Target="../media/image24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microsoft.com/office/2007/relationships/hdphoto" Target="../media/hdphoto13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49.png"/><Relationship Id="rId5" Type="http://schemas.openxmlformats.org/officeDocument/2006/relationships/slide" Target="slide16.xml"/><Relationship Id="rId4" Type="http://schemas.openxmlformats.org/officeDocument/2006/relationships/image" Target="../media/image24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9.xml"/><Relationship Id="rId7" Type="http://schemas.microsoft.com/office/2007/relationships/hdphoto" Target="../media/hdphoto2.wdp"/><Relationship Id="rId12" Type="http://schemas.microsoft.com/office/2007/relationships/hdphoto" Target="../media/hdphoto4.wdp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0.png"/><Relationship Id="rId11" Type="http://schemas.openxmlformats.org/officeDocument/2006/relationships/image" Target="../media/image12.jpeg"/><Relationship Id="rId5" Type="http://schemas.openxmlformats.org/officeDocument/2006/relationships/image" Target="../media/image9.png"/><Relationship Id="rId15" Type="http://schemas.openxmlformats.org/officeDocument/2006/relationships/image" Target="../media/image14.png"/><Relationship Id="rId10" Type="http://schemas.openxmlformats.org/officeDocument/2006/relationships/image" Target="../media/image5.png"/><Relationship Id="rId4" Type="http://schemas.openxmlformats.org/officeDocument/2006/relationships/image" Target="../media/image8.jpeg"/><Relationship Id="rId9" Type="http://schemas.microsoft.com/office/2007/relationships/hdphoto" Target="../media/hdphoto3.wdp"/><Relationship Id="rId1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slide" Target="slide16.xm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9.xml"/><Relationship Id="rId6" Type="http://schemas.microsoft.com/office/2007/relationships/hdphoto" Target="../media/hdphoto12.wdp"/><Relationship Id="rId5" Type="http://schemas.openxmlformats.org/officeDocument/2006/relationships/image" Target="../media/image48.png"/><Relationship Id="rId4" Type="http://schemas.openxmlformats.org/officeDocument/2006/relationships/image" Target="../media/image24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microsoft.com/office/2007/relationships/hdphoto" Target="../media/hdphoto11.wdp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3.png"/><Relationship Id="rId5" Type="http://schemas.openxmlformats.org/officeDocument/2006/relationships/slide" Target="slide16.xml"/><Relationship Id="rId4" Type="http://schemas.openxmlformats.org/officeDocument/2006/relationships/image" Target="../media/image24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29.xml"/><Relationship Id="rId7" Type="http://schemas.openxmlformats.org/officeDocument/2006/relationships/image" Target="../media/image17.png"/><Relationship Id="rId12" Type="http://schemas.openxmlformats.org/officeDocument/2006/relationships/image" Target="../media/image9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microsoft.com/office/2007/relationships/hdphoto" Target="../media/hdphoto5.wdp"/><Relationship Id="rId11" Type="http://schemas.microsoft.com/office/2007/relationships/hdphoto" Target="../media/hdphoto4.wdp"/><Relationship Id="rId5" Type="http://schemas.openxmlformats.org/officeDocument/2006/relationships/image" Target="../media/image16.png"/><Relationship Id="rId15" Type="http://schemas.openxmlformats.org/officeDocument/2006/relationships/image" Target="../media/image14.png"/><Relationship Id="rId10" Type="http://schemas.openxmlformats.org/officeDocument/2006/relationships/image" Target="../media/image12.jpeg"/><Relationship Id="rId4" Type="http://schemas.openxmlformats.org/officeDocument/2006/relationships/image" Target="../media/image15.png"/><Relationship Id="rId9" Type="http://schemas.openxmlformats.org/officeDocument/2006/relationships/image" Target="../media/image5.png"/><Relationship Id="rId1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microsoft.com/office/2007/relationships/hdphoto" Target="../media/hdphoto10.wdp"/><Relationship Id="rId18" Type="http://schemas.openxmlformats.org/officeDocument/2006/relationships/image" Target="../media/image13.png"/><Relationship Id="rId3" Type="http://schemas.openxmlformats.org/officeDocument/2006/relationships/slideLayout" Target="../slideLayouts/slideLayout29.xml"/><Relationship Id="rId7" Type="http://schemas.openxmlformats.org/officeDocument/2006/relationships/image" Target="../media/image20.png"/><Relationship Id="rId12" Type="http://schemas.openxmlformats.org/officeDocument/2006/relationships/image" Target="../media/image22.png"/><Relationship Id="rId17" Type="http://schemas.openxmlformats.org/officeDocument/2006/relationships/image" Target="../media/image3.png"/><Relationship Id="rId2" Type="http://schemas.openxmlformats.org/officeDocument/2006/relationships/audio" Target="../media/media2.wav"/><Relationship Id="rId16" Type="http://schemas.openxmlformats.org/officeDocument/2006/relationships/image" Target="../media/image9.png"/><Relationship Id="rId1" Type="http://schemas.microsoft.com/office/2007/relationships/media" Target="../media/media2.wav"/><Relationship Id="rId6" Type="http://schemas.microsoft.com/office/2007/relationships/hdphoto" Target="../media/hdphoto7.wdp"/><Relationship Id="rId11" Type="http://schemas.openxmlformats.org/officeDocument/2006/relationships/image" Target="../media/image5.png"/><Relationship Id="rId5" Type="http://schemas.openxmlformats.org/officeDocument/2006/relationships/image" Target="../media/image19.png"/><Relationship Id="rId15" Type="http://schemas.microsoft.com/office/2007/relationships/hdphoto" Target="../media/hdphoto4.wdp"/><Relationship Id="rId10" Type="http://schemas.microsoft.com/office/2007/relationships/hdphoto" Target="../media/hdphoto9.wdp"/><Relationship Id="rId19" Type="http://schemas.openxmlformats.org/officeDocument/2006/relationships/image" Target="../media/image14.png"/><Relationship Id="rId4" Type="http://schemas.openxmlformats.org/officeDocument/2006/relationships/image" Target="../media/image18.jpeg"/><Relationship Id="rId9" Type="http://schemas.openxmlformats.org/officeDocument/2006/relationships/image" Target="../media/image21.png"/><Relationship Id="rId1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9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en Garden In-Game - Laura Shigihara - NhacCuaTu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903200" y="6045200"/>
            <a:ext cx="812800" cy="812800"/>
          </a:xfrm>
          <a:prstGeom prst="rect">
            <a:avLst/>
          </a:prstGeom>
        </p:spPr>
      </p:pic>
      <p:pic>
        <p:nvPicPr>
          <p:cNvPr id="1026" name="Picture 2" descr="C:\Users\ADMIN\Desktop\Giai cuu dai duong 2\Photography-Background-shark-Underwater-backdrop-coral-photography-Backdrops-Cartoon-bubble-Children-Fish-photo-Coral-Studio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09999"/>
            <a:ext cx="12192000" cy="1076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ADMIN\Desktop\Tai nguyen thiet ke tro choi\Bảng gỗ\49f1b87228eb6bdb68e300357ebeb9ca (2)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86711" y1="13242" x2="90864" y2="83105"/>
                        <a14:foregroundMark x1="88870" y1="10959" x2="38040" y2="9132"/>
                        <a14:foregroundMark x1="50831" y1="6849" x2="79402" y2="4110"/>
                        <a14:foregroundMark x1="33887" y1="10959" x2="16944" y2="19178"/>
                        <a14:foregroundMark x1="15947" y1="34247" x2="11462" y2="55708"/>
                        <a14:foregroundMark x1="7973" y1="75342" x2="5150" y2="85845"/>
                        <a14:foregroundMark x1="15449" y1="31050" x2="18439" y2="30137"/>
                        <a14:foregroundMark x1="6478" y1="91781" x2="68771" y2="83105"/>
                        <a14:foregroundMark x1="67774" y1="89041" x2="94684" y2="94521"/>
                        <a14:foregroundMark x1="69767" y1="87671" x2="89867" y2="88584"/>
                        <a14:foregroundMark x1="98671" y1="44749" x2="87375" y2="54338"/>
                        <a14:foregroundMark x1="13953" y1="30137" x2="19767" y2="31050"/>
                        <a14:backgroundMark x1="88206" y1="19178" x2="85216" y2="18265"/>
                        <a14:backgroundMark x1="91362" y1="60274" x2="87375" y2="589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93584"/>
            <a:ext cx="7213600" cy="262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00010" y="343615"/>
            <a:ext cx="4224233" cy="1733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33" b="1" i="0" u="none" strike="noStrike" kern="1200" cap="none" spc="0" normalizeH="0" baseline="0" noProof="0" dirty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GIẢI CỨU</a:t>
            </a:r>
          </a:p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333" b="1" i="0" u="none" strike="noStrike" kern="1200" cap="none" spc="0" normalizeH="0" baseline="0" noProof="0" dirty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ĐẠI DƯƠNG</a:t>
            </a:r>
          </a:p>
        </p:txBody>
      </p:sp>
      <p:pic>
        <p:nvPicPr>
          <p:cNvPr id="7" name="Picture 11" descr="C:\Users\ADMIN\Desktop\Tai nguyen thiet ke tro choi\Angry birds epic birds\1505573783630 (2).png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6000449"/>
            <a:ext cx="1426197" cy="780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95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80">
                <p:cTn id="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2B2260C-9EEC-446F-AF01-BFDB9E34A2B2}"/>
              </a:ext>
            </a:extLst>
          </p:cNvPr>
          <p:cNvSpPr txBox="1"/>
          <p:nvPr/>
        </p:nvSpPr>
        <p:spPr>
          <a:xfrm>
            <a:off x="2312761" y="207264"/>
            <a:ext cx="9602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 4: Thực hành tìm kiếm thông tin trên Internet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EB36CF45-BD96-4A2B-889F-631A56E1CF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6047" y="825464"/>
            <a:ext cx="985418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Tìm thông tin hỗ trợ môn học Địa lý: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73D60CC-8DE1-4F01-9875-3B33D664EC2F}"/>
              </a:ext>
            </a:extLst>
          </p:cNvPr>
          <p:cNvSpPr txBox="1"/>
          <p:nvPr/>
        </p:nvSpPr>
        <p:spPr>
          <a:xfrm>
            <a:off x="232229" y="4961188"/>
            <a:ext cx="2668712" cy="461665"/>
          </a:xfrm>
          <a:prstGeom prst="rect">
            <a:avLst/>
          </a:prstGeom>
          <a:noFill/>
          <a:ln>
            <a:noFill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Lựa chọn kết quả</a:t>
            </a:r>
            <a:endParaRPr kumimoji="0" lang="en-US" sz="2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4C0FFB5-37C5-423D-9273-AC946A0DBA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52049" y="1716698"/>
            <a:ext cx="7905595" cy="4695026"/>
          </a:xfrm>
          <a:prstGeom prst="rect">
            <a:avLst/>
          </a:prstGeom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9BD075A-11B4-408F-B544-D97932AB31DD}"/>
              </a:ext>
            </a:extLst>
          </p:cNvPr>
          <p:cNvCxnSpPr>
            <a:cxnSpLocks/>
          </p:cNvCxnSpPr>
          <p:nvPr/>
        </p:nvCxnSpPr>
        <p:spPr>
          <a:xfrm flipV="1">
            <a:off x="1566585" y="4151086"/>
            <a:ext cx="2047472" cy="72084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539160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2B2260C-9EEC-446F-AF01-BFDB9E34A2B2}"/>
              </a:ext>
            </a:extLst>
          </p:cNvPr>
          <p:cNvSpPr txBox="1"/>
          <p:nvPr/>
        </p:nvSpPr>
        <p:spPr>
          <a:xfrm>
            <a:off x="2118798" y="75181"/>
            <a:ext cx="9602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 4: Thực hành tìm kiếm thông tin trên Internet</a:t>
            </a:r>
          </a:p>
        </p:txBody>
      </p:sp>
      <p:sp>
        <p:nvSpPr>
          <p:cNvPr id="16" name="Rounded Rectangle 29">
            <a:extLst>
              <a:ext uri="{FF2B5EF4-FFF2-40B4-BE49-F238E27FC236}">
                <a16:creationId xmlns:a16="http://schemas.microsoft.com/office/drawing/2014/main" id="{53EFBE97-501E-4E6F-BC49-DCBAF5AD0513}"/>
              </a:ext>
            </a:extLst>
          </p:cNvPr>
          <p:cNvSpPr/>
          <p:nvPr/>
        </p:nvSpPr>
        <p:spPr>
          <a:xfrm>
            <a:off x="4800601" y="5205186"/>
            <a:ext cx="4299885" cy="564020"/>
          </a:xfrm>
          <a:prstGeom prst="roundRect">
            <a:avLst>
              <a:gd name="adj" fmla="val 12271"/>
            </a:avLst>
          </a:prstGeom>
          <a:gradFill flip="none" rotWithShape="1">
            <a:gsLst>
              <a:gs pos="39000">
                <a:srgbClr val="5CB5BB"/>
              </a:gs>
              <a:gs pos="22084">
                <a:srgbClr val="5CB4BB"/>
              </a:gs>
              <a:gs pos="5000">
                <a:srgbClr val="82DDDE"/>
              </a:gs>
              <a:gs pos="0">
                <a:srgbClr val="58BAC3"/>
              </a:gs>
              <a:gs pos="44000">
                <a:srgbClr val="50AFB4"/>
              </a:gs>
              <a:gs pos="50000">
                <a:srgbClr val="3CA0AF"/>
              </a:gs>
              <a:gs pos="100000">
                <a:srgbClr val="5BB4BC"/>
              </a:gs>
            </a:gsLst>
            <a:lin ang="5400000" scaled="1"/>
            <a:tileRect/>
          </a:gradFill>
          <a:ln w="31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3456345-2EB1-487C-96D8-D51A189FEE6E}"/>
              </a:ext>
            </a:extLst>
          </p:cNvPr>
          <p:cNvSpPr/>
          <p:nvPr/>
        </p:nvSpPr>
        <p:spPr>
          <a:xfrm>
            <a:off x="3021806" y="1735913"/>
            <a:ext cx="5792788" cy="1351740"/>
          </a:xfrm>
          <a:prstGeom prst="rect">
            <a:avLst/>
          </a:prstGeom>
          <a:gradFill flip="none" rotWithShape="1">
            <a:gsLst>
              <a:gs pos="0">
                <a:srgbClr val="EEEBE6">
                  <a:shade val="30000"/>
                  <a:satMod val="115000"/>
                  <a:lumMod val="29000"/>
                  <a:lumOff val="71000"/>
                  <a:alpha val="0"/>
                </a:srgbClr>
              </a:gs>
              <a:gs pos="70000">
                <a:srgbClr val="EEE8E9">
                  <a:lumMod val="95000"/>
                </a:srgbClr>
              </a:gs>
              <a:gs pos="30400">
                <a:srgbClr val="E7E2E5">
                  <a:lumMod val="95000"/>
                </a:srgbClr>
              </a:gs>
              <a:gs pos="50000">
                <a:srgbClr val="EEE6EB"/>
              </a:gs>
              <a:gs pos="100000">
                <a:srgbClr val="EEEBE6">
                  <a:shade val="100000"/>
                  <a:satMod val="115000"/>
                  <a:alpha val="0"/>
                </a:srgbClr>
              </a:gs>
            </a:gsLst>
            <a:lin ang="108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3" name="Freeform 16">
            <a:extLst>
              <a:ext uri="{FF2B5EF4-FFF2-40B4-BE49-F238E27FC236}">
                <a16:creationId xmlns:a16="http://schemas.microsoft.com/office/drawing/2014/main" id="{2723E703-809C-4512-BD42-BA9CE8422B02}"/>
              </a:ext>
            </a:extLst>
          </p:cNvPr>
          <p:cNvSpPr/>
          <p:nvPr/>
        </p:nvSpPr>
        <p:spPr>
          <a:xfrm>
            <a:off x="6030913" y="1537864"/>
            <a:ext cx="1712912" cy="198438"/>
          </a:xfrm>
          <a:custGeom>
            <a:avLst/>
            <a:gdLst>
              <a:gd name="connsiteX0" fmla="*/ 1712118 w 1712118"/>
              <a:gd name="connsiteY0" fmla="*/ 188119 h 197644"/>
              <a:gd name="connsiteX1" fmla="*/ 1566862 w 1712118"/>
              <a:gd name="connsiteY1" fmla="*/ 195263 h 197644"/>
              <a:gd name="connsiteX2" fmla="*/ 0 w 1712118"/>
              <a:gd name="connsiteY2" fmla="*/ 197644 h 197644"/>
              <a:gd name="connsiteX3" fmla="*/ 159543 w 1712118"/>
              <a:gd name="connsiteY3" fmla="*/ 0 h 197644"/>
              <a:gd name="connsiteX4" fmla="*/ 1588293 w 1712118"/>
              <a:gd name="connsiteY4" fmla="*/ 4763 h 197644"/>
              <a:gd name="connsiteX5" fmla="*/ 1712118 w 1712118"/>
              <a:gd name="connsiteY5" fmla="*/ 188119 h 197644"/>
              <a:gd name="connsiteX0" fmla="*/ 1712118 w 1712118"/>
              <a:gd name="connsiteY0" fmla="*/ 188119 h 197644"/>
              <a:gd name="connsiteX1" fmla="*/ 1566862 w 1712118"/>
              <a:gd name="connsiteY1" fmla="*/ 195263 h 197644"/>
              <a:gd name="connsiteX2" fmla="*/ 0 w 1712118"/>
              <a:gd name="connsiteY2" fmla="*/ 197644 h 197644"/>
              <a:gd name="connsiteX3" fmla="*/ 159543 w 1712118"/>
              <a:gd name="connsiteY3" fmla="*/ 0 h 197644"/>
              <a:gd name="connsiteX4" fmla="*/ 1588293 w 1712118"/>
              <a:gd name="connsiteY4" fmla="*/ 4763 h 197644"/>
              <a:gd name="connsiteX5" fmla="*/ 1712118 w 1712118"/>
              <a:gd name="connsiteY5" fmla="*/ 188119 h 197644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95435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95435 h 197816"/>
              <a:gd name="connsiteX0" fmla="*/ 1712118 w 1712279"/>
              <a:gd name="connsiteY0" fmla="*/ 195435 h 197816"/>
              <a:gd name="connsiteX1" fmla="*/ 1566862 w 1712279"/>
              <a:gd name="connsiteY1" fmla="*/ 195435 h 197816"/>
              <a:gd name="connsiteX2" fmla="*/ 0 w 1712279"/>
              <a:gd name="connsiteY2" fmla="*/ 197816 h 197816"/>
              <a:gd name="connsiteX3" fmla="*/ 159543 w 1712279"/>
              <a:gd name="connsiteY3" fmla="*/ 172 h 197816"/>
              <a:gd name="connsiteX4" fmla="*/ 1588293 w 1712279"/>
              <a:gd name="connsiteY4" fmla="*/ 4935 h 197816"/>
              <a:gd name="connsiteX5" fmla="*/ 1712118 w 1712279"/>
              <a:gd name="connsiteY5" fmla="*/ 195435 h 197816"/>
              <a:gd name="connsiteX0" fmla="*/ 1712118 w 1712470"/>
              <a:gd name="connsiteY0" fmla="*/ 195435 h 197816"/>
              <a:gd name="connsiteX1" fmla="*/ 1566862 w 1712470"/>
              <a:gd name="connsiteY1" fmla="*/ 195435 h 197816"/>
              <a:gd name="connsiteX2" fmla="*/ 0 w 1712470"/>
              <a:gd name="connsiteY2" fmla="*/ 197816 h 197816"/>
              <a:gd name="connsiteX3" fmla="*/ 159543 w 1712470"/>
              <a:gd name="connsiteY3" fmla="*/ 172 h 197816"/>
              <a:gd name="connsiteX4" fmla="*/ 1588293 w 1712470"/>
              <a:gd name="connsiteY4" fmla="*/ 4935 h 197816"/>
              <a:gd name="connsiteX5" fmla="*/ 1712118 w 1712470"/>
              <a:gd name="connsiteY5" fmla="*/ 195435 h 19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2470" h="197816">
                <a:moveTo>
                  <a:pt x="1712118" y="195435"/>
                </a:moveTo>
                <a:lnTo>
                  <a:pt x="1566862" y="195435"/>
                </a:lnTo>
                <a:lnTo>
                  <a:pt x="0" y="197816"/>
                </a:lnTo>
                <a:cubicBezTo>
                  <a:pt x="10318" y="36685"/>
                  <a:pt x="15875" y="-3003"/>
                  <a:pt x="159543" y="172"/>
                </a:cubicBezTo>
                <a:lnTo>
                  <a:pt x="1588293" y="4935"/>
                </a:lnTo>
                <a:cubicBezTo>
                  <a:pt x="1715292" y="1760"/>
                  <a:pt x="1713706" y="67641"/>
                  <a:pt x="1712118" y="195435"/>
                </a:cubicBezTo>
                <a:close/>
              </a:path>
            </a:pathLst>
          </a:custGeom>
          <a:gradFill flip="none" rotWithShape="1">
            <a:gsLst>
              <a:gs pos="0">
                <a:srgbClr val="3296A0"/>
              </a:gs>
              <a:gs pos="100000">
                <a:srgbClr val="3CA0A5"/>
              </a:gs>
            </a:gsLst>
            <a:lin ang="54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4" name="Freeform 6">
            <a:extLst>
              <a:ext uri="{FF2B5EF4-FFF2-40B4-BE49-F238E27FC236}">
                <a16:creationId xmlns:a16="http://schemas.microsoft.com/office/drawing/2014/main" id="{779013D4-AB6D-4A1E-B680-37AF914A10BC}"/>
              </a:ext>
            </a:extLst>
          </p:cNvPr>
          <p:cNvSpPr/>
          <p:nvPr/>
        </p:nvSpPr>
        <p:spPr>
          <a:xfrm>
            <a:off x="6024563" y="1539453"/>
            <a:ext cx="1668462" cy="3565525"/>
          </a:xfrm>
          <a:custGeom>
            <a:avLst/>
            <a:gdLst>
              <a:gd name="connsiteX0" fmla="*/ 1661160 w 1661160"/>
              <a:gd name="connsiteY0" fmla="*/ 0 h 3566160"/>
              <a:gd name="connsiteX1" fmla="*/ 160020 w 1661160"/>
              <a:gd name="connsiteY1" fmla="*/ 0 h 3566160"/>
              <a:gd name="connsiteX2" fmla="*/ 0 w 1661160"/>
              <a:gd name="connsiteY2" fmla="*/ 289560 h 3566160"/>
              <a:gd name="connsiteX3" fmla="*/ 15240 w 1661160"/>
              <a:gd name="connsiteY3" fmla="*/ 1524000 h 3566160"/>
              <a:gd name="connsiteX4" fmla="*/ 60960 w 1661160"/>
              <a:gd name="connsiteY4" fmla="*/ 3040380 h 3566160"/>
              <a:gd name="connsiteX5" fmla="*/ 868680 w 1661160"/>
              <a:gd name="connsiteY5" fmla="*/ 3566160 h 3566160"/>
              <a:gd name="connsiteX6" fmla="*/ 1645920 w 1661160"/>
              <a:gd name="connsiteY6" fmla="*/ 3009900 h 3566160"/>
              <a:gd name="connsiteX7" fmla="*/ 1577340 w 1661160"/>
              <a:gd name="connsiteY7" fmla="*/ 1767840 h 3566160"/>
              <a:gd name="connsiteX8" fmla="*/ 1569720 w 1661160"/>
              <a:gd name="connsiteY8" fmla="*/ 251460 h 3566160"/>
              <a:gd name="connsiteX9" fmla="*/ 1661160 w 1661160"/>
              <a:gd name="connsiteY9" fmla="*/ 0 h 3566160"/>
              <a:gd name="connsiteX0" fmla="*/ 1661160 w 1661160"/>
              <a:gd name="connsiteY0" fmla="*/ 0 h 3566160"/>
              <a:gd name="connsiteX1" fmla="*/ 174308 w 1661160"/>
              <a:gd name="connsiteY1" fmla="*/ 14287 h 3566160"/>
              <a:gd name="connsiteX2" fmla="*/ 0 w 1661160"/>
              <a:gd name="connsiteY2" fmla="*/ 289560 h 3566160"/>
              <a:gd name="connsiteX3" fmla="*/ 15240 w 1661160"/>
              <a:gd name="connsiteY3" fmla="*/ 1524000 h 3566160"/>
              <a:gd name="connsiteX4" fmla="*/ 60960 w 1661160"/>
              <a:gd name="connsiteY4" fmla="*/ 3040380 h 3566160"/>
              <a:gd name="connsiteX5" fmla="*/ 868680 w 1661160"/>
              <a:gd name="connsiteY5" fmla="*/ 3566160 h 3566160"/>
              <a:gd name="connsiteX6" fmla="*/ 1645920 w 1661160"/>
              <a:gd name="connsiteY6" fmla="*/ 3009900 h 3566160"/>
              <a:gd name="connsiteX7" fmla="*/ 1577340 w 1661160"/>
              <a:gd name="connsiteY7" fmla="*/ 1767840 h 3566160"/>
              <a:gd name="connsiteX8" fmla="*/ 1569720 w 1661160"/>
              <a:gd name="connsiteY8" fmla="*/ 251460 h 3566160"/>
              <a:gd name="connsiteX9" fmla="*/ 1661160 w 1661160"/>
              <a:gd name="connsiteY9" fmla="*/ 0 h 3566160"/>
              <a:gd name="connsiteX0" fmla="*/ 1661160 w 1661160"/>
              <a:gd name="connsiteY0" fmla="*/ 0 h 3566160"/>
              <a:gd name="connsiteX1" fmla="*/ 174308 w 1661160"/>
              <a:gd name="connsiteY1" fmla="*/ 14287 h 3566160"/>
              <a:gd name="connsiteX2" fmla="*/ 0 w 1661160"/>
              <a:gd name="connsiteY2" fmla="*/ 289560 h 3566160"/>
              <a:gd name="connsiteX3" fmla="*/ 15240 w 1661160"/>
              <a:gd name="connsiteY3" fmla="*/ 1524000 h 3566160"/>
              <a:gd name="connsiteX4" fmla="*/ 60960 w 1661160"/>
              <a:gd name="connsiteY4" fmla="*/ 3040380 h 3566160"/>
              <a:gd name="connsiteX5" fmla="*/ 868680 w 1661160"/>
              <a:gd name="connsiteY5" fmla="*/ 3566160 h 3566160"/>
              <a:gd name="connsiteX6" fmla="*/ 1645920 w 1661160"/>
              <a:gd name="connsiteY6" fmla="*/ 3009900 h 3566160"/>
              <a:gd name="connsiteX7" fmla="*/ 1577340 w 1661160"/>
              <a:gd name="connsiteY7" fmla="*/ 1767840 h 3566160"/>
              <a:gd name="connsiteX8" fmla="*/ 1569720 w 1661160"/>
              <a:gd name="connsiteY8" fmla="*/ 251460 h 3566160"/>
              <a:gd name="connsiteX9" fmla="*/ 1661160 w 1661160"/>
              <a:gd name="connsiteY9" fmla="*/ 0 h 3566160"/>
              <a:gd name="connsiteX0" fmla="*/ 1661160 w 1661160"/>
              <a:gd name="connsiteY0" fmla="*/ 0 h 3566160"/>
              <a:gd name="connsiteX1" fmla="*/ 174308 w 1661160"/>
              <a:gd name="connsiteY1" fmla="*/ 14287 h 3566160"/>
              <a:gd name="connsiteX2" fmla="*/ 0 w 1661160"/>
              <a:gd name="connsiteY2" fmla="*/ 289560 h 3566160"/>
              <a:gd name="connsiteX3" fmla="*/ 15240 w 1661160"/>
              <a:gd name="connsiteY3" fmla="*/ 1524000 h 3566160"/>
              <a:gd name="connsiteX4" fmla="*/ 60960 w 1661160"/>
              <a:gd name="connsiteY4" fmla="*/ 3040380 h 3566160"/>
              <a:gd name="connsiteX5" fmla="*/ 868680 w 1661160"/>
              <a:gd name="connsiteY5" fmla="*/ 3566160 h 3566160"/>
              <a:gd name="connsiteX6" fmla="*/ 1645920 w 1661160"/>
              <a:gd name="connsiteY6" fmla="*/ 3009900 h 3566160"/>
              <a:gd name="connsiteX7" fmla="*/ 1577340 w 1661160"/>
              <a:gd name="connsiteY7" fmla="*/ 1767840 h 3566160"/>
              <a:gd name="connsiteX8" fmla="*/ 1569720 w 1661160"/>
              <a:gd name="connsiteY8" fmla="*/ 251460 h 3566160"/>
              <a:gd name="connsiteX9" fmla="*/ 1661160 w 1661160"/>
              <a:gd name="connsiteY9" fmla="*/ 0 h 3566160"/>
              <a:gd name="connsiteX0" fmla="*/ 1663542 w 1663542"/>
              <a:gd name="connsiteY0" fmla="*/ 0 h 3556635"/>
              <a:gd name="connsiteX1" fmla="*/ 174308 w 1663542"/>
              <a:gd name="connsiteY1" fmla="*/ 4762 h 3556635"/>
              <a:gd name="connsiteX2" fmla="*/ 0 w 1663542"/>
              <a:gd name="connsiteY2" fmla="*/ 280035 h 3556635"/>
              <a:gd name="connsiteX3" fmla="*/ 15240 w 1663542"/>
              <a:gd name="connsiteY3" fmla="*/ 1514475 h 3556635"/>
              <a:gd name="connsiteX4" fmla="*/ 60960 w 1663542"/>
              <a:gd name="connsiteY4" fmla="*/ 3030855 h 3556635"/>
              <a:gd name="connsiteX5" fmla="*/ 868680 w 1663542"/>
              <a:gd name="connsiteY5" fmla="*/ 3556635 h 3556635"/>
              <a:gd name="connsiteX6" fmla="*/ 1645920 w 1663542"/>
              <a:gd name="connsiteY6" fmla="*/ 3000375 h 3556635"/>
              <a:gd name="connsiteX7" fmla="*/ 1577340 w 1663542"/>
              <a:gd name="connsiteY7" fmla="*/ 1758315 h 3556635"/>
              <a:gd name="connsiteX8" fmla="*/ 1569720 w 1663542"/>
              <a:gd name="connsiteY8" fmla="*/ 241935 h 3556635"/>
              <a:gd name="connsiteX9" fmla="*/ 1663542 w 1663542"/>
              <a:gd name="connsiteY9" fmla="*/ 0 h 3556635"/>
              <a:gd name="connsiteX0" fmla="*/ 1663542 w 1663542"/>
              <a:gd name="connsiteY0" fmla="*/ 2812 h 3552303"/>
              <a:gd name="connsiteX1" fmla="*/ 174308 w 1663542"/>
              <a:gd name="connsiteY1" fmla="*/ 430 h 3552303"/>
              <a:gd name="connsiteX2" fmla="*/ 0 w 1663542"/>
              <a:gd name="connsiteY2" fmla="*/ 275703 h 3552303"/>
              <a:gd name="connsiteX3" fmla="*/ 15240 w 1663542"/>
              <a:gd name="connsiteY3" fmla="*/ 1510143 h 3552303"/>
              <a:gd name="connsiteX4" fmla="*/ 60960 w 1663542"/>
              <a:gd name="connsiteY4" fmla="*/ 3026523 h 3552303"/>
              <a:gd name="connsiteX5" fmla="*/ 868680 w 1663542"/>
              <a:gd name="connsiteY5" fmla="*/ 3552303 h 3552303"/>
              <a:gd name="connsiteX6" fmla="*/ 1645920 w 1663542"/>
              <a:gd name="connsiteY6" fmla="*/ 2996043 h 3552303"/>
              <a:gd name="connsiteX7" fmla="*/ 1577340 w 1663542"/>
              <a:gd name="connsiteY7" fmla="*/ 1753983 h 3552303"/>
              <a:gd name="connsiteX8" fmla="*/ 1569720 w 1663542"/>
              <a:gd name="connsiteY8" fmla="*/ 237603 h 3552303"/>
              <a:gd name="connsiteX9" fmla="*/ 1663542 w 1663542"/>
              <a:gd name="connsiteY9" fmla="*/ 2812 h 3552303"/>
              <a:gd name="connsiteX0" fmla="*/ 1661161 w 1661161"/>
              <a:gd name="connsiteY0" fmla="*/ 0 h 3554253"/>
              <a:gd name="connsiteX1" fmla="*/ 174308 w 1661161"/>
              <a:gd name="connsiteY1" fmla="*/ 2380 h 3554253"/>
              <a:gd name="connsiteX2" fmla="*/ 0 w 1661161"/>
              <a:gd name="connsiteY2" fmla="*/ 277653 h 3554253"/>
              <a:gd name="connsiteX3" fmla="*/ 15240 w 1661161"/>
              <a:gd name="connsiteY3" fmla="*/ 1512093 h 3554253"/>
              <a:gd name="connsiteX4" fmla="*/ 60960 w 1661161"/>
              <a:gd name="connsiteY4" fmla="*/ 3028473 h 3554253"/>
              <a:gd name="connsiteX5" fmla="*/ 868680 w 1661161"/>
              <a:gd name="connsiteY5" fmla="*/ 3554253 h 3554253"/>
              <a:gd name="connsiteX6" fmla="*/ 1645920 w 1661161"/>
              <a:gd name="connsiteY6" fmla="*/ 2997993 h 3554253"/>
              <a:gd name="connsiteX7" fmla="*/ 1577340 w 1661161"/>
              <a:gd name="connsiteY7" fmla="*/ 1755933 h 3554253"/>
              <a:gd name="connsiteX8" fmla="*/ 1569720 w 1661161"/>
              <a:gd name="connsiteY8" fmla="*/ 239553 h 3554253"/>
              <a:gd name="connsiteX9" fmla="*/ 1661161 w 1661161"/>
              <a:gd name="connsiteY9" fmla="*/ 0 h 3554253"/>
              <a:gd name="connsiteX0" fmla="*/ 1661161 w 1661161"/>
              <a:gd name="connsiteY0" fmla="*/ 0 h 3554253"/>
              <a:gd name="connsiteX1" fmla="*/ 174308 w 1661161"/>
              <a:gd name="connsiteY1" fmla="*/ 2380 h 3554253"/>
              <a:gd name="connsiteX2" fmla="*/ 0 w 1661161"/>
              <a:gd name="connsiteY2" fmla="*/ 277653 h 3554253"/>
              <a:gd name="connsiteX3" fmla="*/ 15240 w 1661161"/>
              <a:gd name="connsiteY3" fmla="*/ 1512093 h 3554253"/>
              <a:gd name="connsiteX4" fmla="*/ 60960 w 1661161"/>
              <a:gd name="connsiteY4" fmla="*/ 3028473 h 3554253"/>
              <a:gd name="connsiteX5" fmla="*/ 868680 w 1661161"/>
              <a:gd name="connsiteY5" fmla="*/ 3554253 h 3554253"/>
              <a:gd name="connsiteX6" fmla="*/ 1645920 w 1661161"/>
              <a:gd name="connsiteY6" fmla="*/ 2997993 h 3554253"/>
              <a:gd name="connsiteX7" fmla="*/ 1577340 w 1661161"/>
              <a:gd name="connsiteY7" fmla="*/ 1755933 h 3554253"/>
              <a:gd name="connsiteX8" fmla="*/ 1569720 w 1661161"/>
              <a:gd name="connsiteY8" fmla="*/ 239553 h 3554253"/>
              <a:gd name="connsiteX9" fmla="*/ 1661161 w 1661161"/>
              <a:gd name="connsiteY9" fmla="*/ 0 h 3554253"/>
              <a:gd name="connsiteX0" fmla="*/ 1668305 w 1668305"/>
              <a:gd name="connsiteY0" fmla="*/ 2812 h 3552303"/>
              <a:gd name="connsiteX1" fmla="*/ 174308 w 1668305"/>
              <a:gd name="connsiteY1" fmla="*/ 430 h 3552303"/>
              <a:gd name="connsiteX2" fmla="*/ 0 w 1668305"/>
              <a:gd name="connsiteY2" fmla="*/ 275703 h 3552303"/>
              <a:gd name="connsiteX3" fmla="*/ 15240 w 1668305"/>
              <a:gd name="connsiteY3" fmla="*/ 1510143 h 3552303"/>
              <a:gd name="connsiteX4" fmla="*/ 60960 w 1668305"/>
              <a:gd name="connsiteY4" fmla="*/ 3026523 h 3552303"/>
              <a:gd name="connsiteX5" fmla="*/ 868680 w 1668305"/>
              <a:gd name="connsiteY5" fmla="*/ 3552303 h 3552303"/>
              <a:gd name="connsiteX6" fmla="*/ 1645920 w 1668305"/>
              <a:gd name="connsiteY6" fmla="*/ 2996043 h 3552303"/>
              <a:gd name="connsiteX7" fmla="*/ 1577340 w 1668305"/>
              <a:gd name="connsiteY7" fmla="*/ 1753983 h 3552303"/>
              <a:gd name="connsiteX8" fmla="*/ 1569720 w 1668305"/>
              <a:gd name="connsiteY8" fmla="*/ 237603 h 3552303"/>
              <a:gd name="connsiteX9" fmla="*/ 1668305 w 1668305"/>
              <a:gd name="connsiteY9" fmla="*/ 2812 h 3552303"/>
              <a:gd name="connsiteX0" fmla="*/ 1668305 w 1668305"/>
              <a:gd name="connsiteY0" fmla="*/ 2812 h 3552303"/>
              <a:gd name="connsiteX1" fmla="*/ 174308 w 1668305"/>
              <a:gd name="connsiteY1" fmla="*/ 430 h 3552303"/>
              <a:gd name="connsiteX2" fmla="*/ 0 w 1668305"/>
              <a:gd name="connsiteY2" fmla="*/ 275703 h 3552303"/>
              <a:gd name="connsiteX3" fmla="*/ 15240 w 1668305"/>
              <a:gd name="connsiteY3" fmla="*/ 1510143 h 3552303"/>
              <a:gd name="connsiteX4" fmla="*/ 60960 w 1668305"/>
              <a:gd name="connsiteY4" fmla="*/ 3026523 h 3552303"/>
              <a:gd name="connsiteX5" fmla="*/ 868680 w 1668305"/>
              <a:gd name="connsiteY5" fmla="*/ 3552303 h 3552303"/>
              <a:gd name="connsiteX6" fmla="*/ 1645920 w 1668305"/>
              <a:gd name="connsiteY6" fmla="*/ 2996043 h 3552303"/>
              <a:gd name="connsiteX7" fmla="*/ 1577340 w 1668305"/>
              <a:gd name="connsiteY7" fmla="*/ 1753983 h 3552303"/>
              <a:gd name="connsiteX8" fmla="*/ 1569720 w 1668305"/>
              <a:gd name="connsiteY8" fmla="*/ 237603 h 3552303"/>
              <a:gd name="connsiteX9" fmla="*/ 1668305 w 1668305"/>
              <a:gd name="connsiteY9" fmla="*/ 2812 h 3552303"/>
              <a:gd name="connsiteX0" fmla="*/ 1668305 w 1668305"/>
              <a:gd name="connsiteY0" fmla="*/ 2812 h 3552303"/>
              <a:gd name="connsiteX1" fmla="*/ 174308 w 1668305"/>
              <a:gd name="connsiteY1" fmla="*/ 430 h 3552303"/>
              <a:gd name="connsiteX2" fmla="*/ 0 w 1668305"/>
              <a:gd name="connsiteY2" fmla="*/ 275703 h 3552303"/>
              <a:gd name="connsiteX3" fmla="*/ 15240 w 1668305"/>
              <a:gd name="connsiteY3" fmla="*/ 1510143 h 3552303"/>
              <a:gd name="connsiteX4" fmla="*/ 60960 w 1668305"/>
              <a:gd name="connsiteY4" fmla="*/ 3026523 h 3552303"/>
              <a:gd name="connsiteX5" fmla="*/ 868680 w 1668305"/>
              <a:gd name="connsiteY5" fmla="*/ 3552303 h 3552303"/>
              <a:gd name="connsiteX6" fmla="*/ 1645920 w 1668305"/>
              <a:gd name="connsiteY6" fmla="*/ 2996043 h 3552303"/>
              <a:gd name="connsiteX7" fmla="*/ 1577340 w 1668305"/>
              <a:gd name="connsiteY7" fmla="*/ 1753983 h 3552303"/>
              <a:gd name="connsiteX8" fmla="*/ 1579245 w 1668305"/>
              <a:gd name="connsiteY8" fmla="*/ 275703 h 3552303"/>
              <a:gd name="connsiteX9" fmla="*/ 1668305 w 1668305"/>
              <a:gd name="connsiteY9" fmla="*/ 2812 h 3552303"/>
              <a:gd name="connsiteX0" fmla="*/ 1668305 w 1668305"/>
              <a:gd name="connsiteY0" fmla="*/ 2812 h 3552303"/>
              <a:gd name="connsiteX1" fmla="*/ 174308 w 1668305"/>
              <a:gd name="connsiteY1" fmla="*/ 430 h 3552303"/>
              <a:gd name="connsiteX2" fmla="*/ 0 w 1668305"/>
              <a:gd name="connsiteY2" fmla="*/ 275703 h 3552303"/>
              <a:gd name="connsiteX3" fmla="*/ 15240 w 1668305"/>
              <a:gd name="connsiteY3" fmla="*/ 1510143 h 3552303"/>
              <a:gd name="connsiteX4" fmla="*/ 60960 w 1668305"/>
              <a:gd name="connsiteY4" fmla="*/ 3026523 h 3552303"/>
              <a:gd name="connsiteX5" fmla="*/ 868680 w 1668305"/>
              <a:gd name="connsiteY5" fmla="*/ 3552303 h 3552303"/>
              <a:gd name="connsiteX6" fmla="*/ 1645920 w 1668305"/>
              <a:gd name="connsiteY6" fmla="*/ 2996043 h 3552303"/>
              <a:gd name="connsiteX7" fmla="*/ 1577340 w 1668305"/>
              <a:gd name="connsiteY7" fmla="*/ 1753983 h 3552303"/>
              <a:gd name="connsiteX8" fmla="*/ 1579245 w 1668305"/>
              <a:gd name="connsiteY8" fmla="*/ 275703 h 3552303"/>
              <a:gd name="connsiteX9" fmla="*/ 1668305 w 1668305"/>
              <a:gd name="connsiteY9" fmla="*/ 2812 h 3552303"/>
              <a:gd name="connsiteX0" fmla="*/ 1668305 w 1668305"/>
              <a:gd name="connsiteY0" fmla="*/ 2812 h 3552303"/>
              <a:gd name="connsiteX1" fmla="*/ 174308 w 1668305"/>
              <a:gd name="connsiteY1" fmla="*/ 430 h 3552303"/>
              <a:gd name="connsiteX2" fmla="*/ 0 w 1668305"/>
              <a:gd name="connsiteY2" fmla="*/ 275703 h 3552303"/>
              <a:gd name="connsiteX3" fmla="*/ 15240 w 1668305"/>
              <a:gd name="connsiteY3" fmla="*/ 1510143 h 3552303"/>
              <a:gd name="connsiteX4" fmla="*/ 60960 w 1668305"/>
              <a:gd name="connsiteY4" fmla="*/ 3026523 h 3552303"/>
              <a:gd name="connsiteX5" fmla="*/ 868680 w 1668305"/>
              <a:gd name="connsiteY5" fmla="*/ 3552303 h 3552303"/>
              <a:gd name="connsiteX6" fmla="*/ 1645920 w 1668305"/>
              <a:gd name="connsiteY6" fmla="*/ 2996043 h 3552303"/>
              <a:gd name="connsiteX7" fmla="*/ 1577340 w 1668305"/>
              <a:gd name="connsiteY7" fmla="*/ 1753983 h 3552303"/>
              <a:gd name="connsiteX8" fmla="*/ 1579245 w 1668305"/>
              <a:gd name="connsiteY8" fmla="*/ 275703 h 3552303"/>
              <a:gd name="connsiteX9" fmla="*/ 1668305 w 1668305"/>
              <a:gd name="connsiteY9" fmla="*/ 2812 h 3552303"/>
              <a:gd name="connsiteX0" fmla="*/ 1668305 w 1668305"/>
              <a:gd name="connsiteY0" fmla="*/ 2812 h 3552303"/>
              <a:gd name="connsiteX1" fmla="*/ 174308 w 1668305"/>
              <a:gd name="connsiteY1" fmla="*/ 430 h 3552303"/>
              <a:gd name="connsiteX2" fmla="*/ 0 w 1668305"/>
              <a:gd name="connsiteY2" fmla="*/ 275703 h 3552303"/>
              <a:gd name="connsiteX3" fmla="*/ 15240 w 1668305"/>
              <a:gd name="connsiteY3" fmla="*/ 1510143 h 3552303"/>
              <a:gd name="connsiteX4" fmla="*/ 60960 w 1668305"/>
              <a:gd name="connsiteY4" fmla="*/ 3026523 h 3552303"/>
              <a:gd name="connsiteX5" fmla="*/ 868680 w 1668305"/>
              <a:gd name="connsiteY5" fmla="*/ 3552303 h 3552303"/>
              <a:gd name="connsiteX6" fmla="*/ 1645920 w 1668305"/>
              <a:gd name="connsiteY6" fmla="*/ 2996043 h 3552303"/>
              <a:gd name="connsiteX7" fmla="*/ 1586865 w 1668305"/>
              <a:gd name="connsiteY7" fmla="*/ 1749221 h 3552303"/>
              <a:gd name="connsiteX8" fmla="*/ 1579245 w 1668305"/>
              <a:gd name="connsiteY8" fmla="*/ 275703 h 3552303"/>
              <a:gd name="connsiteX9" fmla="*/ 1668305 w 1668305"/>
              <a:gd name="connsiteY9" fmla="*/ 2812 h 3552303"/>
              <a:gd name="connsiteX0" fmla="*/ 1668305 w 1668305"/>
              <a:gd name="connsiteY0" fmla="*/ 2812 h 3552303"/>
              <a:gd name="connsiteX1" fmla="*/ 174308 w 1668305"/>
              <a:gd name="connsiteY1" fmla="*/ 430 h 3552303"/>
              <a:gd name="connsiteX2" fmla="*/ 0 w 1668305"/>
              <a:gd name="connsiteY2" fmla="*/ 275703 h 3552303"/>
              <a:gd name="connsiteX3" fmla="*/ 15240 w 1668305"/>
              <a:gd name="connsiteY3" fmla="*/ 1510143 h 3552303"/>
              <a:gd name="connsiteX4" fmla="*/ 60960 w 1668305"/>
              <a:gd name="connsiteY4" fmla="*/ 3026523 h 3552303"/>
              <a:gd name="connsiteX5" fmla="*/ 868680 w 1668305"/>
              <a:gd name="connsiteY5" fmla="*/ 3552303 h 3552303"/>
              <a:gd name="connsiteX6" fmla="*/ 1645920 w 1668305"/>
              <a:gd name="connsiteY6" fmla="*/ 2996043 h 3552303"/>
              <a:gd name="connsiteX7" fmla="*/ 1586865 w 1668305"/>
              <a:gd name="connsiteY7" fmla="*/ 1749221 h 3552303"/>
              <a:gd name="connsiteX8" fmla="*/ 1579245 w 1668305"/>
              <a:gd name="connsiteY8" fmla="*/ 275703 h 3552303"/>
              <a:gd name="connsiteX9" fmla="*/ 1668305 w 1668305"/>
              <a:gd name="connsiteY9" fmla="*/ 2812 h 3552303"/>
              <a:gd name="connsiteX0" fmla="*/ 1668305 w 1668305"/>
              <a:gd name="connsiteY0" fmla="*/ 2812 h 3552303"/>
              <a:gd name="connsiteX1" fmla="*/ 174308 w 1668305"/>
              <a:gd name="connsiteY1" fmla="*/ 430 h 3552303"/>
              <a:gd name="connsiteX2" fmla="*/ 0 w 1668305"/>
              <a:gd name="connsiteY2" fmla="*/ 275703 h 3552303"/>
              <a:gd name="connsiteX3" fmla="*/ 15240 w 1668305"/>
              <a:gd name="connsiteY3" fmla="*/ 1510143 h 3552303"/>
              <a:gd name="connsiteX4" fmla="*/ 60960 w 1668305"/>
              <a:gd name="connsiteY4" fmla="*/ 3026523 h 3552303"/>
              <a:gd name="connsiteX5" fmla="*/ 868680 w 1668305"/>
              <a:gd name="connsiteY5" fmla="*/ 3552303 h 3552303"/>
              <a:gd name="connsiteX6" fmla="*/ 1638776 w 1668305"/>
              <a:gd name="connsiteY6" fmla="*/ 3024618 h 3552303"/>
              <a:gd name="connsiteX7" fmla="*/ 1586865 w 1668305"/>
              <a:gd name="connsiteY7" fmla="*/ 1749221 h 3552303"/>
              <a:gd name="connsiteX8" fmla="*/ 1579245 w 1668305"/>
              <a:gd name="connsiteY8" fmla="*/ 275703 h 3552303"/>
              <a:gd name="connsiteX9" fmla="*/ 1668305 w 1668305"/>
              <a:gd name="connsiteY9" fmla="*/ 2812 h 3552303"/>
              <a:gd name="connsiteX0" fmla="*/ 1668305 w 1668305"/>
              <a:gd name="connsiteY0" fmla="*/ 2812 h 3564209"/>
              <a:gd name="connsiteX1" fmla="*/ 174308 w 1668305"/>
              <a:gd name="connsiteY1" fmla="*/ 430 h 3564209"/>
              <a:gd name="connsiteX2" fmla="*/ 0 w 1668305"/>
              <a:gd name="connsiteY2" fmla="*/ 275703 h 3564209"/>
              <a:gd name="connsiteX3" fmla="*/ 15240 w 1668305"/>
              <a:gd name="connsiteY3" fmla="*/ 1510143 h 3564209"/>
              <a:gd name="connsiteX4" fmla="*/ 60960 w 1668305"/>
              <a:gd name="connsiteY4" fmla="*/ 3026523 h 3564209"/>
              <a:gd name="connsiteX5" fmla="*/ 866299 w 1668305"/>
              <a:gd name="connsiteY5" fmla="*/ 3564209 h 3564209"/>
              <a:gd name="connsiteX6" fmla="*/ 1638776 w 1668305"/>
              <a:gd name="connsiteY6" fmla="*/ 3024618 h 3564209"/>
              <a:gd name="connsiteX7" fmla="*/ 1586865 w 1668305"/>
              <a:gd name="connsiteY7" fmla="*/ 1749221 h 3564209"/>
              <a:gd name="connsiteX8" fmla="*/ 1579245 w 1668305"/>
              <a:gd name="connsiteY8" fmla="*/ 275703 h 3564209"/>
              <a:gd name="connsiteX9" fmla="*/ 1668305 w 1668305"/>
              <a:gd name="connsiteY9" fmla="*/ 2812 h 3564209"/>
              <a:gd name="connsiteX0" fmla="*/ 1668305 w 1668305"/>
              <a:gd name="connsiteY0" fmla="*/ 2812 h 3564209"/>
              <a:gd name="connsiteX1" fmla="*/ 174308 w 1668305"/>
              <a:gd name="connsiteY1" fmla="*/ 430 h 3564209"/>
              <a:gd name="connsiteX2" fmla="*/ 0 w 1668305"/>
              <a:gd name="connsiteY2" fmla="*/ 275703 h 3564209"/>
              <a:gd name="connsiteX3" fmla="*/ 15240 w 1668305"/>
              <a:gd name="connsiteY3" fmla="*/ 1510143 h 3564209"/>
              <a:gd name="connsiteX4" fmla="*/ 63341 w 1668305"/>
              <a:gd name="connsiteY4" fmla="*/ 3036048 h 3564209"/>
              <a:gd name="connsiteX5" fmla="*/ 866299 w 1668305"/>
              <a:gd name="connsiteY5" fmla="*/ 3564209 h 3564209"/>
              <a:gd name="connsiteX6" fmla="*/ 1638776 w 1668305"/>
              <a:gd name="connsiteY6" fmla="*/ 3024618 h 3564209"/>
              <a:gd name="connsiteX7" fmla="*/ 1586865 w 1668305"/>
              <a:gd name="connsiteY7" fmla="*/ 1749221 h 3564209"/>
              <a:gd name="connsiteX8" fmla="*/ 1579245 w 1668305"/>
              <a:gd name="connsiteY8" fmla="*/ 275703 h 3564209"/>
              <a:gd name="connsiteX9" fmla="*/ 1668305 w 1668305"/>
              <a:gd name="connsiteY9" fmla="*/ 2812 h 3564209"/>
              <a:gd name="connsiteX0" fmla="*/ 1668305 w 1668305"/>
              <a:gd name="connsiteY0" fmla="*/ 2812 h 3564209"/>
              <a:gd name="connsiteX1" fmla="*/ 174308 w 1668305"/>
              <a:gd name="connsiteY1" fmla="*/ 430 h 3564209"/>
              <a:gd name="connsiteX2" fmla="*/ 0 w 1668305"/>
              <a:gd name="connsiteY2" fmla="*/ 275703 h 3564209"/>
              <a:gd name="connsiteX3" fmla="*/ 953 w 1668305"/>
              <a:gd name="connsiteY3" fmla="*/ 1510143 h 3564209"/>
              <a:gd name="connsiteX4" fmla="*/ 63341 w 1668305"/>
              <a:gd name="connsiteY4" fmla="*/ 3036048 h 3564209"/>
              <a:gd name="connsiteX5" fmla="*/ 866299 w 1668305"/>
              <a:gd name="connsiteY5" fmla="*/ 3564209 h 3564209"/>
              <a:gd name="connsiteX6" fmla="*/ 1638776 w 1668305"/>
              <a:gd name="connsiteY6" fmla="*/ 3024618 h 3564209"/>
              <a:gd name="connsiteX7" fmla="*/ 1586865 w 1668305"/>
              <a:gd name="connsiteY7" fmla="*/ 1749221 h 3564209"/>
              <a:gd name="connsiteX8" fmla="*/ 1579245 w 1668305"/>
              <a:gd name="connsiteY8" fmla="*/ 275703 h 3564209"/>
              <a:gd name="connsiteX9" fmla="*/ 1668305 w 1668305"/>
              <a:gd name="connsiteY9" fmla="*/ 2812 h 3564209"/>
              <a:gd name="connsiteX0" fmla="*/ 1668305 w 1668305"/>
              <a:gd name="connsiteY0" fmla="*/ 2812 h 3564209"/>
              <a:gd name="connsiteX1" fmla="*/ 174308 w 1668305"/>
              <a:gd name="connsiteY1" fmla="*/ 430 h 3564209"/>
              <a:gd name="connsiteX2" fmla="*/ 0 w 1668305"/>
              <a:gd name="connsiteY2" fmla="*/ 275703 h 3564209"/>
              <a:gd name="connsiteX3" fmla="*/ 953 w 1668305"/>
              <a:gd name="connsiteY3" fmla="*/ 1510143 h 3564209"/>
              <a:gd name="connsiteX4" fmla="*/ 63341 w 1668305"/>
              <a:gd name="connsiteY4" fmla="*/ 3036048 h 3564209"/>
              <a:gd name="connsiteX5" fmla="*/ 866299 w 1668305"/>
              <a:gd name="connsiteY5" fmla="*/ 3564209 h 3564209"/>
              <a:gd name="connsiteX6" fmla="*/ 1638776 w 1668305"/>
              <a:gd name="connsiteY6" fmla="*/ 3024618 h 3564209"/>
              <a:gd name="connsiteX7" fmla="*/ 1586865 w 1668305"/>
              <a:gd name="connsiteY7" fmla="*/ 1749221 h 3564209"/>
              <a:gd name="connsiteX8" fmla="*/ 1579245 w 1668305"/>
              <a:gd name="connsiteY8" fmla="*/ 275703 h 3564209"/>
              <a:gd name="connsiteX9" fmla="*/ 1668305 w 1668305"/>
              <a:gd name="connsiteY9" fmla="*/ 2812 h 3564209"/>
              <a:gd name="connsiteX0" fmla="*/ 1668344 w 1668344"/>
              <a:gd name="connsiteY0" fmla="*/ 2970 h 3564367"/>
              <a:gd name="connsiteX1" fmla="*/ 174347 w 1668344"/>
              <a:gd name="connsiteY1" fmla="*/ 588 h 3564367"/>
              <a:gd name="connsiteX2" fmla="*/ 39 w 1668344"/>
              <a:gd name="connsiteY2" fmla="*/ 275861 h 3564367"/>
              <a:gd name="connsiteX3" fmla="*/ 992 w 1668344"/>
              <a:gd name="connsiteY3" fmla="*/ 1510301 h 3564367"/>
              <a:gd name="connsiteX4" fmla="*/ 63380 w 1668344"/>
              <a:gd name="connsiteY4" fmla="*/ 3036206 h 3564367"/>
              <a:gd name="connsiteX5" fmla="*/ 866338 w 1668344"/>
              <a:gd name="connsiteY5" fmla="*/ 3564367 h 3564367"/>
              <a:gd name="connsiteX6" fmla="*/ 1638815 w 1668344"/>
              <a:gd name="connsiteY6" fmla="*/ 3024776 h 3564367"/>
              <a:gd name="connsiteX7" fmla="*/ 1586904 w 1668344"/>
              <a:gd name="connsiteY7" fmla="*/ 1749379 h 3564367"/>
              <a:gd name="connsiteX8" fmla="*/ 1579284 w 1668344"/>
              <a:gd name="connsiteY8" fmla="*/ 275861 h 3564367"/>
              <a:gd name="connsiteX9" fmla="*/ 1668344 w 1668344"/>
              <a:gd name="connsiteY9" fmla="*/ 2970 h 3564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68344" h="3564367">
                <a:moveTo>
                  <a:pt x="1668344" y="2970"/>
                </a:moveTo>
                <a:lnTo>
                  <a:pt x="174347" y="588"/>
                </a:lnTo>
                <a:cubicBezTo>
                  <a:pt x="35281" y="1859"/>
                  <a:pt x="-1389" y="-32590"/>
                  <a:pt x="39" y="275861"/>
                </a:cubicBezTo>
                <a:cubicBezTo>
                  <a:pt x="357" y="687341"/>
                  <a:pt x="674" y="1098821"/>
                  <a:pt x="992" y="1510301"/>
                </a:cubicBezTo>
                <a:cubicBezTo>
                  <a:pt x="14644" y="2018936"/>
                  <a:pt x="42584" y="2527571"/>
                  <a:pt x="63380" y="3036206"/>
                </a:cubicBezTo>
                <a:lnTo>
                  <a:pt x="866338" y="3564367"/>
                </a:lnTo>
                <a:lnTo>
                  <a:pt x="1638815" y="3024776"/>
                </a:lnTo>
                <a:cubicBezTo>
                  <a:pt x="1619130" y="2609169"/>
                  <a:pt x="1597064" y="2164986"/>
                  <a:pt x="1586904" y="1749379"/>
                </a:cubicBezTo>
                <a:cubicBezTo>
                  <a:pt x="1587539" y="1256619"/>
                  <a:pt x="1590555" y="768621"/>
                  <a:pt x="1579284" y="275861"/>
                </a:cubicBezTo>
                <a:cubicBezTo>
                  <a:pt x="1585951" y="160291"/>
                  <a:pt x="1554521" y="37578"/>
                  <a:pt x="1668344" y="2970"/>
                </a:cubicBezTo>
                <a:close/>
              </a:path>
            </a:pathLst>
          </a:custGeom>
          <a:gradFill flip="none" rotWithShape="1">
            <a:gsLst>
              <a:gs pos="39000">
                <a:srgbClr val="5CB5BB"/>
              </a:gs>
              <a:gs pos="22084">
                <a:srgbClr val="5CB4BB"/>
              </a:gs>
              <a:gs pos="5000">
                <a:srgbClr val="82DDDE"/>
              </a:gs>
              <a:gs pos="0">
                <a:srgbClr val="58BAC3"/>
              </a:gs>
              <a:gs pos="44000">
                <a:srgbClr val="50AFB4"/>
              </a:gs>
              <a:gs pos="50000">
                <a:srgbClr val="3CA0AF"/>
              </a:gs>
              <a:gs pos="100000">
                <a:srgbClr val="5BB4BC"/>
              </a:gs>
            </a:gsLst>
            <a:lin ang="5400000" scaled="1"/>
            <a:tileRect/>
          </a:gradFill>
          <a:ln w="31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5" name="Freeform 21">
            <a:extLst>
              <a:ext uri="{FF2B5EF4-FFF2-40B4-BE49-F238E27FC236}">
                <a16:creationId xmlns:a16="http://schemas.microsoft.com/office/drawing/2014/main" id="{72B7E20F-CD3C-4B2D-B054-EB3454D1A304}"/>
              </a:ext>
            </a:extLst>
          </p:cNvPr>
          <p:cNvSpPr/>
          <p:nvPr/>
        </p:nvSpPr>
        <p:spPr>
          <a:xfrm>
            <a:off x="4114801" y="1537864"/>
            <a:ext cx="1712913" cy="198438"/>
          </a:xfrm>
          <a:custGeom>
            <a:avLst/>
            <a:gdLst>
              <a:gd name="connsiteX0" fmla="*/ 1712118 w 1712118"/>
              <a:gd name="connsiteY0" fmla="*/ 188119 h 197644"/>
              <a:gd name="connsiteX1" fmla="*/ 1566862 w 1712118"/>
              <a:gd name="connsiteY1" fmla="*/ 195263 h 197644"/>
              <a:gd name="connsiteX2" fmla="*/ 0 w 1712118"/>
              <a:gd name="connsiteY2" fmla="*/ 197644 h 197644"/>
              <a:gd name="connsiteX3" fmla="*/ 159543 w 1712118"/>
              <a:gd name="connsiteY3" fmla="*/ 0 h 197644"/>
              <a:gd name="connsiteX4" fmla="*/ 1588293 w 1712118"/>
              <a:gd name="connsiteY4" fmla="*/ 4763 h 197644"/>
              <a:gd name="connsiteX5" fmla="*/ 1712118 w 1712118"/>
              <a:gd name="connsiteY5" fmla="*/ 188119 h 197644"/>
              <a:gd name="connsiteX0" fmla="*/ 1712118 w 1712118"/>
              <a:gd name="connsiteY0" fmla="*/ 188119 h 197644"/>
              <a:gd name="connsiteX1" fmla="*/ 1566862 w 1712118"/>
              <a:gd name="connsiteY1" fmla="*/ 195263 h 197644"/>
              <a:gd name="connsiteX2" fmla="*/ 0 w 1712118"/>
              <a:gd name="connsiteY2" fmla="*/ 197644 h 197644"/>
              <a:gd name="connsiteX3" fmla="*/ 159543 w 1712118"/>
              <a:gd name="connsiteY3" fmla="*/ 0 h 197644"/>
              <a:gd name="connsiteX4" fmla="*/ 1588293 w 1712118"/>
              <a:gd name="connsiteY4" fmla="*/ 4763 h 197644"/>
              <a:gd name="connsiteX5" fmla="*/ 1712118 w 1712118"/>
              <a:gd name="connsiteY5" fmla="*/ 188119 h 197644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95435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95435 h 197816"/>
              <a:gd name="connsiteX0" fmla="*/ 1712118 w 1712279"/>
              <a:gd name="connsiteY0" fmla="*/ 195435 h 197816"/>
              <a:gd name="connsiteX1" fmla="*/ 1566862 w 1712279"/>
              <a:gd name="connsiteY1" fmla="*/ 195435 h 197816"/>
              <a:gd name="connsiteX2" fmla="*/ 0 w 1712279"/>
              <a:gd name="connsiteY2" fmla="*/ 197816 h 197816"/>
              <a:gd name="connsiteX3" fmla="*/ 159543 w 1712279"/>
              <a:gd name="connsiteY3" fmla="*/ 172 h 197816"/>
              <a:gd name="connsiteX4" fmla="*/ 1588293 w 1712279"/>
              <a:gd name="connsiteY4" fmla="*/ 4935 h 197816"/>
              <a:gd name="connsiteX5" fmla="*/ 1712118 w 1712279"/>
              <a:gd name="connsiteY5" fmla="*/ 195435 h 197816"/>
              <a:gd name="connsiteX0" fmla="*/ 1712118 w 1712470"/>
              <a:gd name="connsiteY0" fmla="*/ 195435 h 197816"/>
              <a:gd name="connsiteX1" fmla="*/ 1566862 w 1712470"/>
              <a:gd name="connsiteY1" fmla="*/ 195435 h 197816"/>
              <a:gd name="connsiteX2" fmla="*/ 0 w 1712470"/>
              <a:gd name="connsiteY2" fmla="*/ 197816 h 197816"/>
              <a:gd name="connsiteX3" fmla="*/ 159543 w 1712470"/>
              <a:gd name="connsiteY3" fmla="*/ 172 h 197816"/>
              <a:gd name="connsiteX4" fmla="*/ 1588293 w 1712470"/>
              <a:gd name="connsiteY4" fmla="*/ 4935 h 197816"/>
              <a:gd name="connsiteX5" fmla="*/ 1712118 w 1712470"/>
              <a:gd name="connsiteY5" fmla="*/ 195435 h 19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2470" h="197816">
                <a:moveTo>
                  <a:pt x="1712118" y="195435"/>
                </a:moveTo>
                <a:lnTo>
                  <a:pt x="1566862" y="195435"/>
                </a:lnTo>
                <a:lnTo>
                  <a:pt x="0" y="197816"/>
                </a:lnTo>
                <a:cubicBezTo>
                  <a:pt x="10318" y="36685"/>
                  <a:pt x="15875" y="-3003"/>
                  <a:pt x="159543" y="172"/>
                </a:cubicBezTo>
                <a:lnTo>
                  <a:pt x="1588293" y="4935"/>
                </a:lnTo>
                <a:cubicBezTo>
                  <a:pt x="1715292" y="1760"/>
                  <a:pt x="1713706" y="67641"/>
                  <a:pt x="1712118" y="195435"/>
                </a:cubicBezTo>
                <a:close/>
              </a:path>
            </a:pathLst>
          </a:custGeom>
          <a:gradFill flip="none" rotWithShape="1">
            <a:gsLst>
              <a:gs pos="0">
                <a:srgbClr val="D78000"/>
              </a:gs>
              <a:gs pos="100000">
                <a:srgbClr val="D78500"/>
              </a:gs>
            </a:gsLst>
            <a:lin ang="54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7" name="Freeform 24">
            <a:extLst>
              <a:ext uri="{FF2B5EF4-FFF2-40B4-BE49-F238E27FC236}">
                <a16:creationId xmlns:a16="http://schemas.microsoft.com/office/drawing/2014/main" id="{209F3AA1-3965-4EB4-A9FA-F4E6BDBA7098}"/>
              </a:ext>
            </a:extLst>
          </p:cNvPr>
          <p:cNvSpPr/>
          <p:nvPr/>
        </p:nvSpPr>
        <p:spPr>
          <a:xfrm flipV="1">
            <a:off x="4114801" y="3087264"/>
            <a:ext cx="1712913" cy="198438"/>
          </a:xfrm>
          <a:custGeom>
            <a:avLst/>
            <a:gdLst>
              <a:gd name="connsiteX0" fmla="*/ 1712118 w 1712118"/>
              <a:gd name="connsiteY0" fmla="*/ 188119 h 197644"/>
              <a:gd name="connsiteX1" fmla="*/ 1566862 w 1712118"/>
              <a:gd name="connsiteY1" fmla="*/ 195263 h 197644"/>
              <a:gd name="connsiteX2" fmla="*/ 0 w 1712118"/>
              <a:gd name="connsiteY2" fmla="*/ 197644 h 197644"/>
              <a:gd name="connsiteX3" fmla="*/ 159543 w 1712118"/>
              <a:gd name="connsiteY3" fmla="*/ 0 h 197644"/>
              <a:gd name="connsiteX4" fmla="*/ 1588293 w 1712118"/>
              <a:gd name="connsiteY4" fmla="*/ 4763 h 197644"/>
              <a:gd name="connsiteX5" fmla="*/ 1712118 w 1712118"/>
              <a:gd name="connsiteY5" fmla="*/ 188119 h 197644"/>
              <a:gd name="connsiteX0" fmla="*/ 1712118 w 1712118"/>
              <a:gd name="connsiteY0" fmla="*/ 188119 h 197644"/>
              <a:gd name="connsiteX1" fmla="*/ 1566862 w 1712118"/>
              <a:gd name="connsiteY1" fmla="*/ 195263 h 197644"/>
              <a:gd name="connsiteX2" fmla="*/ 0 w 1712118"/>
              <a:gd name="connsiteY2" fmla="*/ 197644 h 197644"/>
              <a:gd name="connsiteX3" fmla="*/ 159543 w 1712118"/>
              <a:gd name="connsiteY3" fmla="*/ 0 h 197644"/>
              <a:gd name="connsiteX4" fmla="*/ 1588293 w 1712118"/>
              <a:gd name="connsiteY4" fmla="*/ 4763 h 197644"/>
              <a:gd name="connsiteX5" fmla="*/ 1712118 w 1712118"/>
              <a:gd name="connsiteY5" fmla="*/ 188119 h 197644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95435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95435 h 197816"/>
              <a:gd name="connsiteX0" fmla="*/ 1712118 w 1712279"/>
              <a:gd name="connsiteY0" fmla="*/ 195435 h 197816"/>
              <a:gd name="connsiteX1" fmla="*/ 1566862 w 1712279"/>
              <a:gd name="connsiteY1" fmla="*/ 195435 h 197816"/>
              <a:gd name="connsiteX2" fmla="*/ 0 w 1712279"/>
              <a:gd name="connsiteY2" fmla="*/ 197816 h 197816"/>
              <a:gd name="connsiteX3" fmla="*/ 159543 w 1712279"/>
              <a:gd name="connsiteY3" fmla="*/ 172 h 197816"/>
              <a:gd name="connsiteX4" fmla="*/ 1588293 w 1712279"/>
              <a:gd name="connsiteY4" fmla="*/ 4935 h 197816"/>
              <a:gd name="connsiteX5" fmla="*/ 1712118 w 1712279"/>
              <a:gd name="connsiteY5" fmla="*/ 195435 h 197816"/>
              <a:gd name="connsiteX0" fmla="*/ 1712118 w 1712470"/>
              <a:gd name="connsiteY0" fmla="*/ 195435 h 197816"/>
              <a:gd name="connsiteX1" fmla="*/ 1566862 w 1712470"/>
              <a:gd name="connsiteY1" fmla="*/ 195435 h 197816"/>
              <a:gd name="connsiteX2" fmla="*/ 0 w 1712470"/>
              <a:gd name="connsiteY2" fmla="*/ 197816 h 197816"/>
              <a:gd name="connsiteX3" fmla="*/ 159543 w 1712470"/>
              <a:gd name="connsiteY3" fmla="*/ 172 h 197816"/>
              <a:gd name="connsiteX4" fmla="*/ 1588293 w 1712470"/>
              <a:gd name="connsiteY4" fmla="*/ 4935 h 197816"/>
              <a:gd name="connsiteX5" fmla="*/ 1712118 w 1712470"/>
              <a:gd name="connsiteY5" fmla="*/ 195435 h 19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2470" h="197816">
                <a:moveTo>
                  <a:pt x="1712118" y="195435"/>
                </a:moveTo>
                <a:lnTo>
                  <a:pt x="1566862" y="195435"/>
                </a:lnTo>
                <a:lnTo>
                  <a:pt x="0" y="197816"/>
                </a:lnTo>
                <a:cubicBezTo>
                  <a:pt x="10318" y="36685"/>
                  <a:pt x="15875" y="-3003"/>
                  <a:pt x="159543" y="172"/>
                </a:cubicBezTo>
                <a:lnTo>
                  <a:pt x="1588293" y="4935"/>
                </a:lnTo>
                <a:cubicBezTo>
                  <a:pt x="1715292" y="1760"/>
                  <a:pt x="1713706" y="67641"/>
                  <a:pt x="1712118" y="195435"/>
                </a:cubicBezTo>
                <a:close/>
              </a:path>
            </a:pathLst>
          </a:custGeom>
          <a:gradFill flip="none" rotWithShape="1">
            <a:gsLst>
              <a:gs pos="0">
                <a:srgbClr val="D78000"/>
              </a:gs>
              <a:gs pos="100000">
                <a:srgbClr val="D78500"/>
              </a:gs>
            </a:gsLst>
            <a:lin ang="5400000" scaled="1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8" name="Freeform 23">
            <a:extLst>
              <a:ext uri="{FF2B5EF4-FFF2-40B4-BE49-F238E27FC236}">
                <a16:creationId xmlns:a16="http://schemas.microsoft.com/office/drawing/2014/main" id="{E3A208C9-CBE3-4F83-8CDF-CD3BFA2D49F7}"/>
              </a:ext>
            </a:extLst>
          </p:cNvPr>
          <p:cNvSpPr/>
          <p:nvPr/>
        </p:nvSpPr>
        <p:spPr>
          <a:xfrm>
            <a:off x="4140200" y="1537864"/>
            <a:ext cx="1651000" cy="1747838"/>
          </a:xfrm>
          <a:custGeom>
            <a:avLst/>
            <a:gdLst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7620 w 1645920"/>
              <a:gd name="connsiteY2" fmla="*/ 205740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54318 w 1645920"/>
              <a:gd name="connsiteY1" fmla="*/ 17622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40 w 1645960"/>
              <a:gd name="connsiteY0" fmla="*/ 0 h 1752600"/>
              <a:gd name="connsiteX1" fmla="*/ 254358 w 1645960"/>
              <a:gd name="connsiteY1" fmla="*/ 17622 h 1752600"/>
              <a:gd name="connsiteX2" fmla="*/ 516 w 1645960"/>
              <a:gd name="connsiteY2" fmla="*/ 203358 h 1752600"/>
              <a:gd name="connsiteX3" fmla="*/ 40 w 1645960"/>
              <a:gd name="connsiteY3" fmla="*/ 1478280 h 1752600"/>
              <a:gd name="connsiteX4" fmla="*/ 243880 w 1645960"/>
              <a:gd name="connsiteY4" fmla="*/ 1752600 h 1752600"/>
              <a:gd name="connsiteX5" fmla="*/ 1645960 w 1645960"/>
              <a:gd name="connsiteY5" fmla="*/ 1737360 h 1752600"/>
              <a:gd name="connsiteX6" fmla="*/ 1546900 w 1645960"/>
              <a:gd name="connsiteY6" fmla="*/ 1417320 h 1752600"/>
              <a:gd name="connsiteX7" fmla="*/ 1569760 w 1645960"/>
              <a:gd name="connsiteY7" fmla="*/ 251460 h 1752600"/>
              <a:gd name="connsiteX8" fmla="*/ 1638340 w 1645960"/>
              <a:gd name="connsiteY8" fmla="*/ 0 h 1752600"/>
              <a:gd name="connsiteX0" fmla="*/ 1638340 w 1645960"/>
              <a:gd name="connsiteY0" fmla="*/ 0 h 1752600"/>
              <a:gd name="connsiteX1" fmla="*/ 254358 w 1645960"/>
              <a:gd name="connsiteY1" fmla="*/ 10478 h 1752600"/>
              <a:gd name="connsiteX2" fmla="*/ 516 w 1645960"/>
              <a:gd name="connsiteY2" fmla="*/ 203358 h 1752600"/>
              <a:gd name="connsiteX3" fmla="*/ 40 w 1645960"/>
              <a:gd name="connsiteY3" fmla="*/ 1478280 h 1752600"/>
              <a:gd name="connsiteX4" fmla="*/ 243880 w 1645960"/>
              <a:gd name="connsiteY4" fmla="*/ 1752600 h 1752600"/>
              <a:gd name="connsiteX5" fmla="*/ 1645960 w 1645960"/>
              <a:gd name="connsiteY5" fmla="*/ 1737360 h 1752600"/>
              <a:gd name="connsiteX6" fmla="*/ 1546900 w 1645960"/>
              <a:gd name="connsiteY6" fmla="*/ 1417320 h 1752600"/>
              <a:gd name="connsiteX7" fmla="*/ 1569760 w 1645960"/>
              <a:gd name="connsiteY7" fmla="*/ 251460 h 1752600"/>
              <a:gd name="connsiteX8" fmla="*/ 1638340 w 1645960"/>
              <a:gd name="connsiteY8" fmla="*/ 0 h 1752600"/>
              <a:gd name="connsiteX0" fmla="*/ 1638300 w 1645920"/>
              <a:gd name="connsiteY0" fmla="*/ 0 h 1752600"/>
              <a:gd name="connsiteX1" fmla="*/ 254318 w 1645920"/>
              <a:gd name="connsiteY1" fmla="*/ 10478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54318 w 1645920"/>
              <a:gd name="connsiteY1" fmla="*/ 10478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0036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0036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0036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0036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4799 w 1645920"/>
              <a:gd name="connsiteY1" fmla="*/ 5715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4799 w 1645920"/>
              <a:gd name="connsiteY1" fmla="*/ 5715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4799 w 1645920"/>
              <a:gd name="connsiteY1" fmla="*/ 5715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9720 w 1645920"/>
              <a:gd name="connsiteY7" fmla="*/ 246698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9720 w 1645920"/>
              <a:gd name="connsiteY7" fmla="*/ 246698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0195 w 1645920"/>
              <a:gd name="connsiteY7" fmla="*/ 337186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0195 w 1645920"/>
              <a:gd name="connsiteY7" fmla="*/ 337186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4958 w 1645920"/>
              <a:gd name="connsiteY7" fmla="*/ 391955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4958 w 1645920"/>
              <a:gd name="connsiteY7" fmla="*/ 391955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63529 w 1645920"/>
              <a:gd name="connsiteY6" fmla="*/ 1412558 h 1747838"/>
              <a:gd name="connsiteX7" fmla="*/ 1564958 w 1645920"/>
              <a:gd name="connsiteY7" fmla="*/ 391955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63529 w 1645920"/>
              <a:gd name="connsiteY6" fmla="*/ 1412558 h 1747838"/>
              <a:gd name="connsiteX7" fmla="*/ 1564958 w 1645920"/>
              <a:gd name="connsiteY7" fmla="*/ 391955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63529 w 1645920"/>
              <a:gd name="connsiteY6" fmla="*/ 1412558 h 1747838"/>
              <a:gd name="connsiteX7" fmla="*/ 1564958 w 1645920"/>
              <a:gd name="connsiteY7" fmla="*/ 391955 h 1747838"/>
              <a:gd name="connsiteX8" fmla="*/ 1643062 w 1645920"/>
              <a:gd name="connsiteY8" fmla="*/ 0 h 1747838"/>
              <a:gd name="connsiteX0" fmla="*/ 1643062 w 1650682"/>
              <a:gd name="connsiteY0" fmla="*/ 0 h 1747838"/>
              <a:gd name="connsiteX1" fmla="*/ 294799 w 1650682"/>
              <a:gd name="connsiteY1" fmla="*/ 953 h 1747838"/>
              <a:gd name="connsiteX2" fmla="*/ 476 w 1650682"/>
              <a:gd name="connsiteY2" fmla="*/ 198596 h 1747838"/>
              <a:gd name="connsiteX3" fmla="*/ 0 w 1650682"/>
              <a:gd name="connsiteY3" fmla="*/ 1473518 h 1747838"/>
              <a:gd name="connsiteX4" fmla="*/ 243840 w 1650682"/>
              <a:gd name="connsiteY4" fmla="*/ 1747838 h 1747838"/>
              <a:gd name="connsiteX5" fmla="*/ 1650682 w 1650682"/>
              <a:gd name="connsiteY5" fmla="*/ 1739742 h 1747838"/>
              <a:gd name="connsiteX6" fmla="*/ 1563529 w 1650682"/>
              <a:gd name="connsiteY6" fmla="*/ 1412558 h 1747838"/>
              <a:gd name="connsiteX7" fmla="*/ 1564958 w 1650682"/>
              <a:gd name="connsiteY7" fmla="*/ 391955 h 1747838"/>
              <a:gd name="connsiteX8" fmla="*/ 1643062 w 1650682"/>
              <a:gd name="connsiteY8" fmla="*/ 0 h 1747838"/>
              <a:gd name="connsiteX0" fmla="*/ 1643062 w 1650682"/>
              <a:gd name="connsiteY0" fmla="*/ 0 h 1743075"/>
              <a:gd name="connsiteX1" fmla="*/ 294799 w 1650682"/>
              <a:gd name="connsiteY1" fmla="*/ 953 h 1743075"/>
              <a:gd name="connsiteX2" fmla="*/ 476 w 1650682"/>
              <a:gd name="connsiteY2" fmla="*/ 198596 h 1743075"/>
              <a:gd name="connsiteX3" fmla="*/ 0 w 1650682"/>
              <a:gd name="connsiteY3" fmla="*/ 1473518 h 1743075"/>
              <a:gd name="connsiteX4" fmla="*/ 243840 w 1650682"/>
              <a:gd name="connsiteY4" fmla="*/ 1743075 h 1743075"/>
              <a:gd name="connsiteX5" fmla="*/ 1650682 w 1650682"/>
              <a:gd name="connsiteY5" fmla="*/ 1739742 h 1743075"/>
              <a:gd name="connsiteX6" fmla="*/ 1563529 w 1650682"/>
              <a:gd name="connsiteY6" fmla="*/ 1412558 h 1743075"/>
              <a:gd name="connsiteX7" fmla="*/ 1564958 w 1650682"/>
              <a:gd name="connsiteY7" fmla="*/ 391955 h 1743075"/>
              <a:gd name="connsiteX8" fmla="*/ 1643062 w 1650682"/>
              <a:gd name="connsiteY8" fmla="*/ 0 h 1743075"/>
              <a:gd name="connsiteX0" fmla="*/ 1643062 w 1650682"/>
              <a:gd name="connsiteY0" fmla="*/ 0 h 1743076"/>
              <a:gd name="connsiteX1" fmla="*/ 294799 w 1650682"/>
              <a:gd name="connsiteY1" fmla="*/ 953 h 1743076"/>
              <a:gd name="connsiteX2" fmla="*/ 476 w 1650682"/>
              <a:gd name="connsiteY2" fmla="*/ 198596 h 1743076"/>
              <a:gd name="connsiteX3" fmla="*/ 0 w 1650682"/>
              <a:gd name="connsiteY3" fmla="*/ 1473518 h 1743076"/>
              <a:gd name="connsiteX4" fmla="*/ 243840 w 1650682"/>
              <a:gd name="connsiteY4" fmla="*/ 1743075 h 1743076"/>
              <a:gd name="connsiteX5" fmla="*/ 1650682 w 1650682"/>
              <a:gd name="connsiteY5" fmla="*/ 1739742 h 1743076"/>
              <a:gd name="connsiteX6" fmla="*/ 1563529 w 1650682"/>
              <a:gd name="connsiteY6" fmla="*/ 1412558 h 1743076"/>
              <a:gd name="connsiteX7" fmla="*/ 1564958 w 1650682"/>
              <a:gd name="connsiteY7" fmla="*/ 391955 h 1743076"/>
              <a:gd name="connsiteX8" fmla="*/ 1643062 w 1650682"/>
              <a:gd name="connsiteY8" fmla="*/ 0 h 1743076"/>
              <a:gd name="connsiteX0" fmla="*/ 1643504 w 1651124"/>
              <a:gd name="connsiteY0" fmla="*/ 0 h 1748137"/>
              <a:gd name="connsiteX1" fmla="*/ 295241 w 1651124"/>
              <a:gd name="connsiteY1" fmla="*/ 953 h 1748137"/>
              <a:gd name="connsiteX2" fmla="*/ 918 w 1651124"/>
              <a:gd name="connsiteY2" fmla="*/ 198596 h 1748137"/>
              <a:gd name="connsiteX3" fmla="*/ 442 w 1651124"/>
              <a:gd name="connsiteY3" fmla="*/ 1473518 h 1748137"/>
              <a:gd name="connsiteX4" fmla="*/ 244282 w 1651124"/>
              <a:gd name="connsiteY4" fmla="*/ 1743075 h 1748137"/>
              <a:gd name="connsiteX5" fmla="*/ 1651124 w 1651124"/>
              <a:gd name="connsiteY5" fmla="*/ 1739742 h 1748137"/>
              <a:gd name="connsiteX6" fmla="*/ 1563971 w 1651124"/>
              <a:gd name="connsiteY6" fmla="*/ 1412558 h 1748137"/>
              <a:gd name="connsiteX7" fmla="*/ 1565400 w 1651124"/>
              <a:gd name="connsiteY7" fmla="*/ 391955 h 1748137"/>
              <a:gd name="connsiteX8" fmla="*/ 1643504 w 1651124"/>
              <a:gd name="connsiteY8" fmla="*/ 0 h 1748137"/>
              <a:gd name="connsiteX0" fmla="*/ 1643613 w 1651233"/>
              <a:gd name="connsiteY0" fmla="*/ 0 h 1747104"/>
              <a:gd name="connsiteX1" fmla="*/ 295350 w 1651233"/>
              <a:gd name="connsiteY1" fmla="*/ 953 h 1747104"/>
              <a:gd name="connsiteX2" fmla="*/ 1027 w 1651233"/>
              <a:gd name="connsiteY2" fmla="*/ 198596 h 1747104"/>
              <a:gd name="connsiteX3" fmla="*/ 551 w 1651233"/>
              <a:gd name="connsiteY3" fmla="*/ 1473518 h 1747104"/>
              <a:gd name="connsiteX4" fmla="*/ 244391 w 1651233"/>
              <a:gd name="connsiteY4" fmla="*/ 1743075 h 1747104"/>
              <a:gd name="connsiteX5" fmla="*/ 1651233 w 1651233"/>
              <a:gd name="connsiteY5" fmla="*/ 1739742 h 1747104"/>
              <a:gd name="connsiteX6" fmla="*/ 1564080 w 1651233"/>
              <a:gd name="connsiteY6" fmla="*/ 1412558 h 1747104"/>
              <a:gd name="connsiteX7" fmla="*/ 1565509 w 1651233"/>
              <a:gd name="connsiteY7" fmla="*/ 391955 h 1747104"/>
              <a:gd name="connsiteX8" fmla="*/ 1643613 w 1651233"/>
              <a:gd name="connsiteY8" fmla="*/ 0 h 1747104"/>
              <a:gd name="connsiteX0" fmla="*/ 1643993 w 1651613"/>
              <a:gd name="connsiteY0" fmla="*/ 0 h 1746724"/>
              <a:gd name="connsiteX1" fmla="*/ 295730 w 1651613"/>
              <a:gd name="connsiteY1" fmla="*/ 953 h 1746724"/>
              <a:gd name="connsiteX2" fmla="*/ 1407 w 1651613"/>
              <a:gd name="connsiteY2" fmla="*/ 198596 h 1746724"/>
              <a:gd name="connsiteX3" fmla="*/ 931 w 1651613"/>
              <a:gd name="connsiteY3" fmla="*/ 1473518 h 1746724"/>
              <a:gd name="connsiteX4" fmla="*/ 244771 w 1651613"/>
              <a:gd name="connsiteY4" fmla="*/ 1743075 h 1746724"/>
              <a:gd name="connsiteX5" fmla="*/ 1651613 w 1651613"/>
              <a:gd name="connsiteY5" fmla="*/ 1739742 h 1746724"/>
              <a:gd name="connsiteX6" fmla="*/ 1564460 w 1651613"/>
              <a:gd name="connsiteY6" fmla="*/ 1412558 h 1746724"/>
              <a:gd name="connsiteX7" fmla="*/ 1565889 w 1651613"/>
              <a:gd name="connsiteY7" fmla="*/ 391955 h 1746724"/>
              <a:gd name="connsiteX8" fmla="*/ 1643993 w 1651613"/>
              <a:gd name="connsiteY8" fmla="*/ 0 h 1746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1613" h="1746724">
                <a:moveTo>
                  <a:pt x="1643993" y="0"/>
                </a:moveTo>
                <a:lnTo>
                  <a:pt x="295730" y="953"/>
                </a:lnTo>
                <a:cubicBezTo>
                  <a:pt x="58715" y="8892"/>
                  <a:pt x="2676" y="-45085"/>
                  <a:pt x="1407" y="198596"/>
                </a:cubicBezTo>
                <a:cubicBezTo>
                  <a:pt x="1248" y="623570"/>
                  <a:pt x="1090" y="1048544"/>
                  <a:pt x="931" y="1473518"/>
                </a:cubicBezTo>
                <a:cubicBezTo>
                  <a:pt x="-8276" y="1803877"/>
                  <a:pt x="49191" y="1741329"/>
                  <a:pt x="244771" y="1743075"/>
                </a:cubicBezTo>
                <a:lnTo>
                  <a:pt x="1651613" y="1739742"/>
                </a:lnTo>
                <a:cubicBezTo>
                  <a:pt x="1593193" y="1749743"/>
                  <a:pt x="1570492" y="1685926"/>
                  <a:pt x="1564460" y="1412558"/>
                </a:cubicBezTo>
                <a:cubicBezTo>
                  <a:pt x="1564936" y="1072357"/>
                  <a:pt x="1565413" y="732156"/>
                  <a:pt x="1565889" y="391955"/>
                </a:cubicBezTo>
                <a:cubicBezTo>
                  <a:pt x="1566525" y="159703"/>
                  <a:pt x="1540965" y="53658"/>
                  <a:pt x="1643993" y="0"/>
                </a:cubicBezTo>
                <a:close/>
              </a:path>
            </a:pathLst>
          </a:custGeom>
          <a:gradFill flip="none" rotWithShape="1">
            <a:gsLst>
              <a:gs pos="14565">
                <a:srgbClr val="EB9912"/>
              </a:gs>
              <a:gs pos="7100">
                <a:srgbClr val="E69105"/>
              </a:gs>
              <a:gs pos="0">
                <a:srgbClr val="F5A51E"/>
              </a:gs>
              <a:gs pos="70434">
                <a:srgbClr val="FAAC25"/>
              </a:gs>
              <a:gs pos="89600">
                <a:srgbClr val="FCCE82"/>
              </a:gs>
              <a:gs pos="100000">
                <a:srgbClr val="FAAA2D"/>
              </a:gs>
            </a:gsLst>
            <a:lin ang="16200000" scaled="1"/>
            <a:tileRect/>
          </a:gradFill>
          <a:ln w="31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9" name="TextBox 27">
            <a:extLst>
              <a:ext uri="{FF2B5EF4-FFF2-40B4-BE49-F238E27FC236}">
                <a16:creationId xmlns:a16="http://schemas.microsoft.com/office/drawing/2014/main" id="{80EE4EC1-8CAB-4E9A-8B80-51FEDFAC41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68789" y="1853778"/>
            <a:ext cx="14827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2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Nội dung </a:t>
            </a:r>
            <a:r>
              <a:rPr lang="en-US" altLang="en-US" sz="36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</a:p>
        </p:txBody>
      </p:sp>
      <p:sp>
        <p:nvSpPr>
          <p:cNvPr id="30" name="TextBox 28">
            <a:extLst>
              <a:ext uri="{FF2B5EF4-FFF2-40B4-BE49-F238E27FC236}">
                <a16:creationId xmlns:a16="http://schemas.microsoft.com/office/drawing/2014/main" id="{F0F375C3-E35C-43A1-86D5-9F66090813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53139" y="1853778"/>
            <a:ext cx="148272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2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Nội dung </a:t>
            </a:r>
            <a:r>
              <a:rPr lang="en-US" altLang="en-US" sz="36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31" name="TextBox 32">
            <a:extLst>
              <a:ext uri="{FF2B5EF4-FFF2-40B4-BE49-F238E27FC236}">
                <a16:creationId xmlns:a16="http://schemas.microsoft.com/office/drawing/2014/main" id="{4CD7DCC8-F807-4017-8DBA-1B478BF91D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52991" y="5255790"/>
            <a:ext cx="41232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2400" b="1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</a:rPr>
              <a:t>Tìm</a:t>
            </a:r>
            <a:r>
              <a:rPr lang="en-US" altLang="en-US" sz="2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</a:rPr>
              <a:t>thông</a:t>
            </a:r>
            <a:r>
              <a:rPr lang="en-US" altLang="en-US" sz="2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</a:rPr>
              <a:t> tin </a:t>
            </a:r>
            <a:r>
              <a:rPr lang="en-US" altLang="en-US" sz="2400" b="1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</a:rPr>
              <a:t>hỗ</a:t>
            </a:r>
            <a:r>
              <a:rPr lang="en-US" altLang="en-US" sz="2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</a:rPr>
              <a:t>trợ</a:t>
            </a:r>
            <a:r>
              <a:rPr lang="en-US" altLang="en-US" sz="2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</a:rPr>
              <a:t>giải</a:t>
            </a:r>
            <a:r>
              <a:rPr lang="en-US" altLang="en-US" sz="2400" b="1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</a:rPr>
              <a:t>trí</a:t>
            </a:r>
            <a:endParaRPr lang="en-US" altLang="en-US" sz="2400" b="1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32" name="TextBox 34">
            <a:extLst>
              <a:ext uri="{FF2B5EF4-FFF2-40B4-BE49-F238E27FC236}">
                <a16:creationId xmlns:a16="http://schemas.microsoft.com/office/drawing/2014/main" id="{DF16B594-C190-4323-A177-F9B98AFEE0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8438" y="3438423"/>
            <a:ext cx="293381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1600" b="1">
                <a:solidFill>
                  <a:srgbClr val="E69605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 thông tin hỗ trợ học tập</a:t>
            </a:r>
          </a:p>
        </p:txBody>
      </p:sp>
    </p:spTree>
    <p:extLst>
      <p:ext uri="{BB962C8B-B14F-4D97-AF65-F5344CB8AC3E}">
        <p14:creationId xmlns:p14="http://schemas.microsoft.com/office/powerpoint/2010/main" val="150964896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2B2260C-9EEC-446F-AF01-BFDB9E34A2B2}"/>
              </a:ext>
            </a:extLst>
          </p:cNvPr>
          <p:cNvSpPr txBox="1"/>
          <p:nvPr/>
        </p:nvSpPr>
        <p:spPr>
          <a:xfrm>
            <a:off x="2312761" y="207264"/>
            <a:ext cx="9602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 4: Thực hành tìm kiếm thông tin trên Internet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DFD23F78-79BA-48EE-A6DA-580135C3E5FC}"/>
              </a:ext>
            </a:extLst>
          </p:cNvPr>
          <p:cNvSpPr txBox="1">
            <a:spLocks/>
          </p:cNvSpPr>
          <p:nvPr/>
        </p:nvSpPr>
        <p:spPr>
          <a:xfrm>
            <a:off x="6096000" y="2325262"/>
            <a:ext cx="5568246" cy="1914595"/>
          </a:xfrm>
          <a:prstGeom prst="rect">
            <a:avLst/>
          </a:prstGeom>
          <a:solidFill>
            <a:srgbClr val="8DAB79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Cách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 chia</a:t>
            </a:r>
            <a:r>
              <a:rPr kumimoji="0" lang="en-US" sz="2400" b="0" i="1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 </a:t>
            </a:r>
            <a:r>
              <a:rPr kumimoji="0" lang="en-US" sz="2400" b="0" i="1" u="none" strike="noStrike" kern="1200" cap="none" spc="0" normalizeH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nhóm</a:t>
            </a:r>
            <a:r>
              <a:rPr kumimoji="0" lang="en-US" sz="2400" b="0" i="1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:</a:t>
            </a: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Cách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1: Quay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ngẫu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nhiên</a:t>
            </a: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685800" marR="0" lvl="1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Cách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2: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Tự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đăng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kí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theo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1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trong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3 </a:t>
            </a:r>
          </a:p>
          <a:p>
            <a:pPr marL="457200" marR="0" lvl="1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=&gt;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Cả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lớp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cho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gợi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ý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để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thống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2400" b="0" i="1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nhất</a:t>
            </a:r>
            <a:r>
              <a:rPr kumimoji="0" lang="en-US" sz="24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3200" b="1" i="1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Wingdings" panose="05000000000000000000" pitchFamily="2" charset="2"/>
              </a:rPr>
              <a:t></a:t>
            </a:r>
            <a:endParaRPr kumimoji="0" lang="en-US" sz="2400" b="0" i="1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29526F09-42DE-40D5-90DA-6F80E513160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70525445"/>
              </p:ext>
            </p:extLst>
          </p:nvPr>
        </p:nvGraphicFramePr>
        <p:xfrm>
          <a:off x="-1302328" y="1089495"/>
          <a:ext cx="9282549" cy="57597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4" name="Text Box 5">
            <a:extLst>
              <a:ext uri="{FF2B5EF4-FFF2-40B4-BE49-F238E27FC236}">
                <a16:creationId xmlns:a16="http://schemas.microsoft.com/office/drawing/2014/main" id="{F8B83DB4-00E6-47DC-94DF-92299BA9C5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96545" y="797107"/>
            <a:ext cx="556824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BAF4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</a:t>
            </a:r>
            <a:r>
              <a:rPr kumimoji="0" lang="en-US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BAF4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Tìm</a:t>
            </a: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BAF4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BAF4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thông</a:t>
            </a: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BAF4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tin </a:t>
            </a:r>
            <a:r>
              <a:rPr kumimoji="0" lang="en-US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BAF4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hỗ</a:t>
            </a: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BAF4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BAF4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trợ</a:t>
            </a: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BAF4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BAF4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giải</a:t>
            </a: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BAF4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FBAF4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trí</a:t>
            </a: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BAF4F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10834039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2B2260C-9EEC-446F-AF01-BFDB9E34A2B2}"/>
              </a:ext>
            </a:extLst>
          </p:cNvPr>
          <p:cNvSpPr txBox="1"/>
          <p:nvPr/>
        </p:nvSpPr>
        <p:spPr>
          <a:xfrm>
            <a:off x="2312761" y="207264"/>
            <a:ext cx="9602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 4: Thực hành tìm kiếm thông tin trên Internet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FA3DFDF9-A4FA-4C1D-B0D8-3493DF4E4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4326" y="1959709"/>
            <a:ext cx="3776869" cy="2042111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bắt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15 phút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Content Placeholder 8" descr="Group brainstorm">
            <a:extLst>
              <a:ext uri="{FF2B5EF4-FFF2-40B4-BE49-F238E27FC236}">
                <a16:creationId xmlns:a16="http://schemas.microsoft.com/office/drawing/2014/main" id="{D57A3FFE-71A2-4026-966E-AFF888C1D02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0981" y="3882737"/>
            <a:ext cx="2042111" cy="2042111"/>
          </a:xfrm>
        </p:spPr>
      </p:pic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E9A6D976-C1E6-4BA2-BC69-2E53F4C8DD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77286734"/>
              </p:ext>
            </p:extLst>
          </p:nvPr>
        </p:nvGraphicFramePr>
        <p:xfrm>
          <a:off x="4033423" y="685801"/>
          <a:ext cx="8158577" cy="6393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407718363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Graphic spid="9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2B2260C-9EEC-446F-AF01-BFDB9E34A2B2}"/>
              </a:ext>
            </a:extLst>
          </p:cNvPr>
          <p:cNvSpPr txBox="1"/>
          <p:nvPr/>
        </p:nvSpPr>
        <p:spPr>
          <a:xfrm>
            <a:off x="2118798" y="75181"/>
            <a:ext cx="9602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 4: Thực hành tìm kiếm thông tin trên Internet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3FC10F-3295-4B07-8DF2-40D6617C6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0664" y="913368"/>
            <a:ext cx="3390672" cy="64633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Aft>
                <a:spcPct val="0"/>
              </a:spcAft>
              <a:buFont typeface="Arial" panose="020B0604020202020204" pitchFamily="34" charset="0"/>
            </a:pPr>
            <a:r>
              <a:rPr lang="en-US" sz="4000" b="1" dirty="0">
                <a:solidFill>
                  <a:srgbClr val="0070C0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rPr>
              <a:t>LUYỆN TẬP</a:t>
            </a:r>
          </a:p>
        </p:txBody>
      </p:sp>
      <p:sp>
        <p:nvSpPr>
          <p:cNvPr id="15" name="Content Placeholder 8">
            <a:extLst>
              <a:ext uri="{FF2B5EF4-FFF2-40B4-BE49-F238E27FC236}">
                <a16:creationId xmlns:a16="http://schemas.microsoft.com/office/drawing/2014/main" id="{35C3E9FB-EACC-4767-87E2-AB4D6B1115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091" y="2001078"/>
            <a:ext cx="11648209" cy="4310822"/>
          </a:xfrm>
          <a:blipFill>
            <a:blip r:embed="rId3"/>
            <a:tile tx="0" ty="0" sx="100000" sy="100000" flip="none" algn="tl"/>
          </a:blipFill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vi-VN" sz="28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Câu 1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Em hãy thay các số trong mỗi câu sau bằng một cụm từ thích hợp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Từ khóa; liên kết; tìm kiếm thông tin</a:t>
            </a:r>
          </a:p>
          <a:p>
            <a:pPr marL="0" indent="0" defTabSz="457200">
              <a:lnSpc>
                <a:spcPct val="150000"/>
              </a:lnSpc>
              <a:buNone/>
            </a:pP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Máy tìm kiếm là công cụ hỗ trợ ….…………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………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trên internet theo yêu cầu của người sử dụng.</a:t>
            </a:r>
          </a:p>
          <a:p>
            <a:pPr marL="0" indent="0" defTabSz="457200">
              <a:lnSpc>
                <a:spcPct val="150000"/>
              </a:lnSpc>
              <a:buNone/>
            </a:pP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Kết quả tìm kiếm là danh sách các……..…</a:t>
            </a:r>
          </a:p>
          <a:p>
            <a:pPr marL="0" indent="0" defTabSz="685800">
              <a:lnSpc>
                <a:spcPct val="150000"/>
              </a:lnSpc>
              <a:buNone/>
              <a:tabLst>
                <a:tab pos="457200" algn="l"/>
              </a:tabLst>
            </a:pPr>
            <a:r>
              <a:rPr lang="vi-V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	Cần chọn....... ….... phù hơp.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72AB412-57E0-4745-9188-6932D61509BD}"/>
              </a:ext>
            </a:extLst>
          </p:cNvPr>
          <p:cNvSpPr txBox="1"/>
          <p:nvPr/>
        </p:nvSpPr>
        <p:spPr>
          <a:xfrm>
            <a:off x="5666502" y="4909602"/>
            <a:ext cx="17018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800" b="1" i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 kết</a:t>
            </a:r>
            <a:endParaRPr lang="en-US" sz="28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FE54AED-5D35-4419-8037-9A2506C839C7}"/>
              </a:ext>
            </a:extLst>
          </p:cNvPr>
          <p:cNvSpPr txBox="1"/>
          <p:nvPr/>
        </p:nvSpPr>
        <p:spPr>
          <a:xfrm>
            <a:off x="5492165" y="3507305"/>
            <a:ext cx="32766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vi-VN" sz="2800" b="1" i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tìm kiếm thông tin</a:t>
            </a:r>
            <a:endParaRPr lang="en-US" sz="28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D95A43-44ED-4AFC-B21B-252BD8ED548D}"/>
              </a:ext>
            </a:extLst>
          </p:cNvPr>
          <p:cNvSpPr txBox="1"/>
          <p:nvPr/>
        </p:nvSpPr>
        <p:spPr>
          <a:xfrm>
            <a:off x="2257129" y="5676196"/>
            <a:ext cx="17145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vi-VN" sz="2800" b="1" i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ừ khóa</a:t>
            </a:r>
            <a:endParaRPr lang="en-US" sz="28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945734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  <p:bldP spid="18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2B2260C-9EEC-446F-AF01-BFDB9E34A2B2}"/>
              </a:ext>
            </a:extLst>
          </p:cNvPr>
          <p:cNvSpPr txBox="1"/>
          <p:nvPr/>
        </p:nvSpPr>
        <p:spPr>
          <a:xfrm>
            <a:off x="2118798" y="75181"/>
            <a:ext cx="9602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 4: Thực hành tìm kiếm thông tin trên Internet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8A3FC10F-3295-4B07-8DF2-40D6617C67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00664" y="921434"/>
            <a:ext cx="3390672" cy="64633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 fontAlgn="base">
              <a:spcAft>
                <a:spcPct val="0"/>
              </a:spcAft>
              <a:buFont typeface="Arial" panose="020B0604020202020204" pitchFamily="34" charset="0"/>
            </a:pPr>
            <a:r>
              <a:rPr lang="en-US" sz="4000" b="1" dirty="0">
                <a:solidFill>
                  <a:srgbClr val="0070C0"/>
                </a:solidFill>
                <a:latin typeface="Verdana" panose="020B0604030504040204" pitchFamily="34" charset="0"/>
                <a:ea typeface="+mn-ea"/>
                <a:cs typeface="Arial" panose="020B0604020202020204" pitchFamily="34" charset="0"/>
              </a:rPr>
              <a:t>LUYỆN TẬP</a:t>
            </a:r>
          </a:p>
        </p:txBody>
      </p:sp>
      <p:sp>
        <p:nvSpPr>
          <p:cNvPr id="12" name="Content Placeholder 8">
            <a:extLst>
              <a:ext uri="{FF2B5EF4-FFF2-40B4-BE49-F238E27FC236}">
                <a16:creationId xmlns:a16="http://schemas.microsoft.com/office/drawing/2014/main" id="{336858B6-618B-40EF-A229-49619F8F9C11}"/>
              </a:ext>
            </a:extLst>
          </p:cNvPr>
          <p:cNvSpPr txBox="1">
            <a:spLocks/>
          </p:cNvSpPr>
          <p:nvPr/>
        </p:nvSpPr>
        <p:spPr>
          <a:xfrm>
            <a:off x="1215999" y="2094214"/>
            <a:ext cx="9760001" cy="346617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vi-VN" sz="2800" b="1" i="1" u="sng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Câu 2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: Sử dụng máy tìm kiếm em sẽ nhận được kết quả gì?</a:t>
            </a:r>
          </a:p>
          <a:p>
            <a:pPr marL="0" marR="0" lvl="0" indent="0" algn="l" defTabSz="6858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	Danh sách liên kết trỏ đến các trang web có chứa từ khóa.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>
                <a:tab pos="685800" algn="l"/>
              </a:tabLst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	Nội dung thông tin cần tìm trên một trang web</a:t>
            </a:r>
          </a:p>
          <a:p>
            <a:pPr marL="0" marR="0" lvl="0" indent="0" algn="l" defTabSz="7493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kumimoji="0" lang="vi-VN" sz="2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	Danh sách liên kết dạng văn bản.</a:t>
            </a: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5C52748-33FF-4799-B31F-1881CA0B4E7F}"/>
              </a:ext>
            </a:extLst>
          </p:cNvPr>
          <p:cNvSpPr/>
          <p:nvPr/>
        </p:nvSpPr>
        <p:spPr>
          <a:xfrm>
            <a:off x="1156804" y="3007140"/>
            <a:ext cx="558800" cy="558800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6373948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hlinkClick r:id="rId4" action="ppaction://hlinksldjump"/>
          </p:cNvPr>
          <p:cNvSpPr/>
          <p:nvPr/>
        </p:nvSpPr>
        <p:spPr>
          <a:xfrm>
            <a:off x="3124201" y="1143001"/>
            <a:ext cx="1507671" cy="1018899"/>
          </a:xfrm>
          <a:prstGeom prst="roundRect">
            <a:avLst/>
          </a:prstGeom>
          <a:solidFill>
            <a:srgbClr val="00B050"/>
          </a:solidFill>
          <a:ln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800" dirty="0">
                <a:solidFill>
                  <a:prstClr val="white"/>
                </a:solidFill>
                <a:latin typeface="Calibri"/>
              </a:rPr>
              <a:t>1</a:t>
            </a:r>
          </a:p>
        </p:txBody>
      </p:sp>
      <p:sp>
        <p:nvSpPr>
          <p:cNvPr id="7" name="Rounded Rectangle 6">
            <a:hlinkClick r:id="rId5" action="ppaction://hlinksldjump"/>
          </p:cNvPr>
          <p:cNvSpPr/>
          <p:nvPr/>
        </p:nvSpPr>
        <p:spPr>
          <a:xfrm>
            <a:off x="5334001" y="1155701"/>
            <a:ext cx="1507671" cy="1018899"/>
          </a:xfrm>
          <a:prstGeom prst="roundRect">
            <a:avLst/>
          </a:prstGeom>
          <a:ln/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800" dirty="0">
                <a:solidFill>
                  <a:prstClr val="white"/>
                </a:solidFill>
                <a:latin typeface="Calibri"/>
              </a:rPr>
              <a:t>2</a:t>
            </a:r>
          </a:p>
        </p:txBody>
      </p:sp>
      <p:sp>
        <p:nvSpPr>
          <p:cNvPr id="8" name="Rounded Rectangle 7">
            <a:hlinkClick r:id="rId6" action="ppaction://hlinksldjump"/>
          </p:cNvPr>
          <p:cNvSpPr/>
          <p:nvPr/>
        </p:nvSpPr>
        <p:spPr>
          <a:xfrm>
            <a:off x="7315201" y="1143000"/>
            <a:ext cx="1507671" cy="1018899"/>
          </a:xfrm>
          <a:prstGeom prst="round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800">
                <a:solidFill>
                  <a:prstClr val="white"/>
                </a:solidFill>
                <a:latin typeface="Calibri"/>
              </a:rPr>
              <a:t>3</a:t>
            </a:r>
            <a:endParaRPr lang="en-US" sz="48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Rounded Rectangle 8">
            <a:hlinkClick r:id="rId7" action="ppaction://hlinksldjump"/>
          </p:cNvPr>
          <p:cNvSpPr/>
          <p:nvPr/>
        </p:nvSpPr>
        <p:spPr>
          <a:xfrm>
            <a:off x="3200401" y="2743201"/>
            <a:ext cx="1507671" cy="1018899"/>
          </a:xfrm>
          <a:prstGeom prst="round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800">
                <a:solidFill>
                  <a:prstClr val="white"/>
                </a:solidFill>
                <a:latin typeface="Calibri"/>
              </a:rPr>
              <a:t>4</a:t>
            </a:r>
            <a:endParaRPr lang="en-US" sz="48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Rounded Rectangle 9">
            <a:hlinkClick r:id="rId8" action="ppaction://hlinksldjump"/>
          </p:cNvPr>
          <p:cNvSpPr/>
          <p:nvPr/>
        </p:nvSpPr>
        <p:spPr>
          <a:xfrm>
            <a:off x="7179130" y="2667001"/>
            <a:ext cx="1507671" cy="1018899"/>
          </a:xfrm>
          <a:prstGeom prst="roundRect">
            <a:avLst/>
          </a:prstGeom>
          <a:solidFill>
            <a:srgbClr val="C00000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800" dirty="0">
                <a:solidFill>
                  <a:prstClr val="white"/>
                </a:solidFill>
                <a:latin typeface="Calibri"/>
              </a:rPr>
              <a:t>5</a:t>
            </a:r>
          </a:p>
        </p:txBody>
      </p:sp>
      <p:sp>
        <p:nvSpPr>
          <p:cNvPr id="5" name="Right Arrow 4">
            <a:hlinkClick r:id="rId8" action="ppaction://hlinksldjump"/>
          </p:cNvPr>
          <p:cNvSpPr/>
          <p:nvPr/>
        </p:nvSpPr>
        <p:spPr>
          <a:xfrm>
            <a:off x="9372600" y="6172200"/>
            <a:ext cx="1295400" cy="685800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4736571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2057400" y="2819400"/>
            <a:ext cx="8411026" cy="2286000"/>
            <a:chOff x="-266700" y="762000"/>
            <a:chExt cx="9258300" cy="2894015"/>
          </a:xfrm>
        </p:grpSpPr>
        <p:pic>
          <p:nvPicPr>
            <p:cNvPr id="3" name="Picture 2" descr="Cốc cốc.png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0" y="1039325"/>
              <a:ext cx="1600200" cy="1551473"/>
            </a:xfrm>
            <a:prstGeom prst="rect">
              <a:avLst/>
            </a:prstGeom>
          </p:spPr>
        </p:pic>
        <p:pic>
          <p:nvPicPr>
            <p:cNvPr id="4" name="Picture 3" descr="gg chrome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528489" y="1039326"/>
              <a:ext cx="1706881" cy="1551473"/>
            </a:xfrm>
            <a:prstGeom prst="rect">
              <a:avLst/>
            </a:prstGeom>
          </p:spPr>
        </p:pic>
        <p:pic>
          <p:nvPicPr>
            <p:cNvPr id="5" name="Picture 4" descr="internet exploer.png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391400" y="1039326"/>
              <a:ext cx="1477389" cy="1551473"/>
            </a:xfrm>
            <a:prstGeom prst="rect">
              <a:avLst/>
            </a:prstGeom>
          </p:spPr>
        </p:pic>
        <p:pic>
          <p:nvPicPr>
            <p:cNvPr id="6" name="Picture 5" descr="Mozilla.png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795872" y="1039326"/>
              <a:ext cx="1633128" cy="1551473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726" t="8529" r="34030" b="15893"/>
            <a:stretch/>
          </p:blipFill>
          <p:spPr bwMode="auto">
            <a:xfrm>
              <a:off x="3729323" y="762000"/>
              <a:ext cx="1726596" cy="2667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" name="Group 7"/>
            <p:cNvGrpSpPr/>
            <p:nvPr/>
          </p:nvGrpSpPr>
          <p:grpSpPr>
            <a:xfrm>
              <a:off x="0" y="914400"/>
              <a:ext cx="8991600" cy="2514600"/>
              <a:chOff x="0" y="914400"/>
              <a:chExt cx="8991600" cy="1905000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0" y="914400"/>
                <a:ext cx="8991600" cy="19050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en-US">
                  <a:solidFill>
                    <a:prstClr val="white"/>
                  </a:solidFill>
                  <a:latin typeface="Calibri"/>
                </a:endParaRPr>
              </a:p>
            </p:txBody>
          </p:sp>
          <p:cxnSp>
            <p:nvCxnSpPr>
              <p:cNvPr id="14" name="Straight Connector 13"/>
              <p:cNvCxnSpPr/>
              <p:nvPr/>
            </p:nvCxnSpPr>
            <p:spPr>
              <a:xfrm>
                <a:off x="3657600" y="914400"/>
                <a:ext cx="0" cy="190500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1600200" y="914400"/>
                <a:ext cx="0" cy="190500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Straight Connector 15"/>
              <p:cNvCxnSpPr/>
              <p:nvPr/>
            </p:nvCxnSpPr>
            <p:spPr>
              <a:xfrm>
                <a:off x="7315200" y="914400"/>
                <a:ext cx="0" cy="190500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5455919" y="914400"/>
                <a:ext cx="0" cy="1905000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pic>
          <p:nvPicPr>
            <p:cNvPr id="9" name="Picture 3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66700" y="2743200"/>
              <a:ext cx="2133600" cy="838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4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1440" y="2714625"/>
              <a:ext cx="1958535" cy="8366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5"/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70508" y="2695575"/>
              <a:ext cx="2053770" cy="96044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7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91400" y="2590797"/>
              <a:ext cx="1477389" cy="9604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8" name="Rectangle 17"/>
          <p:cNvSpPr/>
          <p:nvPr/>
        </p:nvSpPr>
        <p:spPr>
          <a:xfrm>
            <a:off x="3818581" y="5894532"/>
            <a:ext cx="1640115" cy="783771"/>
          </a:xfrm>
          <a:prstGeom prst="rect">
            <a:avLst/>
          </a:prstGeom>
          <a:solidFill>
            <a:srgbClr val="00B0F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2800" b="1" dirty="0">
                <a:solidFill>
                  <a:prstClr val="white"/>
                </a:solidFill>
                <a:latin typeface="Calibri"/>
              </a:rPr>
              <a:t>Answer</a:t>
            </a:r>
          </a:p>
        </p:txBody>
      </p:sp>
      <p:sp>
        <p:nvSpPr>
          <p:cNvPr id="19" name="Rectangle 18">
            <a:hlinkClick r:id="rId14" action="ppaction://hlinksldjump"/>
          </p:cNvPr>
          <p:cNvSpPr/>
          <p:nvPr/>
        </p:nvSpPr>
        <p:spPr>
          <a:xfrm>
            <a:off x="5090154" y="76201"/>
            <a:ext cx="1625338" cy="783771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2800" b="1" dirty="0">
                <a:solidFill>
                  <a:prstClr val="white"/>
                </a:solidFill>
                <a:latin typeface="Calibri"/>
              </a:rPr>
              <a:t>Home</a:t>
            </a:r>
          </a:p>
        </p:txBody>
      </p:sp>
      <p:sp>
        <p:nvSpPr>
          <p:cNvPr id="20" name="Rounded Rectangle 19"/>
          <p:cNvSpPr/>
          <p:nvPr/>
        </p:nvSpPr>
        <p:spPr>
          <a:xfrm>
            <a:off x="1534524" y="5894533"/>
            <a:ext cx="1897742" cy="783771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2800" b="1" dirty="0">
                <a:solidFill>
                  <a:prstClr val="white"/>
                </a:solidFill>
                <a:latin typeface="Calibri"/>
              </a:rPr>
              <a:t>Clock 15</a:t>
            </a:r>
          </a:p>
        </p:txBody>
      </p:sp>
      <p:sp>
        <p:nvSpPr>
          <p:cNvPr id="21" name="Oval 20"/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1</a:t>
            </a:r>
          </a:p>
        </p:txBody>
      </p:sp>
      <p:sp>
        <p:nvSpPr>
          <p:cNvPr id="22" name="Oval 21"/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2</a:t>
            </a:r>
          </a:p>
        </p:txBody>
      </p:sp>
      <p:sp>
        <p:nvSpPr>
          <p:cNvPr id="23" name="Oval 22"/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3</a:t>
            </a:r>
          </a:p>
        </p:txBody>
      </p:sp>
      <p:sp>
        <p:nvSpPr>
          <p:cNvPr id="24" name="Oval 23"/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4</a:t>
            </a:r>
          </a:p>
        </p:txBody>
      </p:sp>
      <p:sp>
        <p:nvSpPr>
          <p:cNvPr id="25" name="Oval 24"/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5</a:t>
            </a:r>
          </a:p>
        </p:txBody>
      </p:sp>
      <p:sp>
        <p:nvSpPr>
          <p:cNvPr id="26" name="Oval 25"/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6</a:t>
            </a:r>
          </a:p>
        </p:txBody>
      </p:sp>
      <p:sp>
        <p:nvSpPr>
          <p:cNvPr id="27" name="Oval 26"/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7</a:t>
            </a:r>
          </a:p>
        </p:txBody>
      </p:sp>
      <p:sp>
        <p:nvSpPr>
          <p:cNvPr id="28" name="Oval 27"/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8</a:t>
            </a:r>
          </a:p>
        </p:txBody>
      </p:sp>
      <p:sp>
        <p:nvSpPr>
          <p:cNvPr id="29" name="Oval 28"/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9</a:t>
            </a:r>
          </a:p>
        </p:txBody>
      </p:sp>
      <p:sp>
        <p:nvSpPr>
          <p:cNvPr id="30" name="Oval 29"/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10</a:t>
            </a:r>
          </a:p>
        </p:txBody>
      </p:sp>
      <p:sp>
        <p:nvSpPr>
          <p:cNvPr id="31" name="Oval 30"/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11</a:t>
            </a:r>
          </a:p>
        </p:txBody>
      </p:sp>
      <p:sp>
        <p:nvSpPr>
          <p:cNvPr id="32" name="Oval 31"/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12</a:t>
            </a:r>
          </a:p>
        </p:txBody>
      </p:sp>
      <p:sp>
        <p:nvSpPr>
          <p:cNvPr id="33" name="Oval 32"/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13</a:t>
            </a:r>
          </a:p>
        </p:txBody>
      </p:sp>
      <p:sp>
        <p:nvSpPr>
          <p:cNvPr id="34" name="Oval 33"/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14</a:t>
            </a:r>
          </a:p>
        </p:txBody>
      </p:sp>
      <p:sp>
        <p:nvSpPr>
          <p:cNvPr id="35" name="Oval 34"/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solidFill>
            <a:srgbClr val="CC0505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15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502522" y="1546730"/>
            <a:ext cx="4800602" cy="769441"/>
          </a:xfrm>
          <a:prstGeom prst="rect">
            <a:avLst/>
          </a:prstGeom>
          <a:solidFill>
            <a:srgbClr val="FBD109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ctr" defTabSz="914400"/>
            <a:r>
              <a:rPr lang="en-US" sz="4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4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duyệt</a:t>
            </a:r>
            <a:r>
              <a:rPr lang="en-US" sz="4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Web</a:t>
            </a:r>
          </a:p>
        </p:txBody>
      </p:sp>
    </p:spTree>
    <p:extLst>
      <p:ext uri="{BB962C8B-B14F-4D97-AF65-F5344CB8AC3E}">
        <p14:creationId xmlns:p14="http://schemas.microsoft.com/office/powerpoint/2010/main" val="223343490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20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0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080D223-E68B-467A-A3AA-A004D3477882}"/>
              </a:ext>
            </a:extLst>
          </p:cNvPr>
          <p:cNvGrpSpPr/>
          <p:nvPr/>
        </p:nvGrpSpPr>
        <p:grpSpPr>
          <a:xfrm>
            <a:off x="1524000" y="1295400"/>
            <a:ext cx="8763000" cy="2895600"/>
            <a:chOff x="304801" y="1295400"/>
            <a:chExt cx="7848600" cy="2895600"/>
          </a:xfrm>
        </p:grpSpPr>
        <p:pic>
          <p:nvPicPr>
            <p:cNvPr id="8" name="Picture 4">
              <a:extLst>
                <a:ext uri="{FF2B5EF4-FFF2-40B4-BE49-F238E27FC236}">
                  <a16:creationId xmlns:a16="http://schemas.microsoft.com/office/drawing/2014/main" id="{8E2072F6-BD89-4665-85C6-194A5250F5D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4635" b="58333"/>
            <a:stretch/>
          </p:blipFill>
          <p:spPr bwMode="auto">
            <a:xfrm>
              <a:off x="304801" y="1295400"/>
              <a:ext cx="7848600" cy="28956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D2AB30ED-123B-4F10-B308-D0945AC62EFD}"/>
                </a:ext>
              </a:extLst>
            </p:cNvPr>
            <p:cNvSpPr/>
            <p:nvPr/>
          </p:nvSpPr>
          <p:spPr>
            <a:xfrm>
              <a:off x="1676400" y="2451100"/>
              <a:ext cx="1524000" cy="4572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 dirty="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F1B4F3FA-40C6-4A02-ABA9-63FC0D2D56E5}"/>
              </a:ext>
            </a:extLst>
          </p:cNvPr>
          <p:cNvSpPr/>
          <p:nvPr/>
        </p:nvSpPr>
        <p:spPr>
          <a:xfrm>
            <a:off x="7964713" y="5921829"/>
            <a:ext cx="1640115" cy="783771"/>
          </a:xfrm>
          <a:prstGeom prst="rect">
            <a:avLst/>
          </a:prstGeom>
          <a:solidFill>
            <a:srgbClr val="00B0F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2800" b="1" dirty="0">
                <a:solidFill>
                  <a:prstClr val="white"/>
                </a:solidFill>
                <a:latin typeface="Calibri"/>
              </a:rPr>
              <a:t>Answer</a:t>
            </a:r>
          </a:p>
        </p:txBody>
      </p:sp>
      <p:sp>
        <p:nvSpPr>
          <p:cNvPr id="11" name="Rectangle 10">
            <a:hlinkClick r:id="rId7" action="ppaction://hlinksldjump"/>
            <a:extLst>
              <a:ext uri="{FF2B5EF4-FFF2-40B4-BE49-F238E27FC236}">
                <a16:creationId xmlns:a16="http://schemas.microsoft.com/office/drawing/2014/main" id="{FD0A7405-5794-4386-980A-2ECAE8C35D98}"/>
              </a:ext>
            </a:extLst>
          </p:cNvPr>
          <p:cNvSpPr/>
          <p:nvPr/>
        </p:nvSpPr>
        <p:spPr>
          <a:xfrm>
            <a:off x="5250542" y="5921830"/>
            <a:ext cx="1625338" cy="783771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2800" b="1" dirty="0">
                <a:solidFill>
                  <a:prstClr val="white"/>
                </a:solidFill>
                <a:latin typeface="Calibri"/>
              </a:rPr>
              <a:t>Home</a:t>
            </a:r>
          </a:p>
        </p:txBody>
      </p:sp>
      <p:sp>
        <p:nvSpPr>
          <p:cNvPr id="15" name="Rounded Rectangle 8">
            <a:extLst>
              <a:ext uri="{FF2B5EF4-FFF2-40B4-BE49-F238E27FC236}">
                <a16:creationId xmlns:a16="http://schemas.microsoft.com/office/drawing/2014/main" id="{B3A65F0B-DAA7-47EF-9664-E1E9C8487C71}"/>
              </a:ext>
            </a:extLst>
          </p:cNvPr>
          <p:cNvSpPr/>
          <p:nvPr/>
        </p:nvSpPr>
        <p:spPr>
          <a:xfrm>
            <a:off x="2667000" y="5921830"/>
            <a:ext cx="1897742" cy="783771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2800" b="1" dirty="0">
                <a:solidFill>
                  <a:prstClr val="white"/>
                </a:solidFill>
                <a:latin typeface="Calibri"/>
              </a:rPr>
              <a:t>Clock 15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7F850203-E7F2-4951-928E-F93F0E23F8AE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 dirty="0">
                <a:solidFill>
                  <a:prstClr val="white"/>
                </a:solidFill>
                <a:latin typeface="Calibri"/>
              </a:rPr>
              <a:t>1</a:t>
            </a: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91FDCC44-5CBA-4820-A56F-479196D9C0C3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 dirty="0">
                <a:solidFill>
                  <a:prstClr val="white"/>
                </a:solidFill>
                <a:latin typeface="Calibri"/>
              </a:rPr>
              <a:t>2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5F6FBE6-9ECE-4722-8B57-DA7DBE36E13E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 dirty="0">
                <a:solidFill>
                  <a:prstClr val="white"/>
                </a:solidFill>
                <a:latin typeface="Calibri"/>
              </a:rPr>
              <a:t>3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16EEC09F-0E8E-48D2-9DAF-72F279AB395E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 dirty="0">
                <a:solidFill>
                  <a:prstClr val="white"/>
                </a:solidFill>
                <a:latin typeface="Calibri"/>
              </a:rPr>
              <a:t>4</a:t>
            </a: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0213B41D-B047-462E-8193-E308DB6DF250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 dirty="0">
                <a:solidFill>
                  <a:prstClr val="white"/>
                </a:solidFill>
                <a:latin typeface="Calibri"/>
              </a:rPr>
              <a:t>5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4277E625-BF08-4BE6-B674-1BABC33A2BF6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 dirty="0">
                <a:solidFill>
                  <a:prstClr val="white"/>
                </a:solidFill>
                <a:latin typeface="Calibri"/>
              </a:rPr>
              <a:t>6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06EB9F39-59CA-4183-8F8A-2F9A9110EB95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 dirty="0">
                <a:solidFill>
                  <a:prstClr val="white"/>
                </a:solidFill>
                <a:latin typeface="Calibri"/>
              </a:rPr>
              <a:t>7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B61DB567-3633-44F5-970D-8FF72A9173BA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 dirty="0">
                <a:solidFill>
                  <a:prstClr val="white"/>
                </a:solidFill>
                <a:latin typeface="Calibri"/>
              </a:rPr>
              <a:t>8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FE5E9811-5379-463E-86ED-EC370BE4ED43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 dirty="0">
                <a:solidFill>
                  <a:prstClr val="white"/>
                </a:solidFill>
                <a:latin typeface="Calibri"/>
              </a:rPr>
              <a:t>9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7AC1AD1C-0A89-43F1-B372-2AB8481B71EE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 dirty="0">
                <a:solidFill>
                  <a:prstClr val="white"/>
                </a:solidFill>
                <a:latin typeface="Calibri"/>
              </a:rPr>
              <a:t>10</a:t>
            </a: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D0603F7C-9C2C-4921-B8BA-EA5898A91C94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 dirty="0">
                <a:solidFill>
                  <a:prstClr val="white"/>
                </a:solidFill>
                <a:latin typeface="Calibri"/>
              </a:rPr>
              <a:t>11</a:t>
            </a: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8804629D-A422-472C-BD83-866AA4063CD8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 dirty="0">
                <a:solidFill>
                  <a:prstClr val="white"/>
                </a:solidFill>
                <a:latin typeface="Calibri"/>
              </a:rPr>
              <a:t>12</a:t>
            </a: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E785E5E2-3011-4047-B94C-8E8AB33A9F3C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 dirty="0">
                <a:solidFill>
                  <a:prstClr val="white"/>
                </a:solidFill>
                <a:latin typeface="Calibri"/>
              </a:rPr>
              <a:t>13</a:t>
            </a: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DDC1B8A1-994C-4664-94C1-258E9D1D9179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 dirty="0">
                <a:solidFill>
                  <a:prstClr val="white"/>
                </a:solidFill>
                <a:latin typeface="Calibri"/>
              </a:rPr>
              <a:t>14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1C2ECB35-BC28-47E9-A8BA-EE56DACB704A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solidFill>
            <a:srgbClr val="CC0505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 dirty="0">
                <a:solidFill>
                  <a:prstClr val="white"/>
                </a:solidFill>
                <a:latin typeface="Calibri"/>
              </a:rPr>
              <a:t>15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0399C49-87E5-4A51-9C53-E0B9E1CF1BF3}"/>
              </a:ext>
            </a:extLst>
          </p:cNvPr>
          <p:cNvSpPr txBox="1"/>
          <p:nvPr/>
        </p:nvSpPr>
        <p:spPr>
          <a:xfrm>
            <a:off x="2743200" y="4419601"/>
            <a:ext cx="4800602" cy="769441"/>
          </a:xfrm>
          <a:prstGeom prst="rect">
            <a:avLst/>
          </a:prstGeom>
          <a:solidFill>
            <a:srgbClr val="FBAF4F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defTabSz="914400"/>
            <a:r>
              <a:rPr lang="en-US" sz="4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4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khóa</a:t>
            </a:r>
            <a:r>
              <a:rPr lang="en-US" sz="4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4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kiếm</a:t>
            </a:r>
            <a:endParaRPr lang="en-US" sz="4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EEA9F771-88A5-46F3-8EA0-CA906258C87F}"/>
              </a:ext>
            </a:extLst>
          </p:cNvPr>
          <p:cNvCxnSpPr>
            <a:endCxn id="9" idx="2"/>
          </p:cNvCxnSpPr>
          <p:nvPr/>
        </p:nvCxnSpPr>
        <p:spPr>
          <a:xfrm flipH="1" flipV="1">
            <a:off x="3906174" y="2908300"/>
            <a:ext cx="1046826" cy="1511300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117687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20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0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2C8B2FA5-08A2-4C8A-9DB4-181582DB7EED}"/>
              </a:ext>
            </a:extLst>
          </p:cNvPr>
          <p:cNvSpPr/>
          <p:nvPr/>
        </p:nvSpPr>
        <p:spPr>
          <a:xfrm>
            <a:off x="7964713" y="5921829"/>
            <a:ext cx="1640115" cy="783771"/>
          </a:xfrm>
          <a:prstGeom prst="rect">
            <a:avLst/>
          </a:prstGeom>
          <a:solidFill>
            <a:srgbClr val="00B0F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2800" b="1" dirty="0">
                <a:solidFill>
                  <a:prstClr val="white"/>
                </a:solidFill>
                <a:latin typeface="Calibri"/>
              </a:rPr>
              <a:t>Answer</a:t>
            </a:r>
          </a:p>
        </p:txBody>
      </p:sp>
      <p:sp>
        <p:nvSpPr>
          <p:cNvPr id="34" name="Rectangle 33">
            <a:hlinkClick r:id="rId5" action="ppaction://hlinksldjump"/>
            <a:extLst>
              <a:ext uri="{FF2B5EF4-FFF2-40B4-BE49-F238E27FC236}">
                <a16:creationId xmlns:a16="http://schemas.microsoft.com/office/drawing/2014/main" id="{2CD8831C-53F2-4D91-B2EE-D206E17C5D86}"/>
              </a:ext>
            </a:extLst>
          </p:cNvPr>
          <p:cNvSpPr/>
          <p:nvPr/>
        </p:nvSpPr>
        <p:spPr>
          <a:xfrm>
            <a:off x="5250542" y="5921830"/>
            <a:ext cx="1625338" cy="783771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2800" b="1" dirty="0">
                <a:solidFill>
                  <a:prstClr val="white"/>
                </a:solidFill>
                <a:latin typeface="Calibri"/>
              </a:rPr>
              <a:t>Home</a:t>
            </a:r>
          </a:p>
        </p:txBody>
      </p:sp>
      <p:sp>
        <p:nvSpPr>
          <p:cNvPr id="35" name="Rounded Rectangle 3">
            <a:extLst>
              <a:ext uri="{FF2B5EF4-FFF2-40B4-BE49-F238E27FC236}">
                <a16:creationId xmlns:a16="http://schemas.microsoft.com/office/drawing/2014/main" id="{5D9EE1AB-390C-478F-9E51-09B71A4C739D}"/>
              </a:ext>
            </a:extLst>
          </p:cNvPr>
          <p:cNvSpPr/>
          <p:nvPr/>
        </p:nvSpPr>
        <p:spPr>
          <a:xfrm>
            <a:off x="2667000" y="5921830"/>
            <a:ext cx="1897742" cy="783771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2800" b="1" dirty="0">
                <a:solidFill>
                  <a:prstClr val="white"/>
                </a:solidFill>
                <a:latin typeface="Calibri"/>
              </a:rPr>
              <a:t>Clock 15</a:t>
            </a: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F70C07D5-FB5F-4E54-837B-C53355C5F027}"/>
              </a:ext>
            </a:extLst>
          </p:cNvPr>
          <p:cNvSpPr/>
          <p:nvPr/>
        </p:nvSpPr>
        <p:spPr>
          <a:xfrm>
            <a:off x="10648545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1</a:t>
            </a: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EBF21B21-2F68-499D-B2D2-00F484558E49}"/>
              </a:ext>
            </a:extLst>
          </p:cNvPr>
          <p:cNvSpPr/>
          <p:nvPr/>
        </p:nvSpPr>
        <p:spPr>
          <a:xfrm>
            <a:off x="10648545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2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B2204FCC-8494-4148-9037-C3254AAA0297}"/>
              </a:ext>
            </a:extLst>
          </p:cNvPr>
          <p:cNvSpPr/>
          <p:nvPr/>
        </p:nvSpPr>
        <p:spPr>
          <a:xfrm>
            <a:off x="10648545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3</a:t>
            </a: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7168DA4F-4A41-475B-8BB6-56C3C3BC9F8E}"/>
              </a:ext>
            </a:extLst>
          </p:cNvPr>
          <p:cNvSpPr/>
          <p:nvPr/>
        </p:nvSpPr>
        <p:spPr>
          <a:xfrm>
            <a:off x="10648545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4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968B602B-2A62-4A51-BD94-BBCA1EDEA802}"/>
              </a:ext>
            </a:extLst>
          </p:cNvPr>
          <p:cNvSpPr/>
          <p:nvPr/>
        </p:nvSpPr>
        <p:spPr>
          <a:xfrm>
            <a:off x="10648545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5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034A48FE-4849-48F4-B4C0-2C8FA8AFCA77}"/>
              </a:ext>
            </a:extLst>
          </p:cNvPr>
          <p:cNvSpPr/>
          <p:nvPr/>
        </p:nvSpPr>
        <p:spPr>
          <a:xfrm>
            <a:off x="10648545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6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D392169B-A76E-4093-ACB8-1875C943E8F5}"/>
              </a:ext>
            </a:extLst>
          </p:cNvPr>
          <p:cNvSpPr/>
          <p:nvPr/>
        </p:nvSpPr>
        <p:spPr>
          <a:xfrm>
            <a:off x="10648545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7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E37F061C-252B-4E94-AC7E-316DFDC608CB}"/>
              </a:ext>
            </a:extLst>
          </p:cNvPr>
          <p:cNvSpPr/>
          <p:nvPr/>
        </p:nvSpPr>
        <p:spPr>
          <a:xfrm>
            <a:off x="10648545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8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DDCCC385-E5C3-4801-BD30-E732AE3512A5}"/>
              </a:ext>
            </a:extLst>
          </p:cNvPr>
          <p:cNvSpPr/>
          <p:nvPr/>
        </p:nvSpPr>
        <p:spPr>
          <a:xfrm>
            <a:off x="10648545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9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34ABCD70-3242-4F43-B0C2-2BF8B0744857}"/>
              </a:ext>
            </a:extLst>
          </p:cNvPr>
          <p:cNvSpPr/>
          <p:nvPr/>
        </p:nvSpPr>
        <p:spPr>
          <a:xfrm>
            <a:off x="10648545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10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7DEA948F-5123-4C7C-A1CA-A03E78021624}"/>
              </a:ext>
            </a:extLst>
          </p:cNvPr>
          <p:cNvSpPr/>
          <p:nvPr/>
        </p:nvSpPr>
        <p:spPr>
          <a:xfrm>
            <a:off x="10648545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11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9AD8F5CF-2A1C-4E76-82CC-1381EA354A91}"/>
              </a:ext>
            </a:extLst>
          </p:cNvPr>
          <p:cNvSpPr/>
          <p:nvPr/>
        </p:nvSpPr>
        <p:spPr>
          <a:xfrm>
            <a:off x="10648545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12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ED734B85-2844-407B-A8AA-67918985EE42}"/>
              </a:ext>
            </a:extLst>
          </p:cNvPr>
          <p:cNvSpPr/>
          <p:nvPr/>
        </p:nvSpPr>
        <p:spPr>
          <a:xfrm>
            <a:off x="10648545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13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09E9A7FE-C807-4AF0-90EA-1866D2D6B0E7}"/>
              </a:ext>
            </a:extLst>
          </p:cNvPr>
          <p:cNvSpPr/>
          <p:nvPr/>
        </p:nvSpPr>
        <p:spPr>
          <a:xfrm>
            <a:off x="10648545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14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4ABDA542-8F8B-4B02-A7B5-57C4755BF262}"/>
              </a:ext>
            </a:extLst>
          </p:cNvPr>
          <p:cNvSpPr/>
          <p:nvPr/>
        </p:nvSpPr>
        <p:spPr>
          <a:xfrm>
            <a:off x="10648545" y="76200"/>
            <a:ext cx="1066800" cy="990600"/>
          </a:xfrm>
          <a:prstGeom prst="ellipse">
            <a:avLst/>
          </a:prstGeom>
          <a:solidFill>
            <a:srgbClr val="CC0505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 dirty="0">
                <a:solidFill>
                  <a:prstClr val="white"/>
                </a:solidFill>
                <a:latin typeface="Calibri"/>
              </a:rPr>
              <a:t>15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99E8B36-50BA-44EF-892D-BD6AE939065A}"/>
              </a:ext>
            </a:extLst>
          </p:cNvPr>
          <p:cNvSpPr txBox="1"/>
          <p:nvPr/>
        </p:nvSpPr>
        <p:spPr>
          <a:xfrm>
            <a:off x="2819400" y="4724401"/>
            <a:ext cx="6582226" cy="769441"/>
          </a:xfrm>
          <a:prstGeom prst="rect">
            <a:avLst/>
          </a:prstGeom>
          <a:solidFill>
            <a:srgbClr val="FBAF4F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defTabSz="914400"/>
            <a:r>
              <a:rPr lang="en-US" sz="4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4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kiếm</a:t>
            </a:r>
            <a:r>
              <a:rPr lang="en-US" sz="4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4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lưu</a:t>
            </a:r>
            <a:r>
              <a:rPr lang="en-US" sz="4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4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ảnh</a:t>
            </a:r>
            <a:endParaRPr lang="en-US" sz="4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" name="Picture 2">
            <a:extLst>
              <a:ext uri="{FF2B5EF4-FFF2-40B4-BE49-F238E27FC236}">
                <a16:creationId xmlns:a16="http://schemas.microsoft.com/office/drawing/2014/main" id="{2DAA394A-B720-4447-9139-319B82446FC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6811" b="5848"/>
          <a:stretch/>
        </p:blipFill>
        <p:spPr bwMode="auto">
          <a:xfrm>
            <a:off x="2230587" y="76200"/>
            <a:ext cx="76962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4003906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20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0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Giai cuu dai duong 2\47657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29" y="19050"/>
            <a:ext cx="12198729" cy="6838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79858" y="5219701"/>
            <a:ext cx="1815343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ADMIN\Desktop\Giai cuu dai duong 2\2a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432" b="98651" l="571" r="9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73886" flipH="1">
            <a:off x="28381" y="2462856"/>
            <a:ext cx="7069012" cy="4601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\Desktop\Giai cuu dai duong 2\2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7033" y="3797302"/>
            <a:ext cx="3310467" cy="2308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01" y="-3581400"/>
            <a:ext cx="8331201" cy="13512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76200"/>
            <a:ext cx="8026400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" name="TextBox 19"/>
          <p:cNvSpPr txBox="1"/>
          <p:nvPr/>
        </p:nvSpPr>
        <p:spPr>
          <a:xfrm>
            <a:off x="3657600" y="718816"/>
            <a:ext cx="5588000" cy="1241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33" b="0" i="0" u="none" strike="noStrike" kern="1200" cap="none" spc="0" normalizeH="0" baseline="0" noProof="0" dirty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Để</a:t>
            </a:r>
            <a:r>
              <a:rPr kumimoji="0" lang="en-US" sz="3733" b="0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truy cập Internet, ta dùng phần mềm nào?</a:t>
            </a:r>
            <a:endParaRPr kumimoji="0" lang="en-US" sz="3733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203200" y="3006876"/>
            <a:ext cx="26416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A. Paint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9245601" y="3006876"/>
            <a:ext cx="2873351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D. Excel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6197601" y="3022600"/>
            <a:ext cx="2765703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C. Word 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3149600" y="3006876"/>
            <a:ext cx="2743200" cy="914400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err="1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Chrome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3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3208000" y="3858381"/>
            <a:ext cx="812800" cy="812800"/>
          </a:xfrm>
          <a:prstGeom prst="rect">
            <a:avLst/>
          </a:prstGeom>
        </p:spPr>
      </p:pic>
      <p:pic>
        <p:nvPicPr>
          <p:cNvPr id="15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16" y="736723"/>
            <a:ext cx="1048584" cy="11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times up"/>
          <p:cNvGrpSpPr/>
          <p:nvPr/>
        </p:nvGrpSpPr>
        <p:grpSpPr>
          <a:xfrm>
            <a:off x="784059" y="177800"/>
            <a:ext cx="1009445" cy="500085"/>
            <a:chOff x="2989747" y="438150"/>
            <a:chExt cx="1572029" cy="683752"/>
          </a:xfrm>
        </p:grpSpPr>
        <p:sp>
          <p:nvSpPr>
            <p:cNvPr id="17" name="Rounded Rectangle 16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37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67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Bắt</a:t>
              </a:r>
              <a:r>
                <a:rPr kumimoji="0" lang="en-GB" sz="14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GB" sz="1467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đầu</a:t>
              </a:r>
              <a:r>
                <a:rPr kumimoji="0" lang="en-GB" sz="14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!</a:t>
              </a:r>
            </a:p>
          </p:txBody>
        </p:sp>
      </p:grpSp>
      <p:pic>
        <p:nvPicPr>
          <p:cNvPr id="26" name="Picture 3" descr="C:\Users\ADMIN\Desktop\Picture2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310" y="960639"/>
            <a:ext cx="851973" cy="85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244330" y="945133"/>
            <a:ext cx="120325" cy="101771"/>
            <a:chOff x="2455863" y="2411803"/>
            <a:chExt cx="566738" cy="566738"/>
          </a:xfrm>
        </p:grpSpPr>
        <p:sp>
          <p:nvSpPr>
            <p:cNvPr id="28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246124" y="1681532"/>
            <a:ext cx="120325" cy="101771"/>
            <a:chOff x="2455863" y="2411803"/>
            <a:chExt cx="566738" cy="566738"/>
          </a:xfrm>
        </p:grpSpPr>
        <p:sp>
          <p:nvSpPr>
            <p:cNvPr id="34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642171" y="1335825"/>
            <a:ext cx="120325" cy="101771"/>
            <a:chOff x="2455863" y="2411803"/>
            <a:chExt cx="566738" cy="566738"/>
          </a:xfrm>
        </p:grpSpPr>
        <p:sp>
          <p:nvSpPr>
            <p:cNvPr id="40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1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2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4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882526" y="1369076"/>
            <a:ext cx="120325" cy="101771"/>
            <a:chOff x="2455863" y="2411803"/>
            <a:chExt cx="566738" cy="566738"/>
          </a:xfrm>
        </p:grpSpPr>
        <p:sp>
          <p:nvSpPr>
            <p:cNvPr id="46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51" name="Oval 107"/>
          <p:cNvSpPr>
            <a:spLocks noChangeArrowheads="1"/>
          </p:cNvSpPr>
          <p:nvPr/>
        </p:nvSpPr>
        <p:spPr bwMode="auto">
          <a:xfrm>
            <a:off x="1259312" y="1331988"/>
            <a:ext cx="90392" cy="76587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2" name="Explosion 2 51"/>
          <p:cNvSpPr/>
          <p:nvPr/>
        </p:nvSpPr>
        <p:spPr>
          <a:xfrm>
            <a:off x="55033" y="4606160"/>
            <a:ext cx="3149600" cy="207404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HẾT GIỜ</a:t>
            </a:r>
          </a:p>
        </p:txBody>
      </p:sp>
    </p:spTree>
    <p:extLst>
      <p:ext uri="{BB962C8B-B14F-4D97-AF65-F5344CB8AC3E}">
        <p14:creationId xmlns:p14="http://schemas.microsoft.com/office/powerpoint/2010/main" val="1127365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474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-3.58025E-6 L -0.19028 0.07439 " pathEditMode="relative" rAng="0" ptsTypes="AA">
                                      <p:cBhvr>
                                        <p:cTn id="66" dur="3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14" y="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15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52" grpId="0" animBg="1"/>
      <p:bldP spid="52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>
            <a:extLst>
              <a:ext uri="{FF2B5EF4-FFF2-40B4-BE49-F238E27FC236}">
                <a16:creationId xmlns:a16="http://schemas.microsoft.com/office/drawing/2014/main" id="{E32AC8DD-B07C-4E14-B2EA-ADB9110BAD72}"/>
              </a:ext>
            </a:extLst>
          </p:cNvPr>
          <p:cNvGrpSpPr/>
          <p:nvPr/>
        </p:nvGrpSpPr>
        <p:grpSpPr>
          <a:xfrm>
            <a:off x="1524000" y="1295400"/>
            <a:ext cx="9144000" cy="2895600"/>
            <a:chOff x="304801" y="1295400"/>
            <a:chExt cx="7848600" cy="2895600"/>
          </a:xfrm>
        </p:grpSpPr>
        <p:pic>
          <p:nvPicPr>
            <p:cNvPr id="34" name="Picture 4">
              <a:extLst>
                <a:ext uri="{FF2B5EF4-FFF2-40B4-BE49-F238E27FC236}">
                  <a16:creationId xmlns:a16="http://schemas.microsoft.com/office/drawing/2014/main" id="{04ED20AD-83EC-4E25-9128-56B2581FB89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harpenSoften amount="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4635" b="58333"/>
            <a:stretch/>
          </p:blipFill>
          <p:spPr bwMode="auto">
            <a:xfrm>
              <a:off x="304801" y="1295400"/>
              <a:ext cx="7848600" cy="2895600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49EA8359-FD01-4A0D-99E2-11EB7D055286}"/>
                </a:ext>
              </a:extLst>
            </p:cNvPr>
            <p:cNvSpPr/>
            <p:nvPr/>
          </p:nvSpPr>
          <p:spPr>
            <a:xfrm>
              <a:off x="1676400" y="2451100"/>
              <a:ext cx="1524000" cy="457200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en-US">
                <a:solidFill>
                  <a:prstClr val="white"/>
                </a:solidFill>
                <a:latin typeface="Calibri"/>
              </a:endParaRPr>
            </a:p>
          </p:txBody>
        </p:sp>
      </p:grp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FF1A8E10-D403-462F-9893-C725B93314A9}"/>
              </a:ext>
            </a:extLst>
          </p:cNvPr>
          <p:cNvCxnSpPr>
            <a:cxnSpLocks/>
          </p:cNvCxnSpPr>
          <p:nvPr/>
        </p:nvCxnSpPr>
        <p:spPr>
          <a:xfrm flipV="1">
            <a:off x="6268278" y="2743200"/>
            <a:ext cx="437322" cy="1590261"/>
          </a:xfrm>
          <a:prstGeom prst="straightConnector1">
            <a:avLst/>
          </a:prstGeom>
          <a:ln w="38100"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39EA5009-E35B-4335-BCB4-9B1DF7268D9B}"/>
              </a:ext>
            </a:extLst>
          </p:cNvPr>
          <p:cNvSpPr/>
          <p:nvPr/>
        </p:nvSpPr>
        <p:spPr>
          <a:xfrm>
            <a:off x="7964713" y="5921829"/>
            <a:ext cx="1640115" cy="783771"/>
          </a:xfrm>
          <a:prstGeom prst="rect">
            <a:avLst/>
          </a:prstGeom>
          <a:solidFill>
            <a:srgbClr val="00B0F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2800" b="1" dirty="0">
                <a:solidFill>
                  <a:prstClr val="white"/>
                </a:solidFill>
                <a:latin typeface="Calibri"/>
              </a:rPr>
              <a:t>Answer</a:t>
            </a:r>
          </a:p>
        </p:txBody>
      </p:sp>
      <p:sp>
        <p:nvSpPr>
          <p:cNvPr id="38" name="Rectangle 37">
            <a:hlinkClick r:id="rId7" action="ppaction://hlinksldjump"/>
            <a:extLst>
              <a:ext uri="{FF2B5EF4-FFF2-40B4-BE49-F238E27FC236}">
                <a16:creationId xmlns:a16="http://schemas.microsoft.com/office/drawing/2014/main" id="{00E25CB2-0D22-422A-9CD7-7D45DC585BAD}"/>
              </a:ext>
            </a:extLst>
          </p:cNvPr>
          <p:cNvSpPr/>
          <p:nvPr/>
        </p:nvSpPr>
        <p:spPr>
          <a:xfrm>
            <a:off x="5250542" y="5921830"/>
            <a:ext cx="1625338" cy="783771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2800" b="1" dirty="0">
                <a:solidFill>
                  <a:prstClr val="white"/>
                </a:solidFill>
                <a:latin typeface="Calibri"/>
              </a:rPr>
              <a:t>Home</a:t>
            </a:r>
          </a:p>
        </p:txBody>
      </p:sp>
      <p:sp>
        <p:nvSpPr>
          <p:cNvPr id="39" name="Rounded Rectangle 18">
            <a:extLst>
              <a:ext uri="{FF2B5EF4-FFF2-40B4-BE49-F238E27FC236}">
                <a16:creationId xmlns:a16="http://schemas.microsoft.com/office/drawing/2014/main" id="{2804CEA3-3C2D-4458-B204-34779D74D772}"/>
              </a:ext>
            </a:extLst>
          </p:cNvPr>
          <p:cNvSpPr/>
          <p:nvPr/>
        </p:nvSpPr>
        <p:spPr>
          <a:xfrm>
            <a:off x="2667000" y="5921830"/>
            <a:ext cx="1897742" cy="783771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2800" b="1" dirty="0">
                <a:solidFill>
                  <a:prstClr val="white"/>
                </a:solidFill>
                <a:latin typeface="Calibri"/>
              </a:rPr>
              <a:t>Clock 15</a:t>
            </a: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A4F0DF81-FB27-4D10-9A8B-6B78E4DE3497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1</a:t>
            </a:r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A8552813-D6E6-45BD-B889-4C6A77E8CAA9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2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E252B1F-E410-4B3A-B5F4-A3209F95D74D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3</a:t>
            </a: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DA8FC76E-432F-4E03-ACE6-D0AFC3B7FB82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4</a:t>
            </a: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E6C040A9-ACD4-4122-8A71-E29CF43E8F30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5</a:t>
            </a: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DAF9AE63-1E9C-4E87-A08C-0FF83ABA5EFD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6</a:t>
            </a: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CBF888DC-50BE-4212-AE5D-D8CE5F7D1F04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7</a:t>
            </a: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F5E06B1F-5CEA-4631-8A42-2EBDC38BB6EA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8</a:t>
            </a: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567263F3-4B68-492C-AD61-EF346F9584FB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9</a:t>
            </a: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A41C8C4A-7BAD-4560-9E0E-7BF89E0F6756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10</a:t>
            </a: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FDD49074-1851-4BCB-9DAD-31B7776E9988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11</a:t>
            </a: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0B83C720-9ED5-4206-9382-7BEB0E5BCC9F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12</a:t>
            </a: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E314F2EC-865D-43E9-8C72-C060A41549F2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13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C924EC2D-9584-4A23-9B05-0174CFE5A2DE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14</a:t>
            </a: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1B8ABE33-2273-43F8-AA8B-6B56E1C6294B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solidFill>
            <a:srgbClr val="CC0505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15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8C9D92E-55D9-4C23-84FF-962D85255326}"/>
              </a:ext>
            </a:extLst>
          </p:cNvPr>
          <p:cNvSpPr txBox="1"/>
          <p:nvPr/>
        </p:nvSpPr>
        <p:spPr>
          <a:xfrm>
            <a:off x="4036250" y="4419600"/>
            <a:ext cx="3733800" cy="769441"/>
          </a:xfrm>
          <a:prstGeom prst="rect">
            <a:avLst/>
          </a:prstGeom>
          <a:solidFill>
            <a:srgbClr val="FBAF4F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ctr" defTabSz="914400"/>
            <a:r>
              <a:rPr lang="en-US" sz="4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Ô </a:t>
            </a:r>
            <a:r>
              <a:rPr lang="en-US" sz="4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4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kiếm</a:t>
            </a:r>
            <a:endParaRPr lang="en-US" sz="4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745369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2000"/>
                            </p:stCondLst>
                            <p:childTnLst>
                              <p:par>
                                <p:cTn id="5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0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B0A9EA90-EE03-43D7-85E8-AC8783047F89}"/>
              </a:ext>
            </a:extLst>
          </p:cNvPr>
          <p:cNvSpPr/>
          <p:nvPr/>
        </p:nvSpPr>
        <p:spPr>
          <a:xfrm>
            <a:off x="7964713" y="5921829"/>
            <a:ext cx="1640115" cy="783771"/>
          </a:xfrm>
          <a:prstGeom prst="rect">
            <a:avLst/>
          </a:prstGeom>
          <a:solidFill>
            <a:srgbClr val="00B0F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2800" b="1" dirty="0">
                <a:solidFill>
                  <a:prstClr val="white"/>
                </a:solidFill>
                <a:latin typeface="Calibri"/>
              </a:rPr>
              <a:t>Answer</a:t>
            </a:r>
          </a:p>
        </p:txBody>
      </p:sp>
      <p:sp>
        <p:nvSpPr>
          <p:cNvPr id="28" name="Rectangle 27">
            <a:hlinkClick r:id="rId5" action="ppaction://hlinksldjump"/>
            <a:extLst>
              <a:ext uri="{FF2B5EF4-FFF2-40B4-BE49-F238E27FC236}">
                <a16:creationId xmlns:a16="http://schemas.microsoft.com/office/drawing/2014/main" id="{8F34E5B5-E32F-4E7E-8C2B-EFCC36D21E25}"/>
              </a:ext>
            </a:extLst>
          </p:cNvPr>
          <p:cNvSpPr/>
          <p:nvPr/>
        </p:nvSpPr>
        <p:spPr>
          <a:xfrm>
            <a:off x="5250542" y="5921830"/>
            <a:ext cx="1625338" cy="783771"/>
          </a:xfrm>
          <a:prstGeom prst="rect">
            <a:avLst/>
          </a:prstGeom>
          <a:solidFill>
            <a:schemeClr val="accent5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2800" b="1" dirty="0">
                <a:solidFill>
                  <a:prstClr val="white"/>
                </a:solidFill>
                <a:latin typeface="Calibri"/>
              </a:rPr>
              <a:t>Home</a:t>
            </a:r>
          </a:p>
        </p:txBody>
      </p:sp>
      <p:sp>
        <p:nvSpPr>
          <p:cNvPr id="29" name="Rounded Rectangle 13">
            <a:extLst>
              <a:ext uri="{FF2B5EF4-FFF2-40B4-BE49-F238E27FC236}">
                <a16:creationId xmlns:a16="http://schemas.microsoft.com/office/drawing/2014/main" id="{F4C779EC-9BFF-4562-AA25-3EA26FF215B9}"/>
              </a:ext>
            </a:extLst>
          </p:cNvPr>
          <p:cNvSpPr/>
          <p:nvPr/>
        </p:nvSpPr>
        <p:spPr>
          <a:xfrm>
            <a:off x="2667000" y="5921830"/>
            <a:ext cx="1897742" cy="783771"/>
          </a:xfrm>
          <a:prstGeom prst="roundRect">
            <a:avLst/>
          </a:prstGeom>
          <a:solidFill>
            <a:srgbClr val="C00000"/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2800" b="1" dirty="0">
                <a:solidFill>
                  <a:prstClr val="white"/>
                </a:solidFill>
                <a:latin typeface="Calibri"/>
              </a:rPr>
              <a:t>Clock 15</a:t>
            </a: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2960AC57-9D99-4C99-AA45-0030D27F8110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1</a:t>
            </a: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6027377E-01E9-4DAF-BE78-0456353030CA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2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C7117F92-341E-4D53-AF19-ADC262FA1DC1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3</a:t>
            </a: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EFB71528-8E63-47A5-AC4E-E7883E9D9270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4</a:t>
            </a: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71345F52-2B67-4554-8A46-335A473ED39A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5</a:t>
            </a: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32315DCE-38E6-4DB2-A94A-4935C44EB5D4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6</a:t>
            </a: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810549EF-D9F8-4A97-BAA7-3992DAB4D339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7</a:t>
            </a: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81AF018F-0D94-42CC-8681-EFDA18D316C9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8</a:t>
            </a: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FDF81818-2224-4F63-BF7A-9C7C59E0C920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9</a:t>
            </a: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F5C05EC8-42D5-4254-B6A4-DFB58E808EAA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10</a:t>
            </a: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3D3C75C7-15F4-4A5A-939D-95D1D31F6199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11</a:t>
            </a: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DD6B5A12-7890-4F70-A332-9E795D3D4EF9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12</a:t>
            </a: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2F6A9F2F-32A5-408A-9A54-A2B0E171CD19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13</a:t>
            </a: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B2F13C1A-E09A-479B-AE38-84E6DA0991EE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14</a:t>
            </a: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0643B862-BD96-451D-88EF-A647353D87E6}"/>
              </a:ext>
            </a:extLst>
          </p:cNvPr>
          <p:cNvSpPr/>
          <p:nvPr/>
        </p:nvSpPr>
        <p:spPr>
          <a:xfrm>
            <a:off x="9401626" y="76200"/>
            <a:ext cx="1066800" cy="990600"/>
          </a:xfrm>
          <a:prstGeom prst="ellipse">
            <a:avLst/>
          </a:prstGeom>
          <a:solidFill>
            <a:srgbClr val="CC0505"/>
          </a:solidFill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en-US" sz="4000">
                <a:solidFill>
                  <a:prstClr val="white"/>
                </a:solidFill>
                <a:latin typeface="Calibri"/>
              </a:rPr>
              <a:t>15</a:t>
            </a:r>
          </a:p>
        </p:txBody>
      </p:sp>
      <p:pic>
        <p:nvPicPr>
          <p:cNvPr id="69" name="Picture 68">
            <a:extLst>
              <a:ext uri="{FF2B5EF4-FFF2-40B4-BE49-F238E27FC236}">
                <a16:creationId xmlns:a16="http://schemas.microsoft.com/office/drawing/2014/main" id="{250BE692-2681-4F54-A45C-BAF6E81CA4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667000" y="344861"/>
            <a:ext cx="6573733" cy="3904051"/>
          </a:xfrm>
          <a:prstGeom prst="rect">
            <a:avLst/>
          </a:prstGeom>
          <a:ln w="19050">
            <a:solidFill>
              <a:schemeClr val="tx1"/>
            </a:solidFill>
            <a:prstDash val="lgDashDot"/>
          </a:ln>
        </p:spPr>
      </p:pic>
      <p:sp>
        <p:nvSpPr>
          <p:cNvPr id="68" name="TextBox 67">
            <a:extLst>
              <a:ext uri="{FF2B5EF4-FFF2-40B4-BE49-F238E27FC236}">
                <a16:creationId xmlns:a16="http://schemas.microsoft.com/office/drawing/2014/main" id="{45CF91A9-1B75-49E6-91B9-ECFF1AE51B70}"/>
              </a:ext>
            </a:extLst>
          </p:cNvPr>
          <p:cNvSpPr txBox="1"/>
          <p:nvPr/>
        </p:nvSpPr>
        <p:spPr>
          <a:xfrm>
            <a:off x="3886201" y="4724401"/>
            <a:ext cx="4365169" cy="769441"/>
          </a:xfrm>
          <a:prstGeom prst="rect">
            <a:avLst/>
          </a:prstGeom>
          <a:solidFill>
            <a:srgbClr val="FBAF4F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 rtlCol="0">
            <a:spAutoFit/>
          </a:bodyPr>
          <a:lstStyle/>
          <a:p>
            <a:pPr algn="ctr" defTabSz="914400"/>
            <a:r>
              <a:rPr lang="en-US" sz="4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4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4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Web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ECA1F64C-8C0E-4B4D-878D-AD2BDA4D944C}"/>
              </a:ext>
            </a:extLst>
          </p:cNvPr>
          <p:cNvCxnSpPr>
            <a:cxnSpLocks/>
          </p:cNvCxnSpPr>
          <p:nvPr/>
        </p:nvCxnSpPr>
        <p:spPr>
          <a:xfrm flipH="1" flipV="1">
            <a:off x="4752109" y="3429000"/>
            <a:ext cx="926603" cy="1295403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844492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0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3000"/>
                            </p:stCondLst>
                            <p:childTnLst>
                              <p:par>
                                <p:cTn id="6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rrow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23296" y="1048866"/>
            <a:ext cx="653824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normalizeH="0" baseline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HƯỚNG DẪN VỀ</a:t>
            </a:r>
            <a:r>
              <a:rPr kumimoji="0" lang="en-US" sz="4400" b="1" i="0" u="none" strike="noStrike" kern="1200" normalizeH="0" noProof="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NHÀ</a:t>
            </a:r>
            <a:endParaRPr kumimoji="0" lang="en-US" sz="4400" b="1" i="0" u="none" strike="noStrike" kern="1200" normalizeH="0" baseline="0" noProof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12877" y="2598003"/>
            <a:ext cx="9975013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457200" defTabSz="914400">
              <a:buFontTx/>
              <a:buChar char="-"/>
            </a:pPr>
            <a:r>
              <a:rPr lang="vi-VN" sz="3400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Sử dụng máy tìm kiếm để tìm thông tin trên Internet </a:t>
            </a:r>
            <a:r>
              <a:rPr lang="en-US" sz="3400" dirty="0" err="1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400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sz="3400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400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400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en-US" sz="3400" dirty="0" err="1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3400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Lý, …)</a:t>
            </a:r>
          </a:p>
          <a:p>
            <a:pPr marL="457200" lvl="0" indent="-457200" defTabSz="914400">
              <a:buFontTx/>
              <a:buChar char="-"/>
            </a:pPr>
            <a:r>
              <a:rPr lang="en-US" sz="3400" dirty="0" err="1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3400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3400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dirty="0" err="1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nội</a:t>
            </a:r>
            <a:r>
              <a:rPr lang="en-US" sz="3400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</a:t>
            </a:r>
            <a:r>
              <a:rPr lang="en-US" sz="3400" b="1" i="1" dirty="0" err="1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400" b="1" i="1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5: </a:t>
            </a:r>
            <a:r>
              <a:rPr lang="en-US" sz="3400" b="1" i="1" dirty="0" err="1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3400" b="1" i="1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i="1" dirty="0" err="1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thiệu</a:t>
            </a:r>
            <a:r>
              <a:rPr lang="en-US" sz="3400" b="1" i="1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i="1" dirty="0" err="1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thư</a:t>
            </a:r>
            <a:r>
              <a:rPr lang="en-US" sz="3400" b="1" i="1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i="1" dirty="0" err="1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điện</a:t>
            </a:r>
            <a:r>
              <a:rPr lang="en-US" sz="3400" b="1" i="1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400" b="1" i="1" dirty="0" err="1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tử</a:t>
            </a:r>
            <a:r>
              <a:rPr lang="en-US" sz="3400" dirty="0">
                <a:solidFill>
                  <a:srgbClr val="5B9BD5">
                    <a:lumMod val="5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400" dirty="0">
              <a:solidFill>
                <a:srgbClr val="5B9BD5">
                  <a:lumMod val="50000"/>
                </a:srgb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2964473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Giai cuu dai duong 2\Picture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ADMIN\Desktop\Giai cuu dai duong 2\700_FO65125975_f041b01242bb3572e28f8de75888685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22000" y1="12801" x2="30000" y2="36549"/>
                        <a14:foregroundMark x1="3714" y1="26902" x2="8286" y2="40631"/>
                        <a14:foregroundMark x1="17921" y1="15625" x2="31900" y2="17857"/>
                        <a14:foregroundMark x1="17921" y1="12054" x2="20789" y2="2589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1" y="4726618"/>
            <a:ext cx="1546503" cy="1242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ADMIN\Desktop\Giai cuu dai duong 2\700_FO63651544_20d8d8a83358c7cd2f7a9ac1d485230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>
                        <a14:foregroundMark x1="29714" y1="9076" x2="26714" y2="21656"/>
                        <a14:foregroundMark x1="19000" y1="9873" x2="34143" y2="168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23641" flipH="1">
            <a:off x="3346790" y="3868876"/>
            <a:ext cx="2808919" cy="2393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799" y="-2565400"/>
            <a:ext cx="7759700" cy="1188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5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6800" y="76200"/>
            <a:ext cx="8026400" cy="2743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3025426" y="686715"/>
            <a:ext cx="6705599" cy="1241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733" b="0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Website nào sau đây có chức năng chính là tìm kiếm thông tin?</a:t>
            </a:r>
            <a:endParaRPr kumimoji="0" lang="en-US" sz="3733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133235" y="3006875"/>
            <a:ext cx="2883131" cy="1336524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A. https://baomoi.com</a:t>
            </a:r>
            <a:endParaRPr kumimoji="0" lang="en-US" sz="2133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3044945" y="3006875"/>
            <a:ext cx="3136072" cy="1336524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B. https://mp3.zing.vn</a:t>
            </a:r>
            <a:endParaRPr kumimoji="0" lang="en-US" sz="2133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6203443" y="3022599"/>
            <a:ext cx="3073791" cy="1336524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C. https://bongdaso.net</a:t>
            </a:r>
            <a:endParaRPr kumimoji="0" lang="en-US" sz="2133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9277235" y="3006875"/>
            <a:ext cx="2883131" cy="1336524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0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D. https://google.com</a:t>
            </a:r>
            <a:endParaRPr kumimoji="0" lang="en-US" sz="2133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2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76658" y="5054601"/>
            <a:ext cx="1815343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3208000" y="3858381"/>
            <a:ext cx="812800" cy="812800"/>
          </a:xfrm>
          <a:prstGeom prst="rect">
            <a:avLst/>
          </a:prstGeom>
        </p:spPr>
      </p:pic>
      <p:pic>
        <p:nvPicPr>
          <p:cNvPr id="47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16" y="736723"/>
            <a:ext cx="1048584" cy="11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8" name="times up"/>
          <p:cNvGrpSpPr/>
          <p:nvPr/>
        </p:nvGrpSpPr>
        <p:grpSpPr>
          <a:xfrm>
            <a:off x="784059" y="177800"/>
            <a:ext cx="1009445" cy="500085"/>
            <a:chOff x="2989747" y="438150"/>
            <a:chExt cx="1572029" cy="683752"/>
          </a:xfrm>
        </p:grpSpPr>
        <p:sp>
          <p:nvSpPr>
            <p:cNvPr id="49" name="Rounded Rectangle 48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37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50" name="Rounded Rectangle 49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67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Bắt</a:t>
              </a:r>
              <a:r>
                <a:rPr kumimoji="0" lang="en-GB" sz="14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GB" sz="1467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đầu</a:t>
              </a:r>
              <a:r>
                <a:rPr kumimoji="0" lang="en-GB" sz="14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!</a:t>
              </a:r>
            </a:p>
          </p:txBody>
        </p:sp>
      </p:grpSp>
      <p:pic>
        <p:nvPicPr>
          <p:cNvPr id="51" name="Picture 3" descr="C:\Users\ADMIN\Desktop\Picture2.pn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310" y="960639"/>
            <a:ext cx="851973" cy="85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2" name="Group 51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244330" y="945133"/>
            <a:ext cx="120325" cy="101771"/>
            <a:chOff x="2455863" y="2411803"/>
            <a:chExt cx="566738" cy="566738"/>
          </a:xfrm>
        </p:grpSpPr>
        <p:sp>
          <p:nvSpPr>
            <p:cNvPr id="53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246124" y="1681532"/>
            <a:ext cx="120325" cy="101771"/>
            <a:chOff x="2455863" y="2411803"/>
            <a:chExt cx="566738" cy="566738"/>
          </a:xfrm>
        </p:grpSpPr>
        <p:sp>
          <p:nvSpPr>
            <p:cNvPr id="5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2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642171" y="1335825"/>
            <a:ext cx="120325" cy="101771"/>
            <a:chOff x="2455863" y="2411803"/>
            <a:chExt cx="566738" cy="566738"/>
          </a:xfrm>
        </p:grpSpPr>
        <p:sp>
          <p:nvSpPr>
            <p:cNvPr id="6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882526" y="1369076"/>
            <a:ext cx="120325" cy="101771"/>
            <a:chOff x="2455863" y="2411803"/>
            <a:chExt cx="566738" cy="566738"/>
          </a:xfrm>
        </p:grpSpPr>
        <p:sp>
          <p:nvSpPr>
            <p:cNvPr id="7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3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5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76" name="Oval 107"/>
          <p:cNvSpPr>
            <a:spLocks noChangeArrowheads="1"/>
          </p:cNvSpPr>
          <p:nvPr/>
        </p:nvSpPr>
        <p:spPr bwMode="auto">
          <a:xfrm>
            <a:off x="1259312" y="1331988"/>
            <a:ext cx="90392" cy="76587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7" name="Explosion 2 76"/>
          <p:cNvSpPr/>
          <p:nvPr/>
        </p:nvSpPr>
        <p:spPr>
          <a:xfrm>
            <a:off x="18495" y="4911876"/>
            <a:ext cx="3149600" cy="207404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HẾT GIỜ</a:t>
            </a:r>
          </a:p>
        </p:txBody>
      </p:sp>
    </p:spTree>
    <p:extLst>
      <p:ext uri="{BB962C8B-B14F-4D97-AF65-F5344CB8AC3E}">
        <p14:creationId xmlns:p14="http://schemas.microsoft.com/office/powerpoint/2010/main" val="210925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9" dur="4744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0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4.93827E-7 L -0.13403 0.02438 " pathEditMode="relative" rAng="0" ptsTypes="AA">
                                      <p:cBhvr>
                                        <p:cTn id="66" dur="3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01" y="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6" fill="hold">
                      <p:stCondLst>
                        <p:cond delay="0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1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5000"/>
                            </p:stCondLst>
                            <p:childTnLst>
                              <p:par>
                                <p:cTn id="9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5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77" grpId="0" animBg="1"/>
      <p:bldP spid="7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Giai cuu dai duong 2\underwater-vector-backgroun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51840"/>
            <a:ext cx="12192000" cy="8143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ADMIN\Desktop\Giai cuu dai duong 2\3b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2222" l="0" r="100000">
                        <a14:backgroundMark x1="17714" y1="32963" x2="18714" y2="71389"/>
                        <a14:backgroundMark x1="91000" y1="21296" x2="87000" y2="80463"/>
                        <a14:backgroundMark x1="9714" y1="8333" x2="2714" y2="77870"/>
                        <a14:backgroundMark x1="29714" y1="34352" x2="22714" y2="81759"/>
                        <a14:backgroundMark x1="6714" y1="84352" x2="44857" y2="70093"/>
                        <a14:backgroundMark x1="14714" y1="3704" x2="31714" y2="8333"/>
                        <a14:backgroundMark x1="87000" y1="5648" x2="98000" y2="1805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0285" y="4070123"/>
            <a:ext cx="1691716" cy="2610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Rounded Rectangle 27"/>
          <p:cNvSpPr/>
          <p:nvPr/>
        </p:nvSpPr>
        <p:spPr>
          <a:xfrm>
            <a:off x="79373" y="3946085"/>
            <a:ext cx="2962656" cy="1006915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A. 1-2-3-4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32" name="Picture 3" descr="C:\Users\ADMIN\Desktop\Giai cuu dai duong 2\3c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98333">
                        <a14:foregroundMark x1="62593" y1="12023" x2="73148" y2="84946"/>
                        <a14:foregroundMark x1="49815" y1="18084" x2="43519" y2="28152"/>
                        <a14:foregroundMark x1="41481" y1="16422" x2="49815" y2="26491"/>
                        <a14:foregroundMark x1="63519" y1="12023" x2="76296" y2="2150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946400" y="4343400"/>
            <a:ext cx="960059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4" descr="C:\Users\ADMIN\Desktop\Giai cuu dai duong 2\3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>
                        <a14:foregroundMark x1="38702" y1="20433" x2="43750" y2="2427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61" y="3688293"/>
            <a:ext cx="2585508" cy="258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6" descr="C:\Users\ADMIN\Desktop\Giai cuu dai duong 2\Luoi.pn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876800" y="-2870200"/>
            <a:ext cx="8534400" cy="1076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5" descr="C:\Users\ADMIN\Desktop\Giai cuu dai duong 2\3a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foregroundMark x1="29510" y1="11426" x2="31189" y2="1806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458" y="4737760"/>
            <a:ext cx="1498177" cy="2145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Rounded Rectangle 37"/>
          <p:cNvSpPr/>
          <p:nvPr/>
        </p:nvSpPr>
        <p:spPr>
          <a:xfrm>
            <a:off x="9113415" y="3946085"/>
            <a:ext cx="2962656" cy="1006915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D. 2-1-3-4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6096000" y="3946085"/>
            <a:ext cx="2962656" cy="1006915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2-1-4-3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0" name="Picture 11" descr="C:\Users\ADMIN\Desktop\Giai cuu dai duong 2\seashell-border-382756.jpg"/>
          <p:cNvPicPr>
            <a:picLocks noChangeAspect="1" noChangeArrowheads="1"/>
          </p:cNvPicPr>
          <p:nvPr/>
        </p:nvPicPr>
        <p:blipFill>
          <a:blip r:embed="rId14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7745" y="-274780"/>
            <a:ext cx="9696255" cy="40730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1" name="TextBox 40"/>
          <p:cNvSpPr txBox="1"/>
          <p:nvPr/>
        </p:nvSpPr>
        <p:spPr>
          <a:xfrm>
            <a:off x="2173506" y="-1714"/>
            <a:ext cx="959115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8064A2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Các bước tìm kiếm thông tin bằng máy tìm kiếm</a:t>
            </a: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8064A2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</a:t>
            </a:r>
            <a:endParaRPr kumimoji="0" lang="vi-VN" sz="3200" b="1" i="0" u="none" strike="noStrike" kern="1200" cap="none" spc="0" normalizeH="0" baseline="0" noProof="0">
              <a:ln>
                <a:noFill/>
              </a:ln>
              <a:solidFill>
                <a:srgbClr val="8064A2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8064A2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8064A2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  <a:r>
              <a:rPr kumimoji="0" lang="vi-VN" sz="3200" b="0" i="0" u="none" strike="noStrike" kern="1200" cap="none" spc="0" normalizeH="0" baseline="0" noProof="0">
                <a:ln>
                  <a:noFill/>
                </a:ln>
                <a:solidFill>
                  <a:srgbClr val="8064A2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Tại ô tìm kiếm gõ từ khóa tìm kiếm (sử dụng cặp dấu “  ” để thu hẹp phạm vi tìm kiếm)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8064A2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  <a:r>
              <a:rPr kumimoji="0" lang="vi-VN" sz="3200" b="0" i="0" u="none" strike="noStrike" kern="1200" cap="none" spc="0" normalizeH="0" baseline="0" noProof="0">
                <a:ln>
                  <a:noFill/>
                </a:ln>
                <a:solidFill>
                  <a:srgbClr val="8064A2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endParaRPr kumimoji="0" lang="en-US" sz="3200" b="0" i="0" u="none" strike="noStrike" kern="1200" cap="none" spc="0" normalizeH="0" baseline="0" noProof="0">
              <a:ln>
                <a:noFill/>
              </a:ln>
              <a:solidFill>
                <a:srgbClr val="8064A2">
                  <a:lumMod val="50000"/>
                </a:srgb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8064A2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8064A2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  <a:r>
              <a:rPr kumimoji="0" lang="vi-VN" sz="3200" b="0" i="0" u="none" strike="noStrike" kern="1200" cap="none" spc="0" normalizeH="0" baseline="0" noProof="0">
                <a:ln>
                  <a:noFill/>
                </a:ln>
                <a:solidFill>
                  <a:srgbClr val="8064A2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Mở trình duyệt web và chọn máy tìm kiếm (https://google.com)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8064A2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  <a:endParaRPr kumimoji="0" lang="vi-VN" sz="3200" b="0" i="0" u="none" strike="noStrike" kern="1200" cap="none" spc="0" normalizeH="0" baseline="0" noProof="0">
              <a:ln>
                <a:noFill/>
              </a:ln>
              <a:solidFill>
                <a:srgbClr val="8064A2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8064A2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8064A2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  <a:r>
              <a:rPr kumimoji="0" lang="vi-VN" sz="3200" b="0" i="0" u="none" strike="noStrike" kern="1200" cap="none" spc="0" normalizeH="0" baseline="0" noProof="0">
                <a:ln>
                  <a:noFill/>
                </a:ln>
                <a:solidFill>
                  <a:srgbClr val="8064A2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Lựa chọn kết quả tìm kiếm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8064A2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</a:t>
            </a: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8064A2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8064A2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  <a:r>
              <a:rPr kumimoji="0" lang="vi-VN" sz="3200" b="0" i="0" u="none" strike="noStrike" kern="1200" cap="none" spc="0" normalizeH="0" baseline="0" noProof="0">
                <a:ln>
                  <a:noFill/>
                </a:ln>
                <a:solidFill>
                  <a:srgbClr val="8064A2">
                    <a:lumMod val="50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Nhấn Enter</a:t>
            </a: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8064A2">
                    <a:lumMod val="50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  <a:endParaRPr kumimoji="0" lang="vi-VN" sz="3200" b="0" i="0" u="none" strike="noStrike" kern="1200" cap="none" spc="0" normalizeH="0" baseline="0" noProof="0">
              <a:ln>
                <a:noFill/>
              </a:ln>
              <a:solidFill>
                <a:srgbClr val="8064A2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vi-VN" sz="3200" b="0" i="0" u="none" strike="noStrike" kern="1200" cap="none" spc="0" normalizeH="0" baseline="0" noProof="0">
              <a:ln>
                <a:noFill/>
              </a:ln>
              <a:solidFill>
                <a:srgbClr val="8064A2">
                  <a:lumMod val="50000"/>
                </a:srgbClr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42" name="Picture 2" descr="C:\Users\ADMIN\Desktop\Phan Thi Do Uyen\Giai cuu dai duong\Picture2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4801" y="5359401"/>
            <a:ext cx="1815343" cy="179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j0214098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7"/>
          <a:stretch>
            <a:fillRect/>
          </a:stretch>
        </p:blipFill>
        <p:spPr>
          <a:xfrm>
            <a:off x="13208000" y="3858381"/>
            <a:ext cx="812800" cy="812800"/>
          </a:xfrm>
          <a:prstGeom prst="rect">
            <a:avLst/>
          </a:prstGeom>
        </p:spPr>
      </p:pic>
      <p:pic>
        <p:nvPicPr>
          <p:cNvPr id="16" name="Picture 2" descr="C:\Users\ADMIN\Desktop\Doremon cau ca ( trac nghiem )\Picture1 (2)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216" y="736723"/>
            <a:ext cx="1048584" cy="116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times up"/>
          <p:cNvGrpSpPr/>
          <p:nvPr/>
        </p:nvGrpSpPr>
        <p:grpSpPr>
          <a:xfrm>
            <a:off x="784059" y="177800"/>
            <a:ext cx="1009445" cy="500085"/>
            <a:chOff x="2989747" y="438150"/>
            <a:chExt cx="1572029" cy="683752"/>
          </a:xfrm>
        </p:grpSpPr>
        <p:sp>
          <p:nvSpPr>
            <p:cNvPr id="18" name="Rounded Rectangle 17"/>
            <p:cNvSpPr/>
            <p:nvPr/>
          </p:nvSpPr>
          <p:spPr>
            <a:xfrm>
              <a:off x="2989747" y="540553"/>
              <a:ext cx="1572029" cy="581349"/>
            </a:xfrm>
            <a:prstGeom prst="round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37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2989747" y="438150"/>
              <a:ext cx="1572029" cy="581349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67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Bắt</a:t>
              </a:r>
              <a:r>
                <a:rPr kumimoji="0" lang="en-GB" sz="14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en-GB" sz="1467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đầu</a:t>
              </a:r>
              <a:r>
                <a:rPr kumimoji="0" lang="en-GB" sz="1467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!</a:t>
              </a:r>
            </a:p>
          </p:txBody>
        </p:sp>
      </p:grpSp>
      <p:pic>
        <p:nvPicPr>
          <p:cNvPr id="20" name="Picture 3" descr="C:\Users\ADMIN\Desktop\Picture2.png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310" y="960639"/>
            <a:ext cx="851973" cy="85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Group 20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244330" y="945133"/>
            <a:ext cx="120325" cy="101771"/>
            <a:chOff x="2455863" y="2411803"/>
            <a:chExt cx="566738" cy="566738"/>
          </a:xfrm>
        </p:grpSpPr>
        <p:sp>
          <p:nvSpPr>
            <p:cNvPr id="22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246124" y="1681532"/>
            <a:ext cx="120325" cy="101771"/>
            <a:chOff x="2455863" y="2411803"/>
            <a:chExt cx="566738" cy="566738"/>
          </a:xfrm>
        </p:grpSpPr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3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1642171" y="1335825"/>
            <a:ext cx="120325" cy="101771"/>
            <a:chOff x="2455863" y="2411803"/>
            <a:chExt cx="566738" cy="566738"/>
          </a:xfrm>
        </p:grpSpPr>
        <p:sp>
          <p:nvSpPr>
            <p:cNvPr id="45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6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7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8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50" name="Group 49">
            <a:extLst>
              <a:ext uri="{FF2B5EF4-FFF2-40B4-BE49-F238E27FC236}">
                <a16:creationId xmlns:a16="http://schemas.microsoft.com/office/drawing/2014/main" id="{A3772A17-BB74-4A75-BA55-D622FE4D0639}"/>
              </a:ext>
            </a:extLst>
          </p:cNvPr>
          <p:cNvGrpSpPr/>
          <p:nvPr/>
        </p:nvGrpSpPr>
        <p:grpSpPr>
          <a:xfrm>
            <a:off x="882526" y="1369076"/>
            <a:ext cx="120325" cy="101771"/>
            <a:chOff x="2455863" y="2411803"/>
            <a:chExt cx="566738" cy="566738"/>
          </a:xfrm>
        </p:grpSpPr>
        <p:sp>
          <p:nvSpPr>
            <p:cNvPr id="51" name="Oval 32"/>
            <p:cNvSpPr>
              <a:spLocks noChangeArrowheads="1"/>
            </p:cNvSpPr>
            <p:nvPr/>
          </p:nvSpPr>
          <p:spPr bwMode="auto">
            <a:xfrm>
              <a:off x="2455863" y="2411803"/>
              <a:ext cx="566738" cy="566738"/>
            </a:xfrm>
            <a:prstGeom prst="ellipse">
              <a:avLst/>
            </a:prstGeom>
            <a:solidFill>
              <a:srgbClr val="F2A0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Oval 33"/>
            <p:cNvSpPr>
              <a:spLocks noChangeArrowheads="1"/>
            </p:cNvSpPr>
            <p:nvPr/>
          </p:nvSpPr>
          <p:spPr bwMode="auto">
            <a:xfrm>
              <a:off x="2511425" y="2465778"/>
              <a:ext cx="455613" cy="457200"/>
            </a:xfrm>
            <a:prstGeom prst="ellipse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Freeform 34"/>
            <p:cNvSpPr>
              <a:spLocks noEditPoints="1"/>
            </p:cNvSpPr>
            <p:nvPr/>
          </p:nvSpPr>
          <p:spPr bwMode="auto">
            <a:xfrm>
              <a:off x="2511425" y="2621353"/>
              <a:ext cx="9525" cy="111125"/>
            </a:xfrm>
            <a:custGeom>
              <a:avLst/>
              <a:gdLst>
                <a:gd name="T0" fmla="*/ 0 w 4"/>
                <a:gd name="T1" fmla="*/ 43 h 45"/>
                <a:gd name="T2" fmla="*/ 0 w 4"/>
                <a:gd name="T3" fmla="*/ 42 h 45"/>
                <a:gd name="T4" fmla="*/ 0 w 4"/>
                <a:gd name="T5" fmla="*/ 41 h 45"/>
                <a:gd name="T6" fmla="*/ 0 w 4"/>
                <a:gd name="T7" fmla="*/ 40 h 45"/>
                <a:gd name="T8" fmla="*/ 0 w 4"/>
                <a:gd name="T9" fmla="*/ 40 h 45"/>
                <a:gd name="T10" fmla="*/ 0 w 4"/>
                <a:gd name="T11" fmla="*/ 39 h 45"/>
                <a:gd name="T12" fmla="*/ 0 w 4"/>
                <a:gd name="T13" fmla="*/ 38 h 45"/>
                <a:gd name="T14" fmla="*/ 0 w 4"/>
                <a:gd name="T15" fmla="*/ 38 h 45"/>
                <a:gd name="T16" fmla="*/ 0 w 4"/>
                <a:gd name="T17" fmla="*/ 37 h 45"/>
                <a:gd name="T18" fmla="*/ 0 w 4"/>
                <a:gd name="T19" fmla="*/ 36 h 45"/>
                <a:gd name="T20" fmla="*/ 0 w 4"/>
                <a:gd name="T21" fmla="*/ 36 h 45"/>
                <a:gd name="T22" fmla="*/ 0 w 4"/>
                <a:gd name="T23" fmla="*/ 35 h 45"/>
                <a:gd name="T24" fmla="*/ 0 w 4"/>
                <a:gd name="T25" fmla="*/ 34 h 45"/>
                <a:gd name="T26" fmla="*/ 0 w 4"/>
                <a:gd name="T27" fmla="*/ 34 h 45"/>
                <a:gd name="T28" fmla="*/ 0 w 4"/>
                <a:gd name="T29" fmla="*/ 33 h 45"/>
                <a:gd name="T30" fmla="*/ 0 w 4"/>
                <a:gd name="T31" fmla="*/ 32 h 45"/>
                <a:gd name="T32" fmla="*/ 0 w 4"/>
                <a:gd name="T33" fmla="*/ 31 h 45"/>
                <a:gd name="T34" fmla="*/ 0 w 4"/>
                <a:gd name="T35" fmla="*/ 31 h 45"/>
                <a:gd name="T36" fmla="*/ 0 w 4"/>
                <a:gd name="T37" fmla="*/ 30 h 45"/>
                <a:gd name="T38" fmla="*/ 0 w 4"/>
                <a:gd name="T39" fmla="*/ 29 h 45"/>
                <a:gd name="T40" fmla="*/ 0 w 4"/>
                <a:gd name="T41" fmla="*/ 29 h 45"/>
                <a:gd name="T42" fmla="*/ 0 w 4"/>
                <a:gd name="T43" fmla="*/ 28 h 45"/>
                <a:gd name="T44" fmla="*/ 0 w 4"/>
                <a:gd name="T45" fmla="*/ 27 h 45"/>
                <a:gd name="T46" fmla="*/ 0 w 4"/>
                <a:gd name="T47" fmla="*/ 26 h 45"/>
                <a:gd name="T48" fmla="*/ 0 w 4"/>
                <a:gd name="T49" fmla="*/ 26 h 45"/>
                <a:gd name="T50" fmla="*/ 0 w 4"/>
                <a:gd name="T51" fmla="*/ 25 h 45"/>
                <a:gd name="T52" fmla="*/ 0 w 4"/>
                <a:gd name="T53" fmla="*/ 24 h 45"/>
                <a:gd name="T54" fmla="*/ 0 w 4"/>
                <a:gd name="T55" fmla="*/ 23 h 45"/>
                <a:gd name="T56" fmla="*/ 0 w 4"/>
                <a:gd name="T57" fmla="*/ 22 h 45"/>
                <a:gd name="T58" fmla="*/ 0 w 4"/>
                <a:gd name="T59" fmla="*/ 22 h 45"/>
                <a:gd name="T60" fmla="*/ 0 w 4"/>
                <a:gd name="T61" fmla="*/ 21 h 45"/>
                <a:gd name="T62" fmla="*/ 0 w 4"/>
                <a:gd name="T63" fmla="*/ 20 h 45"/>
                <a:gd name="T64" fmla="*/ 0 w 4"/>
                <a:gd name="T65" fmla="*/ 19 h 45"/>
                <a:gd name="T66" fmla="*/ 0 w 4"/>
                <a:gd name="T67" fmla="*/ 18 h 45"/>
                <a:gd name="T68" fmla="*/ 0 w 4"/>
                <a:gd name="T69" fmla="*/ 18 h 45"/>
                <a:gd name="T70" fmla="*/ 0 w 4"/>
                <a:gd name="T71" fmla="*/ 17 h 45"/>
                <a:gd name="T72" fmla="*/ 1 w 4"/>
                <a:gd name="T73" fmla="*/ 16 h 45"/>
                <a:gd name="T74" fmla="*/ 1 w 4"/>
                <a:gd name="T75" fmla="*/ 15 h 45"/>
                <a:gd name="T76" fmla="*/ 1 w 4"/>
                <a:gd name="T77" fmla="*/ 15 h 45"/>
                <a:gd name="T78" fmla="*/ 1 w 4"/>
                <a:gd name="T79" fmla="*/ 13 h 45"/>
                <a:gd name="T80" fmla="*/ 1 w 4"/>
                <a:gd name="T81" fmla="*/ 12 h 45"/>
                <a:gd name="T82" fmla="*/ 1 w 4"/>
                <a:gd name="T83" fmla="*/ 12 h 45"/>
                <a:gd name="T84" fmla="*/ 1 w 4"/>
                <a:gd name="T85" fmla="*/ 11 h 45"/>
                <a:gd name="T86" fmla="*/ 2 w 4"/>
                <a:gd name="T87" fmla="*/ 10 h 45"/>
                <a:gd name="T88" fmla="*/ 2 w 4"/>
                <a:gd name="T89" fmla="*/ 10 h 45"/>
                <a:gd name="T90" fmla="*/ 2 w 4"/>
                <a:gd name="T91" fmla="*/ 9 h 45"/>
                <a:gd name="T92" fmla="*/ 2 w 4"/>
                <a:gd name="T93" fmla="*/ 8 h 45"/>
                <a:gd name="T94" fmla="*/ 2 w 4"/>
                <a:gd name="T95" fmla="*/ 8 h 45"/>
                <a:gd name="T96" fmla="*/ 2 w 4"/>
                <a:gd name="T97" fmla="*/ 7 h 45"/>
                <a:gd name="T98" fmla="*/ 3 w 4"/>
                <a:gd name="T99" fmla="*/ 6 h 45"/>
                <a:gd name="T100" fmla="*/ 3 w 4"/>
                <a:gd name="T101" fmla="*/ 6 h 45"/>
                <a:gd name="T102" fmla="*/ 3 w 4"/>
                <a:gd name="T103" fmla="*/ 5 h 45"/>
                <a:gd name="T104" fmla="*/ 3 w 4"/>
                <a:gd name="T105" fmla="*/ 4 h 45"/>
                <a:gd name="T106" fmla="*/ 3 w 4"/>
                <a:gd name="T107" fmla="*/ 4 h 45"/>
                <a:gd name="T108" fmla="*/ 3 w 4"/>
                <a:gd name="T109" fmla="*/ 3 h 45"/>
                <a:gd name="T110" fmla="*/ 4 w 4"/>
                <a:gd name="T111" fmla="*/ 2 h 45"/>
                <a:gd name="T112" fmla="*/ 4 w 4"/>
                <a:gd name="T113" fmla="*/ 1 h 45"/>
                <a:gd name="T114" fmla="*/ 4 w 4"/>
                <a:gd name="T115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" h="45">
                  <a:moveTo>
                    <a:pt x="1" y="45"/>
                  </a:moveTo>
                  <a:cubicBezTo>
                    <a:pt x="1" y="45"/>
                    <a:pt x="1" y="45"/>
                    <a:pt x="1" y="45"/>
                  </a:cubicBezTo>
                  <a:cubicBezTo>
                    <a:pt x="1" y="45"/>
                    <a:pt x="1" y="45"/>
                    <a:pt x="1" y="45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3"/>
                  </a:moveTo>
                  <a:cubicBezTo>
                    <a:pt x="0" y="43"/>
                    <a:pt x="0" y="43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2"/>
                  </a:move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0" y="42"/>
                    <a:pt x="0" y="42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4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0" y="40"/>
                    <a:pt x="0" y="40"/>
                    <a:pt x="0" y="40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9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moveTo>
                    <a:pt x="0" y="38"/>
                  </a:moveTo>
                  <a:cubicBezTo>
                    <a:pt x="0" y="38"/>
                    <a:pt x="0" y="39"/>
                    <a:pt x="0" y="39"/>
                  </a:cubicBezTo>
                  <a:cubicBezTo>
                    <a:pt x="0" y="39"/>
                    <a:pt x="0" y="39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8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moveTo>
                    <a:pt x="0" y="37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7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7"/>
                    <a:pt x="0" y="37"/>
                    <a:pt x="0" y="37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moveTo>
                    <a:pt x="0" y="35"/>
                  </a:moveTo>
                  <a:cubicBezTo>
                    <a:pt x="0" y="35"/>
                    <a:pt x="0" y="36"/>
                    <a:pt x="0" y="36"/>
                  </a:cubicBezTo>
                  <a:cubicBezTo>
                    <a:pt x="0" y="36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5"/>
                  </a:move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4"/>
                  </a:move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4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3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moveTo>
                    <a:pt x="0" y="32"/>
                  </a:moveTo>
                  <a:cubicBezTo>
                    <a:pt x="0" y="32"/>
                    <a:pt x="0" y="33"/>
                    <a:pt x="0" y="33"/>
                  </a:cubicBezTo>
                  <a:cubicBezTo>
                    <a:pt x="0" y="33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2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1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1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3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moveTo>
                    <a:pt x="0" y="29"/>
                  </a:moveTo>
                  <a:cubicBezTo>
                    <a:pt x="0" y="29"/>
                    <a:pt x="0" y="30"/>
                    <a:pt x="0" y="30"/>
                  </a:cubicBezTo>
                  <a:cubicBezTo>
                    <a:pt x="0" y="30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0" y="28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7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moveTo>
                    <a:pt x="0" y="26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0" y="27"/>
                    <a:pt x="0" y="27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6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5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5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4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3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2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moveTo>
                    <a:pt x="0" y="21"/>
                  </a:moveTo>
                  <a:cubicBezTo>
                    <a:pt x="0" y="21"/>
                    <a:pt x="0" y="22"/>
                    <a:pt x="0" y="22"/>
                  </a:cubicBezTo>
                  <a:cubicBezTo>
                    <a:pt x="0" y="22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1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moveTo>
                    <a:pt x="0" y="2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0" y="21"/>
                    <a:pt x="0" y="20"/>
                  </a:cubicBezTo>
                  <a:moveTo>
                    <a:pt x="0" y="2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moveTo>
                    <a:pt x="0" y="19"/>
                  </a:moveTo>
                  <a:cubicBezTo>
                    <a:pt x="0" y="19"/>
                    <a:pt x="0" y="20"/>
                    <a:pt x="0" y="20"/>
                  </a:cubicBezTo>
                  <a:cubicBezTo>
                    <a:pt x="0" y="20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9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moveTo>
                    <a:pt x="0" y="18"/>
                  </a:moveTo>
                  <a:cubicBezTo>
                    <a:pt x="0" y="18"/>
                    <a:pt x="0" y="19"/>
                    <a:pt x="0" y="19"/>
                  </a:cubicBezTo>
                  <a:cubicBezTo>
                    <a:pt x="0" y="19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8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8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0" y="17"/>
                  </a:move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moveTo>
                    <a:pt x="1" y="16"/>
                  </a:moveTo>
                  <a:cubicBezTo>
                    <a:pt x="1" y="16"/>
                    <a:pt x="0" y="16"/>
                    <a:pt x="0" y="17"/>
                  </a:cubicBezTo>
                  <a:cubicBezTo>
                    <a:pt x="0" y="16"/>
                    <a:pt x="1" y="16"/>
                    <a:pt x="1" y="16"/>
                  </a:cubicBezTo>
                  <a:moveTo>
                    <a:pt x="1" y="16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moveTo>
                    <a:pt x="1" y="15"/>
                  </a:moveTo>
                  <a:cubicBezTo>
                    <a:pt x="1" y="16"/>
                    <a:pt x="1" y="16"/>
                    <a:pt x="1" y="16"/>
                  </a:cubicBezTo>
                  <a:cubicBezTo>
                    <a:pt x="1" y="16"/>
                    <a:pt x="1" y="16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moveTo>
                    <a:pt x="1" y="14"/>
                  </a:moveTo>
                  <a:cubicBezTo>
                    <a:pt x="1" y="14"/>
                    <a:pt x="1" y="15"/>
                    <a:pt x="1" y="15"/>
                  </a:cubicBezTo>
                  <a:cubicBezTo>
                    <a:pt x="1" y="15"/>
                    <a:pt x="1" y="14"/>
                    <a:pt x="1" y="14"/>
                  </a:cubicBezTo>
                  <a:moveTo>
                    <a:pt x="1" y="14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moveTo>
                    <a:pt x="1" y="13"/>
                  </a:move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3"/>
                  </a:cubicBezTo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moveTo>
                    <a:pt x="1" y="12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1" y="11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1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moveTo>
                    <a:pt x="2" y="11"/>
                  </a:move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moveTo>
                    <a:pt x="2" y="10"/>
                  </a:moveTo>
                  <a:cubicBezTo>
                    <a:pt x="2" y="10"/>
                    <a:pt x="2" y="11"/>
                    <a:pt x="2" y="11"/>
                  </a:cubicBezTo>
                  <a:cubicBezTo>
                    <a:pt x="2" y="11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10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8"/>
                  </a:moveTo>
                  <a:cubicBezTo>
                    <a:pt x="2" y="8"/>
                    <a:pt x="2" y="9"/>
                    <a:pt x="2" y="9"/>
                  </a:cubicBezTo>
                  <a:cubicBezTo>
                    <a:pt x="2" y="9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8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6"/>
                    <a:pt x="2" y="7"/>
                    <a:pt x="2" y="7"/>
                  </a:cubicBezTo>
                  <a:cubicBezTo>
                    <a:pt x="2" y="7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3" y="4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3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3"/>
                  </a:move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rgbClr val="E56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Freeform 35"/>
            <p:cNvSpPr>
              <a:spLocks/>
            </p:cNvSpPr>
            <p:nvPr/>
          </p:nvSpPr>
          <p:spPr bwMode="auto">
            <a:xfrm>
              <a:off x="2511425" y="2494353"/>
              <a:ext cx="190500" cy="425450"/>
            </a:xfrm>
            <a:custGeom>
              <a:avLst/>
              <a:gdLst>
                <a:gd name="T0" fmla="*/ 4 w 78"/>
                <a:gd name="T1" fmla="*/ 53 h 174"/>
                <a:gd name="T2" fmla="*/ 4 w 78"/>
                <a:gd name="T3" fmla="*/ 54 h 174"/>
                <a:gd name="T4" fmla="*/ 3 w 78"/>
                <a:gd name="T5" fmla="*/ 55 h 174"/>
                <a:gd name="T6" fmla="*/ 3 w 78"/>
                <a:gd name="T7" fmla="*/ 56 h 174"/>
                <a:gd name="T8" fmla="*/ 3 w 78"/>
                <a:gd name="T9" fmla="*/ 56 h 174"/>
                <a:gd name="T10" fmla="*/ 3 w 78"/>
                <a:gd name="T11" fmla="*/ 57 h 174"/>
                <a:gd name="T12" fmla="*/ 3 w 78"/>
                <a:gd name="T13" fmla="*/ 58 h 174"/>
                <a:gd name="T14" fmla="*/ 3 w 78"/>
                <a:gd name="T15" fmla="*/ 58 h 174"/>
                <a:gd name="T16" fmla="*/ 2 w 78"/>
                <a:gd name="T17" fmla="*/ 59 h 174"/>
                <a:gd name="T18" fmla="*/ 2 w 78"/>
                <a:gd name="T19" fmla="*/ 60 h 174"/>
                <a:gd name="T20" fmla="*/ 2 w 78"/>
                <a:gd name="T21" fmla="*/ 61 h 174"/>
                <a:gd name="T22" fmla="*/ 2 w 78"/>
                <a:gd name="T23" fmla="*/ 61 h 174"/>
                <a:gd name="T24" fmla="*/ 2 w 78"/>
                <a:gd name="T25" fmla="*/ 62 h 174"/>
                <a:gd name="T26" fmla="*/ 2 w 78"/>
                <a:gd name="T27" fmla="*/ 63 h 174"/>
                <a:gd name="T28" fmla="*/ 1 w 78"/>
                <a:gd name="T29" fmla="*/ 63 h 174"/>
                <a:gd name="T30" fmla="*/ 1 w 78"/>
                <a:gd name="T31" fmla="*/ 64 h 174"/>
                <a:gd name="T32" fmla="*/ 1 w 78"/>
                <a:gd name="T33" fmla="*/ 65 h 174"/>
                <a:gd name="T34" fmla="*/ 1 w 78"/>
                <a:gd name="T35" fmla="*/ 66 h 174"/>
                <a:gd name="T36" fmla="*/ 1 w 78"/>
                <a:gd name="T37" fmla="*/ 67 h 174"/>
                <a:gd name="T38" fmla="*/ 1 w 78"/>
                <a:gd name="T39" fmla="*/ 68 h 174"/>
                <a:gd name="T40" fmla="*/ 0 w 78"/>
                <a:gd name="T41" fmla="*/ 69 h 174"/>
                <a:gd name="T42" fmla="*/ 0 w 78"/>
                <a:gd name="T43" fmla="*/ 70 h 174"/>
                <a:gd name="T44" fmla="*/ 0 w 78"/>
                <a:gd name="T45" fmla="*/ 71 h 174"/>
                <a:gd name="T46" fmla="*/ 0 w 78"/>
                <a:gd name="T47" fmla="*/ 71 h 174"/>
                <a:gd name="T48" fmla="*/ 0 w 78"/>
                <a:gd name="T49" fmla="*/ 73 h 174"/>
                <a:gd name="T50" fmla="*/ 0 w 78"/>
                <a:gd name="T51" fmla="*/ 73 h 174"/>
                <a:gd name="T52" fmla="*/ 0 w 78"/>
                <a:gd name="T53" fmla="*/ 74 h 174"/>
                <a:gd name="T54" fmla="*/ 0 w 78"/>
                <a:gd name="T55" fmla="*/ 75 h 174"/>
                <a:gd name="T56" fmla="*/ 0 w 78"/>
                <a:gd name="T57" fmla="*/ 76 h 174"/>
                <a:gd name="T58" fmla="*/ 0 w 78"/>
                <a:gd name="T59" fmla="*/ 77 h 174"/>
                <a:gd name="T60" fmla="*/ 0 w 78"/>
                <a:gd name="T61" fmla="*/ 77 h 174"/>
                <a:gd name="T62" fmla="*/ 0 w 78"/>
                <a:gd name="T63" fmla="*/ 78 h 174"/>
                <a:gd name="T64" fmla="*/ 0 w 78"/>
                <a:gd name="T65" fmla="*/ 79 h 174"/>
                <a:gd name="T66" fmla="*/ 0 w 78"/>
                <a:gd name="T67" fmla="*/ 80 h 174"/>
                <a:gd name="T68" fmla="*/ 0 w 78"/>
                <a:gd name="T69" fmla="*/ 81 h 174"/>
                <a:gd name="T70" fmla="*/ 0 w 78"/>
                <a:gd name="T71" fmla="*/ 81 h 174"/>
                <a:gd name="T72" fmla="*/ 0 w 78"/>
                <a:gd name="T73" fmla="*/ 82 h 174"/>
                <a:gd name="T74" fmla="*/ 0 w 78"/>
                <a:gd name="T75" fmla="*/ 83 h 174"/>
                <a:gd name="T76" fmla="*/ 0 w 78"/>
                <a:gd name="T77" fmla="*/ 84 h 174"/>
                <a:gd name="T78" fmla="*/ 0 w 78"/>
                <a:gd name="T79" fmla="*/ 84 h 174"/>
                <a:gd name="T80" fmla="*/ 0 w 78"/>
                <a:gd name="T81" fmla="*/ 85 h 174"/>
                <a:gd name="T82" fmla="*/ 0 w 78"/>
                <a:gd name="T83" fmla="*/ 86 h 174"/>
                <a:gd name="T84" fmla="*/ 0 w 78"/>
                <a:gd name="T85" fmla="*/ 87 h 174"/>
                <a:gd name="T86" fmla="*/ 0 w 78"/>
                <a:gd name="T87" fmla="*/ 87 h 174"/>
                <a:gd name="T88" fmla="*/ 0 w 78"/>
                <a:gd name="T89" fmla="*/ 88 h 174"/>
                <a:gd name="T90" fmla="*/ 0 w 78"/>
                <a:gd name="T91" fmla="*/ 89 h 174"/>
                <a:gd name="T92" fmla="*/ 0 w 78"/>
                <a:gd name="T93" fmla="*/ 90 h 174"/>
                <a:gd name="T94" fmla="*/ 0 w 78"/>
                <a:gd name="T95" fmla="*/ 90 h 174"/>
                <a:gd name="T96" fmla="*/ 0 w 78"/>
                <a:gd name="T97" fmla="*/ 91 h 174"/>
                <a:gd name="T98" fmla="*/ 0 w 78"/>
                <a:gd name="T99" fmla="*/ 92 h 174"/>
                <a:gd name="T100" fmla="*/ 0 w 78"/>
                <a:gd name="T101" fmla="*/ 92 h 174"/>
                <a:gd name="T102" fmla="*/ 0 w 78"/>
                <a:gd name="T103" fmla="*/ 94 h 174"/>
                <a:gd name="T104" fmla="*/ 0 w 78"/>
                <a:gd name="T105" fmla="*/ 94 h 174"/>
                <a:gd name="T106" fmla="*/ 1 w 78"/>
                <a:gd name="T107" fmla="*/ 97 h 174"/>
                <a:gd name="T108" fmla="*/ 15 w 78"/>
                <a:gd name="T109" fmla="*/ 7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8" h="174">
                  <a:moveTo>
                    <a:pt x="48" y="0"/>
                  </a:moveTo>
                  <a:cubicBezTo>
                    <a:pt x="28" y="11"/>
                    <a:pt x="12" y="30"/>
                    <a:pt x="4" y="52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4" y="52"/>
                    <a:pt x="4" y="52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3"/>
                    <a:pt x="4" y="53"/>
                  </a:cubicBezTo>
                  <a:cubicBezTo>
                    <a:pt x="4" y="53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54"/>
                    <a:pt x="4" y="54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4" y="55"/>
                    <a:pt x="4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3" y="55"/>
                    <a:pt x="3" y="55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6"/>
                    <a:pt x="3" y="56"/>
                    <a:pt x="3" y="56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3" y="58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59"/>
                  </a:cubicBezTo>
                  <a:cubicBezTo>
                    <a:pt x="2" y="59"/>
                    <a:pt x="2" y="59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0"/>
                    <a:pt x="2" y="60"/>
                  </a:cubicBezTo>
                  <a:cubicBezTo>
                    <a:pt x="2" y="60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1"/>
                    <a:pt x="2" y="61"/>
                    <a:pt x="2" y="61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2" y="62"/>
                    <a:pt x="2" y="63"/>
                    <a:pt x="2" y="63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2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3"/>
                    <a:pt x="1" y="63"/>
                    <a:pt x="1" y="63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4"/>
                    <a:pt x="1" y="64"/>
                    <a:pt x="1" y="64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5"/>
                    <a:pt x="1" y="65"/>
                    <a:pt x="1" y="65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6"/>
                    <a:pt x="1" y="66"/>
                  </a:cubicBezTo>
                  <a:cubicBezTo>
                    <a:pt x="1" y="66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7"/>
                    <a:pt x="1" y="67"/>
                    <a:pt x="1" y="67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1" y="68"/>
                    <a:pt x="1" y="68"/>
                  </a:cubicBezTo>
                  <a:cubicBezTo>
                    <a:pt x="1" y="68"/>
                    <a:pt x="0" y="68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0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1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3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4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6"/>
                    <a:pt x="0" y="76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1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82"/>
                    <a:pt x="0" y="82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3"/>
                    <a:pt x="0" y="83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4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5"/>
                    <a:pt x="0" y="85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86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7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1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4"/>
                    <a:pt x="0" y="94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6"/>
                    <a:pt x="1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7" y="136"/>
                    <a:pt x="38" y="168"/>
                    <a:pt x="78" y="174"/>
                  </a:cubicBezTo>
                  <a:cubicBezTo>
                    <a:pt x="66" y="169"/>
                    <a:pt x="55" y="162"/>
                    <a:pt x="46" y="152"/>
                  </a:cubicBezTo>
                  <a:cubicBezTo>
                    <a:pt x="33" y="139"/>
                    <a:pt x="24" y="124"/>
                    <a:pt x="19" y="106"/>
                  </a:cubicBezTo>
                  <a:cubicBezTo>
                    <a:pt x="18" y="97"/>
                    <a:pt x="16" y="87"/>
                    <a:pt x="15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5" y="58"/>
                    <a:pt x="20" y="40"/>
                    <a:pt x="30" y="23"/>
                  </a:cubicBezTo>
                  <a:cubicBezTo>
                    <a:pt x="35" y="16"/>
                    <a:pt x="41" y="9"/>
                    <a:pt x="46" y="2"/>
                  </a:cubicBezTo>
                  <a:cubicBezTo>
                    <a:pt x="47" y="1"/>
                    <a:pt x="48" y="1"/>
                    <a:pt x="48" y="0"/>
                  </a:cubicBezTo>
                </a:path>
              </a:pathLst>
            </a:custGeom>
            <a:solidFill>
              <a:srgbClr val="FFB5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Rectangle 36"/>
            <p:cNvSpPr>
              <a:spLocks noChangeArrowheads="1"/>
            </p:cNvSpPr>
            <p:nvPr/>
          </p:nvSpPr>
          <p:spPr bwMode="auto">
            <a:xfrm>
              <a:off x="2605088" y="2592778"/>
              <a:ext cx="268288" cy="153988"/>
            </a:xfrm>
            <a:prstGeom prst="rect">
              <a:avLst/>
            </a:prstGeom>
            <a:solidFill>
              <a:srgbClr val="FFD5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56" name="Oval 107"/>
          <p:cNvSpPr>
            <a:spLocks noChangeArrowheads="1"/>
          </p:cNvSpPr>
          <p:nvPr/>
        </p:nvSpPr>
        <p:spPr bwMode="auto">
          <a:xfrm>
            <a:off x="1259312" y="1331988"/>
            <a:ext cx="90392" cy="76587"/>
          </a:xfrm>
          <a:prstGeom prst="ellipse">
            <a:avLst/>
          </a:prstGeom>
          <a:solidFill>
            <a:srgbClr val="5D5C5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7" name="Explosion 2 56"/>
          <p:cNvSpPr/>
          <p:nvPr/>
        </p:nvSpPr>
        <p:spPr>
          <a:xfrm>
            <a:off x="-28585" y="4838217"/>
            <a:ext cx="3149600" cy="2074040"/>
          </a:xfrm>
          <a:prstGeom prst="irregularSeal2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HẾT GIỜ</a:t>
            </a:r>
          </a:p>
        </p:txBody>
      </p:sp>
      <p:sp>
        <p:nvSpPr>
          <p:cNvPr id="33" name="Rounded Rectangle 32"/>
          <p:cNvSpPr/>
          <p:nvPr/>
        </p:nvSpPr>
        <p:spPr>
          <a:xfrm>
            <a:off x="3099571" y="3946085"/>
            <a:ext cx="2965208" cy="1006915"/>
          </a:xfrm>
          <a:prstGeom prst="roundRect">
            <a:avLst/>
          </a:prstGeom>
          <a:solidFill>
            <a:srgbClr val="99FF66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1200" cap="none" spc="0" normalizeH="0" baseline="0" noProof="0">
                <a:ln>
                  <a:noFill/>
                </a:ln>
                <a:solidFill>
                  <a:srgbClr val="0033CC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B. 4-3-2-1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0033CC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0288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1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8" dur="4744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9" presetID="2" presetClass="exit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3.33333E-6 L 0.18559 0.04444 " pathEditMode="relative" rAng="0" ptsTypes="AA">
                                      <p:cBhvr>
                                        <p:cTn id="94" dur="3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271" y="2222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22222E-6 L -0.07239 0.00834 " pathEditMode="relative" rAng="0" ptsTypes="AA">
                                      <p:cBhvr>
                                        <p:cTn id="96" dur="3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8" y="401"/>
                                    </p:animMotion>
                                  </p:childTnLst>
                                </p:cTn>
                              </p:par>
                              <p:par>
                                <p:cTn id="97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59259E-6 L -0.10261 0.13981 " pathEditMode="relative" rAng="0" ptsTypes="AA">
                                      <p:cBhvr>
                                        <p:cTn id="98" dur="3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139" y="69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audio>
              <p:cMediaNode vol="80000">
                <p:cTn id="10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2" dur="15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xit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28" grpId="0" animBg="1"/>
      <p:bldP spid="28" grpId="1" animBg="1"/>
      <p:bldP spid="38" grpId="0" animBg="1"/>
      <p:bldP spid="38" grpId="1" animBg="1"/>
      <p:bldP spid="39" grpId="0" animBg="1"/>
      <p:bldP spid="39" grpId="1" animBg="1"/>
      <p:bldP spid="41" grpId="0"/>
      <p:bldP spid="57" grpId="0" animBg="1"/>
      <p:bldP spid="57" grpId="1" animBg="1"/>
      <p:bldP spid="33" grpId="0" animBg="1"/>
      <p:bldP spid="3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50496C6C-A85F-426B-9ED1-3444166CE4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DE5CD8D-E704-46A1-BC3E-9A644A9FFD4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2483" y="821265"/>
            <a:ext cx="6098705" cy="5222117"/>
          </a:xfrm>
        </p:spPr>
        <p:txBody>
          <a:bodyPr anchor="ctr">
            <a:normAutofit/>
          </a:bodyPr>
          <a:lstStyle/>
          <a:p>
            <a:pPr algn="r"/>
            <a:r>
              <a:rPr lang="en-US" sz="54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5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5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5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5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thông</a:t>
            </a:r>
            <a:r>
              <a:rPr lang="en-US" sz="5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tin </a:t>
            </a:r>
            <a:r>
              <a:rPr lang="en-US" sz="54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54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internet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D0EF22F-5D3C-4240-8C32-1B20803E5A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7397108" y="1923563"/>
            <a:ext cx="0" cy="301752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ubtitle 2">
            <a:extLst>
              <a:ext uri="{FF2B5EF4-FFF2-40B4-BE49-F238E27FC236}">
                <a16:creationId xmlns:a16="http://schemas.microsoft.com/office/drawing/2014/main" id="{E309A740-48C5-4AE5-879B-F567D3D7ACD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03028" y="821265"/>
            <a:ext cx="3265713" cy="5222117"/>
          </a:xfrm>
        </p:spPr>
        <p:txBody>
          <a:bodyPr anchor="ctr">
            <a:normAutofit/>
          </a:bodyPr>
          <a:lstStyle/>
          <a:p>
            <a:r>
              <a:rPr lang="en-US" sz="5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912EF34-0253-41FD-9940-D8FBB7DE74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4"/>
          <a:stretch/>
        </p:blipFill>
        <p:spPr>
          <a:xfrm rot="5400000" flipH="1" flipV="1">
            <a:off x="7545075" y="2187578"/>
            <a:ext cx="6857999" cy="2482850"/>
          </a:xfrm>
          <a:prstGeom prst="rect">
            <a:avLst/>
          </a:prstGeom>
        </p:spPr>
      </p:pic>
      <p:sp>
        <p:nvSpPr>
          <p:cNvPr id="4" name="Arrow: Pentagon 3">
            <a:extLst>
              <a:ext uri="{FF2B5EF4-FFF2-40B4-BE49-F238E27FC236}">
                <a16:creationId xmlns:a16="http://schemas.microsoft.com/office/drawing/2014/main" id="{393D5324-2627-4B2E-B410-927F1A1B2D7A}"/>
              </a:ext>
            </a:extLst>
          </p:cNvPr>
          <p:cNvSpPr/>
          <p:nvPr/>
        </p:nvSpPr>
        <p:spPr>
          <a:xfrm>
            <a:off x="0" y="193729"/>
            <a:ext cx="5757333" cy="833560"/>
          </a:xfrm>
          <a:prstGeom prst="homePlat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err="1">
                <a:ln/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Chủ</a:t>
            </a:r>
            <a:r>
              <a:rPr kumimoji="0" lang="en-US" sz="1800" b="1" i="0" u="none" strike="noStrike" kern="1200" cap="none" spc="0" normalizeH="0" baseline="0" noProof="0">
                <a:ln/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đề </a:t>
            </a:r>
            <a:r>
              <a:rPr kumimoji="0" lang="en-US" sz="1800" b="1" i="0" u="none" strike="noStrike" kern="1200" cap="none" spc="0" normalizeH="0" baseline="0" noProof="0" dirty="0">
                <a:ln/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/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TỔ CHỨC LƯU TRỮ, TÌM KIẾM VÀ TRAO ĐỔI THÔNG TIN</a:t>
            </a:r>
          </a:p>
        </p:txBody>
      </p:sp>
      <p:sp>
        <p:nvSpPr>
          <p:cNvPr id="5" name="Flowchart: Terminator 4">
            <a:extLst>
              <a:ext uri="{FF2B5EF4-FFF2-40B4-BE49-F238E27FC236}">
                <a16:creationId xmlns:a16="http://schemas.microsoft.com/office/drawing/2014/main" id="{67795A2B-0D73-4114-98E6-4681EA9461D6}"/>
              </a:ext>
            </a:extLst>
          </p:cNvPr>
          <p:cNvSpPr/>
          <p:nvPr/>
        </p:nvSpPr>
        <p:spPr>
          <a:xfrm>
            <a:off x="2226386" y="5688189"/>
            <a:ext cx="4255911" cy="697091"/>
          </a:xfrm>
          <a:prstGeom prst="flowChartTerminator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GV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Soạn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bài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 panose="020B0502020202020204"/>
                <a:ea typeface="+mn-ea"/>
                <a:cs typeface="+mn-cs"/>
              </a:rPr>
              <a:t>TRẦN THÚY ÁI</a:t>
            </a:r>
          </a:p>
        </p:txBody>
      </p:sp>
    </p:spTree>
    <p:extLst>
      <p:ext uri="{BB962C8B-B14F-4D97-AF65-F5344CB8AC3E}">
        <p14:creationId xmlns:p14="http://schemas.microsoft.com/office/powerpoint/2010/main" val="27084033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">
            <a:extLst>
              <a:ext uri="{FF2B5EF4-FFF2-40B4-BE49-F238E27FC236}">
                <a16:creationId xmlns:a16="http://schemas.microsoft.com/office/drawing/2014/main" id="{D9FF5E6C-F2EF-4017-8938-756A848B15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2112" y="1512528"/>
            <a:ext cx="5687776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en-US" sz="4000" b="1">
                <a:solidFill>
                  <a:srgbClr val="0070C0"/>
                </a:solidFill>
                <a:latin typeface="Verdana" panose="020B0604030504040204" pitchFamily="34" charset="0"/>
                <a:cs typeface="Arial" panose="020B0604020202020204" pitchFamily="34" charset="0"/>
              </a:rPr>
              <a:t>MỤC TIÊU BÀI HỌC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8E5AB9E-4C26-404B-BD76-9921B5AF84AD}"/>
              </a:ext>
            </a:extLst>
          </p:cNvPr>
          <p:cNvSpPr txBox="1"/>
          <p:nvPr/>
        </p:nvSpPr>
        <p:spPr>
          <a:xfrm>
            <a:off x="1733701" y="3070389"/>
            <a:ext cx="96021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Sử dụng được máy tìm kiếm để tìm thông tin trên Internet dựa vào từ khóa</a:t>
            </a:r>
          </a:p>
        </p:txBody>
      </p:sp>
      <p:pic>
        <p:nvPicPr>
          <p:cNvPr id="30" name="Picture 4" descr="图片1">
            <a:extLst>
              <a:ext uri="{FF2B5EF4-FFF2-40B4-BE49-F238E27FC236}">
                <a16:creationId xmlns:a16="http://schemas.microsoft.com/office/drawing/2014/main" id="{6C504D05-4486-4F0E-805D-732DEE3F8E0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6365" y="2993489"/>
            <a:ext cx="739009" cy="677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E897B936-CF1E-4455-BB53-6CC5E26EFE1E}"/>
              </a:ext>
            </a:extLst>
          </p:cNvPr>
          <p:cNvSpPr txBox="1"/>
          <p:nvPr/>
        </p:nvSpPr>
        <p:spPr>
          <a:xfrm>
            <a:off x="2093919" y="77778"/>
            <a:ext cx="9602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 4: Thực hành tìm kiếm thông tin trên Internet</a:t>
            </a:r>
          </a:p>
        </p:txBody>
      </p:sp>
    </p:spTree>
    <p:extLst>
      <p:ext uri="{BB962C8B-B14F-4D97-AF65-F5344CB8AC3E}">
        <p14:creationId xmlns:p14="http://schemas.microsoft.com/office/powerpoint/2010/main" val="1040309362"/>
      </p:ext>
    </p:extLst>
  </p:cSld>
  <p:clrMapOvr>
    <a:masterClrMapping/>
  </p:clrMapOvr>
  <p:transition spd="slow">
    <p:strips dir="r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2B2260C-9EEC-446F-AF01-BFDB9E34A2B2}"/>
              </a:ext>
            </a:extLst>
          </p:cNvPr>
          <p:cNvSpPr txBox="1"/>
          <p:nvPr/>
        </p:nvSpPr>
        <p:spPr>
          <a:xfrm>
            <a:off x="2118798" y="75181"/>
            <a:ext cx="9602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 4: Thực hành tìm kiếm thông tin trên Internet</a:t>
            </a:r>
          </a:p>
        </p:txBody>
      </p:sp>
      <p:sp>
        <p:nvSpPr>
          <p:cNvPr id="8" name="Rounded Rectangle 29">
            <a:extLst>
              <a:ext uri="{FF2B5EF4-FFF2-40B4-BE49-F238E27FC236}">
                <a16:creationId xmlns:a16="http://schemas.microsoft.com/office/drawing/2014/main" id="{BF7713DC-13E0-45F1-A370-B46C8B673F9B}"/>
              </a:ext>
            </a:extLst>
          </p:cNvPr>
          <p:cNvSpPr/>
          <p:nvPr/>
        </p:nvSpPr>
        <p:spPr>
          <a:xfrm>
            <a:off x="3075711" y="5034543"/>
            <a:ext cx="5208587" cy="647047"/>
          </a:xfrm>
          <a:prstGeom prst="roundRect">
            <a:avLst>
              <a:gd name="adj" fmla="val 12271"/>
            </a:avLst>
          </a:prstGeom>
          <a:gradFill flip="none" rotWithShape="1">
            <a:gsLst>
              <a:gs pos="39000">
                <a:srgbClr val="EB9912">
                  <a:lumMod val="95000"/>
                  <a:lumOff val="5000"/>
                </a:srgbClr>
              </a:gs>
              <a:gs pos="13000">
                <a:srgbClr val="FAAC25"/>
              </a:gs>
              <a:gs pos="5000">
                <a:srgbClr val="FCCE82"/>
              </a:gs>
              <a:gs pos="0">
                <a:srgbClr val="FAAA2D"/>
              </a:gs>
              <a:gs pos="46000">
                <a:srgbClr val="EE9F1E">
                  <a:lumMod val="94000"/>
                  <a:lumOff val="6000"/>
                </a:srgbClr>
              </a:gs>
              <a:gs pos="54000">
                <a:srgbClr val="EB9912">
                  <a:lumMod val="94000"/>
                </a:srgbClr>
              </a:gs>
              <a:gs pos="100000">
                <a:srgbClr val="EFA429">
                  <a:lumMod val="90000"/>
                  <a:lumOff val="10000"/>
                </a:srgbClr>
              </a:gs>
            </a:gsLst>
            <a:lin ang="5400000" scaled="1"/>
            <a:tileRect/>
          </a:gradFill>
          <a:ln w="317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algn="ctr" defTabSz="914400"/>
            <a:endParaRPr lang="en-US" kern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E9FC4A0-3DF1-4DCB-BAF1-A028D34ED908}"/>
              </a:ext>
            </a:extLst>
          </p:cNvPr>
          <p:cNvSpPr/>
          <p:nvPr/>
        </p:nvSpPr>
        <p:spPr>
          <a:xfrm>
            <a:off x="3844060" y="1574964"/>
            <a:ext cx="4953001" cy="1351740"/>
          </a:xfrm>
          <a:prstGeom prst="rect">
            <a:avLst/>
          </a:prstGeom>
          <a:gradFill flip="none" rotWithShape="1">
            <a:gsLst>
              <a:gs pos="0">
                <a:srgbClr val="EEEBE6">
                  <a:shade val="30000"/>
                  <a:satMod val="115000"/>
                  <a:lumMod val="29000"/>
                  <a:lumOff val="71000"/>
                  <a:alpha val="0"/>
                </a:srgbClr>
              </a:gs>
              <a:gs pos="70000">
                <a:srgbClr val="EEE8E9">
                  <a:lumMod val="95000"/>
                </a:srgbClr>
              </a:gs>
              <a:gs pos="30400">
                <a:srgbClr val="E7E2E5">
                  <a:lumMod val="95000"/>
                </a:srgbClr>
              </a:gs>
              <a:gs pos="50000">
                <a:srgbClr val="EEE6EB"/>
              </a:gs>
              <a:gs pos="100000">
                <a:srgbClr val="EEEBE6">
                  <a:shade val="100000"/>
                  <a:satMod val="115000"/>
                  <a:alpha val="0"/>
                </a:srgb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Freeform 4">
            <a:extLst>
              <a:ext uri="{FF2B5EF4-FFF2-40B4-BE49-F238E27FC236}">
                <a16:creationId xmlns:a16="http://schemas.microsoft.com/office/drawing/2014/main" id="{73DEF6FD-204B-42FA-A012-E4438D0E1AC0}"/>
              </a:ext>
            </a:extLst>
          </p:cNvPr>
          <p:cNvSpPr/>
          <p:nvPr/>
        </p:nvSpPr>
        <p:spPr>
          <a:xfrm>
            <a:off x="6453911" y="1376944"/>
            <a:ext cx="1712913" cy="198437"/>
          </a:xfrm>
          <a:custGeom>
            <a:avLst/>
            <a:gdLst>
              <a:gd name="connsiteX0" fmla="*/ 1712118 w 1712118"/>
              <a:gd name="connsiteY0" fmla="*/ 188119 h 197644"/>
              <a:gd name="connsiteX1" fmla="*/ 1566862 w 1712118"/>
              <a:gd name="connsiteY1" fmla="*/ 195263 h 197644"/>
              <a:gd name="connsiteX2" fmla="*/ 0 w 1712118"/>
              <a:gd name="connsiteY2" fmla="*/ 197644 h 197644"/>
              <a:gd name="connsiteX3" fmla="*/ 159543 w 1712118"/>
              <a:gd name="connsiteY3" fmla="*/ 0 h 197644"/>
              <a:gd name="connsiteX4" fmla="*/ 1588293 w 1712118"/>
              <a:gd name="connsiteY4" fmla="*/ 4763 h 197644"/>
              <a:gd name="connsiteX5" fmla="*/ 1712118 w 1712118"/>
              <a:gd name="connsiteY5" fmla="*/ 188119 h 197644"/>
              <a:gd name="connsiteX0" fmla="*/ 1712118 w 1712118"/>
              <a:gd name="connsiteY0" fmla="*/ 188119 h 197644"/>
              <a:gd name="connsiteX1" fmla="*/ 1566862 w 1712118"/>
              <a:gd name="connsiteY1" fmla="*/ 195263 h 197644"/>
              <a:gd name="connsiteX2" fmla="*/ 0 w 1712118"/>
              <a:gd name="connsiteY2" fmla="*/ 197644 h 197644"/>
              <a:gd name="connsiteX3" fmla="*/ 159543 w 1712118"/>
              <a:gd name="connsiteY3" fmla="*/ 0 h 197644"/>
              <a:gd name="connsiteX4" fmla="*/ 1588293 w 1712118"/>
              <a:gd name="connsiteY4" fmla="*/ 4763 h 197644"/>
              <a:gd name="connsiteX5" fmla="*/ 1712118 w 1712118"/>
              <a:gd name="connsiteY5" fmla="*/ 188119 h 197644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95435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95435 h 197816"/>
              <a:gd name="connsiteX0" fmla="*/ 1712118 w 1712279"/>
              <a:gd name="connsiteY0" fmla="*/ 195435 h 197816"/>
              <a:gd name="connsiteX1" fmla="*/ 1566862 w 1712279"/>
              <a:gd name="connsiteY1" fmla="*/ 195435 h 197816"/>
              <a:gd name="connsiteX2" fmla="*/ 0 w 1712279"/>
              <a:gd name="connsiteY2" fmla="*/ 197816 h 197816"/>
              <a:gd name="connsiteX3" fmla="*/ 159543 w 1712279"/>
              <a:gd name="connsiteY3" fmla="*/ 172 h 197816"/>
              <a:gd name="connsiteX4" fmla="*/ 1588293 w 1712279"/>
              <a:gd name="connsiteY4" fmla="*/ 4935 h 197816"/>
              <a:gd name="connsiteX5" fmla="*/ 1712118 w 1712279"/>
              <a:gd name="connsiteY5" fmla="*/ 195435 h 197816"/>
              <a:gd name="connsiteX0" fmla="*/ 1712118 w 1712470"/>
              <a:gd name="connsiteY0" fmla="*/ 195435 h 197816"/>
              <a:gd name="connsiteX1" fmla="*/ 1566862 w 1712470"/>
              <a:gd name="connsiteY1" fmla="*/ 195435 h 197816"/>
              <a:gd name="connsiteX2" fmla="*/ 0 w 1712470"/>
              <a:gd name="connsiteY2" fmla="*/ 197816 h 197816"/>
              <a:gd name="connsiteX3" fmla="*/ 159543 w 1712470"/>
              <a:gd name="connsiteY3" fmla="*/ 172 h 197816"/>
              <a:gd name="connsiteX4" fmla="*/ 1588293 w 1712470"/>
              <a:gd name="connsiteY4" fmla="*/ 4935 h 197816"/>
              <a:gd name="connsiteX5" fmla="*/ 1712118 w 1712470"/>
              <a:gd name="connsiteY5" fmla="*/ 195435 h 19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2470" h="197816">
                <a:moveTo>
                  <a:pt x="1712118" y="195435"/>
                </a:moveTo>
                <a:lnTo>
                  <a:pt x="1566862" y="195435"/>
                </a:lnTo>
                <a:lnTo>
                  <a:pt x="0" y="197816"/>
                </a:lnTo>
                <a:cubicBezTo>
                  <a:pt x="10318" y="36685"/>
                  <a:pt x="15875" y="-3003"/>
                  <a:pt x="159543" y="172"/>
                </a:cubicBezTo>
                <a:lnTo>
                  <a:pt x="1588293" y="4935"/>
                </a:lnTo>
                <a:cubicBezTo>
                  <a:pt x="1715292" y="1760"/>
                  <a:pt x="1713706" y="67641"/>
                  <a:pt x="1712118" y="195435"/>
                </a:cubicBezTo>
                <a:close/>
              </a:path>
            </a:pathLst>
          </a:custGeom>
          <a:gradFill flip="none" rotWithShape="1">
            <a:gsLst>
              <a:gs pos="0">
                <a:srgbClr val="266568"/>
              </a:gs>
              <a:gs pos="100000">
                <a:srgbClr val="3296A0"/>
              </a:gs>
            </a:gsLst>
            <a:lin ang="5400000" scaled="1"/>
            <a:tileRect/>
          </a:gra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Freeform 20">
            <a:extLst>
              <a:ext uri="{FF2B5EF4-FFF2-40B4-BE49-F238E27FC236}">
                <a16:creationId xmlns:a16="http://schemas.microsoft.com/office/drawing/2014/main" id="{32E6CA97-31DA-4305-91ED-DD75C16E9030}"/>
              </a:ext>
            </a:extLst>
          </p:cNvPr>
          <p:cNvSpPr/>
          <p:nvPr/>
        </p:nvSpPr>
        <p:spPr>
          <a:xfrm flipV="1">
            <a:off x="6453911" y="2926344"/>
            <a:ext cx="1712913" cy="198437"/>
          </a:xfrm>
          <a:custGeom>
            <a:avLst/>
            <a:gdLst>
              <a:gd name="connsiteX0" fmla="*/ 1712118 w 1712118"/>
              <a:gd name="connsiteY0" fmla="*/ 188119 h 197644"/>
              <a:gd name="connsiteX1" fmla="*/ 1566862 w 1712118"/>
              <a:gd name="connsiteY1" fmla="*/ 195263 h 197644"/>
              <a:gd name="connsiteX2" fmla="*/ 0 w 1712118"/>
              <a:gd name="connsiteY2" fmla="*/ 197644 h 197644"/>
              <a:gd name="connsiteX3" fmla="*/ 159543 w 1712118"/>
              <a:gd name="connsiteY3" fmla="*/ 0 h 197644"/>
              <a:gd name="connsiteX4" fmla="*/ 1588293 w 1712118"/>
              <a:gd name="connsiteY4" fmla="*/ 4763 h 197644"/>
              <a:gd name="connsiteX5" fmla="*/ 1712118 w 1712118"/>
              <a:gd name="connsiteY5" fmla="*/ 188119 h 197644"/>
              <a:gd name="connsiteX0" fmla="*/ 1712118 w 1712118"/>
              <a:gd name="connsiteY0" fmla="*/ 188119 h 197644"/>
              <a:gd name="connsiteX1" fmla="*/ 1566862 w 1712118"/>
              <a:gd name="connsiteY1" fmla="*/ 195263 h 197644"/>
              <a:gd name="connsiteX2" fmla="*/ 0 w 1712118"/>
              <a:gd name="connsiteY2" fmla="*/ 197644 h 197644"/>
              <a:gd name="connsiteX3" fmla="*/ 159543 w 1712118"/>
              <a:gd name="connsiteY3" fmla="*/ 0 h 197644"/>
              <a:gd name="connsiteX4" fmla="*/ 1588293 w 1712118"/>
              <a:gd name="connsiteY4" fmla="*/ 4763 h 197644"/>
              <a:gd name="connsiteX5" fmla="*/ 1712118 w 1712118"/>
              <a:gd name="connsiteY5" fmla="*/ 188119 h 197644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95435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95435 h 197816"/>
              <a:gd name="connsiteX0" fmla="*/ 1712118 w 1712279"/>
              <a:gd name="connsiteY0" fmla="*/ 195435 h 197816"/>
              <a:gd name="connsiteX1" fmla="*/ 1566862 w 1712279"/>
              <a:gd name="connsiteY1" fmla="*/ 195435 h 197816"/>
              <a:gd name="connsiteX2" fmla="*/ 0 w 1712279"/>
              <a:gd name="connsiteY2" fmla="*/ 197816 h 197816"/>
              <a:gd name="connsiteX3" fmla="*/ 159543 w 1712279"/>
              <a:gd name="connsiteY3" fmla="*/ 172 h 197816"/>
              <a:gd name="connsiteX4" fmla="*/ 1588293 w 1712279"/>
              <a:gd name="connsiteY4" fmla="*/ 4935 h 197816"/>
              <a:gd name="connsiteX5" fmla="*/ 1712118 w 1712279"/>
              <a:gd name="connsiteY5" fmla="*/ 195435 h 197816"/>
              <a:gd name="connsiteX0" fmla="*/ 1712118 w 1712470"/>
              <a:gd name="connsiteY0" fmla="*/ 195435 h 197816"/>
              <a:gd name="connsiteX1" fmla="*/ 1566862 w 1712470"/>
              <a:gd name="connsiteY1" fmla="*/ 195435 h 197816"/>
              <a:gd name="connsiteX2" fmla="*/ 0 w 1712470"/>
              <a:gd name="connsiteY2" fmla="*/ 197816 h 197816"/>
              <a:gd name="connsiteX3" fmla="*/ 159543 w 1712470"/>
              <a:gd name="connsiteY3" fmla="*/ 172 h 197816"/>
              <a:gd name="connsiteX4" fmla="*/ 1588293 w 1712470"/>
              <a:gd name="connsiteY4" fmla="*/ 4935 h 197816"/>
              <a:gd name="connsiteX5" fmla="*/ 1712118 w 1712470"/>
              <a:gd name="connsiteY5" fmla="*/ 195435 h 19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2470" h="197816">
                <a:moveTo>
                  <a:pt x="1712118" y="195435"/>
                </a:moveTo>
                <a:lnTo>
                  <a:pt x="1566862" y="195435"/>
                </a:lnTo>
                <a:lnTo>
                  <a:pt x="0" y="197816"/>
                </a:lnTo>
                <a:cubicBezTo>
                  <a:pt x="10318" y="36685"/>
                  <a:pt x="15875" y="-3003"/>
                  <a:pt x="159543" y="172"/>
                </a:cubicBezTo>
                <a:lnTo>
                  <a:pt x="1588293" y="4935"/>
                </a:lnTo>
                <a:cubicBezTo>
                  <a:pt x="1715292" y="1760"/>
                  <a:pt x="1713706" y="67641"/>
                  <a:pt x="1712118" y="195435"/>
                </a:cubicBezTo>
                <a:close/>
              </a:path>
            </a:pathLst>
          </a:custGeom>
          <a:gradFill flip="none" rotWithShape="1">
            <a:gsLst>
              <a:gs pos="0">
                <a:srgbClr val="266568"/>
              </a:gs>
              <a:gs pos="99000">
                <a:srgbClr val="3296A0"/>
              </a:gs>
            </a:gsLst>
            <a:lin ang="5400000" scaled="1"/>
            <a:tileRect/>
          </a:gra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Freeform 3">
            <a:extLst>
              <a:ext uri="{FF2B5EF4-FFF2-40B4-BE49-F238E27FC236}">
                <a16:creationId xmlns:a16="http://schemas.microsoft.com/office/drawing/2014/main" id="{B29DB5F9-077A-4B20-9DDC-6FAC1D997722}"/>
              </a:ext>
            </a:extLst>
          </p:cNvPr>
          <p:cNvSpPr/>
          <p:nvPr/>
        </p:nvSpPr>
        <p:spPr>
          <a:xfrm>
            <a:off x="6452323" y="1376942"/>
            <a:ext cx="1651000" cy="1747838"/>
          </a:xfrm>
          <a:custGeom>
            <a:avLst/>
            <a:gdLst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7620 w 1645920"/>
              <a:gd name="connsiteY2" fmla="*/ 205740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182880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54318 w 1645920"/>
              <a:gd name="connsiteY1" fmla="*/ 17622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40 w 1645960"/>
              <a:gd name="connsiteY0" fmla="*/ 0 h 1752600"/>
              <a:gd name="connsiteX1" fmla="*/ 254358 w 1645960"/>
              <a:gd name="connsiteY1" fmla="*/ 17622 h 1752600"/>
              <a:gd name="connsiteX2" fmla="*/ 516 w 1645960"/>
              <a:gd name="connsiteY2" fmla="*/ 203358 h 1752600"/>
              <a:gd name="connsiteX3" fmla="*/ 40 w 1645960"/>
              <a:gd name="connsiteY3" fmla="*/ 1478280 h 1752600"/>
              <a:gd name="connsiteX4" fmla="*/ 243880 w 1645960"/>
              <a:gd name="connsiteY4" fmla="*/ 1752600 h 1752600"/>
              <a:gd name="connsiteX5" fmla="*/ 1645960 w 1645960"/>
              <a:gd name="connsiteY5" fmla="*/ 1737360 h 1752600"/>
              <a:gd name="connsiteX6" fmla="*/ 1546900 w 1645960"/>
              <a:gd name="connsiteY6" fmla="*/ 1417320 h 1752600"/>
              <a:gd name="connsiteX7" fmla="*/ 1569760 w 1645960"/>
              <a:gd name="connsiteY7" fmla="*/ 251460 h 1752600"/>
              <a:gd name="connsiteX8" fmla="*/ 1638340 w 1645960"/>
              <a:gd name="connsiteY8" fmla="*/ 0 h 1752600"/>
              <a:gd name="connsiteX0" fmla="*/ 1638340 w 1645960"/>
              <a:gd name="connsiteY0" fmla="*/ 0 h 1752600"/>
              <a:gd name="connsiteX1" fmla="*/ 254358 w 1645960"/>
              <a:gd name="connsiteY1" fmla="*/ 10478 h 1752600"/>
              <a:gd name="connsiteX2" fmla="*/ 516 w 1645960"/>
              <a:gd name="connsiteY2" fmla="*/ 203358 h 1752600"/>
              <a:gd name="connsiteX3" fmla="*/ 40 w 1645960"/>
              <a:gd name="connsiteY3" fmla="*/ 1478280 h 1752600"/>
              <a:gd name="connsiteX4" fmla="*/ 243880 w 1645960"/>
              <a:gd name="connsiteY4" fmla="*/ 1752600 h 1752600"/>
              <a:gd name="connsiteX5" fmla="*/ 1645960 w 1645960"/>
              <a:gd name="connsiteY5" fmla="*/ 1737360 h 1752600"/>
              <a:gd name="connsiteX6" fmla="*/ 1546900 w 1645960"/>
              <a:gd name="connsiteY6" fmla="*/ 1417320 h 1752600"/>
              <a:gd name="connsiteX7" fmla="*/ 1569760 w 1645960"/>
              <a:gd name="connsiteY7" fmla="*/ 251460 h 1752600"/>
              <a:gd name="connsiteX8" fmla="*/ 1638340 w 1645960"/>
              <a:gd name="connsiteY8" fmla="*/ 0 h 1752600"/>
              <a:gd name="connsiteX0" fmla="*/ 1638300 w 1645920"/>
              <a:gd name="connsiteY0" fmla="*/ 0 h 1752600"/>
              <a:gd name="connsiteX1" fmla="*/ 254318 w 1645920"/>
              <a:gd name="connsiteY1" fmla="*/ 10478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54318 w 1645920"/>
              <a:gd name="connsiteY1" fmla="*/ 10478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0036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0036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0036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0036 w 1645920"/>
              <a:gd name="connsiteY1" fmla="*/ 15240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4799 w 1645920"/>
              <a:gd name="connsiteY1" fmla="*/ 5715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4799 w 1645920"/>
              <a:gd name="connsiteY1" fmla="*/ 5715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38300 w 1645920"/>
              <a:gd name="connsiteY0" fmla="*/ 0 h 1752600"/>
              <a:gd name="connsiteX1" fmla="*/ 294799 w 1645920"/>
              <a:gd name="connsiteY1" fmla="*/ 5715 h 1752600"/>
              <a:gd name="connsiteX2" fmla="*/ 476 w 1645920"/>
              <a:gd name="connsiteY2" fmla="*/ 203358 h 1752600"/>
              <a:gd name="connsiteX3" fmla="*/ 0 w 1645920"/>
              <a:gd name="connsiteY3" fmla="*/ 1478280 h 1752600"/>
              <a:gd name="connsiteX4" fmla="*/ 243840 w 1645920"/>
              <a:gd name="connsiteY4" fmla="*/ 1752600 h 1752600"/>
              <a:gd name="connsiteX5" fmla="*/ 1645920 w 1645920"/>
              <a:gd name="connsiteY5" fmla="*/ 1737360 h 1752600"/>
              <a:gd name="connsiteX6" fmla="*/ 1546860 w 1645920"/>
              <a:gd name="connsiteY6" fmla="*/ 1417320 h 1752600"/>
              <a:gd name="connsiteX7" fmla="*/ 1569720 w 1645920"/>
              <a:gd name="connsiteY7" fmla="*/ 251460 h 1752600"/>
              <a:gd name="connsiteX8" fmla="*/ 1638300 w 1645920"/>
              <a:gd name="connsiteY8" fmla="*/ 0 h 1752600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9720 w 1645920"/>
              <a:gd name="connsiteY7" fmla="*/ 246698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9720 w 1645920"/>
              <a:gd name="connsiteY7" fmla="*/ 246698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0195 w 1645920"/>
              <a:gd name="connsiteY7" fmla="*/ 337186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0195 w 1645920"/>
              <a:gd name="connsiteY7" fmla="*/ 337186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4958 w 1645920"/>
              <a:gd name="connsiteY7" fmla="*/ 391955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46860 w 1645920"/>
              <a:gd name="connsiteY6" fmla="*/ 1412558 h 1747838"/>
              <a:gd name="connsiteX7" fmla="*/ 1564958 w 1645920"/>
              <a:gd name="connsiteY7" fmla="*/ 391955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63529 w 1645920"/>
              <a:gd name="connsiteY6" fmla="*/ 1412558 h 1747838"/>
              <a:gd name="connsiteX7" fmla="*/ 1564958 w 1645920"/>
              <a:gd name="connsiteY7" fmla="*/ 391955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63529 w 1645920"/>
              <a:gd name="connsiteY6" fmla="*/ 1412558 h 1747838"/>
              <a:gd name="connsiteX7" fmla="*/ 1564958 w 1645920"/>
              <a:gd name="connsiteY7" fmla="*/ 391955 h 1747838"/>
              <a:gd name="connsiteX8" fmla="*/ 1643062 w 1645920"/>
              <a:gd name="connsiteY8" fmla="*/ 0 h 1747838"/>
              <a:gd name="connsiteX0" fmla="*/ 1643062 w 1645920"/>
              <a:gd name="connsiteY0" fmla="*/ 0 h 1747838"/>
              <a:gd name="connsiteX1" fmla="*/ 294799 w 1645920"/>
              <a:gd name="connsiteY1" fmla="*/ 953 h 1747838"/>
              <a:gd name="connsiteX2" fmla="*/ 476 w 1645920"/>
              <a:gd name="connsiteY2" fmla="*/ 198596 h 1747838"/>
              <a:gd name="connsiteX3" fmla="*/ 0 w 1645920"/>
              <a:gd name="connsiteY3" fmla="*/ 1473518 h 1747838"/>
              <a:gd name="connsiteX4" fmla="*/ 243840 w 1645920"/>
              <a:gd name="connsiteY4" fmla="*/ 1747838 h 1747838"/>
              <a:gd name="connsiteX5" fmla="*/ 1645920 w 1645920"/>
              <a:gd name="connsiteY5" fmla="*/ 1732598 h 1747838"/>
              <a:gd name="connsiteX6" fmla="*/ 1563529 w 1645920"/>
              <a:gd name="connsiteY6" fmla="*/ 1412558 h 1747838"/>
              <a:gd name="connsiteX7" fmla="*/ 1564958 w 1645920"/>
              <a:gd name="connsiteY7" fmla="*/ 391955 h 1747838"/>
              <a:gd name="connsiteX8" fmla="*/ 1643062 w 1645920"/>
              <a:gd name="connsiteY8" fmla="*/ 0 h 1747838"/>
              <a:gd name="connsiteX0" fmla="*/ 1643062 w 1650682"/>
              <a:gd name="connsiteY0" fmla="*/ 0 h 1747838"/>
              <a:gd name="connsiteX1" fmla="*/ 294799 w 1650682"/>
              <a:gd name="connsiteY1" fmla="*/ 953 h 1747838"/>
              <a:gd name="connsiteX2" fmla="*/ 476 w 1650682"/>
              <a:gd name="connsiteY2" fmla="*/ 198596 h 1747838"/>
              <a:gd name="connsiteX3" fmla="*/ 0 w 1650682"/>
              <a:gd name="connsiteY3" fmla="*/ 1473518 h 1747838"/>
              <a:gd name="connsiteX4" fmla="*/ 243840 w 1650682"/>
              <a:gd name="connsiteY4" fmla="*/ 1747838 h 1747838"/>
              <a:gd name="connsiteX5" fmla="*/ 1650682 w 1650682"/>
              <a:gd name="connsiteY5" fmla="*/ 1739742 h 1747838"/>
              <a:gd name="connsiteX6" fmla="*/ 1563529 w 1650682"/>
              <a:gd name="connsiteY6" fmla="*/ 1412558 h 1747838"/>
              <a:gd name="connsiteX7" fmla="*/ 1564958 w 1650682"/>
              <a:gd name="connsiteY7" fmla="*/ 391955 h 1747838"/>
              <a:gd name="connsiteX8" fmla="*/ 1643062 w 1650682"/>
              <a:gd name="connsiteY8" fmla="*/ 0 h 1747838"/>
              <a:gd name="connsiteX0" fmla="*/ 1643062 w 1650682"/>
              <a:gd name="connsiteY0" fmla="*/ 0 h 1743075"/>
              <a:gd name="connsiteX1" fmla="*/ 294799 w 1650682"/>
              <a:gd name="connsiteY1" fmla="*/ 953 h 1743075"/>
              <a:gd name="connsiteX2" fmla="*/ 476 w 1650682"/>
              <a:gd name="connsiteY2" fmla="*/ 198596 h 1743075"/>
              <a:gd name="connsiteX3" fmla="*/ 0 w 1650682"/>
              <a:gd name="connsiteY3" fmla="*/ 1473518 h 1743075"/>
              <a:gd name="connsiteX4" fmla="*/ 243840 w 1650682"/>
              <a:gd name="connsiteY4" fmla="*/ 1743075 h 1743075"/>
              <a:gd name="connsiteX5" fmla="*/ 1650682 w 1650682"/>
              <a:gd name="connsiteY5" fmla="*/ 1739742 h 1743075"/>
              <a:gd name="connsiteX6" fmla="*/ 1563529 w 1650682"/>
              <a:gd name="connsiteY6" fmla="*/ 1412558 h 1743075"/>
              <a:gd name="connsiteX7" fmla="*/ 1564958 w 1650682"/>
              <a:gd name="connsiteY7" fmla="*/ 391955 h 1743075"/>
              <a:gd name="connsiteX8" fmla="*/ 1643062 w 1650682"/>
              <a:gd name="connsiteY8" fmla="*/ 0 h 1743075"/>
              <a:gd name="connsiteX0" fmla="*/ 1643062 w 1650682"/>
              <a:gd name="connsiteY0" fmla="*/ 0 h 1743076"/>
              <a:gd name="connsiteX1" fmla="*/ 294799 w 1650682"/>
              <a:gd name="connsiteY1" fmla="*/ 953 h 1743076"/>
              <a:gd name="connsiteX2" fmla="*/ 476 w 1650682"/>
              <a:gd name="connsiteY2" fmla="*/ 198596 h 1743076"/>
              <a:gd name="connsiteX3" fmla="*/ 0 w 1650682"/>
              <a:gd name="connsiteY3" fmla="*/ 1473518 h 1743076"/>
              <a:gd name="connsiteX4" fmla="*/ 243840 w 1650682"/>
              <a:gd name="connsiteY4" fmla="*/ 1743075 h 1743076"/>
              <a:gd name="connsiteX5" fmla="*/ 1650682 w 1650682"/>
              <a:gd name="connsiteY5" fmla="*/ 1739742 h 1743076"/>
              <a:gd name="connsiteX6" fmla="*/ 1563529 w 1650682"/>
              <a:gd name="connsiteY6" fmla="*/ 1412558 h 1743076"/>
              <a:gd name="connsiteX7" fmla="*/ 1564958 w 1650682"/>
              <a:gd name="connsiteY7" fmla="*/ 391955 h 1743076"/>
              <a:gd name="connsiteX8" fmla="*/ 1643062 w 1650682"/>
              <a:gd name="connsiteY8" fmla="*/ 0 h 1743076"/>
              <a:gd name="connsiteX0" fmla="*/ 1643504 w 1651124"/>
              <a:gd name="connsiteY0" fmla="*/ 0 h 1748137"/>
              <a:gd name="connsiteX1" fmla="*/ 295241 w 1651124"/>
              <a:gd name="connsiteY1" fmla="*/ 953 h 1748137"/>
              <a:gd name="connsiteX2" fmla="*/ 918 w 1651124"/>
              <a:gd name="connsiteY2" fmla="*/ 198596 h 1748137"/>
              <a:gd name="connsiteX3" fmla="*/ 442 w 1651124"/>
              <a:gd name="connsiteY3" fmla="*/ 1473518 h 1748137"/>
              <a:gd name="connsiteX4" fmla="*/ 244282 w 1651124"/>
              <a:gd name="connsiteY4" fmla="*/ 1743075 h 1748137"/>
              <a:gd name="connsiteX5" fmla="*/ 1651124 w 1651124"/>
              <a:gd name="connsiteY5" fmla="*/ 1739742 h 1748137"/>
              <a:gd name="connsiteX6" fmla="*/ 1563971 w 1651124"/>
              <a:gd name="connsiteY6" fmla="*/ 1412558 h 1748137"/>
              <a:gd name="connsiteX7" fmla="*/ 1565400 w 1651124"/>
              <a:gd name="connsiteY7" fmla="*/ 391955 h 1748137"/>
              <a:gd name="connsiteX8" fmla="*/ 1643504 w 1651124"/>
              <a:gd name="connsiteY8" fmla="*/ 0 h 1748137"/>
              <a:gd name="connsiteX0" fmla="*/ 1643613 w 1651233"/>
              <a:gd name="connsiteY0" fmla="*/ 0 h 1747104"/>
              <a:gd name="connsiteX1" fmla="*/ 295350 w 1651233"/>
              <a:gd name="connsiteY1" fmla="*/ 953 h 1747104"/>
              <a:gd name="connsiteX2" fmla="*/ 1027 w 1651233"/>
              <a:gd name="connsiteY2" fmla="*/ 198596 h 1747104"/>
              <a:gd name="connsiteX3" fmla="*/ 551 w 1651233"/>
              <a:gd name="connsiteY3" fmla="*/ 1473518 h 1747104"/>
              <a:gd name="connsiteX4" fmla="*/ 244391 w 1651233"/>
              <a:gd name="connsiteY4" fmla="*/ 1743075 h 1747104"/>
              <a:gd name="connsiteX5" fmla="*/ 1651233 w 1651233"/>
              <a:gd name="connsiteY5" fmla="*/ 1739742 h 1747104"/>
              <a:gd name="connsiteX6" fmla="*/ 1564080 w 1651233"/>
              <a:gd name="connsiteY6" fmla="*/ 1412558 h 1747104"/>
              <a:gd name="connsiteX7" fmla="*/ 1565509 w 1651233"/>
              <a:gd name="connsiteY7" fmla="*/ 391955 h 1747104"/>
              <a:gd name="connsiteX8" fmla="*/ 1643613 w 1651233"/>
              <a:gd name="connsiteY8" fmla="*/ 0 h 1747104"/>
              <a:gd name="connsiteX0" fmla="*/ 1643993 w 1651613"/>
              <a:gd name="connsiteY0" fmla="*/ 0 h 1746724"/>
              <a:gd name="connsiteX1" fmla="*/ 295730 w 1651613"/>
              <a:gd name="connsiteY1" fmla="*/ 953 h 1746724"/>
              <a:gd name="connsiteX2" fmla="*/ 1407 w 1651613"/>
              <a:gd name="connsiteY2" fmla="*/ 198596 h 1746724"/>
              <a:gd name="connsiteX3" fmla="*/ 931 w 1651613"/>
              <a:gd name="connsiteY3" fmla="*/ 1473518 h 1746724"/>
              <a:gd name="connsiteX4" fmla="*/ 244771 w 1651613"/>
              <a:gd name="connsiteY4" fmla="*/ 1743075 h 1746724"/>
              <a:gd name="connsiteX5" fmla="*/ 1651613 w 1651613"/>
              <a:gd name="connsiteY5" fmla="*/ 1739742 h 1746724"/>
              <a:gd name="connsiteX6" fmla="*/ 1564460 w 1651613"/>
              <a:gd name="connsiteY6" fmla="*/ 1412558 h 1746724"/>
              <a:gd name="connsiteX7" fmla="*/ 1565889 w 1651613"/>
              <a:gd name="connsiteY7" fmla="*/ 391955 h 1746724"/>
              <a:gd name="connsiteX8" fmla="*/ 1643993 w 1651613"/>
              <a:gd name="connsiteY8" fmla="*/ 0 h 1746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51613" h="1746724">
                <a:moveTo>
                  <a:pt x="1643993" y="0"/>
                </a:moveTo>
                <a:lnTo>
                  <a:pt x="295730" y="953"/>
                </a:lnTo>
                <a:cubicBezTo>
                  <a:pt x="58715" y="8892"/>
                  <a:pt x="2676" y="-45085"/>
                  <a:pt x="1407" y="198596"/>
                </a:cubicBezTo>
                <a:cubicBezTo>
                  <a:pt x="1248" y="623570"/>
                  <a:pt x="1090" y="1048544"/>
                  <a:pt x="931" y="1473518"/>
                </a:cubicBezTo>
                <a:cubicBezTo>
                  <a:pt x="-8276" y="1803877"/>
                  <a:pt x="49191" y="1741329"/>
                  <a:pt x="244771" y="1743075"/>
                </a:cubicBezTo>
                <a:lnTo>
                  <a:pt x="1651613" y="1739742"/>
                </a:lnTo>
                <a:cubicBezTo>
                  <a:pt x="1593193" y="1749743"/>
                  <a:pt x="1570492" y="1685926"/>
                  <a:pt x="1564460" y="1412558"/>
                </a:cubicBezTo>
                <a:cubicBezTo>
                  <a:pt x="1564936" y="1072357"/>
                  <a:pt x="1565413" y="732156"/>
                  <a:pt x="1565889" y="391955"/>
                </a:cubicBezTo>
                <a:cubicBezTo>
                  <a:pt x="1566525" y="159703"/>
                  <a:pt x="1540965" y="53658"/>
                  <a:pt x="1643993" y="0"/>
                </a:cubicBezTo>
                <a:close/>
              </a:path>
            </a:pathLst>
          </a:custGeom>
          <a:gradFill flip="none" rotWithShape="1">
            <a:gsLst>
              <a:gs pos="14565">
                <a:srgbClr val="5BB4BC">
                  <a:lumMod val="95000"/>
                </a:srgbClr>
              </a:gs>
              <a:gs pos="7100">
                <a:srgbClr val="3CA0AF"/>
              </a:gs>
              <a:gs pos="0">
                <a:srgbClr val="5CB5BB"/>
              </a:gs>
              <a:gs pos="70434">
                <a:srgbClr val="5CB4BB"/>
              </a:gs>
              <a:gs pos="89600">
                <a:srgbClr val="82DDDE"/>
              </a:gs>
              <a:gs pos="100000">
                <a:srgbClr val="58BAC3"/>
              </a:gs>
            </a:gsLst>
            <a:lin ang="16200000" scaled="1"/>
            <a:tileRect/>
          </a:gradFill>
          <a:ln w="317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Box 25">
            <a:extLst>
              <a:ext uri="{FF2B5EF4-FFF2-40B4-BE49-F238E27FC236}">
                <a16:creationId xmlns:a16="http://schemas.microsoft.com/office/drawing/2014/main" id="{34BD9FA2-4618-4771-86B4-5487F8F991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90424" y="1692855"/>
            <a:ext cx="14827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en-US" sz="2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Nội dung </a:t>
            </a:r>
            <a:r>
              <a:rPr lang="en-US" altLang="en-US" sz="36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02</a:t>
            </a:r>
          </a:p>
        </p:txBody>
      </p:sp>
      <p:sp>
        <p:nvSpPr>
          <p:cNvPr id="18" name="TextBox 32">
            <a:extLst>
              <a:ext uri="{FF2B5EF4-FFF2-40B4-BE49-F238E27FC236}">
                <a16:creationId xmlns:a16="http://schemas.microsoft.com/office/drawing/2014/main" id="{9BA63110-8116-43ED-B45B-8503C38EC45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39772" y="5126618"/>
            <a:ext cx="429476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en-US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 thông tin hỗ trợ học tập</a:t>
            </a:r>
          </a:p>
        </p:txBody>
      </p:sp>
      <p:sp>
        <p:nvSpPr>
          <p:cNvPr id="19" name="TextBox 33">
            <a:extLst>
              <a:ext uri="{FF2B5EF4-FFF2-40B4-BE49-F238E27FC236}">
                <a16:creationId xmlns:a16="http://schemas.microsoft.com/office/drawing/2014/main" id="{E3659682-50F7-4EBB-A32D-8B5B60A432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4795" y="3242254"/>
            <a:ext cx="282320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en-US" sz="1600" b="1">
                <a:solidFill>
                  <a:srgbClr val="3296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Tìm thông tin hỗ trợ giải trí</a:t>
            </a:r>
          </a:p>
        </p:txBody>
      </p:sp>
      <p:sp>
        <p:nvSpPr>
          <p:cNvPr id="20" name="Freeform 42">
            <a:extLst>
              <a:ext uri="{FF2B5EF4-FFF2-40B4-BE49-F238E27FC236}">
                <a16:creationId xmlns:a16="http://schemas.microsoft.com/office/drawing/2014/main" id="{CC4F0179-D418-4779-91E5-9E1A47B5CAC5}"/>
              </a:ext>
            </a:extLst>
          </p:cNvPr>
          <p:cNvSpPr/>
          <p:nvPr/>
        </p:nvSpPr>
        <p:spPr>
          <a:xfrm>
            <a:off x="4682261" y="1376944"/>
            <a:ext cx="1712913" cy="198437"/>
          </a:xfrm>
          <a:custGeom>
            <a:avLst/>
            <a:gdLst>
              <a:gd name="connsiteX0" fmla="*/ 1712118 w 1712118"/>
              <a:gd name="connsiteY0" fmla="*/ 188119 h 197644"/>
              <a:gd name="connsiteX1" fmla="*/ 1566862 w 1712118"/>
              <a:gd name="connsiteY1" fmla="*/ 195263 h 197644"/>
              <a:gd name="connsiteX2" fmla="*/ 0 w 1712118"/>
              <a:gd name="connsiteY2" fmla="*/ 197644 h 197644"/>
              <a:gd name="connsiteX3" fmla="*/ 159543 w 1712118"/>
              <a:gd name="connsiteY3" fmla="*/ 0 h 197644"/>
              <a:gd name="connsiteX4" fmla="*/ 1588293 w 1712118"/>
              <a:gd name="connsiteY4" fmla="*/ 4763 h 197644"/>
              <a:gd name="connsiteX5" fmla="*/ 1712118 w 1712118"/>
              <a:gd name="connsiteY5" fmla="*/ 188119 h 197644"/>
              <a:gd name="connsiteX0" fmla="*/ 1712118 w 1712118"/>
              <a:gd name="connsiteY0" fmla="*/ 188119 h 197644"/>
              <a:gd name="connsiteX1" fmla="*/ 1566862 w 1712118"/>
              <a:gd name="connsiteY1" fmla="*/ 195263 h 197644"/>
              <a:gd name="connsiteX2" fmla="*/ 0 w 1712118"/>
              <a:gd name="connsiteY2" fmla="*/ 197644 h 197644"/>
              <a:gd name="connsiteX3" fmla="*/ 159543 w 1712118"/>
              <a:gd name="connsiteY3" fmla="*/ 0 h 197644"/>
              <a:gd name="connsiteX4" fmla="*/ 1588293 w 1712118"/>
              <a:gd name="connsiteY4" fmla="*/ 4763 h 197644"/>
              <a:gd name="connsiteX5" fmla="*/ 1712118 w 1712118"/>
              <a:gd name="connsiteY5" fmla="*/ 188119 h 197644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88291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88291 h 197816"/>
              <a:gd name="connsiteX0" fmla="*/ 1712118 w 1712118"/>
              <a:gd name="connsiteY0" fmla="*/ 195435 h 197816"/>
              <a:gd name="connsiteX1" fmla="*/ 1566862 w 1712118"/>
              <a:gd name="connsiteY1" fmla="*/ 195435 h 197816"/>
              <a:gd name="connsiteX2" fmla="*/ 0 w 1712118"/>
              <a:gd name="connsiteY2" fmla="*/ 197816 h 197816"/>
              <a:gd name="connsiteX3" fmla="*/ 159543 w 1712118"/>
              <a:gd name="connsiteY3" fmla="*/ 172 h 197816"/>
              <a:gd name="connsiteX4" fmla="*/ 1588293 w 1712118"/>
              <a:gd name="connsiteY4" fmla="*/ 4935 h 197816"/>
              <a:gd name="connsiteX5" fmla="*/ 1712118 w 1712118"/>
              <a:gd name="connsiteY5" fmla="*/ 195435 h 197816"/>
              <a:gd name="connsiteX0" fmla="*/ 1712118 w 1712279"/>
              <a:gd name="connsiteY0" fmla="*/ 195435 h 197816"/>
              <a:gd name="connsiteX1" fmla="*/ 1566862 w 1712279"/>
              <a:gd name="connsiteY1" fmla="*/ 195435 h 197816"/>
              <a:gd name="connsiteX2" fmla="*/ 0 w 1712279"/>
              <a:gd name="connsiteY2" fmla="*/ 197816 h 197816"/>
              <a:gd name="connsiteX3" fmla="*/ 159543 w 1712279"/>
              <a:gd name="connsiteY3" fmla="*/ 172 h 197816"/>
              <a:gd name="connsiteX4" fmla="*/ 1588293 w 1712279"/>
              <a:gd name="connsiteY4" fmla="*/ 4935 h 197816"/>
              <a:gd name="connsiteX5" fmla="*/ 1712118 w 1712279"/>
              <a:gd name="connsiteY5" fmla="*/ 195435 h 197816"/>
              <a:gd name="connsiteX0" fmla="*/ 1712118 w 1712470"/>
              <a:gd name="connsiteY0" fmla="*/ 195435 h 197816"/>
              <a:gd name="connsiteX1" fmla="*/ 1566862 w 1712470"/>
              <a:gd name="connsiteY1" fmla="*/ 195435 h 197816"/>
              <a:gd name="connsiteX2" fmla="*/ 0 w 1712470"/>
              <a:gd name="connsiteY2" fmla="*/ 197816 h 197816"/>
              <a:gd name="connsiteX3" fmla="*/ 159543 w 1712470"/>
              <a:gd name="connsiteY3" fmla="*/ 172 h 197816"/>
              <a:gd name="connsiteX4" fmla="*/ 1588293 w 1712470"/>
              <a:gd name="connsiteY4" fmla="*/ 4935 h 197816"/>
              <a:gd name="connsiteX5" fmla="*/ 1712118 w 1712470"/>
              <a:gd name="connsiteY5" fmla="*/ 195435 h 197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12470" h="197816">
                <a:moveTo>
                  <a:pt x="1712118" y="195435"/>
                </a:moveTo>
                <a:lnTo>
                  <a:pt x="1566862" y="195435"/>
                </a:lnTo>
                <a:lnTo>
                  <a:pt x="0" y="197816"/>
                </a:lnTo>
                <a:cubicBezTo>
                  <a:pt x="10318" y="36685"/>
                  <a:pt x="15875" y="-3003"/>
                  <a:pt x="159543" y="172"/>
                </a:cubicBezTo>
                <a:lnTo>
                  <a:pt x="1588293" y="4935"/>
                </a:lnTo>
                <a:cubicBezTo>
                  <a:pt x="1715292" y="1760"/>
                  <a:pt x="1713706" y="67641"/>
                  <a:pt x="1712118" y="195435"/>
                </a:cubicBezTo>
                <a:close/>
              </a:path>
            </a:pathLst>
          </a:cu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5400000" scaled="1"/>
            <a:tileRect/>
          </a:gradFill>
          <a:ln w="3175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1" name="Freeform 43">
            <a:extLst>
              <a:ext uri="{FF2B5EF4-FFF2-40B4-BE49-F238E27FC236}">
                <a16:creationId xmlns:a16="http://schemas.microsoft.com/office/drawing/2014/main" id="{035557AE-271F-475D-9762-931DA4AB61BC}"/>
              </a:ext>
            </a:extLst>
          </p:cNvPr>
          <p:cNvSpPr/>
          <p:nvPr/>
        </p:nvSpPr>
        <p:spPr>
          <a:xfrm>
            <a:off x="4675911" y="1378531"/>
            <a:ext cx="1668463" cy="3565525"/>
          </a:xfrm>
          <a:custGeom>
            <a:avLst/>
            <a:gdLst>
              <a:gd name="connsiteX0" fmla="*/ 1661160 w 1661160"/>
              <a:gd name="connsiteY0" fmla="*/ 0 h 3566160"/>
              <a:gd name="connsiteX1" fmla="*/ 160020 w 1661160"/>
              <a:gd name="connsiteY1" fmla="*/ 0 h 3566160"/>
              <a:gd name="connsiteX2" fmla="*/ 0 w 1661160"/>
              <a:gd name="connsiteY2" fmla="*/ 289560 h 3566160"/>
              <a:gd name="connsiteX3" fmla="*/ 15240 w 1661160"/>
              <a:gd name="connsiteY3" fmla="*/ 1524000 h 3566160"/>
              <a:gd name="connsiteX4" fmla="*/ 60960 w 1661160"/>
              <a:gd name="connsiteY4" fmla="*/ 3040380 h 3566160"/>
              <a:gd name="connsiteX5" fmla="*/ 868680 w 1661160"/>
              <a:gd name="connsiteY5" fmla="*/ 3566160 h 3566160"/>
              <a:gd name="connsiteX6" fmla="*/ 1645920 w 1661160"/>
              <a:gd name="connsiteY6" fmla="*/ 3009900 h 3566160"/>
              <a:gd name="connsiteX7" fmla="*/ 1577340 w 1661160"/>
              <a:gd name="connsiteY7" fmla="*/ 1767840 h 3566160"/>
              <a:gd name="connsiteX8" fmla="*/ 1569720 w 1661160"/>
              <a:gd name="connsiteY8" fmla="*/ 251460 h 3566160"/>
              <a:gd name="connsiteX9" fmla="*/ 1661160 w 1661160"/>
              <a:gd name="connsiteY9" fmla="*/ 0 h 3566160"/>
              <a:gd name="connsiteX0" fmla="*/ 1661160 w 1661160"/>
              <a:gd name="connsiteY0" fmla="*/ 0 h 3566160"/>
              <a:gd name="connsiteX1" fmla="*/ 174308 w 1661160"/>
              <a:gd name="connsiteY1" fmla="*/ 14287 h 3566160"/>
              <a:gd name="connsiteX2" fmla="*/ 0 w 1661160"/>
              <a:gd name="connsiteY2" fmla="*/ 289560 h 3566160"/>
              <a:gd name="connsiteX3" fmla="*/ 15240 w 1661160"/>
              <a:gd name="connsiteY3" fmla="*/ 1524000 h 3566160"/>
              <a:gd name="connsiteX4" fmla="*/ 60960 w 1661160"/>
              <a:gd name="connsiteY4" fmla="*/ 3040380 h 3566160"/>
              <a:gd name="connsiteX5" fmla="*/ 868680 w 1661160"/>
              <a:gd name="connsiteY5" fmla="*/ 3566160 h 3566160"/>
              <a:gd name="connsiteX6" fmla="*/ 1645920 w 1661160"/>
              <a:gd name="connsiteY6" fmla="*/ 3009900 h 3566160"/>
              <a:gd name="connsiteX7" fmla="*/ 1577340 w 1661160"/>
              <a:gd name="connsiteY7" fmla="*/ 1767840 h 3566160"/>
              <a:gd name="connsiteX8" fmla="*/ 1569720 w 1661160"/>
              <a:gd name="connsiteY8" fmla="*/ 251460 h 3566160"/>
              <a:gd name="connsiteX9" fmla="*/ 1661160 w 1661160"/>
              <a:gd name="connsiteY9" fmla="*/ 0 h 3566160"/>
              <a:gd name="connsiteX0" fmla="*/ 1661160 w 1661160"/>
              <a:gd name="connsiteY0" fmla="*/ 0 h 3566160"/>
              <a:gd name="connsiteX1" fmla="*/ 174308 w 1661160"/>
              <a:gd name="connsiteY1" fmla="*/ 14287 h 3566160"/>
              <a:gd name="connsiteX2" fmla="*/ 0 w 1661160"/>
              <a:gd name="connsiteY2" fmla="*/ 289560 h 3566160"/>
              <a:gd name="connsiteX3" fmla="*/ 15240 w 1661160"/>
              <a:gd name="connsiteY3" fmla="*/ 1524000 h 3566160"/>
              <a:gd name="connsiteX4" fmla="*/ 60960 w 1661160"/>
              <a:gd name="connsiteY4" fmla="*/ 3040380 h 3566160"/>
              <a:gd name="connsiteX5" fmla="*/ 868680 w 1661160"/>
              <a:gd name="connsiteY5" fmla="*/ 3566160 h 3566160"/>
              <a:gd name="connsiteX6" fmla="*/ 1645920 w 1661160"/>
              <a:gd name="connsiteY6" fmla="*/ 3009900 h 3566160"/>
              <a:gd name="connsiteX7" fmla="*/ 1577340 w 1661160"/>
              <a:gd name="connsiteY7" fmla="*/ 1767840 h 3566160"/>
              <a:gd name="connsiteX8" fmla="*/ 1569720 w 1661160"/>
              <a:gd name="connsiteY8" fmla="*/ 251460 h 3566160"/>
              <a:gd name="connsiteX9" fmla="*/ 1661160 w 1661160"/>
              <a:gd name="connsiteY9" fmla="*/ 0 h 3566160"/>
              <a:gd name="connsiteX0" fmla="*/ 1661160 w 1661160"/>
              <a:gd name="connsiteY0" fmla="*/ 0 h 3566160"/>
              <a:gd name="connsiteX1" fmla="*/ 174308 w 1661160"/>
              <a:gd name="connsiteY1" fmla="*/ 14287 h 3566160"/>
              <a:gd name="connsiteX2" fmla="*/ 0 w 1661160"/>
              <a:gd name="connsiteY2" fmla="*/ 289560 h 3566160"/>
              <a:gd name="connsiteX3" fmla="*/ 15240 w 1661160"/>
              <a:gd name="connsiteY3" fmla="*/ 1524000 h 3566160"/>
              <a:gd name="connsiteX4" fmla="*/ 60960 w 1661160"/>
              <a:gd name="connsiteY4" fmla="*/ 3040380 h 3566160"/>
              <a:gd name="connsiteX5" fmla="*/ 868680 w 1661160"/>
              <a:gd name="connsiteY5" fmla="*/ 3566160 h 3566160"/>
              <a:gd name="connsiteX6" fmla="*/ 1645920 w 1661160"/>
              <a:gd name="connsiteY6" fmla="*/ 3009900 h 3566160"/>
              <a:gd name="connsiteX7" fmla="*/ 1577340 w 1661160"/>
              <a:gd name="connsiteY7" fmla="*/ 1767840 h 3566160"/>
              <a:gd name="connsiteX8" fmla="*/ 1569720 w 1661160"/>
              <a:gd name="connsiteY8" fmla="*/ 251460 h 3566160"/>
              <a:gd name="connsiteX9" fmla="*/ 1661160 w 1661160"/>
              <a:gd name="connsiteY9" fmla="*/ 0 h 3566160"/>
              <a:gd name="connsiteX0" fmla="*/ 1663542 w 1663542"/>
              <a:gd name="connsiteY0" fmla="*/ 0 h 3556635"/>
              <a:gd name="connsiteX1" fmla="*/ 174308 w 1663542"/>
              <a:gd name="connsiteY1" fmla="*/ 4762 h 3556635"/>
              <a:gd name="connsiteX2" fmla="*/ 0 w 1663542"/>
              <a:gd name="connsiteY2" fmla="*/ 280035 h 3556635"/>
              <a:gd name="connsiteX3" fmla="*/ 15240 w 1663542"/>
              <a:gd name="connsiteY3" fmla="*/ 1514475 h 3556635"/>
              <a:gd name="connsiteX4" fmla="*/ 60960 w 1663542"/>
              <a:gd name="connsiteY4" fmla="*/ 3030855 h 3556635"/>
              <a:gd name="connsiteX5" fmla="*/ 868680 w 1663542"/>
              <a:gd name="connsiteY5" fmla="*/ 3556635 h 3556635"/>
              <a:gd name="connsiteX6" fmla="*/ 1645920 w 1663542"/>
              <a:gd name="connsiteY6" fmla="*/ 3000375 h 3556635"/>
              <a:gd name="connsiteX7" fmla="*/ 1577340 w 1663542"/>
              <a:gd name="connsiteY7" fmla="*/ 1758315 h 3556635"/>
              <a:gd name="connsiteX8" fmla="*/ 1569720 w 1663542"/>
              <a:gd name="connsiteY8" fmla="*/ 241935 h 3556635"/>
              <a:gd name="connsiteX9" fmla="*/ 1663542 w 1663542"/>
              <a:gd name="connsiteY9" fmla="*/ 0 h 3556635"/>
              <a:gd name="connsiteX0" fmla="*/ 1663542 w 1663542"/>
              <a:gd name="connsiteY0" fmla="*/ 2812 h 3552303"/>
              <a:gd name="connsiteX1" fmla="*/ 174308 w 1663542"/>
              <a:gd name="connsiteY1" fmla="*/ 430 h 3552303"/>
              <a:gd name="connsiteX2" fmla="*/ 0 w 1663542"/>
              <a:gd name="connsiteY2" fmla="*/ 275703 h 3552303"/>
              <a:gd name="connsiteX3" fmla="*/ 15240 w 1663542"/>
              <a:gd name="connsiteY3" fmla="*/ 1510143 h 3552303"/>
              <a:gd name="connsiteX4" fmla="*/ 60960 w 1663542"/>
              <a:gd name="connsiteY4" fmla="*/ 3026523 h 3552303"/>
              <a:gd name="connsiteX5" fmla="*/ 868680 w 1663542"/>
              <a:gd name="connsiteY5" fmla="*/ 3552303 h 3552303"/>
              <a:gd name="connsiteX6" fmla="*/ 1645920 w 1663542"/>
              <a:gd name="connsiteY6" fmla="*/ 2996043 h 3552303"/>
              <a:gd name="connsiteX7" fmla="*/ 1577340 w 1663542"/>
              <a:gd name="connsiteY7" fmla="*/ 1753983 h 3552303"/>
              <a:gd name="connsiteX8" fmla="*/ 1569720 w 1663542"/>
              <a:gd name="connsiteY8" fmla="*/ 237603 h 3552303"/>
              <a:gd name="connsiteX9" fmla="*/ 1663542 w 1663542"/>
              <a:gd name="connsiteY9" fmla="*/ 2812 h 3552303"/>
              <a:gd name="connsiteX0" fmla="*/ 1661161 w 1661161"/>
              <a:gd name="connsiteY0" fmla="*/ 0 h 3554253"/>
              <a:gd name="connsiteX1" fmla="*/ 174308 w 1661161"/>
              <a:gd name="connsiteY1" fmla="*/ 2380 h 3554253"/>
              <a:gd name="connsiteX2" fmla="*/ 0 w 1661161"/>
              <a:gd name="connsiteY2" fmla="*/ 277653 h 3554253"/>
              <a:gd name="connsiteX3" fmla="*/ 15240 w 1661161"/>
              <a:gd name="connsiteY3" fmla="*/ 1512093 h 3554253"/>
              <a:gd name="connsiteX4" fmla="*/ 60960 w 1661161"/>
              <a:gd name="connsiteY4" fmla="*/ 3028473 h 3554253"/>
              <a:gd name="connsiteX5" fmla="*/ 868680 w 1661161"/>
              <a:gd name="connsiteY5" fmla="*/ 3554253 h 3554253"/>
              <a:gd name="connsiteX6" fmla="*/ 1645920 w 1661161"/>
              <a:gd name="connsiteY6" fmla="*/ 2997993 h 3554253"/>
              <a:gd name="connsiteX7" fmla="*/ 1577340 w 1661161"/>
              <a:gd name="connsiteY7" fmla="*/ 1755933 h 3554253"/>
              <a:gd name="connsiteX8" fmla="*/ 1569720 w 1661161"/>
              <a:gd name="connsiteY8" fmla="*/ 239553 h 3554253"/>
              <a:gd name="connsiteX9" fmla="*/ 1661161 w 1661161"/>
              <a:gd name="connsiteY9" fmla="*/ 0 h 3554253"/>
              <a:gd name="connsiteX0" fmla="*/ 1661161 w 1661161"/>
              <a:gd name="connsiteY0" fmla="*/ 0 h 3554253"/>
              <a:gd name="connsiteX1" fmla="*/ 174308 w 1661161"/>
              <a:gd name="connsiteY1" fmla="*/ 2380 h 3554253"/>
              <a:gd name="connsiteX2" fmla="*/ 0 w 1661161"/>
              <a:gd name="connsiteY2" fmla="*/ 277653 h 3554253"/>
              <a:gd name="connsiteX3" fmla="*/ 15240 w 1661161"/>
              <a:gd name="connsiteY3" fmla="*/ 1512093 h 3554253"/>
              <a:gd name="connsiteX4" fmla="*/ 60960 w 1661161"/>
              <a:gd name="connsiteY4" fmla="*/ 3028473 h 3554253"/>
              <a:gd name="connsiteX5" fmla="*/ 868680 w 1661161"/>
              <a:gd name="connsiteY5" fmla="*/ 3554253 h 3554253"/>
              <a:gd name="connsiteX6" fmla="*/ 1645920 w 1661161"/>
              <a:gd name="connsiteY6" fmla="*/ 2997993 h 3554253"/>
              <a:gd name="connsiteX7" fmla="*/ 1577340 w 1661161"/>
              <a:gd name="connsiteY7" fmla="*/ 1755933 h 3554253"/>
              <a:gd name="connsiteX8" fmla="*/ 1569720 w 1661161"/>
              <a:gd name="connsiteY8" fmla="*/ 239553 h 3554253"/>
              <a:gd name="connsiteX9" fmla="*/ 1661161 w 1661161"/>
              <a:gd name="connsiteY9" fmla="*/ 0 h 3554253"/>
              <a:gd name="connsiteX0" fmla="*/ 1668305 w 1668305"/>
              <a:gd name="connsiteY0" fmla="*/ 2812 h 3552303"/>
              <a:gd name="connsiteX1" fmla="*/ 174308 w 1668305"/>
              <a:gd name="connsiteY1" fmla="*/ 430 h 3552303"/>
              <a:gd name="connsiteX2" fmla="*/ 0 w 1668305"/>
              <a:gd name="connsiteY2" fmla="*/ 275703 h 3552303"/>
              <a:gd name="connsiteX3" fmla="*/ 15240 w 1668305"/>
              <a:gd name="connsiteY3" fmla="*/ 1510143 h 3552303"/>
              <a:gd name="connsiteX4" fmla="*/ 60960 w 1668305"/>
              <a:gd name="connsiteY4" fmla="*/ 3026523 h 3552303"/>
              <a:gd name="connsiteX5" fmla="*/ 868680 w 1668305"/>
              <a:gd name="connsiteY5" fmla="*/ 3552303 h 3552303"/>
              <a:gd name="connsiteX6" fmla="*/ 1645920 w 1668305"/>
              <a:gd name="connsiteY6" fmla="*/ 2996043 h 3552303"/>
              <a:gd name="connsiteX7" fmla="*/ 1577340 w 1668305"/>
              <a:gd name="connsiteY7" fmla="*/ 1753983 h 3552303"/>
              <a:gd name="connsiteX8" fmla="*/ 1569720 w 1668305"/>
              <a:gd name="connsiteY8" fmla="*/ 237603 h 3552303"/>
              <a:gd name="connsiteX9" fmla="*/ 1668305 w 1668305"/>
              <a:gd name="connsiteY9" fmla="*/ 2812 h 3552303"/>
              <a:gd name="connsiteX0" fmla="*/ 1668305 w 1668305"/>
              <a:gd name="connsiteY0" fmla="*/ 2812 h 3552303"/>
              <a:gd name="connsiteX1" fmla="*/ 174308 w 1668305"/>
              <a:gd name="connsiteY1" fmla="*/ 430 h 3552303"/>
              <a:gd name="connsiteX2" fmla="*/ 0 w 1668305"/>
              <a:gd name="connsiteY2" fmla="*/ 275703 h 3552303"/>
              <a:gd name="connsiteX3" fmla="*/ 15240 w 1668305"/>
              <a:gd name="connsiteY3" fmla="*/ 1510143 h 3552303"/>
              <a:gd name="connsiteX4" fmla="*/ 60960 w 1668305"/>
              <a:gd name="connsiteY4" fmla="*/ 3026523 h 3552303"/>
              <a:gd name="connsiteX5" fmla="*/ 868680 w 1668305"/>
              <a:gd name="connsiteY5" fmla="*/ 3552303 h 3552303"/>
              <a:gd name="connsiteX6" fmla="*/ 1645920 w 1668305"/>
              <a:gd name="connsiteY6" fmla="*/ 2996043 h 3552303"/>
              <a:gd name="connsiteX7" fmla="*/ 1577340 w 1668305"/>
              <a:gd name="connsiteY7" fmla="*/ 1753983 h 3552303"/>
              <a:gd name="connsiteX8" fmla="*/ 1569720 w 1668305"/>
              <a:gd name="connsiteY8" fmla="*/ 237603 h 3552303"/>
              <a:gd name="connsiteX9" fmla="*/ 1668305 w 1668305"/>
              <a:gd name="connsiteY9" fmla="*/ 2812 h 3552303"/>
              <a:gd name="connsiteX0" fmla="*/ 1668305 w 1668305"/>
              <a:gd name="connsiteY0" fmla="*/ 2812 h 3552303"/>
              <a:gd name="connsiteX1" fmla="*/ 174308 w 1668305"/>
              <a:gd name="connsiteY1" fmla="*/ 430 h 3552303"/>
              <a:gd name="connsiteX2" fmla="*/ 0 w 1668305"/>
              <a:gd name="connsiteY2" fmla="*/ 275703 h 3552303"/>
              <a:gd name="connsiteX3" fmla="*/ 15240 w 1668305"/>
              <a:gd name="connsiteY3" fmla="*/ 1510143 h 3552303"/>
              <a:gd name="connsiteX4" fmla="*/ 60960 w 1668305"/>
              <a:gd name="connsiteY4" fmla="*/ 3026523 h 3552303"/>
              <a:gd name="connsiteX5" fmla="*/ 868680 w 1668305"/>
              <a:gd name="connsiteY5" fmla="*/ 3552303 h 3552303"/>
              <a:gd name="connsiteX6" fmla="*/ 1645920 w 1668305"/>
              <a:gd name="connsiteY6" fmla="*/ 2996043 h 3552303"/>
              <a:gd name="connsiteX7" fmla="*/ 1577340 w 1668305"/>
              <a:gd name="connsiteY7" fmla="*/ 1753983 h 3552303"/>
              <a:gd name="connsiteX8" fmla="*/ 1579245 w 1668305"/>
              <a:gd name="connsiteY8" fmla="*/ 275703 h 3552303"/>
              <a:gd name="connsiteX9" fmla="*/ 1668305 w 1668305"/>
              <a:gd name="connsiteY9" fmla="*/ 2812 h 3552303"/>
              <a:gd name="connsiteX0" fmla="*/ 1668305 w 1668305"/>
              <a:gd name="connsiteY0" fmla="*/ 2812 h 3552303"/>
              <a:gd name="connsiteX1" fmla="*/ 174308 w 1668305"/>
              <a:gd name="connsiteY1" fmla="*/ 430 h 3552303"/>
              <a:gd name="connsiteX2" fmla="*/ 0 w 1668305"/>
              <a:gd name="connsiteY2" fmla="*/ 275703 h 3552303"/>
              <a:gd name="connsiteX3" fmla="*/ 15240 w 1668305"/>
              <a:gd name="connsiteY3" fmla="*/ 1510143 h 3552303"/>
              <a:gd name="connsiteX4" fmla="*/ 60960 w 1668305"/>
              <a:gd name="connsiteY4" fmla="*/ 3026523 h 3552303"/>
              <a:gd name="connsiteX5" fmla="*/ 868680 w 1668305"/>
              <a:gd name="connsiteY5" fmla="*/ 3552303 h 3552303"/>
              <a:gd name="connsiteX6" fmla="*/ 1645920 w 1668305"/>
              <a:gd name="connsiteY6" fmla="*/ 2996043 h 3552303"/>
              <a:gd name="connsiteX7" fmla="*/ 1577340 w 1668305"/>
              <a:gd name="connsiteY7" fmla="*/ 1753983 h 3552303"/>
              <a:gd name="connsiteX8" fmla="*/ 1579245 w 1668305"/>
              <a:gd name="connsiteY8" fmla="*/ 275703 h 3552303"/>
              <a:gd name="connsiteX9" fmla="*/ 1668305 w 1668305"/>
              <a:gd name="connsiteY9" fmla="*/ 2812 h 3552303"/>
              <a:gd name="connsiteX0" fmla="*/ 1668305 w 1668305"/>
              <a:gd name="connsiteY0" fmla="*/ 2812 h 3552303"/>
              <a:gd name="connsiteX1" fmla="*/ 174308 w 1668305"/>
              <a:gd name="connsiteY1" fmla="*/ 430 h 3552303"/>
              <a:gd name="connsiteX2" fmla="*/ 0 w 1668305"/>
              <a:gd name="connsiteY2" fmla="*/ 275703 h 3552303"/>
              <a:gd name="connsiteX3" fmla="*/ 15240 w 1668305"/>
              <a:gd name="connsiteY3" fmla="*/ 1510143 h 3552303"/>
              <a:gd name="connsiteX4" fmla="*/ 60960 w 1668305"/>
              <a:gd name="connsiteY4" fmla="*/ 3026523 h 3552303"/>
              <a:gd name="connsiteX5" fmla="*/ 868680 w 1668305"/>
              <a:gd name="connsiteY5" fmla="*/ 3552303 h 3552303"/>
              <a:gd name="connsiteX6" fmla="*/ 1645920 w 1668305"/>
              <a:gd name="connsiteY6" fmla="*/ 2996043 h 3552303"/>
              <a:gd name="connsiteX7" fmla="*/ 1577340 w 1668305"/>
              <a:gd name="connsiteY7" fmla="*/ 1753983 h 3552303"/>
              <a:gd name="connsiteX8" fmla="*/ 1579245 w 1668305"/>
              <a:gd name="connsiteY8" fmla="*/ 275703 h 3552303"/>
              <a:gd name="connsiteX9" fmla="*/ 1668305 w 1668305"/>
              <a:gd name="connsiteY9" fmla="*/ 2812 h 3552303"/>
              <a:gd name="connsiteX0" fmla="*/ 1668305 w 1668305"/>
              <a:gd name="connsiteY0" fmla="*/ 2812 h 3552303"/>
              <a:gd name="connsiteX1" fmla="*/ 174308 w 1668305"/>
              <a:gd name="connsiteY1" fmla="*/ 430 h 3552303"/>
              <a:gd name="connsiteX2" fmla="*/ 0 w 1668305"/>
              <a:gd name="connsiteY2" fmla="*/ 275703 h 3552303"/>
              <a:gd name="connsiteX3" fmla="*/ 15240 w 1668305"/>
              <a:gd name="connsiteY3" fmla="*/ 1510143 h 3552303"/>
              <a:gd name="connsiteX4" fmla="*/ 60960 w 1668305"/>
              <a:gd name="connsiteY4" fmla="*/ 3026523 h 3552303"/>
              <a:gd name="connsiteX5" fmla="*/ 868680 w 1668305"/>
              <a:gd name="connsiteY5" fmla="*/ 3552303 h 3552303"/>
              <a:gd name="connsiteX6" fmla="*/ 1645920 w 1668305"/>
              <a:gd name="connsiteY6" fmla="*/ 2996043 h 3552303"/>
              <a:gd name="connsiteX7" fmla="*/ 1586865 w 1668305"/>
              <a:gd name="connsiteY7" fmla="*/ 1749221 h 3552303"/>
              <a:gd name="connsiteX8" fmla="*/ 1579245 w 1668305"/>
              <a:gd name="connsiteY8" fmla="*/ 275703 h 3552303"/>
              <a:gd name="connsiteX9" fmla="*/ 1668305 w 1668305"/>
              <a:gd name="connsiteY9" fmla="*/ 2812 h 3552303"/>
              <a:gd name="connsiteX0" fmla="*/ 1668305 w 1668305"/>
              <a:gd name="connsiteY0" fmla="*/ 2812 h 3552303"/>
              <a:gd name="connsiteX1" fmla="*/ 174308 w 1668305"/>
              <a:gd name="connsiteY1" fmla="*/ 430 h 3552303"/>
              <a:gd name="connsiteX2" fmla="*/ 0 w 1668305"/>
              <a:gd name="connsiteY2" fmla="*/ 275703 h 3552303"/>
              <a:gd name="connsiteX3" fmla="*/ 15240 w 1668305"/>
              <a:gd name="connsiteY3" fmla="*/ 1510143 h 3552303"/>
              <a:gd name="connsiteX4" fmla="*/ 60960 w 1668305"/>
              <a:gd name="connsiteY4" fmla="*/ 3026523 h 3552303"/>
              <a:gd name="connsiteX5" fmla="*/ 868680 w 1668305"/>
              <a:gd name="connsiteY5" fmla="*/ 3552303 h 3552303"/>
              <a:gd name="connsiteX6" fmla="*/ 1645920 w 1668305"/>
              <a:gd name="connsiteY6" fmla="*/ 2996043 h 3552303"/>
              <a:gd name="connsiteX7" fmla="*/ 1586865 w 1668305"/>
              <a:gd name="connsiteY7" fmla="*/ 1749221 h 3552303"/>
              <a:gd name="connsiteX8" fmla="*/ 1579245 w 1668305"/>
              <a:gd name="connsiteY8" fmla="*/ 275703 h 3552303"/>
              <a:gd name="connsiteX9" fmla="*/ 1668305 w 1668305"/>
              <a:gd name="connsiteY9" fmla="*/ 2812 h 3552303"/>
              <a:gd name="connsiteX0" fmla="*/ 1668305 w 1668305"/>
              <a:gd name="connsiteY0" fmla="*/ 2812 h 3552303"/>
              <a:gd name="connsiteX1" fmla="*/ 174308 w 1668305"/>
              <a:gd name="connsiteY1" fmla="*/ 430 h 3552303"/>
              <a:gd name="connsiteX2" fmla="*/ 0 w 1668305"/>
              <a:gd name="connsiteY2" fmla="*/ 275703 h 3552303"/>
              <a:gd name="connsiteX3" fmla="*/ 15240 w 1668305"/>
              <a:gd name="connsiteY3" fmla="*/ 1510143 h 3552303"/>
              <a:gd name="connsiteX4" fmla="*/ 60960 w 1668305"/>
              <a:gd name="connsiteY4" fmla="*/ 3026523 h 3552303"/>
              <a:gd name="connsiteX5" fmla="*/ 868680 w 1668305"/>
              <a:gd name="connsiteY5" fmla="*/ 3552303 h 3552303"/>
              <a:gd name="connsiteX6" fmla="*/ 1638776 w 1668305"/>
              <a:gd name="connsiteY6" fmla="*/ 3024618 h 3552303"/>
              <a:gd name="connsiteX7" fmla="*/ 1586865 w 1668305"/>
              <a:gd name="connsiteY7" fmla="*/ 1749221 h 3552303"/>
              <a:gd name="connsiteX8" fmla="*/ 1579245 w 1668305"/>
              <a:gd name="connsiteY8" fmla="*/ 275703 h 3552303"/>
              <a:gd name="connsiteX9" fmla="*/ 1668305 w 1668305"/>
              <a:gd name="connsiteY9" fmla="*/ 2812 h 3552303"/>
              <a:gd name="connsiteX0" fmla="*/ 1668305 w 1668305"/>
              <a:gd name="connsiteY0" fmla="*/ 2812 h 3564209"/>
              <a:gd name="connsiteX1" fmla="*/ 174308 w 1668305"/>
              <a:gd name="connsiteY1" fmla="*/ 430 h 3564209"/>
              <a:gd name="connsiteX2" fmla="*/ 0 w 1668305"/>
              <a:gd name="connsiteY2" fmla="*/ 275703 h 3564209"/>
              <a:gd name="connsiteX3" fmla="*/ 15240 w 1668305"/>
              <a:gd name="connsiteY3" fmla="*/ 1510143 h 3564209"/>
              <a:gd name="connsiteX4" fmla="*/ 60960 w 1668305"/>
              <a:gd name="connsiteY4" fmla="*/ 3026523 h 3564209"/>
              <a:gd name="connsiteX5" fmla="*/ 866299 w 1668305"/>
              <a:gd name="connsiteY5" fmla="*/ 3564209 h 3564209"/>
              <a:gd name="connsiteX6" fmla="*/ 1638776 w 1668305"/>
              <a:gd name="connsiteY6" fmla="*/ 3024618 h 3564209"/>
              <a:gd name="connsiteX7" fmla="*/ 1586865 w 1668305"/>
              <a:gd name="connsiteY7" fmla="*/ 1749221 h 3564209"/>
              <a:gd name="connsiteX8" fmla="*/ 1579245 w 1668305"/>
              <a:gd name="connsiteY8" fmla="*/ 275703 h 3564209"/>
              <a:gd name="connsiteX9" fmla="*/ 1668305 w 1668305"/>
              <a:gd name="connsiteY9" fmla="*/ 2812 h 3564209"/>
              <a:gd name="connsiteX0" fmla="*/ 1668305 w 1668305"/>
              <a:gd name="connsiteY0" fmla="*/ 2812 h 3564209"/>
              <a:gd name="connsiteX1" fmla="*/ 174308 w 1668305"/>
              <a:gd name="connsiteY1" fmla="*/ 430 h 3564209"/>
              <a:gd name="connsiteX2" fmla="*/ 0 w 1668305"/>
              <a:gd name="connsiteY2" fmla="*/ 275703 h 3564209"/>
              <a:gd name="connsiteX3" fmla="*/ 15240 w 1668305"/>
              <a:gd name="connsiteY3" fmla="*/ 1510143 h 3564209"/>
              <a:gd name="connsiteX4" fmla="*/ 63341 w 1668305"/>
              <a:gd name="connsiteY4" fmla="*/ 3036048 h 3564209"/>
              <a:gd name="connsiteX5" fmla="*/ 866299 w 1668305"/>
              <a:gd name="connsiteY5" fmla="*/ 3564209 h 3564209"/>
              <a:gd name="connsiteX6" fmla="*/ 1638776 w 1668305"/>
              <a:gd name="connsiteY6" fmla="*/ 3024618 h 3564209"/>
              <a:gd name="connsiteX7" fmla="*/ 1586865 w 1668305"/>
              <a:gd name="connsiteY7" fmla="*/ 1749221 h 3564209"/>
              <a:gd name="connsiteX8" fmla="*/ 1579245 w 1668305"/>
              <a:gd name="connsiteY8" fmla="*/ 275703 h 3564209"/>
              <a:gd name="connsiteX9" fmla="*/ 1668305 w 1668305"/>
              <a:gd name="connsiteY9" fmla="*/ 2812 h 3564209"/>
              <a:gd name="connsiteX0" fmla="*/ 1668305 w 1668305"/>
              <a:gd name="connsiteY0" fmla="*/ 2812 h 3564209"/>
              <a:gd name="connsiteX1" fmla="*/ 174308 w 1668305"/>
              <a:gd name="connsiteY1" fmla="*/ 430 h 3564209"/>
              <a:gd name="connsiteX2" fmla="*/ 0 w 1668305"/>
              <a:gd name="connsiteY2" fmla="*/ 275703 h 3564209"/>
              <a:gd name="connsiteX3" fmla="*/ 953 w 1668305"/>
              <a:gd name="connsiteY3" fmla="*/ 1510143 h 3564209"/>
              <a:gd name="connsiteX4" fmla="*/ 63341 w 1668305"/>
              <a:gd name="connsiteY4" fmla="*/ 3036048 h 3564209"/>
              <a:gd name="connsiteX5" fmla="*/ 866299 w 1668305"/>
              <a:gd name="connsiteY5" fmla="*/ 3564209 h 3564209"/>
              <a:gd name="connsiteX6" fmla="*/ 1638776 w 1668305"/>
              <a:gd name="connsiteY6" fmla="*/ 3024618 h 3564209"/>
              <a:gd name="connsiteX7" fmla="*/ 1586865 w 1668305"/>
              <a:gd name="connsiteY7" fmla="*/ 1749221 h 3564209"/>
              <a:gd name="connsiteX8" fmla="*/ 1579245 w 1668305"/>
              <a:gd name="connsiteY8" fmla="*/ 275703 h 3564209"/>
              <a:gd name="connsiteX9" fmla="*/ 1668305 w 1668305"/>
              <a:gd name="connsiteY9" fmla="*/ 2812 h 3564209"/>
              <a:gd name="connsiteX0" fmla="*/ 1668305 w 1668305"/>
              <a:gd name="connsiteY0" fmla="*/ 2812 h 3564209"/>
              <a:gd name="connsiteX1" fmla="*/ 174308 w 1668305"/>
              <a:gd name="connsiteY1" fmla="*/ 430 h 3564209"/>
              <a:gd name="connsiteX2" fmla="*/ 0 w 1668305"/>
              <a:gd name="connsiteY2" fmla="*/ 275703 h 3564209"/>
              <a:gd name="connsiteX3" fmla="*/ 953 w 1668305"/>
              <a:gd name="connsiteY3" fmla="*/ 1510143 h 3564209"/>
              <a:gd name="connsiteX4" fmla="*/ 63341 w 1668305"/>
              <a:gd name="connsiteY4" fmla="*/ 3036048 h 3564209"/>
              <a:gd name="connsiteX5" fmla="*/ 866299 w 1668305"/>
              <a:gd name="connsiteY5" fmla="*/ 3564209 h 3564209"/>
              <a:gd name="connsiteX6" fmla="*/ 1638776 w 1668305"/>
              <a:gd name="connsiteY6" fmla="*/ 3024618 h 3564209"/>
              <a:gd name="connsiteX7" fmla="*/ 1586865 w 1668305"/>
              <a:gd name="connsiteY7" fmla="*/ 1749221 h 3564209"/>
              <a:gd name="connsiteX8" fmla="*/ 1579245 w 1668305"/>
              <a:gd name="connsiteY8" fmla="*/ 275703 h 3564209"/>
              <a:gd name="connsiteX9" fmla="*/ 1668305 w 1668305"/>
              <a:gd name="connsiteY9" fmla="*/ 2812 h 3564209"/>
              <a:gd name="connsiteX0" fmla="*/ 1668344 w 1668344"/>
              <a:gd name="connsiteY0" fmla="*/ 2970 h 3564367"/>
              <a:gd name="connsiteX1" fmla="*/ 174347 w 1668344"/>
              <a:gd name="connsiteY1" fmla="*/ 588 h 3564367"/>
              <a:gd name="connsiteX2" fmla="*/ 39 w 1668344"/>
              <a:gd name="connsiteY2" fmla="*/ 275861 h 3564367"/>
              <a:gd name="connsiteX3" fmla="*/ 992 w 1668344"/>
              <a:gd name="connsiteY3" fmla="*/ 1510301 h 3564367"/>
              <a:gd name="connsiteX4" fmla="*/ 63380 w 1668344"/>
              <a:gd name="connsiteY4" fmla="*/ 3036206 h 3564367"/>
              <a:gd name="connsiteX5" fmla="*/ 866338 w 1668344"/>
              <a:gd name="connsiteY5" fmla="*/ 3564367 h 3564367"/>
              <a:gd name="connsiteX6" fmla="*/ 1638815 w 1668344"/>
              <a:gd name="connsiteY6" fmla="*/ 3024776 h 3564367"/>
              <a:gd name="connsiteX7" fmla="*/ 1586904 w 1668344"/>
              <a:gd name="connsiteY7" fmla="*/ 1749379 h 3564367"/>
              <a:gd name="connsiteX8" fmla="*/ 1579284 w 1668344"/>
              <a:gd name="connsiteY8" fmla="*/ 275861 h 3564367"/>
              <a:gd name="connsiteX9" fmla="*/ 1668344 w 1668344"/>
              <a:gd name="connsiteY9" fmla="*/ 2970 h 3564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68344" h="3564367">
                <a:moveTo>
                  <a:pt x="1668344" y="2970"/>
                </a:moveTo>
                <a:lnTo>
                  <a:pt x="174347" y="588"/>
                </a:lnTo>
                <a:cubicBezTo>
                  <a:pt x="35281" y="1859"/>
                  <a:pt x="-1389" y="-32590"/>
                  <a:pt x="39" y="275861"/>
                </a:cubicBezTo>
                <a:cubicBezTo>
                  <a:pt x="357" y="687341"/>
                  <a:pt x="674" y="1098821"/>
                  <a:pt x="992" y="1510301"/>
                </a:cubicBezTo>
                <a:cubicBezTo>
                  <a:pt x="14644" y="2018936"/>
                  <a:pt x="42584" y="2527571"/>
                  <a:pt x="63380" y="3036206"/>
                </a:cubicBezTo>
                <a:lnTo>
                  <a:pt x="866338" y="3564367"/>
                </a:lnTo>
                <a:lnTo>
                  <a:pt x="1638815" y="3024776"/>
                </a:lnTo>
                <a:cubicBezTo>
                  <a:pt x="1619130" y="2609169"/>
                  <a:pt x="1597064" y="2164986"/>
                  <a:pt x="1586904" y="1749379"/>
                </a:cubicBezTo>
                <a:cubicBezTo>
                  <a:pt x="1587539" y="1256619"/>
                  <a:pt x="1590555" y="768621"/>
                  <a:pt x="1579284" y="275861"/>
                </a:cubicBezTo>
                <a:cubicBezTo>
                  <a:pt x="1585951" y="160291"/>
                  <a:pt x="1554521" y="37578"/>
                  <a:pt x="1668344" y="2970"/>
                </a:cubicBezTo>
                <a:close/>
              </a:path>
            </a:pathLst>
          </a:custGeom>
          <a:gradFill flip="none" rotWithShape="1">
            <a:gsLst>
              <a:gs pos="39000">
                <a:srgbClr val="EB9912">
                  <a:lumMod val="95000"/>
                  <a:lumOff val="5000"/>
                </a:srgbClr>
              </a:gs>
              <a:gs pos="13000">
                <a:srgbClr val="FAAC25"/>
              </a:gs>
              <a:gs pos="5000">
                <a:srgbClr val="FCCE82"/>
              </a:gs>
              <a:gs pos="0">
                <a:srgbClr val="FAAA2D"/>
              </a:gs>
              <a:gs pos="46000">
                <a:srgbClr val="EE9F1E">
                  <a:lumMod val="94000"/>
                  <a:lumOff val="6000"/>
                </a:srgbClr>
              </a:gs>
              <a:gs pos="54000">
                <a:srgbClr val="EB9912">
                  <a:lumMod val="94000"/>
                </a:srgbClr>
              </a:gs>
              <a:gs pos="100000">
                <a:srgbClr val="EFA429">
                  <a:lumMod val="90000"/>
                  <a:lumOff val="10000"/>
                </a:srgbClr>
              </a:gs>
            </a:gsLst>
            <a:lin ang="5400000" scaled="1"/>
            <a:tileRect/>
          </a:gradFill>
          <a:ln w="3175" cap="flat" cmpd="sng" algn="ctr"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TextBox 44">
            <a:extLst>
              <a:ext uri="{FF2B5EF4-FFF2-40B4-BE49-F238E27FC236}">
                <a16:creationId xmlns:a16="http://schemas.microsoft.com/office/drawing/2014/main" id="{1B2750A9-93D8-4289-B98D-DFBEA8B8AC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4486" y="1692855"/>
            <a:ext cx="14827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en-US" sz="20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Nội dung </a:t>
            </a:r>
            <a:r>
              <a:rPr lang="en-US" altLang="en-US" sz="360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266055735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11B328FB-CF8E-4658-A37C-9E842648B7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5419" y="673547"/>
            <a:ext cx="10419644" cy="1293028"/>
          </a:xfrm>
        </p:spPr>
        <p:txBody>
          <a:bodyPr>
            <a:normAutofit/>
          </a:bodyPr>
          <a:lstStyle/>
          <a:p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>
                <a:latin typeface="Times New Roman" panose="02020603050405020304" pitchFamily="18" charset="0"/>
                <a:cs typeface="Times New Roman" panose="02020603050405020304" pitchFamily="18" charset="0"/>
              </a:rPr>
              <a:t>án</a:t>
            </a:r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và </a:t>
            </a:r>
            <a:r>
              <a:rPr lang="vi-VN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sao chép đoạn văn bản hoặc hình ảnh nào đó trên trang web vào tệp văn bản</a:t>
            </a:r>
            <a:r>
              <a:rPr lang="en-US" sz="3200" b="1">
                <a:latin typeface="Times New Roman" panose="02020603050405020304" pitchFamily="18" charset="0"/>
                <a:cs typeface="Times New Roman" panose="02020603050405020304" pitchFamily="18" charset="0"/>
              </a:rPr>
              <a:t> nhé !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8C4B1EB-E4F9-4906-B3A9-90CD4D1B99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7365" y="2259881"/>
            <a:ext cx="4887686" cy="4043942"/>
          </a:xfrm>
          <a:solidFill>
            <a:srgbClr val="FBAF4F"/>
          </a:solidFill>
          <a:ln w="38100">
            <a:solidFill>
              <a:schemeClr val="tx1"/>
            </a:solidFill>
            <a:prstDash val="sysDash"/>
          </a:ln>
        </p:spPr>
        <p:txBody>
          <a:bodyPr>
            <a:noAutofit/>
          </a:bodyPr>
          <a:lstStyle/>
          <a:p>
            <a:pPr marL="123825" indent="-12700" algn="just" defTabSz="879475">
              <a:lnSpc>
                <a:spcPct val="150000"/>
              </a:lnSpc>
            </a:pP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hiểu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Nam. </a:t>
            </a:r>
          </a:p>
          <a:p>
            <a:pPr marL="123825" indent="-12700" algn="just" defTabSz="973138">
              <a:lnSpc>
                <a:spcPct val="150000"/>
              </a:lnSpc>
              <a:tabLst>
                <a:tab pos="406400" algn="l"/>
                <a:tab pos="508000" algn="l"/>
              </a:tabLst>
            </a:pP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giảm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tác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xấu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hậu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khỏe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môi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nhằm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bảo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sống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chúng</a:t>
            </a:r>
            <a:r>
              <a:rPr 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ta.</a:t>
            </a:r>
          </a:p>
        </p:txBody>
      </p:sp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1E62D0E8-6100-4370-8C6E-1AE182E542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26400999"/>
              </p:ext>
            </p:extLst>
          </p:nvPr>
        </p:nvGraphicFramePr>
        <p:xfrm>
          <a:off x="5102578" y="2846493"/>
          <a:ext cx="6739467" cy="302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18788851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B2782388-500F-4F73-AD15-81408B9717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graphicEl>
                                              <a:dgm id="{B2782388-500F-4F73-AD15-81408B9717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3AB0B47B-12C7-49F7-B1AA-84755881AD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2">
                                            <p:graphicEl>
                                              <a:dgm id="{3AB0B47B-12C7-49F7-B1AA-84755881AD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5CB666C7-D072-46E4-BBF7-7784EA641DC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2">
                                            <p:graphicEl>
                                              <a:dgm id="{5CB666C7-D072-46E4-BBF7-7784EA641DC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434ACFB1-8898-473D-AD4F-7652C274E9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2">
                                            <p:graphicEl>
                                              <a:dgm id="{434ACFB1-8898-473D-AD4F-7652C274E9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E47C1A79-7C3E-4742-AC51-CFBE507E40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2">
                                            <p:graphicEl>
                                              <a:dgm id="{E47C1A79-7C3E-4742-AC51-CFBE507E40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84289417-E606-4FC7-9FC0-5CC4C2F744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2">
                                            <p:graphicEl>
                                              <a:dgm id="{84289417-E606-4FC7-9FC0-5CC4C2F744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 animBg="1"/>
      <p:bldGraphic spid="12" grpId="0">
        <p:bldSub>
          <a:bldDgm bld="on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2B2260C-9EEC-446F-AF01-BFDB9E34A2B2}"/>
              </a:ext>
            </a:extLst>
          </p:cNvPr>
          <p:cNvSpPr txBox="1"/>
          <p:nvPr/>
        </p:nvSpPr>
        <p:spPr>
          <a:xfrm>
            <a:off x="2312761" y="207264"/>
            <a:ext cx="9602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 4: Thực hành tìm kiếm thông tin trên Internet</a:t>
            </a:r>
          </a:p>
        </p:txBody>
      </p:sp>
      <p:sp>
        <p:nvSpPr>
          <p:cNvPr id="7" name="Text Box 5">
            <a:extLst>
              <a:ext uri="{FF2B5EF4-FFF2-40B4-BE49-F238E27FC236}">
                <a16:creationId xmlns:a16="http://schemas.microsoft.com/office/drawing/2014/main" id="{EB36CF45-BD96-4A2B-889F-631A56E1CF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64973" y="825464"/>
            <a:ext cx="907525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2EA64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</a:t>
            </a:r>
            <a:r>
              <a:rPr kumimoji="0" lang="en-US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2EA64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Tìm</a:t>
            </a: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2EA64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2EA64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thông</a:t>
            </a: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2EA64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tin </a:t>
            </a:r>
            <a:r>
              <a:rPr kumimoji="0" lang="en-US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2EA64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hỗ</a:t>
            </a: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2EA64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2EA64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trợ</a:t>
            </a: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2EA64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2EA64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môn</a:t>
            </a: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2EA64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2EA64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học</a:t>
            </a: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2EA64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alt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2EA64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Địa</a:t>
            </a: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2EA64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lý: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14A1EF9-B52A-4946-ACD3-BF8239618AB6}"/>
              </a:ext>
            </a:extLst>
          </p:cNvPr>
          <p:cNvSpPr txBox="1"/>
          <p:nvPr/>
        </p:nvSpPr>
        <p:spPr>
          <a:xfrm>
            <a:off x="5287618" y="5451081"/>
            <a:ext cx="4526564" cy="646331"/>
          </a:xfrm>
          <a:prstGeom prst="rect">
            <a:avLst/>
          </a:prstGeom>
          <a:noFill/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3F83F4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Gõ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3F83F4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3F83F4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từ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3F83F4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3F83F4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khóa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3F83F4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3F83F4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tìm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3F83F4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3F83F4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kiếm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3F83F4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0E02844-E235-432A-B48B-CFADF9FBFD6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3908" y="1846215"/>
            <a:ext cx="6334125" cy="3333750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4940329-E31F-4491-96EA-172836DC550D}"/>
              </a:ext>
            </a:extLst>
          </p:cNvPr>
          <p:cNvCxnSpPr>
            <a:cxnSpLocks/>
          </p:cNvCxnSpPr>
          <p:nvPr/>
        </p:nvCxnSpPr>
        <p:spPr>
          <a:xfrm flipH="1" flipV="1">
            <a:off x="5601858" y="3783299"/>
            <a:ext cx="1845864" cy="170944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9731852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Vapor Trail">
  <a:themeElements>
    <a:clrScheme name="Vapor Trail">
      <a:dk1>
        <a:sysClr val="windowText" lastClr="000000"/>
      </a:dk1>
      <a:lt1>
        <a:sysClr val="window" lastClr="FFFFFF"/>
      </a:lt1>
      <a:dk2>
        <a:srgbClr val="454545"/>
      </a:dk2>
      <a:lt2>
        <a:srgbClr val="DADADA"/>
      </a:lt2>
      <a:accent1>
        <a:srgbClr val="DF2E28"/>
      </a:accent1>
      <a:accent2>
        <a:srgbClr val="FE801A"/>
      </a:accent2>
      <a:accent3>
        <a:srgbClr val="E9BF35"/>
      </a:accent3>
      <a:accent4>
        <a:srgbClr val="81BB42"/>
      </a:accent4>
      <a:accent5>
        <a:srgbClr val="32C7A9"/>
      </a:accent5>
      <a:accent6>
        <a:srgbClr val="4A9BDC"/>
      </a:accent6>
      <a:hlink>
        <a:srgbClr val="F0532B"/>
      </a:hlink>
      <a:folHlink>
        <a:srgbClr val="F38B53"/>
      </a:folHlink>
    </a:clrScheme>
    <a:fontScheme name="Vapor Trail">
      <a:maj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Vapor Trail">
      <a:fillStyleLst>
        <a:solidFill>
          <a:schemeClr val="phClr"/>
        </a:solidFill>
        <a:gradFill rotWithShape="1">
          <a:gsLst>
            <a:gs pos="0">
              <a:schemeClr val="phClr">
                <a:tint val="69000"/>
                <a:alpha val="100000"/>
                <a:satMod val="109000"/>
                <a:lumMod val="110000"/>
              </a:schemeClr>
            </a:gs>
            <a:gs pos="52000">
              <a:schemeClr val="phClr">
                <a:tint val="74000"/>
                <a:satMod val="100000"/>
                <a:lumMod val="104000"/>
              </a:schemeClr>
            </a:gs>
            <a:gs pos="100000">
              <a:schemeClr val="phClr">
                <a:tint val="78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00000"/>
                <a:lumMod val="104000"/>
              </a:schemeClr>
            </a:gs>
            <a:gs pos="78000">
              <a:schemeClr val="phClr">
                <a:shade val="100000"/>
                <a:satMod val="11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hreePt" dir="t"/>
          </a:scene3d>
          <a:sp3d>
            <a:bevelT w="25400" h="12700"/>
          </a:sp3d>
        </a:effectStyle>
        <a:effectStyle>
          <a:effectLst>
            <a:outerShdw blurRad="57150" dist="19050" dir="5400000" algn="ctr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>
            <a:bevelT w="50800" h="254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apor Trail" id="{4FDF2955-7D9C-493C-B9F9-C205151B46CD}" vid="{8F31A783-2159-4870-BC29-2BA7D038EA4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710EE66-8707-456F-8F2E-091D581CB030}">
  <ds:schemaRefs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16c05727-aa75-4e4a-9b5f-8a80a1165891"/>
    <ds:schemaRef ds:uri="http://purl.org/dc/elements/1.1/"/>
    <ds:schemaRef ds:uri="http://schemas.microsoft.com/office/infopath/2007/PartnerControls"/>
    <ds:schemaRef ds:uri="71af3243-3dd4-4a8d-8c0d-dd76da1f02a5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0BEB954-4024-4CCF-A9D6-4C00FDC028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B96CC85-5758-41C0-8EFD-737AFB69121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Vapor Trail design</Template>
  <TotalTime>860</TotalTime>
  <Words>931</Words>
  <Application>Microsoft Office PowerPoint</Application>
  <PresentationFormat>Widescreen</PresentationFormat>
  <Paragraphs>198</Paragraphs>
  <Slides>22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22</vt:i4>
      </vt:variant>
    </vt:vector>
  </HeadingPairs>
  <TitlesOfParts>
    <vt:vector size="32" baseType="lpstr">
      <vt:lpstr>Times New Roman</vt:lpstr>
      <vt:lpstr>Calibri</vt:lpstr>
      <vt:lpstr>Century Gothic</vt:lpstr>
      <vt:lpstr>Arial</vt:lpstr>
      <vt:lpstr>Verdana</vt:lpstr>
      <vt:lpstr>Calibri Light</vt:lpstr>
      <vt:lpstr>Vapor Trail</vt:lpstr>
      <vt:lpstr>Office Theme</vt:lpstr>
      <vt:lpstr>1_Office Theme</vt:lpstr>
      <vt:lpstr>2_Office Theme</vt:lpstr>
      <vt:lpstr>PowerPoint Presentation</vt:lpstr>
      <vt:lpstr>PowerPoint Presentation</vt:lpstr>
      <vt:lpstr>PowerPoint Presentation</vt:lpstr>
      <vt:lpstr>PowerPoint Presentation</vt:lpstr>
      <vt:lpstr>Thực hành tìm kiếm thông tin trên internet</vt:lpstr>
      <vt:lpstr>PowerPoint Presentation</vt:lpstr>
      <vt:lpstr>PowerPoint Presentation</vt:lpstr>
      <vt:lpstr>Hãy nghĩ cách nào để tìm đáp án và sao chép đoạn văn bản hoặc hình ảnh nào đó trên trang web vào tệp văn bản nhé !</vt:lpstr>
      <vt:lpstr>PowerPoint Presentation</vt:lpstr>
      <vt:lpstr>PowerPoint Presentation</vt:lpstr>
      <vt:lpstr>PowerPoint Presentation</vt:lpstr>
      <vt:lpstr>PowerPoint Presentation</vt:lpstr>
      <vt:lpstr>Các nhóm bắt đầu thực hành 15 phút</vt:lpstr>
      <vt:lpstr>LUYỆN TẬP</vt:lpstr>
      <vt:lpstr>LUYỆN TẬP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Thực hành tìm kiếm thông tin trên internet</dc:title>
  <dc:creator>KHANH</dc:creator>
  <cp:lastModifiedBy>nguyen tram</cp:lastModifiedBy>
  <cp:revision>48</cp:revision>
  <dcterms:created xsi:type="dcterms:W3CDTF">2021-08-01T01:32:52Z</dcterms:created>
  <dcterms:modified xsi:type="dcterms:W3CDTF">2021-08-15T12:11:19Z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