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8" r:id="rId5"/>
    <p:sldId id="25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1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6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8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3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3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8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3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4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A6F0-59F2-4F59-B8D8-7987C6C4BFA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1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elcome Decorative Type Lettering Text Design Stock Photo, Pictur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969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986" t="15625" r="26264" b="18567"/>
          <a:stretch/>
        </p:blipFill>
        <p:spPr>
          <a:xfrm>
            <a:off x="2339788" y="876574"/>
            <a:ext cx="7234517" cy="598142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0498" y="117567"/>
            <a:ext cx="11387078" cy="6400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UTM Avo" panose="02040603050506020204" pitchFamily="18" charset="0"/>
              </a:rPr>
              <a:t>2. </a:t>
            </a:r>
            <a:r>
              <a:rPr lang="en-US" sz="3600" dirty="0" err="1" smtClean="0">
                <a:latin typeface="UTM Avo" panose="02040603050506020204" pitchFamily="18" charset="0"/>
              </a:rPr>
              <a:t>Tiếng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nào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có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vần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 smtClean="0">
                <a:latin typeface="UTM Avo" panose="02040603050506020204" pitchFamily="18" charset="0"/>
              </a:rPr>
              <a:t>? </a:t>
            </a:r>
            <a:r>
              <a:rPr lang="en-US" sz="3600" dirty="0" err="1" smtClean="0">
                <a:latin typeface="UTM Avo" panose="02040603050506020204" pitchFamily="18" charset="0"/>
              </a:rPr>
              <a:t>Tiếng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nào</a:t>
            </a:r>
            <a:r>
              <a:rPr lang="en-US" sz="3600" dirty="0" smtClean="0">
                <a:latin typeface="UTM Avo" panose="02040603050506020204" pitchFamily="18" charset="0"/>
              </a:rPr>
              <a:t> co </a:t>
            </a:r>
            <a:r>
              <a:rPr lang="en-US" sz="3600" dirty="0" err="1" smtClean="0">
                <a:latin typeface="UTM Avo" panose="02040603050506020204" pitchFamily="18" charset="0"/>
              </a:rPr>
              <a:t>vần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ep</a:t>
            </a:r>
            <a:r>
              <a:rPr lang="en-US" sz="3600" dirty="0" smtClean="0">
                <a:latin typeface="UTM Avo" panose="02040603050506020204" pitchFamily="18" charset="0"/>
              </a:rPr>
              <a:t>?</a:t>
            </a:r>
            <a:endParaRPr lang="en-US" sz="3600" dirty="0">
              <a:latin typeface="UTM Avo" panose="0204060305050602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8965" y="3092824"/>
            <a:ext cx="3281082" cy="4975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56094" y="2784589"/>
            <a:ext cx="3429000" cy="8057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197288" y="2973895"/>
            <a:ext cx="646749" cy="6164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00047" y="4347883"/>
            <a:ext cx="1385047" cy="62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556747" y="4347883"/>
            <a:ext cx="1499347" cy="6006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37213" y="4347883"/>
            <a:ext cx="973623" cy="6006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32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0498" y="117567"/>
            <a:ext cx="2915431" cy="6400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UTM Avo" panose="02040603050506020204" pitchFamily="18" charset="0"/>
              </a:rPr>
              <a:t>3. </a:t>
            </a:r>
            <a:r>
              <a:rPr lang="en-US" sz="3600" dirty="0" err="1" smtClean="0">
                <a:latin typeface="UTM Avo" panose="02040603050506020204" pitchFamily="18" charset="0"/>
              </a:rPr>
              <a:t>Tập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đọc</a:t>
            </a:r>
            <a:endParaRPr lang="en-US" sz="36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163" t="22426" r="25333" b="14155"/>
          <a:stretch/>
        </p:blipFill>
        <p:spPr>
          <a:xfrm>
            <a:off x="2380130" y="1482686"/>
            <a:ext cx="7463118" cy="537531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6805749" y="1946365"/>
            <a:ext cx="78377" cy="26125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884126" y="1946365"/>
            <a:ext cx="78377" cy="26125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252755" y="2281644"/>
            <a:ext cx="78377" cy="26125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31132" y="2281644"/>
            <a:ext cx="78377" cy="26125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228012" y="2577734"/>
            <a:ext cx="78377" cy="26125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06389" y="2577734"/>
            <a:ext cx="78377" cy="26125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648995" y="2880410"/>
            <a:ext cx="78377" cy="26125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727372" y="2880410"/>
            <a:ext cx="78377" cy="26125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213566" y="3211230"/>
            <a:ext cx="78377" cy="26125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291943" y="3211230"/>
            <a:ext cx="78377" cy="26125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219304" y="2880410"/>
            <a:ext cx="100149" cy="26125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116146" y="3235123"/>
            <a:ext cx="100149" cy="26125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94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179806" y="169566"/>
            <a:ext cx="4684761" cy="758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UTM Avo" panose="02040603050506020204" pitchFamily="18" charset="0"/>
              </a:rPr>
              <a:t>4</a:t>
            </a:r>
            <a:r>
              <a:rPr lang="en-US" dirty="0" smtClean="0">
                <a:solidFill>
                  <a:schemeClr val="bg1"/>
                </a:solidFill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UTM Avo" panose="02040603050506020204" pitchFamily="18" charset="0"/>
              </a:rPr>
              <a:t>Tập</a:t>
            </a:r>
            <a:r>
              <a:rPr lang="en-US" dirty="0" smtClean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UTM Avo" panose="02040603050506020204" pitchFamily="18" charset="0"/>
              </a:rPr>
              <a:t>viết</a:t>
            </a:r>
            <a:endParaRPr lang="en-US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301" t="23345" r="20063" b="56067"/>
          <a:stretch/>
        </p:blipFill>
        <p:spPr>
          <a:xfrm>
            <a:off x="578221" y="2756646"/>
            <a:ext cx="10921899" cy="223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oudBoo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4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Thank You, Cảm ơn kết thúc Slide, for wat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53" y="854198"/>
            <a:ext cx="9144000" cy="579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3037" y="4571198"/>
            <a:ext cx="3017060" cy="25916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61568" y="1297145"/>
            <a:ext cx="1167507" cy="1048433"/>
            <a:chOff x="2341807" y="722423"/>
            <a:chExt cx="1167507" cy="10484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</a:t>
              </a:r>
              <a:endParaRPr lang="es-ES" sz="28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45945" y="4746072"/>
            <a:ext cx="3096053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5400" dirty="0" err="1">
                <a:latin typeface="UTM Avo" panose="02040603050506020204" pitchFamily="18" charset="0"/>
              </a:rPr>
              <a:t>l</a:t>
            </a:r>
            <a:r>
              <a:rPr lang="es-ES" sz="5400" dirty="0" err="1" smtClean="0">
                <a:latin typeface="UTM Avo" panose="02040603050506020204" pitchFamily="18" charset="0"/>
              </a:rPr>
              <a:t>ấm</a:t>
            </a:r>
            <a:r>
              <a:rPr lang="es-ES" sz="5400" dirty="0" smtClean="0">
                <a:latin typeface="UTM Avo" panose="02040603050506020204" pitchFamily="18" charset="0"/>
              </a:rPr>
              <a:t> </a:t>
            </a:r>
            <a:r>
              <a:rPr lang="es-ES" sz="5400" dirty="0" err="1" smtClean="0">
                <a:latin typeface="UTM Avo" panose="02040603050506020204" pitchFamily="18" charset="0"/>
              </a:rPr>
              <a:t>tấm</a:t>
            </a:r>
            <a:endParaRPr lang="es-ES" sz="5400" dirty="0"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50058" y="3144335"/>
            <a:ext cx="1167507" cy="1048433"/>
            <a:chOff x="5632842" y="2105111"/>
            <a:chExt cx="1167507" cy="104843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</a:t>
              </a:r>
              <a:endParaRPr lang="es-E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77079" y="2839196"/>
            <a:ext cx="1167507" cy="1048433"/>
            <a:chOff x="1559230" y="2459387"/>
            <a:chExt cx="1167507" cy="10484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es-E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28496" y="1436641"/>
            <a:ext cx="1167507" cy="1048433"/>
            <a:chOff x="1559230" y="2459387"/>
            <a:chExt cx="1167507" cy="104843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4</a:t>
              </a:r>
              <a:endParaRPr lang="es-E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56735" y="2380907"/>
            <a:ext cx="1167507" cy="1048433"/>
            <a:chOff x="1559230" y="2459387"/>
            <a:chExt cx="1167507" cy="104843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5</a:t>
              </a:r>
              <a:endParaRPr lang="es-E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48998" y="2380907"/>
            <a:ext cx="1167507" cy="1048433"/>
            <a:chOff x="1559230" y="2459387"/>
            <a:chExt cx="1167507" cy="104843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6</a:t>
              </a:r>
              <a:endParaRPr lang="es-ES" sz="28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520850" y="4746072"/>
            <a:ext cx="2546241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5400" dirty="0" err="1">
                <a:latin typeface="UTM Avo" panose="02040603050506020204" pitchFamily="18" charset="0"/>
              </a:rPr>
              <a:t>t</a:t>
            </a:r>
            <a:r>
              <a:rPr lang="es-ES" sz="5400" dirty="0" err="1" smtClean="0">
                <a:latin typeface="UTM Avo" panose="02040603050506020204" pitchFamily="18" charset="0"/>
              </a:rPr>
              <a:t>ập</a:t>
            </a:r>
            <a:r>
              <a:rPr lang="es-ES" sz="5400" dirty="0" smtClean="0">
                <a:latin typeface="UTM Avo" panose="02040603050506020204" pitchFamily="18" charset="0"/>
              </a:rPr>
              <a:t> </a:t>
            </a:r>
            <a:r>
              <a:rPr lang="es-ES" sz="5400" dirty="0" err="1" smtClean="0">
                <a:latin typeface="UTM Avo" panose="02040603050506020204" pitchFamily="18" charset="0"/>
              </a:rPr>
              <a:t>võ</a:t>
            </a:r>
            <a:endParaRPr lang="es-ES" sz="5400" dirty="0">
              <a:latin typeface="UTM Avo" panose="020406030505060202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391528" y="2017654"/>
            <a:ext cx="990599" cy="1026962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343671" y="4725818"/>
            <a:ext cx="2774468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5400" dirty="0" err="1" smtClean="0">
                <a:latin typeface="UTM Avo" panose="02040603050506020204" pitchFamily="18" charset="0"/>
              </a:rPr>
              <a:t>lá</a:t>
            </a:r>
            <a:r>
              <a:rPr lang="es-ES" sz="5400" dirty="0" smtClean="0">
                <a:latin typeface="UTM Avo" panose="02040603050506020204" pitchFamily="18" charset="0"/>
              </a:rPr>
              <a:t> </a:t>
            </a:r>
            <a:r>
              <a:rPr lang="es-ES" sz="5400" dirty="0" err="1" smtClean="0">
                <a:latin typeface="UTM Avo" panose="02040603050506020204" pitchFamily="18" charset="0"/>
              </a:rPr>
              <a:t>mầm</a:t>
            </a:r>
            <a:endParaRPr lang="es-ES" sz="5400" dirty="0"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05901" y="4725818"/>
            <a:ext cx="3408703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5400" dirty="0" err="1">
                <a:latin typeface="UTM Avo" panose="02040603050506020204" pitchFamily="18" charset="0"/>
              </a:rPr>
              <a:t>s</a:t>
            </a:r>
            <a:r>
              <a:rPr lang="es-ES" sz="5400" dirty="0" err="1" smtClean="0">
                <a:latin typeface="UTM Avo" panose="02040603050506020204" pitchFamily="18" charset="0"/>
              </a:rPr>
              <a:t>âm</a:t>
            </a:r>
            <a:r>
              <a:rPr lang="es-ES" sz="5400" dirty="0" smtClean="0">
                <a:latin typeface="UTM Avo" panose="02040603050506020204" pitchFamily="18" charset="0"/>
              </a:rPr>
              <a:t> </a:t>
            </a:r>
            <a:r>
              <a:rPr lang="es-ES" sz="5400" dirty="0" err="1" smtClean="0">
                <a:latin typeface="UTM Avo" panose="02040603050506020204" pitchFamily="18" charset="0"/>
              </a:rPr>
              <a:t>cầm</a:t>
            </a:r>
            <a:endParaRPr lang="es-ES" sz="5400" dirty="0">
              <a:latin typeface="UTM Avo" panose="02040603050506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95099" y="4697370"/>
            <a:ext cx="2901158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dirty="0" err="1">
                <a:latin typeface="UTM Avo" panose="02040603050506020204" pitchFamily="18" charset="0"/>
              </a:rPr>
              <a:t>c</a:t>
            </a:r>
            <a:r>
              <a:rPr lang="es-ES_tradnl" sz="5400" dirty="0" err="1" smtClean="0">
                <a:latin typeface="UTM Avo" panose="02040603050506020204" pitchFamily="18" charset="0"/>
              </a:rPr>
              <a:t>á</a:t>
            </a:r>
            <a:r>
              <a:rPr lang="es-ES_tradnl" sz="5400" dirty="0" smtClean="0">
                <a:latin typeface="UTM Avo" panose="02040603050506020204" pitchFamily="18" charset="0"/>
              </a:rPr>
              <a:t> </a:t>
            </a:r>
            <a:r>
              <a:rPr lang="es-ES_tradnl" sz="5400" dirty="0" err="1" smtClean="0">
                <a:latin typeface="UTM Avo" panose="02040603050506020204" pitchFamily="18" charset="0"/>
              </a:rPr>
              <a:t>mập</a:t>
            </a:r>
            <a:endParaRPr lang="es-ES" sz="5400" dirty="0">
              <a:latin typeface="UTM Avo" panose="02040603050506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28413" y="4774520"/>
            <a:ext cx="2804983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dirty="0" err="1">
                <a:latin typeface="UTM Avo" panose="02040603050506020204" pitchFamily="18" charset="0"/>
              </a:rPr>
              <a:t>c</a:t>
            </a:r>
            <a:r>
              <a:rPr lang="es-ES_tradnl" sz="5400" dirty="0" err="1" smtClean="0">
                <a:latin typeface="UTM Avo" panose="02040603050506020204" pitchFamily="18" charset="0"/>
              </a:rPr>
              <a:t>ủ</a:t>
            </a:r>
            <a:r>
              <a:rPr lang="es-ES_tradnl" sz="5400" dirty="0" smtClean="0">
                <a:latin typeface="UTM Avo" panose="02040603050506020204" pitchFamily="18" charset="0"/>
              </a:rPr>
              <a:t> </a:t>
            </a:r>
            <a:r>
              <a:rPr lang="es-ES_tradnl" sz="5400" dirty="0" err="1" smtClean="0">
                <a:latin typeface="UTM Avo" panose="02040603050506020204" pitchFamily="18" charset="0"/>
              </a:rPr>
              <a:t>sâm</a:t>
            </a:r>
            <a:endParaRPr lang="es-ES" sz="5400" dirty="0">
              <a:latin typeface="UTM Avo" panose="02040603050506020204" pitchFamily="18" charset="0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3" y="498496"/>
            <a:ext cx="487363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4" y="1192959"/>
            <a:ext cx="487363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5" y="1717176"/>
            <a:ext cx="487363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43691" y="2187436"/>
            <a:ext cx="487363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4013" y="2674799"/>
            <a:ext cx="487363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4013" y="31670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42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3906 0.2650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1285 0.2986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758E-6 -3.7037E-6 L -0.05883 0.3851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" y="1925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39 L -0.28993 0.3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1881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8800" y="2641705"/>
            <a:ext cx="4038600" cy="3682896"/>
            <a:chOff x="1828800" y="2641705"/>
            <a:chExt cx="4038600" cy="3682896"/>
          </a:xfrm>
        </p:grpSpPr>
        <p:sp>
          <p:nvSpPr>
            <p:cNvPr id="5" name="Oval 4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95499" y="3366363"/>
              <a:ext cx="3505201" cy="209287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err="1">
                  <a:solidFill>
                    <a:srgbClr val="008000"/>
                  </a:solidFill>
                  <a:latin typeface="UTM Avo" panose="02040603050506020204" pitchFamily="18" charset="0"/>
                </a:rPr>
                <a:t>e</a:t>
              </a:r>
              <a:r>
                <a:rPr lang="en-US" sz="13000" dirty="0" err="1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m</a:t>
              </a:r>
              <a:endParaRPr lang="en-US" sz="130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00800" y="2743200"/>
            <a:ext cx="4038600" cy="3682896"/>
            <a:chOff x="6400800" y="2743200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6927" y="3436716"/>
              <a:ext cx="3201473" cy="209287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>
                  <a:solidFill>
                    <a:srgbClr val="008000"/>
                  </a:solidFill>
                  <a:latin typeface="UTM Avo" panose="02040603050506020204" pitchFamily="18" charset="0"/>
                </a:rPr>
                <a:t>e</a:t>
              </a:r>
              <a:r>
                <a:rPr lang="en-US" sz="13000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p</a:t>
              </a:r>
              <a:endParaRPr lang="en-US" sz="130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62200" y="106740"/>
            <a:ext cx="7696200" cy="156966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Thứ  </a:t>
            </a:r>
            <a:r>
              <a:rPr lang="en-US" sz="32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ngày </a:t>
            </a:r>
            <a:r>
              <a:rPr lang="en-US" sz="32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tháng </a:t>
            </a:r>
            <a:r>
              <a:rPr lang="en-US" sz="32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năm 2020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1531204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41: </a:t>
            </a:r>
            <a:endParaRPr lang="en-US" sz="4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4535" y="1293744"/>
            <a:ext cx="76962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</a:t>
            </a:r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2029732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8000"/>
                </a:solidFill>
                <a:latin typeface="UTM Avo" panose="02040603050506020204" pitchFamily="18" charset="0"/>
              </a:rPr>
              <a:t>e</a:t>
            </a:r>
            <a:r>
              <a:rPr lang="en-US" sz="7200" dirty="0" err="1" smtClean="0">
                <a:solidFill>
                  <a:srgbClr val="008000"/>
                </a:solidFill>
                <a:latin typeface="UTM Avo" panose="02040603050506020204" pitchFamily="18" charset="0"/>
              </a:rPr>
              <a:t>m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15353" y="3230053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UTM Avo" panose="02040603050506020204" pitchFamily="18" charset="0"/>
              </a:rPr>
              <a:t>e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70094" y="3230053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UTM Avo" panose="02040603050506020204" pitchFamily="18" charset="0"/>
              </a:rPr>
              <a:t>m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0294" y="2029731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8000"/>
                </a:solidFill>
                <a:latin typeface="UTM Avo" panose="02040603050506020204" pitchFamily="18" charset="0"/>
              </a:rPr>
              <a:t>e</a:t>
            </a:r>
            <a:r>
              <a:rPr lang="en-US" sz="7200" dirty="0">
                <a:solidFill>
                  <a:srgbClr val="008000"/>
                </a:solidFill>
                <a:latin typeface="UTM Avo" panose="02040603050506020204" pitchFamily="18" charset="0"/>
              </a:rPr>
              <a:t>p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180294" y="3230053"/>
            <a:ext cx="1869141" cy="871300"/>
            <a:chOff x="6606988" y="3665703"/>
            <a:chExt cx="1869141" cy="871300"/>
          </a:xfrm>
        </p:grpSpPr>
        <p:sp>
          <p:nvSpPr>
            <p:cNvPr id="10" name="Rounded Rectangle 9"/>
            <p:cNvSpPr/>
            <p:nvPr/>
          </p:nvSpPr>
          <p:spPr>
            <a:xfrm>
              <a:off x="6606988" y="3665703"/>
              <a:ext cx="941294" cy="871300"/>
            </a:xfrm>
            <a:prstGeom prst="round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latin typeface="UTM Avo" panose="02040603050506020204" pitchFamily="18" charset="0"/>
                </a:rPr>
                <a:t>e</a:t>
              </a:r>
              <a:endParaRPr lang="en-US" sz="6000" dirty="0">
                <a:latin typeface="UTM Avo" panose="02040603050506020204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561729" y="3665703"/>
              <a:ext cx="914400" cy="8713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atin typeface="UTM Avo" panose="02040603050506020204" pitchFamily="18" charset="0"/>
                </a:rPr>
                <a:t>p</a:t>
              </a:r>
              <a:endParaRPr lang="en-US" sz="54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971929" y="2465381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8000"/>
                </a:solidFill>
                <a:latin typeface="UTM Avo" panose="02040603050506020204" pitchFamily="18" charset="0"/>
              </a:rPr>
              <a:t>e</a:t>
            </a:r>
            <a:r>
              <a:rPr lang="en-US" sz="7200" dirty="0">
                <a:solidFill>
                  <a:srgbClr val="008000"/>
                </a:solidFill>
                <a:latin typeface="UTM Avo" panose="02040603050506020204" pitchFamily="18" charset="0"/>
              </a:rPr>
              <a:t>p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00" y="4719918"/>
            <a:ext cx="5513294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e</a:t>
            </a:r>
            <a:r>
              <a:rPr lang="en-US" sz="6000" dirty="0" smtClean="0">
                <a:latin typeface="UTM Avo" panose="02040603050506020204" pitchFamily="18" charset="0"/>
              </a:rPr>
              <a:t> - </a:t>
            </a:r>
            <a:r>
              <a:rPr lang="en-US" sz="6000" dirty="0" err="1" smtClean="0">
                <a:latin typeface="UTM Avo" panose="02040603050506020204" pitchFamily="18" charset="0"/>
              </a:rPr>
              <a:t>mờ</a:t>
            </a:r>
            <a:r>
              <a:rPr lang="en-US" sz="6000" dirty="0" smtClean="0">
                <a:latin typeface="UTM Avo" panose="02040603050506020204" pitchFamily="18" charset="0"/>
              </a:rPr>
              <a:t> - </a:t>
            </a:r>
            <a:r>
              <a:rPr lang="en-US" sz="6000" dirty="0" err="1" smtClean="0">
                <a:latin typeface="UTM Avo" panose="02040603050506020204" pitchFamily="18" charset="0"/>
              </a:rPr>
              <a:t>em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94294" y="4719917"/>
            <a:ext cx="6046694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e</a:t>
            </a:r>
            <a:r>
              <a:rPr lang="en-US" sz="6000" dirty="0" smtClean="0">
                <a:latin typeface="UTM Avo" panose="02040603050506020204" pitchFamily="18" charset="0"/>
              </a:rPr>
              <a:t> - </a:t>
            </a:r>
            <a:r>
              <a:rPr lang="en-US" sz="6000" dirty="0" err="1" smtClean="0">
                <a:latin typeface="UTM Avo" panose="02040603050506020204" pitchFamily="18" charset="0"/>
              </a:rPr>
              <a:t>pờ</a:t>
            </a:r>
            <a:r>
              <a:rPr lang="en-US" sz="6000" dirty="0" smtClean="0">
                <a:latin typeface="UTM Avo" panose="02040603050506020204" pitchFamily="18" charset="0"/>
              </a:rPr>
              <a:t> - ep</a:t>
            </a:r>
            <a:endParaRPr lang="en-US" sz="6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4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08" t="27775" r="53695" b="38599"/>
          <a:stretch/>
        </p:blipFill>
        <p:spPr>
          <a:xfrm>
            <a:off x="1360208" y="1481988"/>
            <a:ext cx="4198513" cy="3394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718" t="23723" r="13409" b="38776"/>
          <a:stretch/>
        </p:blipFill>
        <p:spPr>
          <a:xfrm>
            <a:off x="6663344" y="1618246"/>
            <a:ext cx="4417454" cy="3258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754" t="61576" r="57159" b="29269"/>
          <a:stretch/>
        </p:blipFill>
        <p:spPr>
          <a:xfrm>
            <a:off x="2266681" y="5228822"/>
            <a:ext cx="2385568" cy="1107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4221" t="61752" r="22416" b="27861"/>
          <a:stretch/>
        </p:blipFill>
        <p:spPr>
          <a:xfrm>
            <a:off x="7495593" y="5635410"/>
            <a:ext cx="2752957" cy="120314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0498" y="117567"/>
            <a:ext cx="4232365" cy="6400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UTM Avo" panose="02040603050506020204" pitchFamily="18" charset="0"/>
              </a:rPr>
              <a:t>1. Làm quen</a:t>
            </a:r>
            <a:endParaRPr lang="en-US" sz="3600"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66258" y="5038542"/>
            <a:ext cx="2527452" cy="1641808"/>
            <a:chOff x="3798706" y="1238820"/>
            <a:chExt cx="2221094" cy="1510622"/>
          </a:xfrm>
        </p:grpSpPr>
        <p:sp>
          <p:nvSpPr>
            <p:cNvPr id="10" name="Rectangle 9"/>
            <p:cNvSpPr/>
            <p:nvPr/>
          </p:nvSpPr>
          <p:spPr>
            <a:xfrm>
              <a:off x="3798706" y="123882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kem</a:t>
              </a:r>
              <a:endParaRPr lang="en-US" sz="48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063642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k</a:t>
              </a:r>
              <a:endParaRPr lang="en-US" sz="48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063642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em</a:t>
              </a:r>
              <a:endParaRPr lang="en-US" sz="40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14771" y="5038542"/>
            <a:ext cx="2514600" cy="1656347"/>
            <a:chOff x="7516280" y="5123726"/>
            <a:chExt cx="2514600" cy="1656347"/>
          </a:xfrm>
        </p:grpSpPr>
        <p:grpSp>
          <p:nvGrpSpPr>
            <p:cNvPr id="14" name="Group 13"/>
            <p:cNvGrpSpPr/>
            <p:nvPr/>
          </p:nvGrpSpPr>
          <p:grpSpPr>
            <a:xfrm>
              <a:off x="7516280" y="5123726"/>
              <a:ext cx="2514600" cy="1656347"/>
              <a:chOff x="3810000" y="1447800"/>
              <a:chExt cx="2209800" cy="1524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810000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dirty="0" err="1" smtClean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dép</a:t>
                </a:r>
                <a:endParaRPr lang="en-US" sz="4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10000" y="2286000"/>
                <a:ext cx="1104900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 smtClean="0">
                    <a:solidFill>
                      <a:srgbClr val="008000"/>
                    </a:solidFill>
                    <a:latin typeface="UTM Avo" panose="02040603050506020204" pitchFamily="18" charset="0"/>
                  </a:rPr>
                  <a:t>dep</a:t>
                </a:r>
                <a:endParaRPr lang="en-US" sz="4000" dirty="0">
                  <a:solidFill>
                    <a:srgbClr val="008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914900" y="2286000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40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 flipH="1">
              <a:off x="9305365" y="6185647"/>
              <a:ext cx="96865" cy="122948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551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6069" y="5396162"/>
            <a:ext cx="3944871" cy="70788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UTM Avo" panose="02040603050506020204" pitchFamily="18" charset="0"/>
              </a:rPr>
              <a:t>ca</a:t>
            </a:r>
            <a:r>
              <a:rPr lang="en-US" sz="4000" dirty="0" smtClean="0">
                <a:latin typeface="UTM Avo" panose="02040603050506020204" pitchFamily="18" charset="0"/>
              </a:rPr>
              <a:t> - </a:t>
            </a:r>
            <a:r>
              <a:rPr lang="en-US" sz="4000" dirty="0" err="1" smtClean="0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smtClean="0">
                <a:latin typeface="UTM Avo" panose="02040603050506020204" pitchFamily="18" charset="0"/>
              </a:rPr>
              <a:t>-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kem</a:t>
            </a:r>
            <a:endParaRPr lang="en-US" sz="4000" dirty="0"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508" t="27775" r="53695" b="38599"/>
          <a:stretch/>
        </p:blipFill>
        <p:spPr>
          <a:xfrm>
            <a:off x="1360208" y="1481988"/>
            <a:ext cx="4198513" cy="3394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4718" t="23723" r="13409" b="38776"/>
          <a:stretch/>
        </p:blipFill>
        <p:spPr>
          <a:xfrm>
            <a:off x="6663345" y="1874906"/>
            <a:ext cx="4417454" cy="32583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8721" y="5396162"/>
            <a:ext cx="6494929" cy="70788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UTM Avo" panose="02040603050506020204" pitchFamily="18" charset="0"/>
              </a:rPr>
              <a:t>dờ</a:t>
            </a:r>
            <a:r>
              <a:rPr lang="en-US" sz="4000" dirty="0" smtClean="0">
                <a:latin typeface="UTM Avo" panose="02040603050506020204" pitchFamily="18" charset="0"/>
              </a:rPr>
              <a:t> - ep </a:t>
            </a:r>
            <a:r>
              <a:rPr lang="en-US" sz="4000" dirty="0" smtClean="0">
                <a:latin typeface="UTM Avo" panose="02040603050506020204" pitchFamily="18" charset="0"/>
              </a:rPr>
              <a:t>–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dép</a:t>
            </a:r>
            <a:r>
              <a:rPr lang="en-US" sz="4000" dirty="0" smtClean="0">
                <a:latin typeface="UTM Avo" panose="02040603050506020204" pitchFamily="18" charset="0"/>
              </a:rPr>
              <a:t> – </a:t>
            </a:r>
            <a:r>
              <a:rPr lang="en-US" sz="4000" dirty="0" err="1" smtClean="0">
                <a:latin typeface="UTM Avo" panose="02040603050506020204" pitchFamily="18" charset="0"/>
              </a:rPr>
              <a:t>sắc</a:t>
            </a:r>
            <a:r>
              <a:rPr lang="en-US" sz="4000" dirty="0" smtClean="0">
                <a:latin typeface="UTM Avo" panose="02040603050506020204" pitchFamily="18" charset="0"/>
              </a:rPr>
              <a:t> - </a:t>
            </a:r>
            <a:r>
              <a:rPr lang="en-US" sz="4000" dirty="0" err="1" smtClean="0">
                <a:latin typeface="UTM Avo" panose="02040603050506020204" pitchFamily="18" charset="0"/>
              </a:rPr>
              <a:t>dép</a:t>
            </a:r>
            <a:endParaRPr lang="en-US" sz="4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5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08" t="27775" r="53695" b="38599"/>
          <a:stretch/>
        </p:blipFill>
        <p:spPr>
          <a:xfrm>
            <a:off x="1360208" y="903200"/>
            <a:ext cx="4198513" cy="3973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718" t="23723" r="13409" b="38776"/>
          <a:stretch/>
        </p:blipFill>
        <p:spPr>
          <a:xfrm>
            <a:off x="6663345" y="1319350"/>
            <a:ext cx="4417454" cy="3813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754" t="61576" r="57159" b="29269"/>
          <a:stretch/>
        </p:blipFill>
        <p:spPr>
          <a:xfrm>
            <a:off x="2266681" y="5228822"/>
            <a:ext cx="2385568" cy="1107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4221" t="61752" r="22416" b="27861"/>
          <a:stretch/>
        </p:blipFill>
        <p:spPr>
          <a:xfrm>
            <a:off x="7495593" y="5133262"/>
            <a:ext cx="2752957" cy="12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25" y="365126"/>
            <a:ext cx="54864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358" y="116757"/>
            <a:ext cx="3677771" cy="1325563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mtClean="0">
                <a:latin typeface="UTM Avo" panose="02040603050506020204" pitchFamily="18" charset="0"/>
              </a:rPr>
              <a:t>Nghỉ giải lao</a:t>
            </a:r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5" name="Picture 4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934"/>
            <a:ext cx="1094491" cy="109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4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99</Words>
  <Application>Microsoft Office PowerPoint</Application>
  <PresentationFormat>Widescreen</PresentationFormat>
  <Paragraphs>39</Paragraphs>
  <Slides>14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Nghỉ giải lao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2020-08-08T01:31:20Z</dcterms:created>
  <dcterms:modified xsi:type="dcterms:W3CDTF">2020-08-10T02:31:12Z</dcterms:modified>
</cp:coreProperties>
</file>