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27" r:id="rId2"/>
    <p:sldId id="430" r:id="rId3"/>
    <p:sldId id="432" r:id="rId4"/>
    <p:sldId id="439" r:id="rId5"/>
    <p:sldId id="440" r:id="rId6"/>
    <p:sldId id="438" r:id="rId7"/>
    <p:sldId id="431"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B6665-37C5-4D5D-BC8C-3ADD6CF5D794}" v="14" dt="2022-08-27T07:21:52.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05B6665-37C5-4D5D-BC8C-3ADD6CF5D794}"/>
    <pc:docChg chg="custSel addSld modSld sldOrd">
      <pc:chgData name="T H" userId="270efafb50020bd6" providerId="LiveId" clId="{705B6665-37C5-4D5D-BC8C-3ADD6CF5D794}" dt="2022-08-27T07:21:52.782" v="60"/>
      <pc:docMkLst>
        <pc:docMk/>
      </pc:docMkLst>
      <pc:sldChg chg="modSp mod">
        <pc:chgData name="T H" userId="270efafb50020bd6" providerId="LiveId" clId="{705B6665-37C5-4D5D-BC8C-3ADD6CF5D794}" dt="2022-08-27T07:11:04.033" v="1" actId="20577"/>
        <pc:sldMkLst>
          <pc:docMk/>
          <pc:sldMk cId="4184934910" sldId="427"/>
        </pc:sldMkLst>
        <pc:spChg chg="mod">
          <ac:chgData name="T H" userId="270efafb50020bd6" providerId="LiveId" clId="{705B6665-37C5-4D5D-BC8C-3ADD6CF5D794}" dt="2022-08-27T07:11:04.033" v="1" actId="20577"/>
          <ac:spMkLst>
            <pc:docMk/>
            <pc:sldMk cId="4184934910" sldId="427"/>
            <ac:spMk id="28" creationId="{00000000-0000-0000-0000-000000000000}"/>
          </ac:spMkLst>
        </pc:spChg>
      </pc:sldChg>
      <pc:sldChg chg="modSp modAnim">
        <pc:chgData name="T H" userId="270efafb50020bd6" providerId="LiveId" clId="{705B6665-37C5-4D5D-BC8C-3ADD6CF5D794}" dt="2022-08-27T07:21:52.782" v="60"/>
        <pc:sldMkLst>
          <pc:docMk/>
          <pc:sldMk cId="2432748071" sldId="432"/>
        </pc:sldMkLst>
        <pc:picChg chg="mod">
          <ac:chgData name="T H" userId="270efafb50020bd6" providerId="LiveId" clId="{705B6665-37C5-4D5D-BC8C-3ADD6CF5D794}" dt="2022-08-27T07:19:29.622" v="56"/>
          <ac:picMkLst>
            <pc:docMk/>
            <pc:sldMk cId="2432748071" sldId="432"/>
            <ac:picMk id="18" creationId="{BB0D02CD-33D5-4D91-BB37-46E8E1334466}"/>
          </ac:picMkLst>
        </pc:picChg>
      </pc:sldChg>
      <pc:sldChg chg="addSp delSp modSp add mod delAnim modAnim">
        <pc:chgData name="T H" userId="270efafb50020bd6" providerId="LiveId" clId="{705B6665-37C5-4D5D-BC8C-3ADD6CF5D794}" dt="2022-08-27T07:18:19.260" v="52" actId="20577"/>
        <pc:sldMkLst>
          <pc:docMk/>
          <pc:sldMk cId="1601862812" sldId="439"/>
        </pc:sldMkLst>
        <pc:spChg chg="add mod">
          <ac:chgData name="T H" userId="270efafb50020bd6" providerId="LiveId" clId="{705B6665-37C5-4D5D-BC8C-3ADD6CF5D794}" dt="2022-08-27T07:18:19.260" v="52" actId="20577"/>
          <ac:spMkLst>
            <pc:docMk/>
            <pc:sldMk cId="1601862812" sldId="439"/>
            <ac:spMk id="3" creationId="{8CB1B6F8-9D5E-9004-5B3B-A689A992A1E4}"/>
          </ac:spMkLst>
        </pc:spChg>
        <pc:spChg chg="mod">
          <ac:chgData name="T H" userId="270efafb50020bd6" providerId="LiveId" clId="{705B6665-37C5-4D5D-BC8C-3ADD6CF5D794}" dt="2022-08-27T07:13:09.337" v="11" actId="207"/>
          <ac:spMkLst>
            <pc:docMk/>
            <pc:sldMk cId="1601862812" sldId="439"/>
            <ac:spMk id="14" creationId="{00000000-0000-0000-0000-000000000000}"/>
          </ac:spMkLst>
        </pc:spChg>
        <pc:picChg chg="mod">
          <ac:chgData name="T H" userId="270efafb50020bd6" providerId="LiveId" clId="{705B6665-37C5-4D5D-BC8C-3ADD6CF5D794}" dt="2022-08-27T07:13:54.005" v="21" actId="14100"/>
          <ac:picMkLst>
            <pc:docMk/>
            <pc:sldMk cId="1601862812" sldId="439"/>
            <ac:picMk id="4" creationId="{6DD99BA2-6504-4D92-B03D-AA6EAD6BC249}"/>
          </ac:picMkLst>
        </pc:picChg>
        <pc:picChg chg="del">
          <ac:chgData name="T H" userId="270efafb50020bd6" providerId="LiveId" clId="{705B6665-37C5-4D5D-BC8C-3ADD6CF5D794}" dt="2022-08-27T07:12:40.843" v="3" actId="478"/>
          <ac:picMkLst>
            <pc:docMk/>
            <pc:sldMk cId="1601862812" sldId="439"/>
            <ac:picMk id="18" creationId="{BB0D02CD-33D5-4D91-BB37-46E8E1334466}"/>
          </ac:picMkLst>
        </pc:picChg>
      </pc:sldChg>
      <pc:sldChg chg="addSp delSp modSp add mod ord delAnim modAnim">
        <pc:chgData name="T H" userId="270efafb50020bd6" providerId="LiveId" clId="{705B6665-37C5-4D5D-BC8C-3ADD6CF5D794}" dt="2022-08-27T07:21:17.797" v="59" actId="207"/>
        <pc:sldMkLst>
          <pc:docMk/>
          <pc:sldMk cId="65651759" sldId="440"/>
        </pc:sldMkLst>
        <pc:spChg chg="add mod">
          <ac:chgData name="T H" userId="270efafb50020bd6" providerId="LiveId" clId="{705B6665-37C5-4D5D-BC8C-3ADD6CF5D794}" dt="2022-08-27T07:18:29.713" v="53" actId="948"/>
          <ac:spMkLst>
            <pc:docMk/>
            <pc:sldMk cId="65651759" sldId="440"/>
            <ac:spMk id="3" creationId="{45C466FC-3B67-8489-B028-E30675963D43}"/>
          </ac:spMkLst>
        </pc:spChg>
        <pc:spChg chg="mod">
          <ac:chgData name="T H" userId="270efafb50020bd6" providerId="LiveId" clId="{705B6665-37C5-4D5D-BC8C-3ADD6CF5D794}" dt="2022-08-27T07:21:17.797" v="59" actId="207"/>
          <ac:spMkLst>
            <pc:docMk/>
            <pc:sldMk cId="65651759" sldId="440"/>
            <ac:spMk id="14" creationId="{00000000-0000-0000-0000-000000000000}"/>
          </ac:spMkLst>
        </pc:spChg>
        <pc:picChg chg="del mod">
          <ac:chgData name="T H" userId="270efafb50020bd6" providerId="LiveId" clId="{705B6665-37C5-4D5D-BC8C-3ADD6CF5D794}" dt="2022-08-27T07:14:21.279" v="28" actId="478"/>
          <ac:picMkLst>
            <pc:docMk/>
            <pc:sldMk cId="65651759" sldId="440"/>
            <ac:picMk id="4" creationId="{6DD99BA2-6504-4D92-B03D-AA6EAD6BC249}"/>
          </ac:picMkLst>
        </pc:picChg>
        <pc:picChg chg="mod">
          <ac:chgData name="T H" userId="270efafb50020bd6" providerId="LiveId" clId="{705B6665-37C5-4D5D-BC8C-3ADD6CF5D794}" dt="2022-08-27T07:19:17.459" v="55"/>
          <ac:picMkLst>
            <pc:docMk/>
            <pc:sldMk cId="65651759" sldId="440"/>
            <ac:picMk id="18" creationId="{BB0D02CD-33D5-4D91-BB37-46E8E13344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14.jpe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2.jpeg"/><Relationship Id="rId5" Type="http://schemas.openxmlformats.org/officeDocument/2006/relationships/image" Target="../media/image9.jpeg"/><Relationship Id="rId15" Type="http://schemas.openxmlformats.org/officeDocument/2006/relationships/image" Target="../media/image16.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1.jpe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48590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CHỦ ĐỀ CỘNG ĐỒNG ĐỊA PHƯƠNG (T2)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Xử lí tình huống.</a:t>
            </a:r>
          </a:p>
        </p:txBody>
      </p:sp>
      <p:sp>
        <p:nvSpPr>
          <p:cNvPr id="14" name="Rectangle 13"/>
          <p:cNvSpPr/>
          <p:nvPr/>
        </p:nvSpPr>
        <p:spPr>
          <a:xfrm>
            <a:off x="1573149" y="2514600"/>
            <a:ext cx="1311837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Em sẽ khuyên các bạn điều gì trong những tình huống dưới đây? Vì sao?</a:t>
            </a:r>
          </a:p>
        </p:txBody>
      </p:sp>
      <p:sp>
        <p:nvSpPr>
          <p:cNvPr id="15" name="Text Box 14"/>
          <p:cNvSpPr txBox="1">
            <a:spLocks noChangeArrowheads="1"/>
          </p:cNvSpPr>
          <p:nvPr/>
        </p:nvSpPr>
        <p:spPr bwMode="auto">
          <a:xfrm>
            <a:off x="3514773" y="1097280"/>
            <a:ext cx="90431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CHỦ ĐỀ CỘNG ĐỒNG ĐỊA PHƯƠNG (T2)</a:t>
            </a:r>
          </a:p>
        </p:txBody>
      </p:sp>
      <p:pic>
        <p:nvPicPr>
          <p:cNvPr id="4" name="Picture 3">
            <a:extLst>
              <a:ext uri="{FF2B5EF4-FFF2-40B4-BE49-F238E27FC236}">
                <a16:creationId xmlns:a16="http://schemas.microsoft.com/office/drawing/2014/main" id="{6DD99BA2-6504-4D92-B03D-AA6EAD6BC249}"/>
              </a:ext>
            </a:extLst>
          </p:cNvPr>
          <p:cNvPicPr>
            <a:picLocks noChangeAspect="1"/>
          </p:cNvPicPr>
          <p:nvPr/>
        </p:nvPicPr>
        <p:blipFill rotWithShape="1">
          <a:blip r:embed="rId3"/>
          <a:srcRect r="50521" b="7051"/>
          <a:stretch/>
        </p:blipFill>
        <p:spPr>
          <a:xfrm>
            <a:off x="2971169" y="3681433"/>
            <a:ext cx="4794261" cy="4887104"/>
          </a:xfrm>
          <a:prstGeom prst="rect">
            <a:avLst/>
          </a:prstGeom>
        </p:spPr>
      </p:pic>
      <p:pic>
        <p:nvPicPr>
          <p:cNvPr id="18" name="Picture 17">
            <a:extLst>
              <a:ext uri="{FF2B5EF4-FFF2-40B4-BE49-F238E27FC236}">
                <a16:creationId xmlns:a16="http://schemas.microsoft.com/office/drawing/2014/main" id="{BB0D02CD-33D5-4D91-BB37-46E8E133446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49480" t="7051"/>
          <a:stretch/>
        </p:blipFill>
        <p:spPr>
          <a:xfrm>
            <a:off x="8519319" y="3698181"/>
            <a:ext cx="4895114" cy="4887105"/>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Xử lí tình huống.</a:t>
            </a:r>
          </a:p>
        </p:txBody>
      </p:sp>
      <p:sp>
        <p:nvSpPr>
          <p:cNvPr id="14" name="Rectangle 13"/>
          <p:cNvSpPr/>
          <p:nvPr/>
        </p:nvSpPr>
        <p:spPr>
          <a:xfrm>
            <a:off x="1573149" y="2514600"/>
            <a:ext cx="13118370"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 Em sẽ khuyên các bạn điều gì trong những tình huống dưới đây? Vì sao?</a:t>
            </a:r>
          </a:p>
        </p:txBody>
      </p:sp>
      <p:sp>
        <p:nvSpPr>
          <p:cNvPr id="15" name="Text Box 14"/>
          <p:cNvSpPr txBox="1">
            <a:spLocks noChangeArrowheads="1"/>
          </p:cNvSpPr>
          <p:nvPr/>
        </p:nvSpPr>
        <p:spPr bwMode="auto">
          <a:xfrm>
            <a:off x="3514773" y="1097280"/>
            <a:ext cx="90431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CHỦ ĐỀ CỘNG ĐỒNG ĐỊA PHƯƠNG (T2)</a:t>
            </a:r>
          </a:p>
        </p:txBody>
      </p:sp>
      <p:pic>
        <p:nvPicPr>
          <p:cNvPr id="4" name="Picture 3">
            <a:extLst>
              <a:ext uri="{FF2B5EF4-FFF2-40B4-BE49-F238E27FC236}">
                <a16:creationId xmlns:a16="http://schemas.microsoft.com/office/drawing/2014/main" id="{6DD99BA2-6504-4D92-B03D-AA6EAD6BC249}"/>
              </a:ext>
            </a:extLst>
          </p:cNvPr>
          <p:cNvPicPr>
            <a:picLocks noChangeAspect="1"/>
          </p:cNvPicPr>
          <p:nvPr/>
        </p:nvPicPr>
        <p:blipFill rotWithShape="1">
          <a:blip r:embed="rId3"/>
          <a:srcRect r="50521" b="7051"/>
          <a:stretch/>
        </p:blipFill>
        <p:spPr>
          <a:xfrm>
            <a:off x="9890920" y="3352800"/>
            <a:ext cx="5062210" cy="4887104"/>
          </a:xfrm>
          <a:prstGeom prst="rect">
            <a:avLst/>
          </a:prstGeom>
        </p:spPr>
      </p:pic>
      <p:sp>
        <p:nvSpPr>
          <p:cNvPr id="3" name="TextBox 2">
            <a:extLst>
              <a:ext uri="{FF2B5EF4-FFF2-40B4-BE49-F238E27FC236}">
                <a16:creationId xmlns:a16="http://schemas.microsoft.com/office/drawing/2014/main" id="{8CB1B6F8-9D5E-9004-5B3B-A689A992A1E4}"/>
              </a:ext>
            </a:extLst>
          </p:cNvPr>
          <p:cNvSpPr txBox="1"/>
          <p:nvPr/>
        </p:nvSpPr>
        <p:spPr>
          <a:xfrm>
            <a:off x="1670710" y="3708303"/>
            <a:ext cx="8317771" cy="5352684"/>
          </a:xfrm>
          <a:prstGeom prst="rect">
            <a:avLst/>
          </a:prstGeom>
          <a:noFill/>
        </p:spPr>
        <p:txBody>
          <a:bodyPr wrap="square">
            <a:spAutoFit/>
          </a:bodyPr>
          <a:lstStyle/>
          <a:p>
            <a:pPr algn="l">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Hình 1: Em sẽ khuyên bạn nhỏ không nên lãng phí các quyển vở còn nhiều giấy trắng. Bạn có thể cắt ra và đóng thành quyển vở mới để sử dụng tiếp hoặc dùng làm vở nháp. Vì nếu không sử dụng và bỏ đi sẽ rất lãng phí, không những gây ô nhiễm môi trường mà còn lãng phí tài nguyên rừng được sử dụng để tạo ra giấy</a:t>
            </a:r>
            <a:r>
              <a:rPr lang="en-US" sz="3600" b="1" i="0">
                <a:solidFill>
                  <a:srgbClr val="0000CC"/>
                </a:solidFill>
                <a:effectLst/>
                <a:latin typeface="Times New Roman" panose="02020603050405020304" pitchFamily="18" charset="0"/>
                <a:cs typeface="Times New Roman" panose="02020603050405020304" pitchFamily="18" charset="0"/>
              </a:rPr>
              <a:t>.</a:t>
            </a:r>
            <a:endParaRPr lang="vi-VN" sz="3600" b="1" i="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8628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Xử lí tình huống.</a:t>
            </a:r>
          </a:p>
        </p:txBody>
      </p:sp>
      <p:sp>
        <p:nvSpPr>
          <p:cNvPr id="14" name="Rectangle 13"/>
          <p:cNvSpPr/>
          <p:nvPr/>
        </p:nvSpPr>
        <p:spPr>
          <a:xfrm>
            <a:off x="1573149" y="2514600"/>
            <a:ext cx="13118370"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 Em sẽ khuyên các bạn điều gì trong những tình huống dưới đây? Vì sao?</a:t>
            </a:r>
          </a:p>
        </p:txBody>
      </p:sp>
      <p:sp>
        <p:nvSpPr>
          <p:cNvPr id="15" name="Text Box 14"/>
          <p:cNvSpPr txBox="1">
            <a:spLocks noChangeArrowheads="1"/>
          </p:cNvSpPr>
          <p:nvPr/>
        </p:nvSpPr>
        <p:spPr bwMode="auto">
          <a:xfrm>
            <a:off x="3514773" y="1097280"/>
            <a:ext cx="90431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CHỦ ĐỀ CỘNG ĐỒNG ĐỊA PHƯƠNG (T2)</a:t>
            </a:r>
          </a:p>
        </p:txBody>
      </p:sp>
      <p:pic>
        <p:nvPicPr>
          <p:cNvPr id="18" name="Picture 17">
            <a:extLst>
              <a:ext uri="{FF2B5EF4-FFF2-40B4-BE49-F238E27FC236}">
                <a16:creationId xmlns:a16="http://schemas.microsoft.com/office/drawing/2014/main" id="{BB0D02CD-33D5-4D91-BB37-46E8E133446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49480" t="7051"/>
          <a:stretch/>
        </p:blipFill>
        <p:spPr>
          <a:xfrm>
            <a:off x="8519319" y="3698181"/>
            <a:ext cx="5791200" cy="4887105"/>
          </a:xfrm>
          <a:prstGeom prst="rect">
            <a:avLst/>
          </a:prstGeom>
        </p:spPr>
      </p:pic>
      <p:sp>
        <p:nvSpPr>
          <p:cNvPr id="3" name="TextBox 2">
            <a:extLst>
              <a:ext uri="{FF2B5EF4-FFF2-40B4-BE49-F238E27FC236}">
                <a16:creationId xmlns:a16="http://schemas.microsoft.com/office/drawing/2014/main" id="{45C466FC-3B67-8489-B028-E30675963D43}"/>
              </a:ext>
            </a:extLst>
          </p:cNvPr>
          <p:cNvSpPr txBox="1"/>
          <p:nvPr/>
        </p:nvSpPr>
        <p:spPr>
          <a:xfrm>
            <a:off x="1573149" y="4274910"/>
            <a:ext cx="6869970" cy="2693494"/>
          </a:xfrm>
          <a:prstGeom prst="rect">
            <a:avLst/>
          </a:prstGeom>
          <a:noFill/>
        </p:spPr>
        <p:txBody>
          <a:bodyPr wrap="square">
            <a:spAutoFit/>
          </a:bodyPr>
          <a:lstStyle/>
          <a:p>
            <a:pPr algn="l">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Hình 2: Em sẽ khuyên bạn nhỏ nên sử dụng phương tiện công cộng để bảo vệ môi trường và tiết kiệm chi phí hơn.</a:t>
            </a:r>
          </a:p>
        </p:txBody>
      </p:sp>
    </p:spTree>
    <p:extLst>
      <p:ext uri="{BB962C8B-B14F-4D97-AF65-F5344CB8AC3E}">
        <p14:creationId xmlns:p14="http://schemas.microsoft.com/office/powerpoint/2010/main" val="656517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9760</TotalTime>
  <Words>321</Words>
  <Application>Microsoft Office PowerPoint</Application>
  <PresentationFormat>Custom</PresentationFormat>
  <Paragraphs>30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1132</cp:revision>
  <dcterms:created xsi:type="dcterms:W3CDTF">2008-09-09T22:52:10Z</dcterms:created>
  <dcterms:modified xsi:type="dcterms:W3CDTF">2022-08-27T07:22:01Z</dcterms:modified>
</cp:coreProperties>
</file>