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0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42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8B52"/>
    <a:srgbClr val="E6A5DC"/>
    <a:srgbClr val="AA7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0370" autoAdjust="0"/>
  </p:normalViewPr>
  <p:slideViewPr>
    <p:cSldViewPr snapToGrid="0">
      <p:cViewPr varScale="1">
        <p:scale>
          <a:sx n="59" d="100"/>
          <a:sy n="59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A NUMBER TO GO TO A QUESTION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48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2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1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99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0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18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69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267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26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8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04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9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088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26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210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8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92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09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756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48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016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778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45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839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174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8083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557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302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2696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96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37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883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057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616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544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831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008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2778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43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3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8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70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0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6905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0171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4992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3104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0060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22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9292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517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4225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2363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569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426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3.xml"/><Relationship Id="rId39" Type="http://schemas.openxmlformats.org/officeDocument/2006/relationships/slide" Target="slide40.xml"/><Relationship Id="rId3" Type="http://schemas.openxmlformats.org/officeDocument/2006/relationships/slide" Target="slide6.xml"/><Relationship Id="rId21" Type="http://schemas.openxmlformats.org/officeDocument/2006/relationships/slide" Target="slide18.xml"/><Relationship Id="rId34" Type="http://schemas.openxmlformats.org/officeDocument/2006/relationships/slide" Target="slide35.xml"/><Relationship Id="rId42" Type="http://schemas.openxmlformats.org/officeDocument/2006/relationships/slide" Target="slide37.xml"/><Relationship Id="rId47" Type="http://schemas.openxmlformats.org/officeDocument/2006/relationships/slide" Target="slide42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33" Type="http://schemas.openxmlformats.org/officeDocument/2006/relationships/slide" Target="slide36.xml"/><Relationship Id="rId38" Type="http://schemas.openxmlformats.org/officeDocument/2006/relationships/slide" Target="slide41.xml"/><Relationship Id="rId46" Type="http://schemas.openxmlformats.org/officeDocument/2006/relationships/slide" Target="slide43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20" Type="http://schemas.openxmlformats.org/officeDocument/2006/relationships/slide" Target="slide19.xml"/><Relationship Id="rId29" Type="http://schemas.openxmlformats.org/officeDocument/2006/relationships/slide" Target="slide30.xml"/><Relationship Id="rId41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5.xml"/><Relationship Id="rId32" Type="http://schemas.openxmlformats.org/officeDocument/2006/relationships/slide" Target="slide27.xml"/><Relationship Id="rId37" Type="http://schemas.openxmlformats.org/officeDocument/2006/relationships/slide" Target="slide32.xml"/><Relationship Id="rId40" Type="http://schemas.openxmlformats.org/officeDocument/2006/relationships/slide" Target="slide39.xml"/><Relationship Id="rId45" Type="http://schemas.openxmlformats.org/officeDocument/2006/relationships/slide" Target="slide44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6.xml"/><Relationship Id="rId28" Type="http://schemas.openxmlformats.org/officeDocument/2006/relationships/slide" Target="slide31.xml"/><Relationship Id="rId36" Type="http://schemas.openxmlformats.org/officeDocument/2006/relationships/slide" Target="slide33.xml"/><Relationship Id="rId10" Type="http://schemas.openxmlformats.org/officeDocument/2006/relationships/slide" Target="slide9.xml"/><Relationship Id="rId19" Type="http://schemas.openxmlformats.org/officeDocument/2006/relationships/slide" Target="slide20.xml"/><Relationship Id="rId31" Type="http://schemas.openxmlformats.org/officeDocument/2006/relationships/slide" Target="slide28.xml"/><Relationship Id="rId44" Type="http://schemas.openxmlformats.org/officeDocument/2006/relationships/slide" Target="slide45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17.xml"/><Relationship Id="rId27" Type="http://schemas.openxmlformats.org/officeDocument/2006/relationships/slide" Target="slide22.xml"/><Relationship Id="rId30" Type="http://schemas.openxmlformats.org/officeDocument/2006/relationships/slide" Target="slide29.xml"/><Relationship Id="rId35" Type="http://schemas.openxmlformats.org/officeDocument/2006/relationships/slide" Target="slide34.xml"/><Relationship Id="rId43" Type="http://schemas.openxmlformats.org/officeDocument/2006/relationships/slide" Target="slide46.xml"/><Relationship Id="rId48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D 4">
            <a:hlinkClick r:id="rId4" action="ppaction://hlinksldjump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D 3">
            <a:hlinkClick r:id="rId5" action="ppaction://hlinksldjump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RED 2">
            <a:hlinkClick r:id="rId6" action="ppaction://hlinksldjump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RED 1">
            <a:hlinkClick r:id="rId7" action="ppaction://hlinksldjump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YELLOW 5">
            <a:hlinkClick r:id="rId8" action="ppaction://hlinksldjump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0" name="YELLOW 4">
            <a:hlinkClick r:id="rId9" action="ppaction://hlinksldjump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1" name="YELLOW 3">
            <a:hlinkClick r:id="rId10" action="ppaction://hlinksldjump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2" name="YELLOW 2">
            <a:hlinkClick r:id="rId11" action="ppaction://hlinksldjump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YELLOW 1">
            <a:hlinkClick r:id="rId12" action="ppaction://hlinksldjump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GREEN 5">
            <a:hlinkClick r:id="rId13" action="ppaction://hlinksldjump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5" name="GREEN 4">
            <a:hlinkClick r:id="rId14" action="ppaction://hlinksldjump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6" name="GREEN 3">
            <a:hlinkClick r:id="rId15" action="ppaction://hlinksldjump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7" name="GREEN 2">
            <a:hlinkClick r:id="rId16" action="ppaction://hlinksldjump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GREEN 1">
            <a:hlinkClick r:id="rId17" action="ppaction://hlinksldjump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BLUE 5">
            <a:hlinkClick r:id="rId18" action="ppaction://hlinksldjump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0" name="BLUE 4">
            <a:hlinkClick r:id="rId19" action="ppaction://hlinksldjump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1" name="BLUE 3">
            <a:hlinkClick r:id="rId20" action="ppaction://hlinksldjump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2" name="BLUE 2">
            <a:hlinkClick r:id="rId21" action="ppaction://hlinksldjump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BLUE 1">
            <a:hlinkClick r:id="rId22" action="ppaction://hlinksldjump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PURPLE 5">
            <a:hlinkClick r:id="rId23" action="ppaction://hlinksldjump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5" name="PURPLE 4">
            <a:hlinkClick r:id="rId24" action="ppaction://hlinksldjump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6" name="PURPLE 3">
            <a:hlinkClick r:id="rId25" action="ppaction://hlinksldjump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7" name="PURPLE 2">
            <a:hlinkClick r:id="rId26" action="ppaction://hlinksldjump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PURPLE 1">
            <a:hlinkClick r:id="rId27" action="ppaction://hlinksldjump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PINK 5">
            <a:hlinkClick r:id="rId28" action="ppaction://hlinksldjump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0" name="PINK 4">
            <a:hlinkClick r:id="rId29" action="ppaction://hlinksldjump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1" name="PINK 3">
            <a:hlinkClick r:id="rId30" action="ppaction://hlinksldjump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2" name="PINK 2">
            <a:hlinkClick r:id="rId31" action="ppaction://hlinksldjump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3" name="PINK 1">
            <a:hlinkClick r:id="rId32" action="ppaction://hlinksldjump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4" name="ORANGE 5">
            <a:hlinkClick r:id="rId33" action="ppaction://hlinksldjump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5" name="ORANGE 4">
            <a:hlinkClick r:id="rId34" action="ppaction://hlinksldjump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6" name="ORANGE 3">
            <a:hlinkClick r:id="rId35" action="ppaction://hlinksldjump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37" name="ORANGE 2">
            <a:hlinkClick r:id="rId36" action="ppaction://hlinksldjump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ORANGE 1">
            <a:hlinkClick r:id="rId37" action="ppaction://hlinksldjump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BROWN 5">
            <a:hlinkClick r:id="rId38" action="ppaction://hlinksldjump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0" name="BROWN 4">
            <a:hlinkClick r:id="rId39" action="ppaction://hlinksldjump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1" name="BROWN 3">
            <a:hlinkClick r:id="rId40" action="ppaction://hlinksldjump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2" name="BROWN 2">
            <a:hlinkClick r:id="rId41" action="ppaction://hlinksldjump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BROWN 1">
            <a:hlinkClick r:id="rId42" action="ppaction://hlinksldjump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4" name="GRAY 5">
            <a:hlinkClick r:id="rId43" action="ppaction://hlinksldjump"/>
          </p:cNvPr>
          <p:cNvSpPr/>
          <p:nvPr/>
        </p:nvSpPr>
        <p:spPr>
          <a:xfrm>
            <a:off x="10346484" y="5548312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5" name="GRAY 4">
            <a:hlinkClick r:id="rId44" action="ppaction://hlinksldjump"/>
          </p:cNvPr>
          <p:cNvSpPr/>
          <p:nvPr/>
        </p:nvSpPr>
        <p:spPr>
          <a:xfrm>
            <a:off x="10346484" y="4366981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6" name="GRAY 3">
            <a:hlinkClick r:id="rId45" action="ppaction://hlinksldjump"/>
          </p:cNvPr>
          <p:cNvSpPr/>
          <p:nvPr/>
        </p:nvSpPr>
        <p:spPr>
          <a:xfrm>
            <a:off x="10346484" y="3185650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47" name="GRAY 2">
            <a:hlinkClick r:id="rId46" action="ppaction://hlinksldjump"/>
          </p:cNvPr>
          <p:cNvSpPr/>
          <p:nvPr/>
        </p:nvSpPr>
        <p:spPr>
          <a:xfrm>
            <a:off x="10346484" y="2004319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8" name="GRAY 1">
            <a:hlinkClick r:id="rId47" action="ppaction://hlinksldjump"/>
          </p:cNvPr>
          <p:cNvSpPr/>
          <p:nvPr/>
        </p:nvSpPr>
        <p:spPr>
          <a:xfrm>
            <a:off x="10346484" y="822988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UNIT 1">
            <a:hlinkClick r:id="rId48" action="ppaction://hlinksldjump"/>
          </p:cNvPr>
          <p:cNvSpPr/>
          <p:nvPr/>
        </p:nvSpPr>
        <p:spPr>
          <a:xfrm>
            <a:off x="737414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1</a:t>
            </a:r>
          </a:p>
        </p:txBody>
      </p:sp>
      <p:sp>
        <p:nvSpPr>
          <p:cNvPr id="71" name="UNIT 1">
            <a:hlinkClick r:id="rId48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2</a:t>
            </a:r>
          </a:p>
        </p:txBody>
      </p:sp>
      <p:sp>
        <p:nvSpPr>
          <p:cNvPr id="72" name="UNIT 1">
            <a:hlinkClick r:id="rId48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3</a:t>
            </a:r>
          </a:p>
        </p:txBody>
      </p:sp>
      <p:sp>
        <p:nvSpPr>
          <p:cNvPr id="73" name="UNIT 1">
            <a:hlinkClick r:id="rId48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4</a:t>
            </a:r>
          </a:p>
        </p:txBody>
      </p:sp>
      <p:sp>
        <p:nvSpPr>
          <p:cNvPr id="74" name="UNIT 1">
            <a:hlinkClick r:id="rId48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5</a:t>
            </a:r>
          </a:p>
        </p:txBody>
      </p:sp>
      <p:sp>
        <p:nvSpPr>
          <p:cNvPr id="75" name="UNIT 1">
            <a:hlinkClick r:id="rId48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6</a:t>
            </a:r>
          </a:p>
        </p:txBody>
      </p:sp>
      <p:sp>
        <p:nvSpPr>
          <p:cNvPr id="76" name="UNIT 1">
            <a:hlinkClick r:id="rId48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7</a:t>
            </a:r>
          </a:p>
        </p:txBody>
      </p:sp>
      <p:sp>
        <p:nvSpPr>
          <p:cNvPr id="77" name="UNIT 1">
            <a:hlinkClick r:id="rId48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8</a:t>
            </a:r>
          </a:p>
        </p:txBody>
      </p:sp>
      <p:sp>
        <p:nvSpPr>
          <p:cNvPr id="78" name="UNIT 1">
            <a:hlinkClick r:id="rId48" action="ppaction://hlinksldjump"/>
          </p:cNvPr>
          <p:cNvSpPr/>
          <p:nvPr/>
        </p:nvSpPr>
        <p:spPr>
          <a:xfrm>
            <a:off x="10346484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9</a:t>
            </a:r>
          </a:p>
        </p:txBody>
      </p: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91738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3059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423417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22983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7184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8414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4583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97125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2630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5433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1851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2479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79451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14353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79722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35183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40411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20848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16631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82391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6969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93945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6A5DC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6687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72346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05131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26305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19120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35921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56441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99854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6359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004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8822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E08B52">
              <a:alpha val="49804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35841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09356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72555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76558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5906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1">
              <a:lumMod val="50000"/>
              <a:alpha val="49804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21982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98855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94962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9280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30293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Write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379812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1419</Words>
  <PresentationFormat>Màn hình rộng</PresentationFormat>
  <Paragraphs>284</Paragraphs>
  <Slides>47</Slides>
  <Notes>46</Notes>
  <HiddenSlides>45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47</vt:i4>
      </vt:variant>
    </vt:vector>
  </HeadingPairs>
  <TitlesOfParts>
    <vt:vector size="53" baseType="lpstr">
      <vt:lpstr>Arial</vt:lpstr>
      <vt:lpstr>Arial Black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2015-01-20T03:17:08Z</dcterms:created>
  <dcterms:modified xsi:type="dcterms:W3CDTF">2023-09-16T10:48:25Z</dcterms:modified>
</cp:coreProperties>
</file>