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slide" Target="slide6.xml"/><Relationship Id="rId5" Type="http://schemas.openxmlformats.org/officeDocument/2006/relationships/slide" Target="slide3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gioithieu.azota.v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52400"/>
            <a:ext cx="8077200" cy="1295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GIÚP ONG VỀ TỔ</a:t>
            </a:r>
          </a:p>
        </p:txBody>
      </p:sp>
      <p:pic>
        <p:nvPicPr>
          <p:cNvPr id="5" name="Picture 4" descr="560ec1f238fa36f16d98f82a4df1b69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38200" y="2819400"/>
            <a:ext cx="2057400" cy="2436244"/>
          </a:xfrm>
          <a:prstGeom prst="rect">
            <a:avLst/>
          </a:prstGeom>
        </p:spPr>
      </p:pic>
      <p:pic>
        <p:nvPicPr>
          <p:cNvPr id="6" name="Picture 5" descr="07bd8c3cac6524c1da824b5c116ad8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019800" y="1752600"/>
            <a:ext cx="3124200" cy="2438400"/>
          </a:xfrm>
          <a:prstGeom prst="rect">
            <a:avLst/>
          </a:prstGeom>
        </p:spPr>
      </p:pic>
      <p:sp>
        <p:nvSpPr>
          <p:cNvPr id="8" name="Cloud 7">
            <a:hlinkClick r:id="rId4" action="ppaction://hlinksldjump"/>
          </p:cNvPr>
          <p:cNvSpPr/>
          <p:nvPr/>
        </p:nvSpPr>
        <p:spPr>
          <a:xfrm>
            <a:off x="3505200" y="1447800"/>
            <a:ext cx="2590800" cy="22098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43200" y="3429000"/>
            <a:ext cx="1524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3124200"/>
            <a:ext cx="3048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720976" y="2057400"/>
            <a:ext cx="2031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28600" y="2895600"/>
            <a:ext cx="914400" cy="929148"/>
          </a:xfrm>
          <a:prstGeom prst="rect">
            <a:avLst/>
          </a:prstGeom>
        </p:spPr>
      </p:pic>
      <p:pic>
        <p:nvPicPr>
          <p:cNvPr id="6" name="Picture 5" descr="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9400" y="1447800"/>
            <a:ext cx="838200" cy="838200"/>
          </a:xfrm>
          <a:prstGeom prst="rect">
            <a:avLst/>
          </a:prstGeom>
        </p:spPr>
      </p:pic>
      <p:pic>
        <p:nvPicPr>
          <p:cNvPr id="7" name="Picture 6" descr="4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762000" y="4572000"/>
            <a:ext cx="914400" cy="1012372"/>
          </a:xfrm>
          <a:prstGeom prst="rect">
            <a:avLst/>
          </a:prstGeom>
        </p:spPr>
      </p:pic>
      <p:pic>
        <p:nvPicPr>
          <p:cNvPr id="8" name="Picture 7" descr="5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562600"/>
            <a:ext cx="819048" cy="895239"/>
          </a:xfrm>
          <a:prstGeom prst="rect">
            <a:avLst/>
          </a:prstGeom>
        </p:spPr>
      </p:pic>
      <p:pic>
        <p:nvPicPr>
          <p:cNvPr id="10" name="Picture 9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962400"/>
            <a:ext cx="880991" cy="895200"/>
          </a:xfrm>
          <a:prstGeom prst="rect">
            <a:avLst/>
          </a:prstGeom>
        </p:spPr>
      </p:pic>
      <p:pic>
        <p:nvPicPr>
          <p:cNvPr id="12" name="Picture 11" descr="5144e915ff17705e2be92c41dfee855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126681">
            <a:off x="6558441" y="1072042"/>
            <a:ext cx="1173478" cy="1173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 C 3.46945E-18 -0.05509 0.06424 -0.09722 0.14236 -0.09722 C 0.22292 -0.09722 0.2875 -0.05509 0.2875 0 C 0.2875 0.05486 0.35174 0.09745 0.43229 0.09745 C 0.51042 0.09745 0.575 0.05486 0.575 0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14815E-6 C -0.00712 0.06782 -0.01424 0.13587 0.00451 0.1655 C 0.02326 0.19513 0.07691 0.19652 0.11198 0.17777 C 0.14705 0.15902 0.18646 0.07222 0.2151 0.05231 C 0.24375 0.0324 0.26354 0.04537 0.28333 0.05856 " pathEditMode="relative" ptsTypes="aa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4097 -0.02962 0.08211 -0.05902 0.12968 -0.07291 C 0.17708 -0.0868 0.22986 -0.09467 0.28437 -0.08287 C 0.33906 -0.07106 0.38784 0.00116 0.45729 -0.00254 C 0.52656 -0.00601 0.61319 -0.05509 0.7 -0.1037 " pathEditMode="relative" rAng="0" ptsTypes="aaa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-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2454 C 0.03959 0.00069 0.07917 -0.02292 0.1408 -0.01111 C 0.20261 0.00046 0.27865 0.07755 0.37118 0.09444 C 0.4632 0.11111 0.61163 0.11342 0.69375 0.08912 C 0.77604 0.06551 0.84757 -0.0044 0.86389 -0.04884 C 0.88021 -0.09306 0.83542 -0.13495 0.79063 -0.17639 " pathEditMode="relative" rAng="0" ptsTypes="aaaaa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" y="-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0.01875 C 0.04791 0.01018 0.06892 0.00185 0.09045 -0.01551 C 0.11198 -0.03287 0.13923 -0.07361 0.15573 -0.08611 C 0.17222 -0.09861 0.18055 -0.09445 0.18906 -0.09028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3 0.05857 C 0.27396 0.08843 0.26476 0.11852 0.30104 0.14861 C 0.3375 0.17894 0.41927 0.2088 0.50156 0.23889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7.40741E-6 C 0.59965 -0.01064 0.62448 -0.02129 0.6401 -0.03032 C 0.65573 -0.03934 0.65468 -0.0493 0.66892 -0.05439 C 0.68316 -0.05948 0.71215 -0.0743 0.725 -0.06064 C 0.73784 -0.04698 0.73281 0.01343 0.74618 0.02825 C 0.75955 0.04306 0.78229 0.03566 0.8052 0.02825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07 -0.09028 C 0.25209 -0.05949 0.31528 -0.02871 0.34202 -0.03565 C 0.36875 -0.04259 0.3592 -0.08773 0.34966 -0.13264 " pathEditMode="relative" ptsTypes="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063 -0.17639 C 0.76181 -0.21273 0.73299 -0.24884 0.73299 -0.28148 C 0.73299 -0.31412 0.76181 -0.34329 0.79063 -0.37245 " pathEditMode="relative" ptsTypes="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ĐÚNG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4" name="Picture 23" descr="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66800" y="685800"/>
            <a:ext cx="1028553" cy="1045142"/>
          </a:xfrm>
          <a:prstGeom prst="rect">
            <a:avLst/>
          </a:prstGeom>
        </p:spPr>
      </p:pic>
      <p:pic>
        <p:nvPicPr>
          <p:cNvPr id="27" name="Picture 26" descr="fd2eb0da63d7a14861647a759c721ae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72400" y="5715001"/>
            <a:ext cx="1371600" cy="114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72400" y="5715001"/>
            <a:ext cx="1371600" cy="114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72400" y="5715001"/>
            <a:ext cx="1371600" cy="114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72400" y="5715001"/>
            <a:ext cx="1371600" cy="114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pic>
        <p:nvPicPr>
          <p:cNvPr id="22" name="Picture 24" descr="CHAY XE D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6862" y="5455216"/>
            <a:ext cx="525371" cy="458774"/>
          </a:xfrm>
          <a:prstGeom prst="rect">
            <a:avLst/>
          </a:prstGeom>
          <a:noFill/>
        </p:spPr>
      </p:pic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72400" y="5715001"/>
            <a:ext cx="1371600" cy="114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A36419-68EE-4B59-844A-5B0FAE164433}"/>
              </a:ext>
            </a:extLst>
          </p:cNvPr>
          <p:cNvSpPr>
            <a:spLocks noGrp="1"/>
          </p:cNvSpPr>
          <p:nvPr/>
        </p:nvSpPr>
        <p:spPr bwMode="auto">
          <a:xfrm>
            <a:off x="685800" y="1441664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hlinkClick r:id="rId2"/>
              </a:rPr>
              <a:t>gioithieu.azota.vn</a:t>
            </a:r>
            <a:endParaRPr lang="en-US" sz="6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AC6ED-9620-4036-B977-7C843807E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13264"/>
            <a:ext cx="4511288" cy="26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30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136</Words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2021-01-21T08:28:12Z</dcterms:modified>
</cp:coreProperties>
</file>