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0" r:id="rId2"/>
    <p:sldId id="304" r:id="rId3"/>
    <p:sldId id="302" r:id="rId4"/>
    <p:sldId id="292" r:id="rId5"/>
    <p:sldId id="358" r:id="rId6"/>
    <p:sldId id="359" r:id="rId7"/>
    <p:sldId id="346" r:id="rId8"/>
    <p:sldId id="306" r:id="rId9"/>
    <p:sldId id="353" r:id="rId10"/>
    <p:sldId id="354" r:id="rId11"/>
    <p:sldId id="356" r:id="rId12"/>
    <p:sldId id="349" r:id="rId13"/>
    <p:sldId id="357" r:id="rId14"/>
    <p:sldId id="350" r:id="rId15"/>
    <p:sldId id="351" r:id="rId16"/>
    <p:sldId id="352" r:id="rId17"/>
    <p:sldId id="355" r:id="rId18"/>
    <p:sldId id="331" r:id="rId19"/>
    <p:sldId id="328" r:id="rId20"/>
    <p:sldId id="329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6" autoAdjust="0"/>
    <p:restoredTop sz="93883" autoAdjust="0"/>
  </p:normalViewPr>
  <p:slideViewPr>
    <p:cSldViewPr snapToGrid="0">
      <p:cViewPr varScale="1">
        <p:scale>
          <a:sx n="85" d="100"/>
          <a:sy n="85" d="100"/>
        </p:scale>
        <p:origin x="365" y="53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25585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MUSIC AND ARTS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62" y="744331"/>
            <a:ext cx="9414927" cy="2372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1437"/>
          <a:stretch/>
        </p:blipFill>
        <p:spPr>
          <a:xfrm>
            <a:off x="670254" y="3784795"/>
            <a:ext cx="7686169" cy="1253736"/>
          </a:xfrm>
          <a:prstGeom prst="rect">
            <a:avLst/>
          </a:prstGeom>
        </p:spPr>
      </p:pic>
      <p:pic>
        <p:nvPicPr>
          <p:cNvPr id="4" name="CD1-TRACK 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11" end="50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3262" y="2103561"/>
            <a:ext cx="756745" cy="6341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20132" y="2224726"/>
            <a:ext cx="6249971" cy="5656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0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444"/>
            <a:ext cx="2262859" cy="809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2859" y="409258"/>
            <a:ext cx="7848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a. Practice the conversation. Mind your intonation.</a:t>
            </a:r>
          </a:p>
        </p:txBody>
      </p:sp>
      <p:pic>
        <p:nvPicPr>
          <p:cNvPr id="11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952" y="409258"/>
            <a:ext cx="1900937" cy="126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659" t="4053" r="3387" b="2496"/>
          <a:stretch/>
        </p:blipFill>
        <p:spPr>
          <a:xfrm>
            <a:off x="2991693" y="1040202"/>
            <a:ext cx="7119259" cy="55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96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444"/>
            <a:ext cx="2262859" cy="809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2859" y="277280"/>
            <a:ext cx="9876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a. Swap your roles. Use the suggestions on the right to replace the words in blue. Mind your intonation!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659" t="4053" r="3387" b="2496"/>
          <a:stretch/>
        </p:blipFill>
        <p:spPr>
          <a:xfrm>
            <a:off x="80705" y="1128106"/>
            <a:ext cx="7362513" cy="5729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041" r="1188"/>
          <a:stretch/>
        </p:blipFill>
        <p:spPr>
          <a:xfrm>
            <a:off x="7192652" y="1342838"/>
            <a:ext cx="4946797" cy="50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60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444"/>
            <a:ext cx="2262859" cy="809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2859" y="409258"/>
            <a:ext cx="7848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b. Make similar conversations, using your own ideas. Mind your intonation.</a:t>
            </a:r>
          </a:p>
        </p:txBody>
      </p:sp>
      <p:pic>
        <p:nvPicPr>
          <p:cNvPr id="11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952" y="409258"/>
            <a:ext cx="1900937" cy="126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659" t="4053" r="3387" b="2496"/>
          <a:stretch/>
        </p:blipFill>
        <p:spPr>
          <a:xfrm>
            <a:off x="2936350" y="1363365"/>
            <a:ext cx="6465475" cy="50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6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45" y="466080"/>
            <a:ext cx="1072702" cy="7672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23870" y="346840"/>
            <a:ext cx="2877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groups.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6914"/>
            <a:ext cx="7808147" cy="4982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075" y="1040525"/>
            <a:ext cx="3960084" cy="52380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5777" y="453929"/>
            <a:ext cx="7848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Ask and answer about different music shows, then choose 4 artists to see.</a:t>
            </a:r>
          </a:p>
        </p:txBody>
      </p:sp>
    </p:spTree>
    <p:extLst>
      <p:ext uri="{BB962C8B-B14F-4D97-AF65-F5344CB8AC3E}">
        <p14:creationId xmlns:p14="http://schemas.microsoft.com/office/powerpoint/2010/main" val="1571982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346841" y="1214234"/>
            <a:ext cx="5749159" cy="1653119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/>
              <a:t>Which bands or singers will you see at </a:t>
            </a:r>
            <a:r>
              <a:rPr lang="en-US" sz="3600" dirty="0" err="1"/>
              <a:t>Festibeat</a:t>
            </a:r>
            <a:r>
              <a:rPr lang="en-US" sz="3600" dirty="0"/>
              <a:t>? 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6201106" y="2623870"/>
            <a:ext cx="5990894" cy="1801273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>
                <a:solidFill>
                  <a:schemeClr val="bg1"/>
                </a:solidFill>
              </a:rPr>
              <a:t>I will see the music show of Tom Love. It’s at 6 p.m. I really love pop. How about you?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882" y="409257"/>
            <a:ext cx="2479007" cy="149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6841" y="447928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215461" y="4183118"/>
            <a:ext cx="5880539" cy="160808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/>
              <a:t>My favorite type of music is blues. I will see Slam Blues’ show. It’s at 3 p.m.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4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80640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506" y="409257"/>
            <a:ext cx="2317383" cy="168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6841" y="542521"/>
            <a:ext cx="3394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9046" y="2091559"/>
            <a:ext cx="1079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Work with a partner. Make plans to go to a music event. </a:t>
            </a:r>
          </a:p>
        </p:txBody>
      </p:sp>
    </p:spTree>
    <p:extLst>
      <p:ext uri="{BB962C8B-B14F-4D97-AF65-F5344CB8AC3E}">
        <p14:creationId xmlns:p14="http://schemas.microsoft.com/office/powerpoint/2010/main" val="569137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" y="275573"/>
            <a:ext cx="9140659" cy="62322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2082441"/>
            <a:ext cx="101129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How to make plans to go to a music event.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Intonation falling at the end of statements.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2629" y="685249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881" y="1605288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783955" y="4713216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182" y="238420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4" y="3391488"/>
            <a:ext cx="4057836" cy="82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495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25151" y="2150611"/>
            <a:ext cx="114144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intonation for statements.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vocabulary and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(pages 16 &amp; 17).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4865" y="588368"/>
            <a:ext cx="621159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plans to go to a music event.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that the intonation falls at the end of statements and apply it to real-life communication. 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information	B. biology 		C. technology	 D. geography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incredible 		B. traditional	C. informative	D. nonexistent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movie		 B. party		C. author		D. dessert</a:t>
            </a:r>
          </a:p>
          <a:p>
            <a:pPr>
              <a:lnSpc>
                <a:spcPct val="200000"/>
              </a:lnSpc>
            </a:pP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159" y="304181"/>
            <a:ext cx="10561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differently from the others. 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06283" y="132907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59026" y="522378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5069" y="1606302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ɪnfərˈmeɪʃən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09" y="1625627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baɪˈɑːlədʒi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1" y="1620365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tekˈnɑːlədʒi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dʒiˈɑːɡrəfi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/ˈpɑ:rti/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3279" y="5518939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/ˈɑː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074936" y="3552292"/>
            <a:ext cx="311706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nɑːn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ɪɡˈzɪstənt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2962" y="3585658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ɪnˈkredəbl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7528" y="3640895"/>
            <a:ext cx="232491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trəˈdɪʃənl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dɪˈzɜːrt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43279" y="3585658"/>
            <a:ext cx="251394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ɪnˈfɔ:rmətɪv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961" y="5565015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ˈmuːvi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8659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d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y			B. gr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y		C. l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ck		D. pl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y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speak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		B. s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nger		C. mus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c		D. l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king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need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	B. want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C. like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D. meet</a:t>
            </a:r>
            <a:r>
              <a:rPr lang="en-US" sz="3200" u="sng" dirty="0">
                <a:latin typeface="+mj-lt"/>
              </a:rPr>
              <a:t>s</a:t>
            </a:r>
          </a:p>
          <a:p>
            <a:pPr>
              <a:lnSpc>
                <a:spcPct val="150000"/>
              </a:lnSpc>
            </a:pP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3569" y="138988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290884" y="337454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555983" y="536848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26590" y="174036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deɪ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gre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929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/læk/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56904" y="184657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ple</a:t>
            </a:r>
            <a:r>
              <a:rPr lang="en-US" sz="3200">
                <a:solidFill>
                  <a:srgbClr val="FF0000"/>
                </a:solidFill>
              </a:rPr>
              <a:t>ɪ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spi:kɪ</a:t>
            </a:r>
            <a:r>
              <a:rPr lang="en-US" sz="3200" dirty="0" err="1">
                <a:solidFill>
                  <a:srgbClr val="FF0000"/>
                </a:solidFill>
              </a:rPr>
              <a:t>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sɪŋər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/ˈmju:zɪk/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40317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/ˈlaɪkɪŋ/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/ni:dz/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761180" y="5721488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/wɑ:nts/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34228" y="565977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/laiks/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30933" y="565977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mi:ts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5755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8579" y="885954"/>
            <a:ext cx="37310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837" y="409257"/>
            <a:ext cx="2308052" cy="166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7078" y="2782669"/>
            <a:ext cx="963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Talk about a music show you have attended.</a:t>
            </a:r>
          </a:p>
        </p:txBody>
      </p:sp>
    </p:spTree>
    <p:extLst>
      <p:ext uri="{BB962C8B-B14F-4D97-AF65-F5344CB8AC3E}">
        <p14:creationId xmlns:p14="http://schemas.microsoft.com/office/powerpoint/2010/main" val="1821114678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499" y="53662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50" y="588850"/>
            <a:ext cx="9483598" cy="2938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56" y="3731172"/>
            <a:ext cx="7578367" cy="1965435"/>
          </a:xfrm>
          <a:prstGeom prst="rect">
            <a:avLst/>
          </a:prstGeom>
        </p:spPr>
      </p:pic>
      <p:pic>
        <p:nvPicPr>
          <p:cNvPr id="5" name="CD1-TRACK 3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47" end="38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0494" y="4572587"/>
            <a:ext cx="714704" cy="69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959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5912</TotalTime>
  <Words>584</Words>
  <Application>Microsoft Office PowerPoint</Application>
  <PresentationFormat>Widescreen</PresentationFormat>
  <Paragraphs>80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vaxalin@outlook.com.vn</cp:lastModifiedBy>
  <cp:revision>278</cp:revision>
  <dcterms:created xsi:type="dcterms:W3CDTF">2020-12-08T03:17:05Z</dcterms:created>
  <dcterms:modified xsi:type="dcterms:W3CDTF">2023-07-26T14:08:05Z</dcterms:modified>
</cp:coreProperties>
</file>