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256" r:id="rId13"/>
    <p:sldId id="258" r:id="rId14"/>
    <p:sldId id="259" r:id="rId15"/>
    <p:sldId id="276" r:id="rId16"/>
    <p:sldId id="263" r:id="rId17"/>
    <p:sldId id="265" r:id="rId18"/>
    <p:sldId id="300" r:id="rId19"/>
    <p:sldId id="270" r:id="rId20"/>
    <p:sldId id="275" r:id="rId21"/>
    <p:sldId id="302" r:id="rId22"/>
    <p:sldId id="266" r:id="rId23"/>
    <p:sldId id="267" r:id="rId24"/>
    <p:sldId id="264" r:id="rId25"/>
    <p:sldId id="269" r:id="rId26"/>
    <p:sldId id="272" r:id="rId27"/>
    <p:sldId id="274" r:id="rId28"/>
    <p:sldId id="271" r:id="rId29"/>
    <p:sldId id="268" r:id="rId30"/>
    <p:sldId id="301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3300"/>
    <a:srgbClr val="94BC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92C8B0-A69A-4A3A-A283-581B2AB273A9}" type="doc">
      <dgm:prSet loTypeId="urn:microsoft.com/office/officeart/2005/8/layout/radial6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BD5C2E4-61C7-46BA-9B37-0B8EF97DF8D8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  <a:endParaRPr lang="en-US" sz="20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FEE166-0EFD-4AA4-8550-9EC7AEFA35C9}" type="par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4F768-BAF1-4E62-BF1C-FF1F2366C4A3}" type="sibTrans" cxnId="{C0B5A3BA-DE55-44DE-8F30-61870698C13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846DEC-2CF5-4FE5-AFF3-5C0BA893A5C2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  <a:endParaRPr lang="en-US" sz="2000" dirty="0">
            <a:solidFill>
              <a:srgbClr val="FF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73DAEA-99FE-4839-8492-0DEA40177636}" type="parTrans" cxnId="{AE6ADD64-3230-4E14-80EA-38F56E586A83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7D981E-4E88-48E3-951A-E350EB93C14B}" type="sibTrans" cxnId="{AE6ADD64-3230-4E14-80EA-38F56E586A83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57B2A-9404-41AA-A97F-87144FBEA05C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  <a:endParaRPr lang="en-US" sz="2000" dirty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C85230-3457-4F20-BBF0-B90D7C9B22BD}" type="parTrans" cxnId="{EDF0098F-B380-40A5-98E6-AFC24486AF1F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81B61C-9758-41C8-AFA6-A5D1855CE1F7}" type="sibTrans" cxnId="{EDF0098F-B380-40A5-98E6-AFC24486AF1F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68ACAE-44DC-41E9-B405-645A74B1BCE0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F3DCC6-954D-490C-9090-47B098C4E618}" type="par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F76553-C1B7-439A-83F0-4D8E9278E6C8}" type="sibTrans" cxnId="{86129315-B76A-40A7-AD76-1AEF30CE5EBD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341061-B3AB-42C3-969F-65AE51E2E2A8}">
      <dgm:prSet phldrT="[Text]" custT="1"/>
      <dgm:spPr/>
      <dgm:t>
        <a:bodyPr/>
        <a:lstStyle/>
        <a:p>
          <a:r>
            <a:rPr lang="en-US" sz="20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dirty="0" err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20C499-70BE-4D1A-AE1F-0A2F1BA31B53}" type="par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3139F7-30A6-4378-A8C9-7A888C0ED3B2}" type="sibTrans" cxnId="{049F5296-FB0A-4FFF-9A5D-0D4A33E38FEC}">
      <dgm:prSet/>
      <dgm:spPr/>
      <dgm:t>
        <a:bodyPr/>
        <a:lstStyle/>
        <a:p>
          <a:endParaRPr lang="en-US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BE63BA-4D44-48E6-8874-5DA2D205326F}">
      <dgm:prSet phldrT="[Text]" custT="1"/>
      <dgm:spPr/>
      <dgm:t>
        <a:bodyPr/>
        <a:lstStyle/>
        <a:p>
          <a:r>
            <a: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48C31C6-8AE2-4F6B-B6A8-1C276A9982D9}" type="parTrans" cxnId="{4F912362-D1BF-429A-B3AF-485735BA88FC}">
      <dgm:prSet/>
      <dgm:spPr/>
      <dgm:t>
        <a:bodyPr/>
        <a:lstStyle/>
        <a:p>
          <a:endParaRPr lang="en-US"/>
        </a:p>
      </dgm:t>
    </dgm:pt>
    <dgm:pt modelId="{44CE350B-6CD3-4205-977E-620BB75DB4C4}" type="sibTrans" cxnId="{4F912362-D1BF-429A-B3AF-485735BA88FC}">
      <dgm:prSet/>
      <dgm:spPr/>
      <dgm:t>
        <a:bodyPr/>
        <a:lstStyle/>
        <a:p>
          <a:endParaRPr lang="en-US"/>
        </a:p>
      </dgm:t>
    </dgm:pt>
    <dgm:pt modelId="{E409067B-6798-4433-8C89-ADE636E8A1D1}" type="pres">
      <dgm:prSet presAssocID="{4F92C8B0-A69A-4A3A-A283-581B2AB273A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8EB6F7-B8FA-431E-8250-F70112B05D33}" type="pres">
      <dgm:prSet presAssocID="{8BD5C2E4-61C7-46BA-9B37-0B8EF97DF8D8}" presName="centerShape" presStyleLbl="node0" presStyleIdx="0" presStyleCnt="1"/>
      <dgm:spPr/>
      <dgm:t>
        <a:bodyPr/>
        <a:lstStyle/>
        <a:p>
          <a:endParaRPr lang="en-US"/>
        </a:p>
      </dgm:t>
    </dgm:pt>
    <dgm:pt modelId="{899D9BBD-D812-47B4-A38F-6B7E752AAB93}" type="pres">
      <dgm:prSet presAssocID="{82846DEC-2CF5-4FE5-AFF3-5C0BA893A5C2}" presName="node" presStyleLbl="node1" presStyleIdx="0" presStyleCnt="5" custRadScaleRad="99491" custRadScaleInc="7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81008F-FA6B-4BB3-BF95-A2BE9F662E58}" type="pres">
      <dgm:prSet presAssocID="{82846DEC-2CF5-4FE5-AFF3-5C0BA893A5C2}" presName="dummy" presStyleCnt="0"/>
      <dgm:spPr/>
    </dgm:pt>
    <dgm:pt modelId="{77F8A222-291B-4D88-815D-A157DAA75EA1}" type="pres">
      <dgm:prSet presAssocID="{F67D981E-4E88-48E3-951A-E350EB93C1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7A1970FA-562D-4175-BACE-87DE593B5109}" type="pres">
      <dgm:prSet presAssocID="{62957B2A-9404-41AA-A97F-87144FBEA05C}" presName="node" presStyleLbl="node1" presStyleIdx="1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412AAF-8A8F-426C-9BBE-E55C483292F7}" type="pres">
      <dgm:prSet presAssocID="{62957B2A-9404-41AA-A97F-87144FBEA05C}" presName="dummy" presStyleCnt="0"/>
      <dgm:spPr/>
    </dgm:pt>
    <dgm:pt modelId="{03947F77-B847-4EBD-9930-250100CA55F5}" type="pres">
      <dgm:prSet presAssocID="{3581B61C-9758-41C8-AFA6-A5D1855CE1F7}" presName="sibTrans" presStyleLbl="sibTrans2D1" presStyleIdx="1" presStyleCnt="5"/>
      <dgm:spPr/>
      <dgm:t>
        <a:bodyPr/>
        <a:lstStyle/>
        <a:p>
          <a:endParaRPr lang="en-US"/>
        </a:p>
      </dgm:t>
    </dgm:pt>
    <dgm:pt modelId="{18239AD0-FFDF-492B-A6E6-575E27067BF3}" type="pres">
      <dgm:prSet presAssocID="{5D68ACAE-44DC-41E9-B405-645A74B1BCE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282DDF-39EC-4515-A1E1-F75E325718B1}" type="pres">
      <dgm:prSet presAssocID="{5D68ACAE-44DC-41E9-B405-645A74B1BCE0}" presName="dummy" presStyleCnt="0"/>
      <dgm:spPr/>
    </dgm:pt>
    <dgm:pt modelId="{37F74418-6D6A-49F0-AC6A-496CEBC46B1A}" type="pres">
      <dgm:prSet presAssocID="{8DF76553-C1B7-439A-83F0-4D8E9278E6C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0E770073-003C-4727-B131-9177CBEEDFEB}" type="pres">
      <dgm:prSet presAssocID="{75BE63BA-4D44-48E6-8874-5DA2D205326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B21F03-C7AD-48A3-A81D-E86D1BAD4EE1}" type="pres">
      <dgm:prSet presAssocID="{75BE63BA-4D44-48E6-8874-5DA2D205326F}" presName="dummy" presStyleCnt="0"/>
      <dgm:spPr/>
    </dgm:pt>
    <dgm:pt modelId="{DBA64FF8-7E91-4CBC-9052-A383314BD7EC}" type="pres">
      <dgm:prSet presAssocID="{44CE350B-6CD3-4205-977E-620BB75DB4C4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61EEBA0-D443-4ABC-8911-F34B024B4B93}" type="pres">
      <dgm:prSet presAssocID="{59341061-B3AB-42C3-969F-65AE51E2E2A8}" presName="node" presStyleLbl="node1" presStyleIdx="4" presStyleCnt="5" custScaleY="1029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BC8BF5-DFB2-441A-B810-23AA5A0A3E21}" type="pres">
      <dgm:prSet presAssocID="{59341061-B3AB-42C3-969F-65AE51E2E2A8}" presName="dummy" presStyleCnt="0"/>
      <dgm:spPr/>
    </dgm:pt>
    <dgm:pt modelId="{84A0FA97-C1B7-4EAC-8B63-20D2614EA944}" type="pres">
      <dgm:prSet presAssocID="{AA3139F7-30A6-4378-A8C9-7A888C0ED3B2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A28A570-B85F-4E5F-B1C7-5A930C1709B5}" type="presOf" srcId="{44CE350B-6CD3-4205-977E-620BB75DB4C4}" destId="{DBA64FF8-7E91-4CBC-9052-A383314BD7EC}" srcOrd="0" destOrd="0" presId="urn:microsoft.com/office/officeart/2005/8/layout/radial6"/>
    <dgm:cxn modelId="{EDF0098F-B380-40A5-98E6-AFC24486AF1F}" srcId="{8BD5C2E4-61C7-46BA-9B37-0B8EF97DF8D8}" destId="{62957B2A-9404-41AA-A97F-87144FBEA05C}" srcOrd="1" destOrd="0" parTransId="{16C85230-3457-4F20-BBF0-B90D7C9B22BD}" sibTransId="{3581B61C-9758-41C8-AFA6-A5D1855CE1F7}"/>
    <dgm:cxn modelId="{64C2CF93-6C2C-47D5-A142-A1429F4F810B}" type="presOf" srcId="{59341061-B3AB-42C3-969F-65AE51E2E2A8}" destId="{F61EEBA0-D443-4ABC-8911-F34B024B4B93}" srcOrd="0" destOrd="0" presId="urn:microsoft.com/office/officeart/2005/8/layout/radial6"/>
    <dgm:cxn modelId="{E0878E29-2FA7-4BE4-88BF-E3F5CFF42144}" type="presOf" srcId="{62957B2A-9404-41AA-A97F-87144FBEA05C}" destId="{7A1970FA-562D-4175-BACE-87DE593B5109}" srcOrd="0" destOrd="0" presId="urn:microsoft.com/office/officeart/2005/8/layout/radial6"/>
    <dgm:cxn modelId="{CD972E44-8FA1-43E6-8453-D8292677F76F}" type="presOf" srcId="{5D68ACAE-44DC-41E9-B405-645A74B1BCE0}" destId="{18239AD0-FFDF-492B-A6E6-575E27067BF3}" srcOrd="0" destOrd="0" presId="urn:microsoft.com/office/officeart/2005/8/layout/radial6"/>
    <dgm:cxn modelId="{86129315-B76A-40A7-AD76-1AEF30CE5EBD}" srcId="{8BD5C2E4-61C7-46BA-9B37-0B8EF97DF8D8}" destId="{5D68ACAE-44DC-41E9-B405-645A74B1BCE0}" srcOrd="2" destOrd="0" parTransId="{A4F3DCC6-954D-490C-9090-47B098C4E618}" sibTransId="{8DF76553-C1B7-439A-83F0-4D8E9278E6C8}"/>
    <dgm:cxn modelId="{FF5BBCDD-92F2-402D-B7C7-F89B78125B51}" type="presOf" srcId="{8BD5C2E4-61C7-46BA-9B37-0B8EF97DF8D8}" destId="{C88EB6F7-B8FA-431E-8250-F70112B05D33}" srcOrd="0" destOrd="0" presId="urn:microsoft.com/office/officeart/2005/8/layout/radial6"/>
    <dgm:cxn modelId="{4F912362-D1BF-429A-B3AF-485735BA88FC}" srcId="{8BD5C2E4-61C7-46BA-9B37-0B8EF97DF8D8}" destId="{75BE63BA-4D44-48E6-8874-5DA2D205326F}" srcOrd="3" destOrd="0" parTransId="{B48C31C6-8AE2-4F6B-B6A8-1C276A9982D9}" sibTransId="{44CE350B-6CD3-4205-977E-620BB75DB4C4}"/>
    <dgm:cxn modelId="{AE6ADD64-3230-4E14-80EA-38F56E586A83}" srcId="{8BD5C2E4-61C7-46BA-9B37-0B8EF97DF8D8}" destId="{82846DEC-2CF5-4FE5-AFF3-5C0BA893A5C2}" srcOrd="0" destOrd="0" parTransId="{A973DAEA-99FE-4839-8492-0DEA40177636}" sibTransId="{F67D981E-4E88-48E3-951A-E350EB93C14B}"/>
    <dgm:cxn modelId="{FC606B98-D017-437B-A370-E2F2C7B0330E}" type="presOf" srcId="{3581B61C-9758-41C8-AFA6-A5D1855CE1F7}" destId="{03947F77-B847-4EBD-9930-250100CA55F5}" srcOrd="0" destOrd="0" presId="urn:microsoft.com/office/officeart/2005/8/layout/radial6"/>
    <dgm:cxn modelId="{342BE3D0-64B0-458B-B5CE-6E9EE24C3479}" type="presOf" srcId="{82846DEC-2CF5-4FE5-AFF3-5C0BA893A5C2}" destId="{899D9BBD-D812-47B4-A38F-6B7E752AAB93}" srcOrd="0" destOrd="0" presId="urn:microsoft.com/office/officeart/2005/8/layout/radial6"/>
    <dgm:cxn modelId="{9ED28EDB-E970-48F4-AC6E-3DD71E408422}" type="presOf" srcId="{8DF76553-C1B7-439A-83F0-4D8E9278E6C8}" destId="{37F74418-6D6A-49F0-AC6A-496CEBC46B1A}" srcOrd="0" destOrd="0" presId="urn:microsoft.com/office/officeart/2005/8/layout/radial6"/>
    <dgm:cxn modelId="{156E1B46-88EB-4240-A8E5-0FA0EA20F285}" type="presOf" srcId="{AA3139F7-30A6-4378-A8C9-7A888C0ED3B2}" destId="{84A0FA97-C1B7-4EAC-8B63-20D2614EA944}" srcOrd="0" destOrd="0" presId="urn:microsoft.com/office/officeart/2005/8/layout/radial6"/>
    <dgm:cxn modelId="{C1AC6A98-E21B-4445-A8F9-ECC53C5F0539}" type="presOf" srcId="{75BE63BA-4D44-48E6-8874-5DA2D205326F}" destId="{0E770073-003C-4727-B131-9177CBEEDFEB}" srcOrd="0" destOrd="0" presId="urn:microsoft.com/office/officeart/2005/8/layout/radial6"/>
    <dgm:cxn modelId="{049F5296-FB0A-4FFF-9A5D-0D4A33E38FEC}" srcId="{8BD5C2E4-61C7-46BA-9B37-0B8EF97DF8D8}" destId="{59341061-B3AB-42C3-969F-65AE51E2E2A8}" srcOrd="4" destOrd="0" parTransId="{BD20C499-70BE-4D1A-AE1F-0A2F1BA31B53}" sibTransId="{AA3139F7-30A6-4378-A8C9-7A888C0ED3B2}"/>
    <dgm:cxn modelId="{C50D2AB3-181B-401A-BEF1-D95A869F8758}" type="presOf" srcId="{F67D981E-4E88-48E3-951A-E350EB93C14B}" destId="{77F8A222-291B-4D88-815D-A157DAA75EA1}" srcOrd="0" destOrd="0" presId="urn:microsoft.com/office/officeart/2005/8/layout/radial6"/>
    <dgm:cxn modelId="{9078AEEC-4C0A-4520-8F2C-979BCAA9E7EC}" type="presOf" srcId="{4F92C8B0-A69A-4A3A-A283-581B2AB273A9}" destId="{E409067B-6798-4433-8C89-ADE636E8A1D1}" srcOrd="0" destOrd="0" presId="urn:microsoft.com/office/officeart/2005/8/layout/radial6"/>
    <dgm:cxn modelId="{C0B5A3BA-DE55-44DE-8F30-61870698C13F}" srcId="{4F92C8B0-A69A-4A3A-A283-581B2AB273A9}" destId="{8BD5C2E4-61C7-46BA-9B37-0B8EF97DF8D8}" srcOrd="0" destOrd="0" parTransId="{A8FEE166-0EFD-4AA4-8550-9EC7AEFA35C9}" sibTransId="{E064F768-BAF1-4E62-BF1C-FF1F2366C4A3}"/>
    <dgm:cxn modelId="{A7CD58E2-493E-4FF0-9CE3-CF296FDC2106}" type="presParOf" srcId="{E409067B-6798-4433-8C89-ADE636E8A1D1}" destId="{C88EB6F7-B8FA-431E-8250-F70112B05D33}" srcOrd="0" destOrd="0" presId="urn:microsoft.com/office/officeart/2005/8/layout/radial6"/>
    <dgm:cxn modelId="{DA0ED057-C8E4-4318-B09B-F8680A77FCBA}" type="presParOf" srcId="{E409067B-6798-4433-8C89-ADE636E8A1D1}" destId="{899D9BBD-D812-47B4-A38F-6B7E752AAB93}" srcOrd="1" destOrd="0" presId="urn:microsoft.com/office/officeart/2005/8/layout/radial6"/>
    <dgm:cxn modelId="{32F7D578-4E72-4A13-BD1A-B501E1A67C6F}" type="presParOf" srcId="{E409067B-6798-4433-8C89-ADE636E8A1D1}" destId="{1481008F-FA6B-4BB3-BF95-A2BE9F662E58}" srcOrd="2" destOrd="0" presId="urn:microsoft.com/office/officeart/2005/8/layout/radial6"/>
    <dgm:cxn modelId="{C57D5E51-B66B-447E-93DD-1115238EEECF}" type="presParOf" srcId="{E409067B-6798-4433-8C89-ADE636E8A1D1}" destId="{77F8A222-291B-4D88-815D-A157DAA75EA1}" srcOrd="3" destOrd="0" presId="urn:microsoft.com/office/officeart/2005/8/layout/radial6"/>
    <dgm:cxn modelId="{AEC41858-F3F7-4702-AB6F-01082254AAC5}" type="presParOf" srcId="{E409067B-6798-4433-8C89-ADE636E8A1D1}" destId="{7A1970FA-562D-4175-BACE-87DE593B5109}" srcOrd="4" destOrd="0" presId="urn:microsoft.com/office/officeart/2005/8/layout/radial6"/>
    <dgm:cxn modelId="{1714B57C-60CB-4BAA-A485-56405F0F7100}" type="presParOf" srcId="{E409067B-6798-4433-8C89-ADE636E8A1D1}" destId="{75412AAF-8A8F-426C-9BBE-E55C483292F7}" srcOrd="5" destOrd="0" presId="urn:microsoft.com/office/officeart/2005/8/layout/radial6"/>
    <dgm:cxn modelId="{280C7345-0CF0-4481-B726-E5F001B026E8}" type="presParOf" srcId="{E409067B-6798-4433-8C89-ADE636E8A1D1}" destId="{03947F77-B847-4EBD-9930-250100CA55F5}" srcOrd="6" destOrd="0" presId="urn:microsoft.com/office/officeart/2005/8/layout/radial6"/>
    <dgm:cxn modelId="{B55E61CD-2FA0-4417-B351-9CA6811265E4}" type="presParOf" srcId="{E409067B-6798-4433-8C89-ADE636E8A1D1}" destId="{18239AD0-FFDF-492B-A6E6-575E27067BF3}" srcOrd="7" destOrd="0" presId="urn:microsoft.com/office/officeart/2005/8/layout/radial6"/>
    <dgm:cxn modelId="{A90B5B85-0DEA-4D41-B2EB-094775E2BB99}" type="presParOf" srcId="{E409067B-6798-4433-8C89-ADE636E8A1D1}" destId="{80282DDF-39EC-4515-A1E1-F75E325718B1}" srcOrd="8" destOrd="0" presId="urn:microsoft.com/office/officeart/2005/8/layout/radial6"/>
    <dgm:cxn modelId="{F14863CB-328A-4DC7-89DF-654180D45A62}" type="presParOf" srcId="{E409067B-6798-4433-8C89-ADE636E8A1D1}" destId="{37F74418-6D6A-49F0-AC6A-496CEBC46B1A}" srcOrd="9" destOrd="0" presId="urn:microsoft.com/office/officeart/2005/8/layout/radial6"/>
    <dgm:cxn modelId="{E620C9F7-0001-4D44-BDDB-E5A51FDB1B0D}" type="presParOf" srcId="{E409067B-6798-4433-8C89-ADE636E8A1D1}" destId="{0E770073-003C-4727-B131-9177CBEEDFEB}" srcOrd="10" destOrd="0" presId="urn:microsoft.com/office/officeart/2005/8/layout/radial6"/>
    <dgm:cxn modelId="{1FCC3E82-E2EF-4026-A0DA-7B298E8D004C}" type="presParOf" srcId="{E409067B-6798-4433-8C89-ADE636E8A1D1}" destId="{D5B21F03-C7AD-48A3-A81D-E86D1BAD4EE1}" srcOrd="11" destOrd="0" presId="urn:microsoft.com/office/officeart/2005/8/layout/radial6"/>
    <dgm:cxn modelId="{489B3332-177A-48EF-A8C0-54D6C14C68C4}" type="presParOf" srcId="{E409067B-6798-4433-8C89-ADE636E8A1D1}" destId="{DBA64FF8-7E91-4CBC-9052-A383314BD7EC}" srcOrd="12" destOrd="0" presId="urn:microsoft.com/office/officeart/2005/8/layout/radial6"/>
    <dgm:cxn modelId="{E13BE39B-E7A5-4D0D-B502-9E2126A84BE6}" type="presParOf" srcId="{E409067B-6798-4433-8C89-ADE636E8A1D1}" destId="{F61EEBA0-D443-4ABC-8911-F34B024B4B93}" srcOrd="13" destOrd="0" presId="urn:microsoft.com/office/officeart/2005/8/layout/radial6"/>
    <dgm:cxn modelId="{45DA8AAB-4CA8-4479-B2AD-825BB0EFEFE9}" type="presParOf" srcId="{E409067B-6798-4433-8C89-ADE636E8A1D1}" destId="{59BC8BF5-DFB2-441A-B810-23AA5A0A3E21}" srcOrd="14" destOrd="0" presId="urn:microsoft.com/office/officeart/2005/8/layout/radial6"/>
    <dgm:cxn modelId="{B150B4D0-E677-4C81-B753-5390DB25B553}" type="presParOf" srcId="{E409067B-6798-4433-8C89-ADE636E8A1D1}" destId="{84A0FA97-C1B7-4EAC-8B63-20D2614EA944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A0FA97-C1B7-4EAC-8B63-20D2614EA944}">
      <dsp:nvSpPr>
        <dsp:cNvPr id="0" name=""/>
        <dsp:cNvSpPr/>
      </dsp:nvSpPr>
      <dsp:spPr>
        <a:xfrm>
          <a:off x="1830143" y="679040"/>
          <a:ext cx="4460515" cy="4460515"/>
        </a:xfrm>
        <a:prstGeom prst="blockArc">
          <a:avLst>
            <a:gd name="adj1" fmla="val 11898226"/>
            <a:gd name="adj2" fmla="val 16316670"/>
            <a:gd name="adj3" fmla="val 4637"/>
          </a:avLst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A64FF8-7E91-4CBC-9052-A383314BD7E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7560000"/>
            <a:gd name="adj2" fmla="val 11880000"/>
            <a:gd name="adj3" fmla="val 4637"/>
          </a:avLst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7F74418-6D6A-49F0-AC6A-496CEBC46B1A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3240000"/>
            <a:gd name="adj2" fmla="val 7560000"/>
            <a:gd name="adj3" fmla="val 4637"/>
          </a:avLst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3947F77-B847-4EBD-9930-250100CA55F5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20520000"/>
            <a:gd name="adj2" fmla="val 3240000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77F8A222-291B-4D88-815D-A157DAA75EA1}">
      <dsp:nvSpPr>
        <dsp:cNvPr id="0" name=""/>
        <dsp:cNvSpPr/>
      </dsp:nvSpPr>
      <dsp:spPr>
        <a:xfrm>
          <a:off x="1837418" y="679275"/>
          <a:ext cx="4460515" cy="4460515"/>
        </a:xfrm>
        <a:prstGeom prst="blockArc">
          <a:avLst>
            <a:gd name="adj1" fmla="val 16305185"/>
            <a:gd name="adj2" fmla="val 20501383"/>
            <a:gd name="adj3" fmla="val 4637"/>
          </a:avLst>
        </a:prstGeom>
        <a:gradFill rotWithShape="1">
          <a:gsLst>
            <a:gs pos="0">
              <a:schemeClr val="accent6">
                <a:tint val="30000"/>
                <a:satMod val="250000"/>
              </a:schemeClr>
            </a:gs>
            <a:gs pos="72000">
              <a:schemeClr val="accent6">
                <a:tint val="75000"/>
                <a:satMod val="210000"/>
              </a:schemeClr>
            </a:gs>
            <a:gs pos="100000">
              <a:schemeClr val="accent6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6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C88EB6F7-B8FA-431E-8250-F70112B05D33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HÌNH BÌNH HÀNH</a:t>
          </a:r>
          <a:endParaRPr lang="en-US" sz="20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8563" y="2172886"/>
        <a:ext cx="1450873" cy="1450873"/>
      </dsp:txXfrm>
    </dsp:sp>
    <dsp:sp modelId="{899D9BBD-D812-47B4-A38F-6B7E752AAB93}">
      <dsp:nvSpPr>
        <dsp:cNvPr id="0" name=""/>
        <dsp:cNvSpPr/>
      </dsp:nvSpPr>
      <dsp:spPr>
        <a:xfrm>
          <a:off x="3416177" y="13856"/>
          <a:ext cx="1436290" cy="143629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BẰNG NHAU</a:t>
          </a:r>
          <a:endParaRPr lang="en-US" sz="2000" kern="1200" dirty="0">
            <a:solidFill>
              <a:srgbClr val="FF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26517" y="224196"/>
        <a:ext cx="1015610" cy="1015610"/>
      </dsp:txXfrm>
    </dsp:sp>
    <dsp:sp modelId="{7A1970FA-562D-4175-BACE-87DE593B5109}">
      <dsp:nvSpPr>
        <dsp:cNvPr id="0" name=""/>
        <dsp:cNvSpPr/>
      </dsp:nvSpPr>
      <dsp:spPr>
        <a:xfrm>
          <a:off x="5417780" y="1485977"/>
          <a:ext cx="1436290" cy="1478273"/>
        </a:xfrm>
        <a:prstGeom prst="ellipse">
          <a:avLst/>
        </a:prstGeom>
        <a:solidFill>
          <a:schemeClr val="accent5">
            <a:hueOff val="-209966"/>
            <a:satOff val="11412"/>
            <a:lumOff val="-2108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GÓC ĐỐI BẰNG NHAU</a:t>
          </a:r>
          <a:endParaRPr lang="en-US" sz="2000" kern="1200" dirty="0">
            <a:solidFill>
              <a:srgbClr val="FF0066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8120" y="1702465"/>
        <a:ext cx="1015610" cy="1045297"/>
      </dsp:txXfrm>
    </dsp:sp>
    <dsp:sp modelId="{18239AD0-FFDF-492B-A6E6-575E27067BF3}">
      <dsp:nvSpPr>
        <dsp:cNvPr id="0" name=""/>
        <dsp:cNvSpPr/>
      </dsp:nvSpPr>
      <dsp:spPr>
        <a:xfrm>
          <a:off x="4626375" y="3942663"/>
          <a:ext cx="1436290" cy="1436290"/>
        </a:xfrm>
        <a:prstGeom prst="ellipse">
          <a:avLst/>
        </a:prstGeom>
        <a:solidFill>
          <a:schemeClr val="accent5">
            <a:hueOff val="-419932"/>
            <a:satOff val="22824"/>
            <a:lumOff val="-421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 = 2(</a:t>
          </a:r>
          <a:r>
            <a:rPr lang="en-US" sz="1600" b="1" kern="1200" dirty="0" err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a+b</a:t>
          </a:r>
          <a:r>
            <a:rPr lang="en-US" sz="1600" b="1" kern="12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en-US" sz="1600" b="1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36715" y="4153003"/>
        <a:ext cx="1015610" cy="1015610"/>
      </dsp:txXfrm>
    </dsp:sp>
    <dsp:sp modelId="{0E770073-003C-4727-B131-9177CBEEDFEB}">
      <dsp:nvSpPr>
        <dsp:cNvPr id="0" name=""/>
        <dsp:cNvSpPr/>
      </dsp:nvSpPr>
      <dsp:spPr>
        <a:xfrm>
          <a:off x="2065334" y="3942663"/>
          <a:ext cx="1436290" cy="1436290"/>
        </a:xfrm>
        <a:prstGeom prst="ellipse">
          <a:avLst/>
        </a:prstGeom>
        <a:solidFill>
          <a:schemeClr val="accent5">
            <a:hueOff val="-629899"/>
            <a:satOff val="34235"/>
            <a:lumOff val="-6324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 = </a:t>
          </a:r>
          <a:r>
            <a:rPr lang="en-US" sz="2400" kern="1200" dirty="0" err="1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a.h</a:t>
          </a:r>
          <a:endParaRPr lang="en-US" sz="2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75674" y="4153003"/>
        <a:ext cx="1015610" cy="1015610"/>
      </dsp:txXfrm>
    </dsp:sp>
    <dsp:sp modelId="{F61EEBA0-D443-4ABC-8911-F34B024B4B93}">
      <dsp:nvSpPr>
        <dsp:cNvPr id="0" name=""/>
        <dsp:cNvSpPr/>
      </dsp:nvSpPr>
      <dsp:spPr>
        <a:xfrm>
          <a:off x="1273929" y="1485977"/>
          <a:ext cx="1436290" cy="1478273"/>
        </a:xfrm>
        <a:prstGeom prst="ellipse">
          <a:avLst/>
        </a:prstGeom>
        <a:solidFill>
          <a:schemeClr val="accent5">
            <a:hueOff val="-839865"/>
            <a:satOff val="45647"/>
            <a:lumOff val="-843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CẠNH ĐỐI SONG </a:t>
          </a:r>
          <a:r>
            <a:rPr lang="en-US" sz="2000" kern="1200" dirty="0" err="1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SONG</a:t>
          </a:r>
          <a:endParaRPr lang="en-US" sz="2000" kern="1200" dirty="0">
            <a:solidFill>
              <a:srgbClr val="FFC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84269" y="1702465"/>
        <a:ext cx="1015610" cy="10452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88BF6-9CAB-49BC-BFE5-5C570BE1611C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F65FA-429F-4373-9479-4C6A1C9316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414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D2A6FE-9D0B-454A-AAA5-1DC1D67CD8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6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9514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F65FA-429F-4373-9479-4C6A1C9316A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5914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C6662AC-A369-4D70-88AD-1C73A87EEAD0}" type="datetimeFigureOut">
              <a:rPr lang="zh-CN" altLang="en-US" smtClean="0"/>
              <a:t>2021/8/19</a:t>
            </a:fld>
            <a:endParaRPr lang="zh-CN" alt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29447A0-8F3A-4CEC-AF03-0972B3128EE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png"/><Relationship Id="rId11" Type="http://schemas.openxmlformats.org/officeDocument/2006/relationships/image" Target="../media/image3.png"/><Relationship Id="rId5" Type="http://schemas.openxmlformats.org/officeDocument/2006/relationships/image" Target="../media/image11.emf"/><Relationship Id="rId10" Type="http://schemas.microsoft.com/office/2007/relationships/hdphoto" Target="../media/hdphoto1.wdp"/><Relationship Id="rId4" Type="http://schemas.openxmlformats.org/officeDocument/2006/relationships/slide" Target="slide2.xml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2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3.png"/><Relationship Id="rId3" Type="http://schemas.openxmlformats.org/officeDocument/2006/relationships/image" Target="../media/image4.jpg"/><Relationship Id="rId7" Type="http://schemas.openxmlformats.org/officeDocument/2006/relationships/slide" Target="slide6.xml"/><Relationship Id="rId12" Type="http://schemas.openxmlformats.org/officeDocument/2006/relationships/slide" Target="slide2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31.png"/><Relationship Id="rId5" Type="http://schemas.openxmlformats.org/officeDocument/2006/relationships/image" Target="../media/image17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emf"/><Relationship Id="rId4" Type="http://schemas.openxmlformats.org/officeDocument/2006/relationships/image" Target="../media/image3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9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11" Type="http://schemas.openxmlformats.org/officeDocument/2006/relationships/image" Target="../media/image7.png"/><Relationship Id="rId5" Type="http://schemas.openxmlformats.org/officeDocument/2006/relationships/image" Target="../media/image10.emf"/><Relationship Id="rId10" Type="http://schemas.openxmlformats.org/officeDocument/2006/relationships/image" Target="../media/image6.png"/><Relationship Id="rId4" Type="http://schemas.openxmlformats.org/officeDocument/2006/relationships/slide" Target="slide2.xml"/><Relationship Id="rId9" Type="http://schemas.openxmlformats.org/officeDocument/2006/relationships/image" Target="../media/image13.png"/><Relationship Id="rId1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10.emf"/><Relationship Id="rId10" Type="http://schemas.openxmlformats.org/officeDocument/2006/relationships/image" Target="../media/image3.png"/><Relationship Id="rId4" Type="http://schemas.openxmlformats.org/officeDocument/2006/relationships/slide" Target="slide2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3083" y="295643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6576" y="1280682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Rectangle 6"/>
          <p:cNvSpPr/>
          <p:nvPr/>
        </p:nvSpPr>
        <p:spPr>
          <a:xfrm>
            <a:off x="5904241" y="1280685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7305762" y="1280684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8672644" y="1287613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16577" y="3696600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918097" y="3696600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5762" y="3696600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672645" y="3689669"/>
            <a:ext cx="1387665" cy="24089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07120" y="1287613"/>
            <a:ext cx="2604656" cy="4274988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8).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xác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>
            <a:hlinkClick r:id="rId2" action="ppaction://hlinksldjump"/>
          </p:cNvPr>
          <p:cNvSpPr/>
          <p:nvPr/>
        </p:nvSpPr>
        <p:spPr>
          <a:xfrm>
            <a:off x="1607120" y="5688618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ĐÃ HIỂU</a:t>
            </a:r>
          </a:p>
        </p:txBody>
      </p:sp>
      <p:pic>
        <p:nvPicPr>
          <p:cNvPr id="17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5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2" presetClass="emph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2" presetClass="emph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2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mph" presetSubtype="0" fill="remove" grpId="9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103AD3-3BD8-A548-8829-1556E236B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2766" y="1392446"/>
            <a:ext cx="2472954" cy="23041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/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hỏi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Cho tam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acc>
                    <m:r>
                      <a:rPr lang="vi-VN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080B6C9-5709-F94A-B92B-71D53C0A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1981201"/>
                <a:ext cx="2392284" cy="15942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2E2373C8-A199-ED44-9D80-970647C12D06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D8176DB-F48C-D542-BB8E-D0D12204DF6C}"/>
              </a:ext>
            </a:extLst>
          </p:cNvPr>
          <p:cNvSpPr/>
          <p:nvPr/>
        </p:nvSpPr>
        <p:spPr>
          <a:xfrm>
            <a:off x="5211711" y="4475478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B04B0FD-B701-4049-9D38-E3912B5D64C5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47D81DB-348C-934E-B5AE-1A7276259483}"/>
              </a:ext>
            </a:extLst>
          </p:cNvPr>
          <p:cNvSpPr/>
          <p:nvPr/>
        </p:nvSpPr>
        <p:spPr>
          <a:xfrm>
            <a:off x="7951404" y="4475478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3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768" y="3551128"/>
            <a:ext cx="2074379" cy="1016446"/>
          </a:xfrm>
          <a:prstGeom prst="rect">
            <a:avLst/>
          </a:prstGeom>
        </p:spPr>
      </p:pic>
      <p:pic>
        <p:nvPicPr>
          <p:cNvPr id="16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260" y="43259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26A2119-002B-BA40-A147-FAC044759254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E7B80D6-1486-E546-A2D9-C3C19484E082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7A352022-9A31-0040-8339-DB3832EE3F95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C60632CB-BAE4-204C-92BE-78DA8E1661F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C508696-72C1-7945-A7EC-AC9D150109C3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7B8983C6-DB49-7946-A81B-9BBCD85FB67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73F932D-3ACC-BD43-B166-A8B3EED4F4AF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78BB78CA-6738-474C-9E68-B152BC24133F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13ACF14-A0F6-A848-97DB-E58BED37E19C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CE6E3C-578E-DD44-8AAE-E59117482C77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93C30DA6-C472-A24F-89F3-1207859A2ACA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8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9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604CD0-4F69-0A4A-8535-852D0E4365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291" y="0"/>
            <a:ext cx="9144000" cy="685800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AD395E21-1361-AF46-9D37-FA5AD9F920E9}"/>
              </a:ext>
            </a:extLst>
          </p:cNvPr>
          <p:cNvGrpSpPr/>
          <p:nvPr/>
        </p:nvGrpSpPr>
        <p:grpSpPr>
          <a:xfrm>
            <a:off x="2209801" y="2123209"/>
            <a:ext cx="5320147" cy="2611583"/>
            <a:chOff x="737753" y="2057400"/>
            <a:chExt cx="5320147" cy="261158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1FF17B1-6154-824A-8BC8-0D17F051D0E9}"/>
                </a:ext>
              </a:extLst>
            </p:cNvPr>
            <p:cNvCxnSpPr/>
            <p:nvPr/>
          </p:nvCxnSpPr>
          <p:spPr>
            <a:xfrm flipH="1">
              <a:off x="765465" y="2535383"/>
              <a:ext cx="2971800" cy="21336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FB0E3D17-1272-3248-8BD4-52B21418D63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48000" y="2057400"/>
              <a:ext cx="3009900" cy="2362200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0E6F7B7-3EA1-6743-AD33-8C547F95D9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37265" y="2057400"/>
              <a:ext cx="2282535" cy="471055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F90BAE-C2D2-A74A-9BFD-0C02F70A22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753" y="4419600"/>
              <a:ext cx="2310247" cy="242456"/>
            </a:xfrm>
            <a:prstGeom prst="line">
              <a:avLst/>
            </a:prstGeom>
            <a:ln w="76200">
              <a:solidFill>
                <a:schemeClr val="accent6"/>
              </a:solidFill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826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5BB64585-B727-401C-A96D-E9225F9169AE}"/>
              </a:ext>
            </a:extLst>
          </p:cNvPr>
          <p:cNvGrpSpPr/>
          <p:nvPr/>
        </p:nvGrpSpPr>
        <p:grpSpPr>
          <a:xfrm>
            <a:off x="1913354" y="810456"/>
            <a:ext cx="8609130" cy="1384878"/>
            <a:chOff x="197963" y="5473122"/>
            <a:chExt cx="8609130" cy="1384878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27250DE-E8BE-4263-84E0-EA6391F77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F5C5E6A-7D0F-4AA7-ADE3-C2E147777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67629B2-4CA4-4E96-A533-2AE2D9487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EB2C8BCB-FB27-48CE-9B3D-4394F4C6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BBAEBFEA-D1C3-4A78-9225-98B1F2BF5E2A}"/>
              </a:ext>
            </a:extLst>
          </p:cNvPr>
          <p:cNvSpPr/>
          <p:nvPr/>
        </p:nvSpPr>
        <p:spPr>
          <a:xfrm>
            <a:off x="562707" y="5008964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8AA3D69-97A1-4ABC-A929-FA638C401DA9}"/>
              </a:ext>
            </a:extLst>
          </p:cNvPr>
          <p:cNvSpPr/>
          <p:nvPr/>
        </p:nvSpPr>
        <p:spPr>
          <a:xfrm>
            <a:off x="562707" y="2195334"/>
            <a:ext cx="11310425" cy="27150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HÀNH</a:t>
            </a:r>
            <a:endParaRPr lang="zh-CN" altLang="en-US" sz="5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D65E8E-1423-4C00-9FAB-53D9CA4185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67724" y="653606"/>
            <a:ext cx="6748803" cy="599893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DDA3321-F698-41BE-A588-C69953692E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574006" y="-116039"/>
            <a:ext cx="3401612" cy="35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95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菱形 3">
            <a:extLst>
              <a:ext uri="{FF2B5EF4-FFF2-40B4-BE49-F238E27FC236}">
                <a16:creationId xmlns:a16="http://schemas.microsoft.com/office/drawing/2014/main" id="{6D5E3183-CC5F-40EF-A4D9-823675D3BCA0}"/>
              </a:ext>
            </a:extLst>
          </p:cNvPr>
          <p:cNvSpPr/>
          <p:nvPr/>
        </p:nvSpPr>
        <p:spPr>
          <a:xfrm>
            <a:off x="1758048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5" name="菱形 4">
            <a:extLst>
              <a:ext uri="{FF2B5EF4-FFF2-40B4-BE49-F238E27FC236}">
                <a16:creationId xmlns:a16="http://schemas.microsoft.com/office/drawing/2014/main" id="{C554B42F-468D-496F-9C13-4DDA6A4F33A3}"/>
              </a:ext>
            </a:extLst>
          </p:cNvPr>
          <p:cNvSpPr/>
          <p:nvPr/>
        </p:nvSpPr>
        <p:spPr>
          <a:xfrm>
            <a:off x="4530616" y="3767286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6" name="菱形 5">
            <a:extLst>
              <a:ext uri="{FF2B5EF4-FFF2-40B4-BE49-F238E27FC236}">
                <a16:creationId xmlns:a16="http://schemas.microsoft.com/office/drawing/2014/main" id="{693E0849-77F1-41AB-9DD3-171652E90A83}"/>
              </a:ext>
            </a:extLst>
          </p:cNvPr>
          <p:cNvSpPr/>
          <p:nvPr/>
        </p:nvSpPr>
        <p:spPr>
          <a:xfrm>
            <a:off x="7303185" y="3767285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 dirty="0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7" name="菱形 6">
            <a:extLst>
              <a:ext uri="{FF2B5EF4-FFF2-40B4-BE49-F238E27FC236}">
                <a16:creationId xmlns:a16="http://schemas.microsoft.com/office/drawing/2014/main" id="{D423A7CD-973A-4610-B515-B7043CDB3B4A}"/>
              </a:ext>
            </a:extLst>
          </p:cNvPr>
          <p:cNvSpPr/>
          <p:nvPr/>
        </p:nvSpPr>
        <p:spPr>
          <a:xfrm>
            <a:off x="10047618" y="3767284"/>
            <a:ext cx="742121" cy="742121"/>
          </a:xfrm>
          <a:prstGeom prst="diamond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>
                <a:solidFill>
                  <a:schemeClr val="tx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 </a:t>
            </a:r>
            <a:endParaRPr lang="zh-CN" altLang="en-US">
              <a:solidFill>
                <a:schemeClr val="tx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A1740AC4-8E0F-4233-A55B-FC5B5169B950}"/>
              </a:ext>
            </a:extLst>
          </p:cNvPr>
          <p:cNvSpPr txBox="1"/>
          <p:nvPr/>
        </p:nvSpPr>
        <p:spPr>
          <a:xfrm>
            <a:off x="1844186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smtClean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01 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EAA9D7FB-1274-4C2C-B6B6-8832AC102C11}"/>
              </a:ext>
            </a:extLst>
          </p:cNvPr>
          <p:cNvSpPr txBox="1"/>
          <p:nvPr/>
        </p:nvSpPr>
        <p:spPr>
          <a:xfrm>
            <a:off x="4610128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02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8961456-D19E-4505-A5D1-DE465DA0AE27}"/>
              </a:ext>
            </a:extLst>
          </p:cNvPr>
          <p:cNvSpPr txBox="1"/>
          <p:nvPr/>
        </p:nvSpPr>
        <p:spPr>
          <a:xfrm>
            <a:off x="7395951" y="396224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03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22374A3-4D9E-4A70-9CB4-AE9A196D1CB7}"/>
              </a:ext>
            </a:extLst>
          </p:cNvPr>
          <p:cNvSpPr txBox="1"/>
          <p:nvPr/>
        </p:nvSpPr>
        <p:spPr>
          <a:xfrm>
            <a:off x="10133757" y="3938289"/>
            <a:ext cx="569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+mj-lt"/>
                <a:ea typeface="全字库正楷体" panose="02010604000101010101" pitchFamily="2" charset="-122"/>
                <a:cs typeface="全字库正楷体" panose="02010604000101010101" pitchFamily="2" charset="-122"/>
              </a:rPr>
              <a:t>04</a:t>
            </a:r>
            <a:endParaRPr lang="zh-CN" altLang="en-US" sz="2000" b="1" dirty="0">
              <a:solidFill>
                <a:schemeClr val="bg1"/>
              </a:solidFill>
              <a:latin typeface="+mj-lt"/>
              <a:ea typeface="全字库正楷体" panose="02010604000101010101" pitchFamily="2" charset="-122"/>
              <a:cs typeface="全字库正楷体" panose="02010604000101010101" pitchFamily="2" charset="-122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F8E0D049-4C91-4EFD-91C2-65B9CE851B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4298" y="749693"/>
            <a:ext cx="1818536" cy="1717506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6F02E4B7-4334-4375-96BB-27F7A481F1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144750" y="819916"/>
            <a:ext cx="1744182" cy="164728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EB2E0C28-67A1-4DCC-AEA7-0D2F498665F1}"/>
              </a:ext>
            </a:extLst>
          </p:cNvPr>
          <p:cNvGrpSpPr/>
          <p:nvPr/>
        </p:nvGrpSpPr>
        <p:grpSpPr>
          <a:xfrm>
            <a:off x="1739877" y="2399103"/>
            <a:ext cx="8426548" cy="804375"/>
            <a:chOff x="0" y="5716103"/>
            <a:chExt cx="11962390" cy="1141897"/>
          </a:xfrm>
        </p:grpSpPr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D55ADADC-42E6-4FD2-A685-3E21480FE83C}"/>
                </a:ext>
              </a:extLst>
            </p:cNvPr>
            <p:cNvGrpSpPr/>
            <p:nvPr/>
          </p:nvGrpSpPr>
          <p:grpSpPr>
            <a:xfrm>
              <a:off x="0" y="5757791"/>
              <a:ext cx="6839480" cy="1100209"/>
              <a:chOff x="197963" y="5473122"/>
              <a:chExt cx="8609130" cy="1384878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8CA471B2-0680-401F-A7E7-B75839EA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C168CD0D-B371-4EDD-A1A3-4AA1521673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29" name="图片 28">
                <a:extLst>
                  <a:ext uri="{FF2B5EF4-FFF2-40B4-BE49-F238E27FC236}">
                    <a16:creationId xmlns:a16="http://schemas.microsoft.com/office/drawing/2014/main" id="{9D7B5CEB-77EB-4BE0-8D60-07A6FAA675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46377" y="5473122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0" name="图片 29">
                <a:extLst>
                  <a:ext uri="{FF2B5EF4-FFF2-40B4-BE49-F238E27FC236}">
                    <a16:creationId xmlns:a16="http://schemas.microsoft.com/office/drawing/2014/main" id="{1C34221A-EE69-4AE7-9189-933EC09E90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3BA03E8-3F56-4B37-80B2-272CE8011B86}"/>
                </a:ext>
              </a:extLst>
            </p:cNvPr>
            <p:cNvGrpSpPr/>
            <p:nvPr/>
          </p:nvGrpSpPr>
          <p:grpSpPr>
            <a:xfrm>
              <a:off x="6839480" y="5716103"/>
              <a:ext cx="5122910" cy="1100208"/>
              <a:chOff x="197963" y="5473123"/>
              <a:chExt cx="6448414" cy="1384877"/>
            </a:xfrm>
          </p:grpSpPr>
          <p:pic>
            <p:nvPicPr>
              <p:cNvPr id="32" name="图片 31">
                <a:extLst>
                  <a:ext uri="{FF2B5EF4-FFF2-40B4-BE49-F238E27FC236}">
                    <a16:creationId xmlns:a16="http://schemas.microsoft.com/office/drawing/2014/main" id="{08C583DE-FEFD-464F-8392-FCC1F2907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679" y="5473124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3" name="图片 32">
                <a:extLst>
                  <a:ext uri="{FF2B5EF4-FFF2-40B4-BE49-F238E27FC236}">
                    <a16:creationId xmlns:a16="http://schemas.microsoft.com/office/drawing/2014/main" id="{FAF35B12-AF80-48C0-B795-455921B45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7963" y="5473125"/>
                <a:ext cx="2160716" cy="1384875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73F386D5-E279-4C5B-AE28-E8A82A1C6C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85661" y="5473123"/>
                <a:ext cx="2160716" cy="1384875"/>
              </a:xfrm>
              <a:prstGeom prst="rect">
                <a:avLst/>
              </a:prstGeom>
            </p:spPr>
          </p:pic>
        </p:grpSp>
      </p:grpSp>
      <p:sp>
        <p:nvSpPr>
          <p:cNvPr id="2" name="TextBox 1"/>
          <p:cNvSpPr txBox="1"/>
          <p:nvPr/>
        </p:nvSpPr>
        <p:spPr>
          <a:xfrm>
            <a:off x="4901676" y="1351169"/>
            <a:ext cx="2271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>
                <a:solidFill>
                  <a:schemeClr val="accent6">
                    <a:lumMod val="50000"/>
                  </a:schemeClr>
                </a:solidFill>
              </a:rPr>
              <a:t>NỘI DUNG</a:t>
            </a:r>
            <a:endParaRPr lang="en-US" sz="3200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Rounded Rectangle 2">
            <a:hlinkClick r:id="rId4" action="ppaction://hlinksldjump"/>
          </p:cNvPr>
          <p:cNvSpPr/>
          <p:nvPr/>
        </p:nvSpPr>
        <p:spPr>
          <a:xfrm>
            <a:off x="1023322" y="4600354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HÌNH BÌNH HÀNH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>
            <a:hlinkClick r:id="rId5" action="ppaction://hlinksldjump"/>
          </p:cNvPr>
          <p:cNvSpPr/>
          <p:nvPr/>
        </p:nvSpPr>
        <p:spPr>
          <a:xfrm>
            <a:off x="3761807" y="4664635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HÌNH BÌNH HÀNH </a:t>
            </a:r>
            <a:endParaRPr lang="en-US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>
            <a:hlinkClick r:id="rId6" action="ppaction://hlinksldjump"/>
          </p:cNvPr>
          <p:cNvSpPr/>
          <p:nvPr/>
        </p:nvSpPr>
        <p:spPr>
          <a:xfrm>
            <a:off x="6500292" y="4728916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CHU VI VÀ DIỆN TÍCH CỦA HÌNH BÌNH HÀNH</a:t>
            </a:r>
            <a:endParaRPr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ounded Rectangle 37">
            <a:hlinkClick r:id="rId7" action="ppaction://hlinksldjump"/>
          </p:cNvPr>
          <p:cNvSpPr/>
          <p:nvPr/>
        </p:nvSpPr>
        <p:spPr>
          <a:xfrm>
            <a:off x="9238777" y="4793197"/>
            <a:ext cx="2279737" cy="15499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</a:t>
            </a:r>
            <a:endParaRPr lang="en-US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9970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3C4C0AA2-8BBE-4755-BBEF-44B9DE64714D}"/>
              </a:ext>
            </a:extLst>
          </p:cNvPr>
          <p:cNvSpPr/>
          <p:nvPr/>
        </p:nvSpPr>
        <p:spPr>
          <a:xfrm>
            <a:off x="970670" y="4713541"/>
            <a:ext cx="10902462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0D9D10-3B2C-428D-B4CB-8AF2F2C4D1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1671" y="647115"/>
            <a:ext cx="6748803" cy="5998936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152396" y="1741118"/>
            <a:ext cx="7916449" cy="27682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94BC7F"/>
            </a:solidFill>
          </a:ln>
          <a:scene3d>
            <a:camera prst="perspective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NHẬN BIẾT HÌNH BÌNH HÀNH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323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8B79FA80-6D59-453C-B9C5-3C92A7EF7E76}"/>
              </a:ext>
            </a:extLst>
          </p:cNvPr>
          <p:cNvSpPr/>
          <p:nvPr/>
        </p:nvSpPr>
        <p:spPr>
          <a:xfrm>
            <a:off x="562707" y="5892269"/>
            <a:ext cx="11310425" cy="349647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9E43DF0-3130-45CB-9032-65244C91DE1D}"/>
              </a:ext>
            </a:extLst>
          </p:cNvPr>
          <p:cNvSpPr/>
          <p:nvPr/>
        </p:nvSpPr>
        <p:spPr>
          <a:xfrm>
            <a:off x="562707" y="2339377"/>
            <a:ext cx="11310425" cy="35528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97D70F8-9822-4633-9614-1B67243EAB28}"/>
              </a:ext>
            </a:extLst>
          </p:cNvPr>
          <p:cNvGrpSpPr/>
          <p:nvPr/>
        </p:nvGrpSpPr>
        <p:grpSpPr>
          <a:xfrm>
            <a:off x="6096473" y="1266092"/>
            <a:ext cx="5776660" cy="929242"/>
            <a:chOff x="197963" y="5473122"/>
            <a:chExt cx="8609130" cy="1384878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AA957E-5D65-4711-BB21-DBC0A9E05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469CA7B-504A-4FF7-8A8F-27696D3C07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A79F150A-E114-45FE-B452-C66624745B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0FB72E97-F7F4-4BE5-A55F-0E70504699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94674" y="1908085"/>
            <a:ext cx="4339792" cy="447787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</p:spPr>
        <p:txBody>
          <a:bodyPr/>
          <a:lstStyle/>
          <a:p>
            <a:pPr algn="l" eaLnBrk="1" hangingPunct="1"/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58836" y="2278462"/>
            <a:ext cx="87142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793" y="3192588"/>
            <a:ext cx="1884208" cy="2698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8" y="3597399"/>
            <a:ext cx="40195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28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0D808BCA-E3B8-49E0-8FE9-EA6BA13367F6}"/>
              </a:ext>
            </a:extLst>
          </p:cNvPr>
          <p:cNvSpPr/>
          <p:nvPr/>
        </p:nvSpPr>
        <p:spPr>
          <a:xfrm>
            <a:off x="3656208" y="2150555"/>
            <a:ext cx="7805415" cy="1225548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endParaRPr lang="zh-CN" altLang="en-US" sz="280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04F0017-87D1-44E5-8AAF-972ED0D804F5}"/>
              </a:ext>
            </a:extLst>
          </p:cNvPr>
          <p:cNvSpPr/>
          <p:nvPr/>
        </p:nvSpPr>
        <p:spPr>
          <a:xfrm>
            <a:off x="4588394" y="1835229"/>
            <a:ext cx="4689352" cy="463658"/>
          </a:xfrm>
          <a:prstGeom prst="rect">
            <a:avLst/>
          </a:prstGeom>
          <a:solidFill>
            <a:srgbClr val="94B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72" tIns="45736" rIns="91472" bIns="45736" rtlCol="0" anchor="ctr"/>
          <a:lstStyle/>
          <a:p>
            <a:pPr algn="ctr"/>
            <a:r>
              <a:rPr lang="en-US" altLang="zh-CN" sz="2800" smtClean="0">
                <a:latin typeface="+mj-lt"/>
                <a:ea typeface="汉仪黑荔枝体简" panose="00020600040101010101" pitchFamily="18" charset="-122"/>
              </a:rPr>
              <a:t>NỘI DUNG</a:t>
            </a:r>
            <a:endParaRPr lang="zh-CN" altLang="en-US" sz="2800" dirty="0">
              <a:latin typeface="+mj-lt"/>
              <a:ea typeface="汉仪黑荔枝体简" panose="00020600040101010101" pitchFamily="18" charset="-122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AC9150FF-7391-4BE2-A493-278177C47D74}"/>
              </a:ext>
            </a:extLst>
          </p:cNvPr>
          <p:cNvSpPr txBox="1"/>
          <p:nvPr/>
        </p:nvSpPr>
        <p:spPr>
          <a:xfrm>
            <a:off x="3970847" y="2400434"/>
            <a:ext cx="6861278" cy="1306031"/>
          </a:xfrm>
          <a:prstGeom prst="rect">
            <a:avLst/>
          </a:prstGeom>
          <a:noFill/>
        </p:spPr>
        <p:txBody>
          <a:bodyPr wrap="square" lIns="91472" tIns="45736" rIns="91472" bIns="45736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zh-CN" altLang="en-US" sz="2800" dirty="0">
              <a:latin typeface="+mj-lt"/>
              <a:ea typeface="汉仪黑荔枝体简" panose="00020600040101010101" pitchFamily="18" charset="-122"/>
              <a:cs typeface="全字库正楷体" panose="02010604000101010101" pitchFamily="2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2716D16-93CD-4E2E-91B8-38E80DDFA1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97963" y="2322697"/>
            <a:ext cx="4390431" cy="4146518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511636" y="3427720"/>
            <a:ext cx="8397247" cy="301537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=&gt;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4412663" y="3546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12663" y="3927754"/>
            <a:ext cx="18288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4630151" y="42706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4782551" y="4423054"/>
            <a:ext cx="419100" cy="5334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21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3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30000"/>
                                      </p:iterate>
                                      <p:childTnLst>
                                        <p:animScale>
                                          <p:cBhvr>
                                            <p:cTn id="18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</p:cBhvr>
                                          <p:to x="80000" y="100000"/>
                                        </p:animScale>
                                        <p:anim by="(#ppt_w*0.10)" calcmode="lin" valueType="num">
                                          <p:cBhvr>
                                            <p:cTn id="19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by="(-#ppt_w*0.10)" calcmode="lin" valueType="num">
                                          <p:cBhvr>
                                            <p:cTn id="20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-480000">
                                          <p:cBhvr>
                                            <p:cTn id="21" dur="5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6" dur="500"/>
                                            <p:tgtEl>
                                              <p:spTgt spid="1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1094 0.01134 L 0.36068 0.01944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39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729 -0.09629 L 0.30416 -0.08472 " pathEditMode="relative" rAng="0" ptsTypes="AA">
                                          <p:cBhvr>
                                            <p:cTn id="34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44" y="57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7982 0.05 L 0.32695 0.04606 " pathEditMode="relative" rAng="0" ptsTypes="AA">
                                          <p:cBhvr>
                                            <p:cTn id="3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357" y="-20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63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8932 -0.10718 L 0.43828 -0.10695 " pathEditMode="relative" rAng="0" ptsTypes="AA">
                                          <p:cBhvr>
                                            <p:cTn id="4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48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8" grpId="0" animBg="1"/>
          <p:bldP spid="9" grpId="0"/>
          <p:bldP spid="9" grpId="1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048000" y="29625"/>
            <a:ext cx="8562109" cy="71596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200" b="1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97964" y="1131509"/>
            <a:ext cx="11301310" cy="2966879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892" y="1877097"/>
            <a:ext cx="5291787" cy="5352752"/>
          </a:xfrm>
          <a:prstGeom prst="rect">
            <a:avLst/>
          </a:prstGeom>
        </p:spPr>
      </p:pic>
      <p:sp>
        <p:nvSpPr>
          <p:cNvPr id="40" name="Content Placeholder 2"/>
          <p:cNvSpPr txBox="1">
            <a:spLocks/>
          </p:cNvSpPr>
          <p:nvPr/>
        </p:nvSpPr>
        <p:spPr>
          <a:xfrm>
            <a:off x="581891" y="1261813"/>
            <a:ext cx="11360760" cy="1247694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PQRS,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954" y="2385617"/>
            <a:ext cx="4083014" cy="207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60764" y="4918364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PQ song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SR</a:t>
            </a: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=&gt; PS song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QR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8898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 dirty="0">
              <a:latin typeface="+mj-lt"/>
            </a:endParaRPr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-55418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14C69408-D7DC-41F3-8DB3-DDEB5DC985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35385"/>
          <a:stretch/>
        </p:blipFill>
        <p:spPr>
          <a:xfrm>
            <a:off x="-64704" y="2852882"/>
            <a:ext cx="3801875" cy="4057842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241675" y="29625"/>
            <a:ext cx="8368434" cy="71596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0238" y="1112237"/>
            <a:ext cx="1158386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b, 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PQR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PSR,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 tam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Q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 </a:t>
            </a:r>
          </a:p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26D494-8E52-584C-84B5-AAFD5A581872}"/>
              </a:ext>
            </a:extLst>
          </p:cNvPr>
          <p:cNvGrpSpPr/>
          <p:nvPr/>
        </p:nvGrpSpPr>
        <p:grpSpPr>
          <a:xfrm>
            <a:off x="7979152" y="2282975"/>
            <a:ext cx="2825675" cy="1725876"/>
            <a:chOff x="7975175" y="2302494"/>
            <a:chExt cx="2825675" cy="172587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C342383-EA39-6149-8484-0BCFF31AA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70938" y="2633451"/>
              <a:ext cx="2171700" cy="110490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E7D6D7-5048-8647-A244-B0610EF102CC}"/>
                </a:ext>
              </a:extLst>
            </p:cNvPr>
            <p:cNvSpPr txBox="1"/>
            <p:nvPr/>
          </p:nvSpPr>
          <p:spPr>
            <a:xfrm>
              <a:off x="8558788" y="23024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BF94C0B-B0AB-FF47-8ACF-CC6D2BC7870F}"/>
                </a:ext>
              </a:extLst>
            </p:cNvPr>
            <p:cNvSpPr txBox="1"/>
            <p:nvPr/>
          </p:nvSpPr>
          <p:spPr>
            <a:xfrm>
              <a:off x="7975175" y="3535927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FE54FE-0541-6947-88D9-EC66ACD40297}"/>
                </a:ext>
              </a:extLst>
            </p:cNvPr>
            <p:cNvSpPr txBox="1"/>
            <p:nvPr/>
          </p:nvSpPr>
          <p:spPr>
            <a:xfrm>
              <a:off x="10096124" y="3332694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1260C26-A12A-8846-A581-F68047749E52}"/>
              </a:ext>
            </a:extLst>
          </p:cNvPr>
          <p:cNvGrpSpPr/>
          <p:nvPr/>
        </p:nvGrpSpPr>
        <p:grpSpPr>
          <a:xfrm>
            <a:off x="8735545" y="2437209"/>
            <a:ext cx="2764608" cy="1267816"/>
            <a:chOff x="9212763" y="1690066"/>
            <a:chExt cx="2764608" cy="126781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174A760-53A9-294E-AB89-CAFB7C94F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12763" y="1865682"/>
              <a:ext cx="2146300" cy="10922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A588601-D10D-A94E-A7EC-CF13A8A46BA0}"/>
                </a:ext>
              </a:extLst>
            </p:cNvPr>
            <p:cNvSpPr txBox="1"/>
            <p:nvPr/>
          </p:nvSpPr>
          <p:spPr>
            <a:xfrm>
              <a:off x="11272645" y="1690066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2C3EA65-AA06-5D48-99B8-C40D64FB6B59}"/>
              </a:ext>
            </a:extLst>
          </p:cNvPr>
          <p:cNvGrpSpPr/>
          <p:nvPr/>
        </p:nvGrpSpPr>
        <p:grpSpPr>
          <a:xfrm>
            <a:off x="7747952" y="2613199"/>
            <a:ext cx="2498663" cy="1126464"/>
            <a:chOff x="7763914" y="3725651"/>
            <a:chExt cx="2498663" cy="11264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46D38866-EA97-794D-9347-1FDC38CE86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0800000">
              <a:off x="8116277" y="3725651"/>
              <a:ext cx="2146300" cy="10922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766154-FCC8-3E40-913B-790A4ADBC794}"/>
                </a:ext>
              </a:extLst>
            </p:cNvPr>
            <p:cNvSpPr txBox="1"/>
            <p:nvPr/>
          </p:nvSpPr>
          <p:spPr>
            <a:xfrm>
              <a:off x="7763914" y="4359672"/>
              <a:ext cx="7047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3474505" y="4599709"/>
            <a:ext cx="6431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xét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cạnh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đỉnh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bình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hành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???</a:t>
            </a:r>
          </a:p>
        </p:txBody>
      </p:sp>
      <p:pic>
        <p:nvPicPr>
          <p:cNvPr id="23" name="Picture 3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0" y="4590120"/>
            <a:ext cx="2272145" cy="227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68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id="{E25F3FC0-E5A4-4C3E-A05B-814F78B87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6" y="2049872"/>
            <a:ext cx="4260787" cy="273088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607319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12" name="Group 19">
            <a:extLst>
              <a:ext uri="{FF2B5EF4-FFF2-40B4-BE49-F238E27FC236}">
                <a16:creationId xmlns:a16="http://schemas.microsoft.com/office/drawing/2014/main" id="{C12B1686-BF43-4C17-B839-836EA784692D}"/>
              </a:ext>
            </a:extLst>
          </p:cNvPr>
          <p:cNvGrpSpPr/>
          <p:nvPr/>
        </p:nvGrpSpPr>
        <p:grpSpPr>
          <a:xfrm>
            <a:off x="5706964" y="2815909"/>
            <a:ext cx="1002060" cy="1002321"/>
            <a:chOff x="14361737" y="2978422"/>
            <a:chExt cx="1999231" cy="1999752"/>
          </a:xfrm>
        </p:grpSpPr>
        <p:grpSp>
          <p:nvGrpSpPr>
            <p:cNvPr id="13" name="Group 70">
              <a:extLst>
                <a:ext uri="{FF2B5EF4-FFF2-40B4-BE49-F238E27FC236}">
                  <a16:creationId xmlns:a16="http://schemas.microsoft.com/office/drawing/2014/main" id="{C148DA91-69C6-4004-84C8-81C153DC9526}"/>
                </a:ext>
              </a:extLst>
            </p:cNvPr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15" name="Oval 71">
                <a:extLst>
                  <a:ext uri="{FF2B5EF4-FFF2-40B4-BE49-F238E27FC236}">
                    <a16:creationId xmlns:a16="http://schemas.microsoft.com/office/drawing/2014/main" id="{DF98B5F1-1DC7-4000-8465-EA9128DD95FB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16" name="Oval 72">
                <a:extLst>
                  <a:ext uri="{FF2B5EF4-FFF2-40B4-BE49-F238E27FC236}">
                    <a16:creationId xmlns:a16="http://schemas.microsoft.com/office/drawing/2014/main" id="{42215870-E9C6-47DE-983E-7F569A43C64C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r>
                  <a:rPr lang="en-US" sz="1050" smtClean="0">
                    <a:latin typeface="Arial" pitchFamily="34" charset="0"/>
                    <a:ea typeface="汉仪黑荔枝体简" panose="00020600040101010101" pitchFamily="18" charset="-122"/>
                    <a:cs typeface="Arial" pitchFamily="34" charset="0"/>
                  </a:rPr>
                  <a:t> </a:t>
                </a:r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E320149A-DEC1-4048-8627-6E474FB11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17" name="Group 15">
            <a:extLst>
              <a:ext uri="{FF2B5EF4-FFF2-40B4-BE49-F238E27FC236}">
                <a16:creationId xmlns:a16="http://schemas.microsoft.com/office/drawing/2014/main" id="{1970F56A-2DD1-4404-A276-1F6C21BEF352}"/>
              </a:ext>
            </a:extLst>
          </p:cNvPr>
          <p:cNvGrpSpPr/>
          <p:nvPr/>
        </p:nvGrpSpPr>
        <p:grpSpPr>
          <a:xfrm>
            <a:off x="4665379" y="3966739"/>
            <a:ext cx="1002060" cy="1002321"/>
            <a:chOff x="12208441" y="5274469"/>
            <a:chExt cx="1999231" cy="1999752"/>
          </a:xfrm>
        </p:grpSpPr>
        <p:grpSp>
          <p:nvGrpSpPr>
            <p:cNvPr id="18" name="Group 67">
              <a:extLst>
                <a:ext uri="{FF2B5EF4-FFF2-40B4-BE49-F238E27FC236}">
                  <a16:creationId xmlns:a16="http://schemas.microsoft.com/office/drawing/2014/main" id="{38E27844-31BF-4E41-B990-84D3938130FD}"/>
                </a:ext>
              </a:extLst>
            </p:cNvPr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20" name="Oval 68">
                <a:extLst>
                  <a:ext uri="{FF2B5EF4-FFF2-40B4-BE49-F238E27FC236}">
                    <a16:creationId xmlns:a16="http://schemas.microsoft.com/office/drawing/2014/main" id="{8997CB89-013D-46EF-964B-9058C15F0B28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1" name="Oval 69">
                <a:extLst>
                  <a:ext uri="{FF2B5EF4-FFF2-40B4-BE49-F238E27FC236}">
                    <a16:creationId xmlns:a16="http://schemas.microsoft.com/office/drawing/2014/main" id="{BBC783C6-0113-4F48-A365-C3D7FFC267C9}"/>
                  </a:ext>
                </a:extLst>
              </p:cNvPr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19" name="Freeform 101">
              <a:extLst>
                <a:ext uri="{FF2B5EF4-FFF2-40B4-BE49-F238E27FC236}">
                  <a16:creationId xmlns:a16="http://schemas.microsoft.com/office/drawing/2014/main" id="{F6BFF218-47CC-41F9-94FB-F573675D43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00806" y="5933248"/>
              <a:ext cx="804670" cy="619523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grpSp>
        <p:nvGrpSpPr>
          <p:cNvPr id="22" name="Group 14">
            <a:extLst>
              <a:ext uri="{FF2B5EF4-FFF2-40B4-BE49-F238E27FC236}">
                <a16:creationId xmlns:a16="http://schemas.microsoft.com/office/drawing/2014/main" id="{24333AEE-8362-4C8D-8258-3453E9AD9286}"/>
              </a:ext>
            </a:extLst>
          </p:cNvPr>
          <p:cNvGrpSpPr/>
          <p:nvPr/>
        </p:nvGrpSpPr>
        <p:grpSpPr>
          <a:xfrm>
            <a:off x="3474505" y="5148375"/>
            <a:ext cx="1002060" cy="1002321"/>
            <a:chOff x="9907711" y="7463571"/>
            <a:chExt cx="1999231" cy="1999752"/>
          </a:xfrm>
        </p:grpSpPr>
        <p:grpSp>
          <p:nvGrpSpPr>
            <p:cNvPr id="23" name="Group 64">
              <a:extLst>
                <a:ext uri="{FF2B5EF4-FFF2-40B4-BE49-F238E27FC236}">
                  <a16:creationId xmlns:a16="http://schemas.microsoft.com/office/drawing/2014/main" id="{CD18C31E-7F43-4EB1-B022-EDDBA20036D0}"/>
                </a:ext>
              </a:extLst>
            </p:cNvPr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25" name="Oval 65">
                <a:extLst>
                  <a:ext uri="{FF2B5EF4-FFF2-40B4-BE49-F238E27FC236}">
                    <a16:creationId xmlns:a16="http://schemas.microsoft.com/office/drawing/2014/main" id="{E4651410-57BB-472A-87ED-83C485F761A4}"/>
                  </a:ext>
                </a:extLst>
              </p:cNvPr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  <p:sp>
            <p:nvSpPr>
              <p:cNvPr id="26" name="Oval 66">
                <a:extLst>
                  <a:ext uri="{FF2B5EF4-FFF2-40B4-BE49-F238E27FC236}">
                    <a16:creationId xmlns:a16="http://schemas.microsoft.com/office/drawing/2014/main" id="{F3C896AC-A1FD-4A50-8BCC-23E79F5E737F}"/>
                  </a:ext>
                </a:extLst>
              </p:cNvPr>
              <p:cNvSpPr/>
              <p:nvPr/>
            </p:nvSpPr>
            <p:spPr>
              <a:xfrm>
                <a:off x="5238837" y="5328783"/>
                <a:ext cx="2832535" cy="2833273"/>
              </a:xfrm>
              <a:prstGeom prst="ellipse">
                <a:avLst/>
              </a:prstGeom>
              <a:solidFill>
                <a:srgbClr val="94BC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19419" tIns="109710" rIns="219419" bIns="109710" rtlCol="0" anchor="ctr"/>
              <a:lstStyle/>
              <a:p>
                <a:pPr algn="ctr"/>
                <a:endParaRPr lang="bg-BG" sz="1050" dirty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endParaRPr>
              </a:p>
            </p:txBody>
          </p:sp>
        </p:grpSp>
        <p:sp>
          <p:nvSpPr>
            <p:cNvPr id="24" name="Freeform 104">
              <a:extLst>
                <a:ext uri="{FF2B5EF4-FFF2-40B4-BE49-F238E27FC236}">
                  <a16:creationId xmlns:a16="http://schemas.microsoft.com/office/drawing/2014/main" id="{03693204-C9F3-4ADC-949C-2127240C0E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r>
                <a:rPr lang="en-US" sz="1050" smtClean="0">
                  <a:latin typeface="Arial" pitchFamily="34" charset="0"/>
                  <a:ea typeface="汉仪黑荔枝体简" panose="00020600040101010101" pitchFamily="18" charset="-122"/>
                  <a:cs typeface="Arial" pitchFamily="34" charset="0"/>
                </a:rPr>
                <a:t> </a:t>
              </a:r>
              <a:endParaRPr lang="en-US" sz="1050" dirty="0">
                <a:latin typeface="Arial" pitchFamily="34" charset="0"/>
                <a:ea typeface="汉仪黑荔枝体简" panose="00020600040101010101" pitchFamily="18" charset="-122"/>
                <a:cs typeface="Arial" pitchFamily="34" charset="0"/>
              </a:endParaRPr>
            </a:p>
          </p:txBody>
        </p:sp>
      </p:grpSp>
      <p:cxnSp>
        <p:nvCxnSpPr>
          <p:cNvPr id="3" name="Straight Connector 2"/>
          <p:cNvCxnSpPr>
            <a:stCxn id="15" idx="5"/>
          </p:cNvCxnSpPr>
          <p:nvPr/>
        </p:nvCxnSpPr>
        <p:spPr>
          <a:xfrm>
            <a:off x="6590224" y="3641102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490021" y="4745480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389818" y="5849858"/>
            <a:ext cx="3781327" cy="29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197721" y="176779"/>
            <a:ext cx="35363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4771503" y="233933"/>
            <a:ext cx="40241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43" y="1052881"/>
            <a:ext cx="3904343" cy="1987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408690" y="3289223"/>
            <a:ext cx="56817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CD; AD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 song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580825" y="4347422"/>
            <a:ext cx="5761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 AB = CD; BC = AD</a:t>
            </a:r>
            <a:endParaRPr lang="en-US" sz="2400" dirty="0">
              <a:solidFill>
                <a:srgbClr val="FF00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389818" y="5483739"/>
            <a:ext cx="7700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đỉnh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8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2C6A8EC-6C07-4B49-826C-F7F4C4395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3" y="1340523"/>
            <a:ext cx="5481413" cy="460159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4710613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0000" rtlCol="0" anchor="ctr"/>
          <a:lstStyle/>
          <a:p>
            <a:pPr algn="ctr"/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6110781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8" name="Rectangle 7">
            <a:hlinkClick r:id="rId6" action="ppaction://hlinksldjump"/>
          </p:cNvPr>
          <p:cNvSpPr/>
          <p:nvPr/>
        </p:nvSpPr>
        <p:spPr>
          <a:xfrm>
            <a:off x="7510949" y="1384259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>
            <a:hlinkClick r:id="rId7" action="ppaction://hlinksldjump"/>
          </p:cNvPr>
          <p:cNvSpPr/>
          <p:nvPr/>
        </p:nvSpPr>
        <p:spPr>
          <a:xfrm>
            <a:off x="8911117" y="1381936"/>
            <a:ext cx="1387665" cy="240898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702130" y="3790923"/>
            <a:ext cx="1387665" cy="24089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>
            <a:hlinkClick r:id="rId9" action="ppaction://hlinksldjump"/>
          </p:cNvPr>
          <p:cNvSpPr/>
          <p:nvPr/>
        </p:nvSpPr>
        <p:spPr>
          <a:xfrm>
            <a:off x="6104861" y="3790923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Rectangle 11">
            <a:hlinkClick r:id="rId10" action="ppaction://hlinksldjump"/>
          </p:cNvPr>
          <p:cNvSpPr/>
          <p:nvPr/>
        </p:nvSpPr>
        <p:spPr>
          <a:xfrm>
            <a:off x="7502835" y="3790923"/>
            <a:ext cx="1387665" cy="240898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3" name="Rectangle 12">
            <a:hlinkClick r:id="rId11" action="ppaction://hlinksldjump"/>
          </p:cNvPr>
          <p:cNvSpPr/>
          <p:nvPr/>
        </p:nvSpPr>
        <p:spPr>
          <a:xfrm>
            <a:off x="8911117" y="3795986"/>
            <a:ext cx="1387665" cy="2408987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034481" y="3151432"/>
            <a:ext cx="1995056" cy="738665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HÌNH ẢNH CHỦ ĐỀ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3634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416523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24005" y="629275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937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4795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165339" y="6284225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51139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9525000" y="6293324"/>
            <a:ext cx="671562" cy="488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2440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404583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112065" y="75272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817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675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153399" y="744192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39199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1" name="Rectangle 30"/>
          <p:cNvSpPr/>
          <p:nvPr/>
        </p:nvSpPr>
        <p:spPr>
          <a:xfrm>
            <a:off x="9513060" y="753291"/>
            <a:ext cx="671562" cy="4884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" name="Right Arrow 2">
            <a:hlinkClick r:id="rId12" action="ppaction://hlinksldjump"/>
          </p:cNvPr>
          <p:cNvSpPr/>
          <p:nvPr/>
        </p:nvSpPr>
        <p:spPr>
          <a:xfrm>
            <a:off x="1676400" y="5617671"/>
            <a:ext cx="1013520" cy="6488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9058667" y="835182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7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1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4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6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6" fill="hold">
                      <p:stCondLst>
                        <p:cond delay="0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7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8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1" fill="hold">
                      <p:stCondLst>
                        <p:cond delay="0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8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2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6" fill="hold">
                      <p:stCondLst>
                        <p:cond delay="0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1" fill="hold">
                      <p:stCondLst>
                        <p:cond delay="0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373024" y="4685768"/>
            <a:ext cx="2116426" cy="2183767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F29AA19-93BC-4BCE-B1D8-39AA78A25A20}"/>
              </a:ext>
            </a:extLst>
          </p:cNvPr>
          <p:cNvSpPr txBox="1"/>
          <p:nvPr/>
        </p:nvSpPr>
        <p:spPr>
          <a:xfrm>
            <a:off x="0" y="1119713"/>
            <a:ext cx="76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GB" sz="2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4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F44C1A-E8D3-4DE6-8DD5-D6843E5C5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1828800"/>
            <a:ext cx="7052829" cy="17124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4BF35E1-8D0E-4FF9-8AB3-2A1E7FD79F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9595" y="1186927"/>
            <a:ext cx="2545452" cy="203708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A2273D6-41A9-4465-B4C5-3B78FD9A23E1}"/>
              </a:ext>
            </a:extLst>
          </p:cNvPr>
          <p:cNvSpPr txBox="1"/>
          <p:nvPr/>
        </p:nvSpPr>
        <p:spPr>
          <a:xfrm>
            <a:off x="1593273" y="3940628"/>
            <a:ext cx="85413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GB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74505" y="124416"/>
            <a:ext cx="598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377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5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6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485559" y="4669466"/>
            <a:ext cx="2116426" cy="2183767"/>
          </a:xfrm>
          <a:prstGeom prst="rect">
            <a:avLst/>
          </a:prstGeom>
        </p:spPr>
      </p:pic>
      <p:pic>
        <p:nvPicPr>
          <p:cNvPr id="7" name="图片 13">
            <a:extLst>
              <a:ext uri="{FF2B5EF4-FFF2-40B4-BE49-F238E27FC236}">
                <a16:creationId xmlns:a16="http://schemas.microsoft.com/office/drawing/2014/main" id="{E3FB057D-9B03-4EBD-B6B5-F19A0744C7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0472321" y="4674233"/>
            <a:ext cx="2052185" cy="218376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28C6B9-3C4A-4ACE-867B-1024FCFC6689}"/>
              </a:ext>
            </a:extLst>
          </p:cNvPr>
          <p:cNvSpPr txBox="1"/>
          <p:nvPr/>
        </p:nvSpPr>
        <p:spPr>
          <a:xfrm>
            <a:off x="3685133" y="69275"/>
            <a:ext cx="8303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Ta </a:t>
            </a:r>
            <a:r>
              <a:rPr lang="en-GB" sz="3200" b="1" dirty="0" err="1">
                <a:solidFill>
                  <a:srgbClr val="FF0000"/>
                </a:solidFill>
              </a:rPr>
              <a:t>có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thể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vẽ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bình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hành</a:t>
            </a:r>
            <a:r>
              <a:rPr lang="en-GB" sz="3200" b="1" dirty="0">
                <a:solidFill>
                  <a:srgbClr val="FF0000"/>
                </a:solidFill>
              </a:rPr>
              <a:t> ABCD </a:t>
            </a:r>
            <a:r>
              <a:rPr lang="en-GB" sz="3200" b="1" dirty="0" err="1">
                <a:solidFill>
                  <a:srgbClr val="FF0000"/>
                </a:solidFill>
              </a:rPr>
              <a:t>bằng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thước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và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compa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như</a:t>
            </a:r>
            <a:r>
              <a:rPr lang="en-GB" sz="3200" b="1" dirty="0">
                <a:solidFill>
                  <a:srgbClr val="FF0000"/>
                </a:solidFill>
              </a:rPr>
              <a:t> </a:t>
            </a:r>
            <a:r>
              <a:rPr lang="en-GB" sz="3200" b="1" dirty="0" err="1">
                <a:solidFill>
                  <a:srgbClr val="FF0000"/>
                </a:solidFill>
              </a:rPr>
              <a:t>sau</a:t>
            </a:r>
            <a:endParaRPr lang="en-GB" sz="3200" b="1" dirty="0">
              <a:solidFill>
                <a:srgbClr val="FF0000"/>
              </a:solidFill>
            </a:endParaRPr>
          </a:p>
        </p:txBody>
      </p:sp>
      <p:pic>
        <p:nvPicPr>
          <p:cNvPr id="9" name="5367961874775269052">
            <a:hlinkClick r:id="" action="ppaction://media"/>
            <a:extLst>
              <a:ext uri="{FF2B5EF4-FFF2-40B4-BE49-F238E27FC236}">
                <a16:creationId xmlns:a16="http://schemas.microsoft.com/office/drawing/2014/main" id="{668231FD-798D-4767-8415-D0384BDEF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4614" y="1123665"/>
            <a:ext cx="9622487" cy="563844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328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77C52B7-916E-4A0F-952C-6B7D2958F2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39" y="1628749"/>
            <a:ext cx="4675163" cy="4548163"/>
          </a:xfrm>
          <a:prstGeom prst="ellipse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88" y="1176907"/>
            <a:ext cx="7529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NHÓM 2 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5743" y="1136067"/>
            <a:ext cx="7218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3596" y="1695561"/>
            <a:ext cx="3262000" cy="1404797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>
            <a:off x="7703127" y="3036277"/>
            <a:ext cx="314819" cy="2217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078" y="3169296"/>
            <a:ext cx="3233891" cy="1392691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>
            <a:off x="6541271" y="4573966"/>
            <a:ext cx="393754" cy="2914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9558" y="4865416"/>
            <a:ext cx="3308430" cy="1633122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7922741" y="5375935"/>
            <a:ext cx="467010" cy="306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3715" y="4817247"/>
            <a:ext cx="3415430" cy="147087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421091" y="3036277"/>
            <a:ext cx="25980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= 2(a + b)</a:t>
            </a:r>
          </a:p>
          <a:p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= </a:t>
            </a:r>
            <a:r>
              <a:rPr lang="en-US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a.h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28453" y="2607504"/>
            <a:ext cx="4205139" cy="18109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14255" y="160372"/>
            <a:ext cx="6541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Chu vi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69077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 animBg="1"/>
      <p:bldP spid="11" grpId="1" animBg="1"/>
      <p:bldP spid="13" grpId="0" animBg="1"/>
      <p:bldP spid="13" grpId="1" animBg="1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85E4375-511E-458B-AF74-C170E1586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956" y="1311343"/>
            <a:ext cx="4716010" cy="510810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AD9D915-8AF6-4ACB-B97A-AD4A070BF895}"/>
              </a:ext>
            </a:extLst>
          </p:cNvPr>
          <p:cNvSpPr txBox="1"/>
          <p:nvPr/>
        </p:nvSpPr>
        <p:spPr>
          <a:xfrm>
            <a:off x="609600" y="983678"/>
            <a:ext cx="6612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GB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1A1063-0324-4409-A3EE-A24722A739BF}"/>
              </a:ext>
            </a:extLst>
          </p:cNvPr>
          <p:cNvSpPr txBox="1"/>
          <p:nvPr/>
        </p:nvSpPr>
        <p:spPr>
          <a:xfrm>
            <a:off x="762000" y="4107877"/>
            <a:ext cx="5805055" cy="2071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20cm,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4cm.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BC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3cm</a:t>
            </a:r>
          </a:p>
          <a:p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6cm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53" y="1784414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Cho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GB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 vi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6,5cm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16cm</a:t>
            </a:r>
          </a:p>
          <a:p>
            <a:pPr marL="342900" indent="-342900">
              <a:buAutoNum type="alphaUcPeriod"/>
            </a:pPr>
            <a:r>
              <a:rPr lang="en-GB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10cm</a:t>
            </a:r>
            <a:endParaRPr lang="en-GB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8514" y="2227945"/>
            <a:ext cx="3453631" cy="1487323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651164" y="2590791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51164" y="5769498"/>
            <a:ext cx="457200" cy="409629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5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  <p:bldP spid="2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286EEDA-7073-4944-920F-EE12928BC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14272" y="1377861"/>
            <a:ext cx="5196979" cy="5042613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07659437"/>
              </p:ext>
            </p:extLst>
          </p:nvPr>
        </p:nvGraphicFramePr>
        <p:xfrm>
          <a:off x="197963" y="13113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089564" y="180109"/>
            <a:ext cx="5236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4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2263E1BF-55A9-4706-9285-B4EDE068FFC2}"/>
              </a:ext>
            </a:extLst>
          </p:cNvPr>
          <p:cNvGrpSpPr/>
          <p:nvPr/>
        </p:nvGrpSpPr>
        <p:grpSpPr>
          <a:xfrm>
            <a:off x="0" y="5473122"/>
            <a:ext cx="12191999" cy="1384878"/>
            <a:chOff x="197963" y="5473122"/>
            <a:chExt cx="8609130" cy="1384878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7AB31F47-09BE-45DB-8F29-A1984934F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58679" y="5473124"/>
              <a:ext cx="2160716" cy="1384875"/>
            </a:xfrm>
            <a:prstGeom prst="rect">
              <a:avLst/>
            </a:prstGeom>
          </p:spPr>
        </p:pic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11A49B9B-EA88-4C70-A40F-EAC09D06C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63" y="5473125"/>
              <a:ext cx="2160716" cy="1384875"/>
            </a:xfrm>
            <a:prstGeom prst="rect">
              <a:avLst/>
            </a:prstGeom>
          </p:spPr>
        </p:pic>
        <p:pic>
          <p:nvPicPr>
            <p:cNvPr id="21" name="图片 20">
              <a:extLst>
                <a:ext uri="{FF2B5EF4-FFF2-40B4-BE49-F238E27FC236}">
                  <a16:creationId xmlns:a16="http://schemas.microsoft.com/office/drawing/2014/main" id="{54FAD084-8E7C-4418-8AE1-27F73F86ED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46377" y="5473122"/>
              <a:ext cx="2160716" cy="1384875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02EC535B-EF4A-41E3-A2E2-3FD5E0721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85661" y="5473123"/>
              <a:ext cx="2160716" cy="1384875"/>
            </a:xfrm>
            <a:prstGeom prst="rect">
              <a:avLst/>
            </a:prstGeom>
          </p:spPr>
        </p:pic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592287" y="-15643"/>
            <a:ext cx="5562600" cy="868362"/>
          </a:xfrm>
        </p:spPr>
        <p:txBody>
          <a:bodyPr/>
          <a:lstStyle/>
          <a:p>
            <a:pPr algn="l" eaLnBrk="1" hangingPunct="1"/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1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11734799" cy="4222991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 (SGK-104):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ABCD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EGHI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971" y="1809892"/>
            <a:ext cx="8292902" cy="2649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4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pic>
        <p:nvPicPr>
          <p:cNvPr id="23" name="图片 12">
            <a:extLst>
              <a:ext uri="{FF2B5EF4-FFF2-40B4-BE49-F238E27FC236}">
                <a16:creationId xmlns:a16="http://schemas.microsoft.com/office/drawing/2014/main" id="{5A06211A-41FE-4E66-BED0-F8C8671B2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9322184" y="3303839"/>
            <a:ext cx="3511296" cy="3623019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68033" y="1344056"/>
            <a:ext cx="11623967" cy="10106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SONG </a:t>
            </a:r>
            <a:r>
              <a:rPr lang="en-US" altLang="en-US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2660083"/>
            <a:ext cx="4251325" cy="1817688"/>
          </a:xfr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22625"/>
            <a:ext cx="4338638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ight Arrow 16"/>
          <p:cNvSpPr/>
          <p:nvPr/>
        </p:nvSpPr>
        <p:spPr>
          <a:xfrm>
            <a:off x="5029200" y="3346891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Left Brace 17"/>
          <p:cNvSpPr/>
          <p:nvPr/>
        </p:nvSpPr>
        <p:spPr>
          <a:xfrm>
            <a:off x="6054440" y="3047829"/>
            <a:ext cx="221669" cy="9086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6255329" y="2872059"/>
            <a:ext cx="6102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CD ; AD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 song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6255330" y="3239197"/>
            <a:ext cx="57011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AB = CD; AD = BC</a:t>
            </a:r>
          </a:p>
          <a:p>
            <a:pPr eaLnBrk="1" hangingPunct="1">
              <a:defRPr/>
            </a:pPr>
            <a:endParaRPr lang="en-US" altLang="en-US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6248399" y="3502615"/>
            <a:ext cx="432272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181600" y="5585122"/>
            <a:ext cx="914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Left Brace 23"/>
          <p:cNvSpPr/>
          <p:nvPr/>
        </p:nvSpPr>
        <p:spPr>
          <a:xfrm>
            <a:off x="6096000" y="5138172"/>
            <a:ext cx="228600" cy="11783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6324600" y="4909571"/>
            <a:ext cx="45402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 ; IJ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HL song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6324600" y="5546159"/>
            <a:ext cx="44403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Hai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18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HJ </a:t>
            </a:r>
            <a:r>
              <a:rPr lang="en-US" altLang="en-US" sz="18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LI; IJ = HL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6400800" y="5934078"/>
            <a:ext cx="42354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1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altLang="en-US" sz="1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038293" y="3124641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176838" y="5310485"/>
            <a:ext cx="7667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0134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  <p:bldP spid="20" grpId="0"/>
      <p:bldP spid="21" grpId="0"/>
      <p:bldP spid="22" grpId="0" animBg="1"/>
      <p:bldP spid="24" grpId="0" animBg="1"/>
      <p:bldP spid="25" grpId="0"/>
      <p:bldP spid="26" grpId="0"/>
      <p:bldP spid="27" grpId="0"/>
      <p:bldP spid="29" grpId="0"/>
      <p:bldP spid="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D9DAC76-1D4A-48F2-A942-A7803AA8C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4790"/>
            <a:ext cx="4515729" cy="557321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mtClean="0"/>
              <a:t> 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15728" y="1311343"/>
            <a:ext cx="76762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 (SGK-104):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( HS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4) 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354" y="2866201"/>
            <a:ext cx="6748417" cy="2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16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8653D65-A456-4D2A-BD39-57E939642C67}"/>
              </a:ext>
            </a:extLst>
          </p:cNvPr>
          <p:cNvSpPr/>
          <p:nvPr/>
        </p:nvSpPr>
        <p:spPr>
          <a:xfrm>
            <a:off x="473612" y="565755"/>
            <a:ext cx="11718388" cy="179833"/>
          </a:xfrm>
          <a:prstGeom prst="rect">
            <a:avLst/>
          </a:prstGeom>
          <a:solidFill>
            <a:srgbClr val="94BC7F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1F1CCE1-0902-4785-9DDD-7611951CD3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t="50811"/>
          <a:stretch/>
        </p:blipFill>
        <p:spPr>
          <a:xfrm>
            <a:off x="197963" y="0"/>
            <a:ext cx="3276542" cy="1131509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7517DB5-9DBD-4C7C-9D35-89E4D8028C59}"/>
              </a:ext>
            </a:extLst>
          </p:cNvPr>
          <p:cNvSpPr/>
          <p:nvPr/>
        </p:nvSpPr>
        <p:spPr>
          <a:xfrm rot="2187414">
            <a:off x="6548284" y="1415845"/>
            <a:ext cx="4559189" cy="3930335"/>
          </a:xfrm>
          <a:prstGeom prst="triangle">
            <a:avLst/>
          </a:prstGeom>
          <a:noFill/>
          <a:ln>
            <a:solidFill>
              <a:srgbClr val="94BC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11">
            <a:extLst>
              <a:ext uri="{FF2B5EF4-FFF2-40B4-BE49-F238E27FC236}">
                <a16:creationId xmlns:a16="http://schemas.microsoft.com/office/drawing/2014/main" id="{4A590A20-81D4-477B-A340-6FAF719C9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80192" y="4674233"/>
            <a:ext cx="2116426" cy="218376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3455" y="971855"/>
            <a:ext cx="11305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u="sng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rìa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Lời</a:t>
                </a:r>
                <a:r>
                  <a:rPr lang="en-US" sz="24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Chu vi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mảnh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vườn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2.(10+3) = 26m</a:t>
                </a:r>
              </a:p>
              <a:p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Mai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trông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hoa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26 : 2 = 13 </a:t>
                </a:r>
                <a:r>
                  <a:rPr lang="en-US" sz="24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cây</a:t>
                </a:r>
                <a:endParaRPr lang="en-US" sz="2400" dirty="0" smtClean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Diện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trồng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rau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10.2 = 20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0800" y="4028969"/>
                <a:ext cx="10508304" cy="2677656"/>
              </a:xfrm>
              <a:prstGeom prst="rect">
                <a:avLst/>
              </a:prstGeom>
              <a:blipFill>
                <a:blip r:embed="rId4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007" y="2330609"/>
            <a:ext cx="3880678" cy="21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04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010356EE-0BA5-427E-873F-CC2166E41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347"/>
            <a:ext cx="3874232" cy="69633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398" y="429491"/>
            <a:ext cx="6151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00945" y="1233055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HBH,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en-US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BTVN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(SGK - tr104)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56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4604317" y="1287612"/>
            <a:ext cx="5562600" cy="5113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F88FCB-BA9E-0B48-AF21-0CE07CFDF5D9}"/>
              </a:ext>
            </a:extLst>
          </p:cNvPr>
          <p:cNvSpPr txBox="1"/>
          <p:nvPr/>
        </p:nvSpPr>
        <p:spPr>
          <a:xfrm>
            <a:off x="4987637" y="1676400"/>
            <a:ext cx="1966181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A6287-40F3-1C4E-BF98-007656DDE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3817" y="2286000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335B45A-A116-924A-AE14-018E83C072C5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2AFFD39-65D9-A540-9A9A-65404C10BED5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EFFB85-98D4-7940-A40D-11E6AD9C8ECB}"/>
              </a:ext>
            </a:extLst>
          </p:cNvPr>
          <p:cNvSpPr/>
          <p:nvPr/>
        </p:nvSpPr>
        <p:spPr>
          <a:xfrm>
            <a:off x="5150427" y="522252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0A7750-6B24-0A47-BDEE-FB6ED1029D0C}"/>
              </a:ext>
            </a:extLst>
          </p:cNvPr>
          <p:cNvSpPr/>
          <p:nvPr/>
        </p:nvSpPr>
        <p:spPr>
          <a:xfrm>
            <a:off x="7684077" y="5222524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20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78" y="4092002"/>
            <a:ext cx="2074379" cy="1016446"/>
          </a:xfrm>
          <a:prstGeom prst="rect">
            <a:avLst/>
          </a:prstGeom>
        </p:spPr>
      </p:pic>
      <p:pic>
        <p:nvPicPr>
          <p:cNvPr id="23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654" y="5027499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C99B30D-4C26-E44A-ABCA-EF7E5FBDADCE}"/>
              </a:ext>
            </a:extLst>
          </p:cNvPr>
          <p:cNvSpPr/>
          <p:nvPr/>
        </p:nvSpPr>
        <p:spPr>
          <a:xfrm>
            <a:off x="8519612" y="165546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864E39A-0D1E-0248-9152-8A2F66E91043}"/>
              </a:ext>
            </a:extLst>
          </p:cNvPr>
          <p:cNvSpPr/>
          <p:nvPr/>
        </p:nvSpPr>
        <p:spPr>
          <a:xfrm>
            <a:off x="8523399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2A647CEA-B26E-1F47-94AF-9FB37AE773AB}"/>
              </a:ext>
            </a:extLst>
          </p:cNvPr>
          <p:cNvSpPr/>
          <p:nvPr/>
        </p:nvSpPr>
        <p:spPr>
          <a:xfrm>
            <a:off x="8527186" y="165541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161372A-D1D5-2046-BB51-DD68D816B8BC}"/>
              </a:ext>
            </a:extLst>
          </p:cNvPr>
          <p:cNvSpPr/>
          <p:nvPr/>
        </p:nvSpPr>
        <p:spPr>
          <a:xfrm>
            <a:off x="8527186" y="16515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AF7941A2-E2E7-5442-BDFA-50DDDE48322B}"/>
              </a:ext>
            </a:extLst>
          </p:cNvPr>
          <p:cNvSpPr/>
          <p:nvPr/>
        </p:nvSpPr>
        <p:spPr>
          <a:xfrm>
            <a:off x="8527186" y="165930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FFB00A2-C75C-A942-B4AB-A51AE590F3F7}"/>
              </a:ext>
            </a:extLst>
          </p:cNvPr>
          <p:cNvSpPr/>
          <p:nvPr/>
        </p:nvSpPr>
        <p:spPr>
          <a:xfrm>
            <a:off x="8504824" y="164554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1098C2E-DA2F-6847-B9AC-2B741549735D}"/>
              </a:ext>
            </a:extLst>
          </p:cNvPr>
          <p:cNvSpPr/>
          <p:nvPr/>
        </p:nvSpPr>
        <p:spPr>
          <a:xfrm>
            <a:off x="8519612" y="162701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2C269ECD-C69A-1842-BE46-8FB5EC79ECDB}"/>
              </a:ext>
            </a:extLst>
          </p:cNvPr>
          <p:cNvSpPr/>
          <p:nvPr/>
        </p:nvSpPr>
        <p:spPr>
          <a:xfrm>
            <a:off x="8534400" y="165537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DA201C7C-A825-3145-8331-AB6D9966ECDC}"/>
              </a:ext>
            </a:extLst>
          </p:cNvPr>
          <p:cNvSpPr/>
          <p:nvPr/>
        </p:nvSpPr>
        <p:spPr>
          <a:xfrm>
            <a:off x="8516005" y="165532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F84F89-3DD6-B346-93EC-69B60BF94A82}"/>
              </a:ext>
            </a:extLst>
          </p:cNvPr>
          <p:cNvSpPr/>
          <p:nvPr/>
        </p:nvSpPr>
        <p:spPr>
          <a:xfrm>
            <a:off x="8500153" y="165342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97DA05E-38E7-5844-8314-1F48B7523219}"/>
              </a:ext>
            </a:extLst>
          </p:cNvPr>
          <p:cNvSpPr/>
          <p:nvPr/>
        </p:nvSpPr>
        <p:spPr>
          <a:xfrm>
            <a:off x="8534400" y="16507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26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0" grpId="0" animBg="1"/>
      <p:bldP spid="12" grpId="0" animBg="1"/>
      <p:bldP spid="13" grpId="0" animBg="1" autoUpdateAnimBg="0"/>
      <p:bldP spid="14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93527"/>
          </a:xfrm>
        </p:spPr>
      </p:pic>
    </p:spTree>
    <p:extLst>
      <p:ext uri="{BB962C8B-B14F-4D97-AF65-F5344CB8AC3E}">
        <p14:creationId xmlns:p14="http://schemas.microsoft.com/office/powerpoint/2010/main" val="23074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8200" y="1294540"/>
            <a:ext cx="5867400" cy="481797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423EE-6F01-294D-A9F6-5532C13DE553}"/>
              </a:ext>
            </a:extLst>
          </p:cNvPr>
          <p:cNvSpPr txBox="1"/>
          <p:nvPr/>
        </p:nvSpPr>
        <p:spPr>
          <a:xfrm>
            <a:off x="4821935" y="1508112"/>
            <a:ext cx="257810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Hai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BC; AB = CD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C5563F-F8AD-4540-BE17-1F178C34A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336" y="2180506"/>
            <a:ext cx="3213100" cy="24892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EEDC081-BCAF-4A46-94FC-7D5AA0B51AA3}"/>
              </a:ext>
            </a:extLst>
          </p:cNvPr>
          <p:cNvSpPr/>
          <p:nvPr/>
        </p:nvSpPr>
        <p:spPr>
          <a:xfrm>
            <a:off x="5181600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F4C181-9D67-3642-8E39-0A4F6A638F1C}"/>
              </a:ext>
            </a:extLst>
          </p:cNvPr>
          <p:cNvSpPr/>
          <p:nvPr/>
        </p:nvSpPr>
        <p:spPr>
          <a:xfrm>
            <a:off x="8113573" y="4891040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DE3DD9B-335E-C54D-A7EF-55EDCA4FD856}"/>
              </a:ext>
            </a:extLst>
          </p:cNvPr>
          <p:cNvSpPr/>
          <p:nvPr/>
        </p:nvSpPr>
        <p:spPr>
          <a:xfrm>
            <a:off x="5174673" y="4891040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882CBF-69F6-DB40-8C25-86764511DB61}"/>
              </a:ext>
            </a:extLst>
          </p:cNvPr>
          <p:cNvSpPr/>
          <p:nvPr/>
        </p:nvSpPr>
        <p:spPr>
          <a:xfrm>
            <a:off x="8099719" y="4886104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85" y="3890441"/>
            <a:ext cx="1650952" cy="808967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047" y="4779995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4C77C40-7D5D-4848-853E-732B6F1E2262}"/>
              </a:ext>
            </a:extLst>
          </p:cNvPr>
          <p:cNvSpPr/>
          <p:nvPr/>
        </p:nvSpPr>
        <p:spPr>
          <a:xfrm>
            <a:off x="9168130" y="4103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1BB64879-D94B-8148-907E-D25F0A72B927}"/>
              </a:ext>
            </a:extLst>
          </p:cNvPr>
          <p:cNvSpPr/>
          <p:nvPr/>
        </p:nvSpPr>
        <p:spPr>
          <a:xfrm>
            <a:off x="9171917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D246DB8-2A15-E844-839F-6F8661781DAB}"/>
              </a:ext>
            </a:extLst>
          </p:cNvPr>
          <p:cNvSpPr/>
          <p:nvPr/>
        </p:nvSpPr>
        <p:spPr>
          <a:xfrm>
            <a:off x="9175704" y="410345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192512A-7B14-C04A-9D75-025D9F50642D}"/>
              </a:ext>
            </a:extLst>
          </p:cNvPr>
          <p:cNvSpPr/>
          <p:nvPr/>
        </p:nvSpPr>
        <p:spPr>
          <a:xfrm>
            <a:off x="9175704" y="40645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C44F19A-81F7-9143-B335-2002CA6A87A0}"/>
              </a:ext>
            </a:extLst>
          </p:cNvPr>
          <p:cNvSpPr/>
          <p:nvPr/>
        </p:nvSpPr>
        <p:spPr>
          <a:xfrm>
            <a:off x="9175704" y="4142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41D25034-77A7-F744-AD67-FB7EE271A4E3}"/>
              </a:ext>
            </a:extLst>
          </p:cNvPr>
          <p:cNvSpPr/>
          <p:nvPr/>
        </p:nvSpPr>
        <p:spPr>
          <a:xfrm>
            <a:off x="9153342" y="40047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B0BE7960-9A18-3A44-857D-D22BC9C5446B}"/>
              </a:ext>
            </a:extLst>
          </p:cNvPr>
          <p:cNvSpPr/>
          <p:nvPr/>
        </p:nvSpPr>
        <p:spPr>
          <a:xfrm>
            <a:off x="9168130" y="38193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F6CDB0C-1804-974B-9C74-FEF203CF904F}"/>
              </a:ext>
            </a:extLst>
          </p:cNvPr>
          <p:cNvSpPr/>
          <p:nvPr/>
        </p:nvSpPr>
        <p:spPr>
          <a:xfrm>
            <a:off x="9182918" y="41029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1FE23882-786A-1643-87C3-42ACE7561034}"/>
              </a:ext>
            </a:extLst>
          </p:cNvPr>
          <p:cNvSpPr/>
          <p:nvPr/>
        </p:nvSpPr>
        <p:spPr>
          <a:xfrm>
            <a:off x="9164523" y="41024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EDA6CF2-C418-BE49-8616-9691F3F5A8FB}"/>
              </a:ext>
            </a:extLst>
          </p:cNvPr>
          <p:cNvSpPr/>
          <p:nvPr/>
        </p:nvSpPr>
        <p:spPr>
          <a:xfrm>
            <a:off x="9148671" y="408354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16814133-CDF3-8D4F-9505-DDD7BD0DBFA9}"/>
              </a:ext>
            </a:extLst>
          </p:cNvPr>
          <p:cNvSpPr/>
          <p:nvPr/>
        </p:nvSpPr>
        <p:spPr>
          <a:xfrm>
            <a:off x="9144000" y="42133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12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 autoUpdateAnimBg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Rectangle 1"/>
          <p:cNvSpPr/>
          <p:nvPr/>
        </p:nvSpPr>
        <p:spPr>
          <a:xfrm>
            <a:off x="4703618" y="1287613"/>
            <a:ext cx="5562600" cy="481797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DA1DD-5409-7E48-ADC6-CE40517E8151}"/>
              </a:ext>
            </a:extLst>
          </p:cNvPr>
          <p:cNvSpPr txBox="1"/>
          <p:nvPr/>
        </p:nvSpPr>
        <p:spPr>
          <a:xfrm>
            <a:off x="4826165" y="1418407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AD = 12 cm. AB = 5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33344F-E674-B542-AF8F-32ADF008BF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484" y="2398844"/>
            <a:ext cx="3568700" cy="28448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6A0BB347-82FF-FE4C-A4A9-BD4F8231C61D}"/>
              </a:ext>
            </a:extLst>
          </p:cNvPr>
          <p:cNvSpPr/>
          <p:nvPr/>
        </p:nvSpPr>
        <p:spPr>
          <a:xfrm>
            <a:off x="5119255" y="4976832"/>
            <a:ext cx="1891145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9810B2-A776-B847-8938-A99B1334B439}"/>
              </a:ext>
            </a:extLst>
          </p:cNvPr>
          <p:cNvSpPr/>
          <p:nvPr/>
        </p:nvSpPr>
        <p:spPr>
          <a:xfrm>
            <a:off x="5124404" y="4983759"/>
            <a:ext cx="1885655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34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39EF506-91EB-DB4D-A0EF-8385F3DBC393}"/>
              </a:ext>
            </a:extLst>
          </p:cNvPr>
          <p:cNvSpPr/>
          <p:nvPr/>
        </p:nvSpPr>
        <p:spPr>
          <a:xfrm>
            <a:off x="7910368" y="4976832"/>
            <a:ext cx="1902023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75186FC-099C-924D-A9E3-5C566D79D752}"/>
              </a:ext>
            </a:extLst>
          </p:cNvPr>
          <p:cNvSpPr/>
          <p:nvPr/>
        </p:nvSpPr>
        <p:spPr>
          <a:xfrm>
            <a:off x="7937375" y="4976832"/>
            <a:ext cx="1845528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17 cm</a:t>
            </a:r>
          </a:p>
        </p:txBody>
      </p:sp>
      <p:pic>
        <p:nvPicPr>
          <p:cNvPr id="16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74" y="3729383"/>
            <a:ext cx="2074379" cy="1016446"/>
          </a:xfrm>
          <a:prstGeom prst="rect">
            <a:avLst/>
          </a:prstGeom>
        </p:spPr>
      </p:pic>
      <p:pic>
        <p:nvPicPr>
          <p:cNvPr id="18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13" y="493520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3DA0EA5-B84B-F141-A108-770930B9FEB8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DC9A950-76CB-394E-9457-BF2E07A9F8CE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7776B55-5421-E24F-B6CA-4E97A9ABB1D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EF84AEB-8B2F-3E4A-AB07-81D96C7F2D2F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93E014D-5466-4843-864C-B17A087D8742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586D002-45CD-2A48-B6AD-3319EB9645B1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5B20197-559B-FA47-877A-3C5FF643DE8E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9AB3704-2918-2949-810A-5711EB5BB6FB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D624EAF-A3A1-B941-BE9A-7DEDFB53BD50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543A8B4-9227-744C-AD05-104800ED610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2FBDFE66-209B-E847-B574-080E0ABCC6A1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30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9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58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" name="Rectangle 1"/>
          <p:cNvSpPr/>
          <p:nvPr/>
        </p:nvSpPr>
        <p:spPr>
          <a:xfrm>
            <a:off x="4644781" y="1295758"/>
            <a:ext cx="5562600" cy="48179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99DDB9-06E3-7849-970F-72A3AD5759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0056" y="1349674"/>
            <a:ext cx="2660162" cy="213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F6158BE-F79A-3646-A565-BC6EBC5B6ADB}"/>
              </a:ext>
            </a:extLst>
          </p:cNvPr>
          <p:cNvSpPr txBox="1"/>
          <p:nvPr/>
        </p:nvSpPr>
        <p:spPr>
          <a:xfrm>
            <a:off x="4880622" y="1524000"/>
            <a:ext cx="244190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AB = BC = CD = DA</a:t>
            </a: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37DD3B-7A43-EE46-B778-7B0FEB380329}"/>
              </a:ext>
            </a:extLst>
          </p:cNvPr>
          <p:cNvSpPr/>
          <p:nvPr/>
        </p:nvSpPr>
        <p:spPr>
          <a:xfrm>
            <a:off x="5134297" y="436519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0560D5-B921-F645-95AD-ACF586936A27}"/>
              </a:ext>
            </a:extLst>
          </p:cNvPr>
          <p:cNvSpPr/>
          <p:nvPr/>
        </p:nvSpPr>
        <p:spPr>
          <a:xfrm>
            <a:off x="7851003" y="4370556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0F864E8-6794-E449-ADFD-AD590C9B3D32}"/>
              </a:ext>
            </a:extLst>
          </p:cNvPr>
          <p:cNvSpPr/>
          <p:nvPr/>
        </p:nvSpPr>
        <p:spPr>
          <a:xfrm>
            <a:off x="5114409" y="4370556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789849C-2E90-C24F-8C50-0BB9DFD2B4D2}"/>
              </a:ext>
            </a:extLst>
          </p:cNvPr>
          <p:cNvSpPr/>
          <p:nvPr/>
        </p:nvSpPr>
        <p:spPr>
          <a:xfrm>
            <a:off x="7883920" y="4343193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982" y="3393877"/>
            <a:ext cx="1612323" cy="79003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510" y="4176142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F2BC1CB-DF27-7C44-9159-9EBF3B957107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0838EF-E349-6746-B44B-93FA6C2E09B4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E06ACE9B-ABE5-8746-9194-674BE9281216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546428D8-7F07-B64B-A0A4-1769A373BEF2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270DC4-4626-F443-A05A-BBBE3345667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B2E8E6F-BE9A-F44F-80BC-01A9EEC318F5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A14BE28-80CB-734F-83ED-781BB35F1994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426C773-F02D-FB4D-B9B3-8432EE425D90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87E0369-B2ED-C749-AD88-3C6762BEAAA1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671C08-584B-644E-909F-1791AC51164A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87F237F1-8A4C-954C-A037-04D32C201B36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9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479737-3079-D342-A0A0-254EFA8171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8625" y="1272092"/>
            <a:ext cx="2660162" cy="213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453F7A-43A9-C44A-ACA5-1BDA3A92D320}"/>
              </a:ext>
            </a:extLst>
          </p:cNvPr>
          <p:cNvSpPr txBox="1"/>
          <p:nvPr/>
        </p:nvSpPr>
        <p:spPr>
          <a:xfrm>
            <a:off x="5037329" y="1639586"/>
            <a:ext cx="2155442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hỏi:Hình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DA16EE-1202-D84C-872C-6548B01D7177}"/>
              </a:ext>
            </a:extLst>
          </p:cNvPr>
          <p:cNvSpPr/>
          <p:nvPr/>
        </p:nvSpPr>
        <p:spPr>
          <a:xfrm>
            <a:off x="5177075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EEC019-AE9D-4E44-B5A5-38328640360D}"/>
              </a:ext>
            </a:extLst>
          </p:cNvPr>
          <p:cNvSpPr/>
          <p:nvPr/>
        </p:nvSpPr>
        <p:spPr>
          <a:xfrm>
            <a:off x="7951404" y="4479723"/>
            <a:ext cx="1768754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1B1A0A1-E6B4-AD49-AF20-7BA1EE84451B}"/>
              </a:ext>
            </a:extLst>
          </p:cNvPr>
          <p:cNvSpPr/>
          <p:nvPr/>
        </p:nvSpPr>
        <p:spPr>
          <a:xfrm>
            <a:off x="5170148" y="4474902"/>
            <a:ext cx="1768754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3712CAF-29EF-704C-99AF-F19B81FE875D}"/>
              </a:ext>
            </a:extLst>
          </p:cNvPr>
          <p:cNvSpPr/>
          <p:nvPr/>
        </p:nvSpPr>
        <p:spPr>
          <a:xfrm>
            <a:off x="7951404" y="4474902"/>
            <a:ext cx="1768754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Sai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330" y="3236742"/>
            <a:ext cx="1772020" cy="868290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4981" y="428398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0E4DA90B-B814-E241-AE62-93F19C05FB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0FE549A7-C125-CD4E-98CF-2FADCE6C9BE6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342AC2D-5E17-C747-93CA-29CDA90CB3C1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E2CF9B46-82DD-4B41-BF2A-FF65F335681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A106BE15-4C20-FC42-BE84-50D854D8CE3D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5E235E9-AF90-B44F-9E6F-9C44E4FE2FBE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9E3A47A5-14E0-0546-B450-683C28FFE586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A252F14-558F-9246-853D-698A2D7A906D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D2B8B770-FD75-FD4B-887E-42878D98ED58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0503FE35-7711-9244-AD7A-8BBB47FD1B2C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4F042E60-49C4-9542-9CE0-2AC5B18CAEC0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85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A2392A-7287-E545-82FF-99C5E2D3E85F}"/>
              </a:ext>
            </a:extLst>
          </p:cNvPr>
          <p:cNvSpPr txBox="1"/>
          <p:nvPr/>
        </p:nvSpPr>
        <p:spPr>
          <a:xfrm>
            <a:off x="4914900" y="1524001"/>
            <a:ext cx="51816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AC = 12 cm, BD = 8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CE4E1B-02F8-B243-9110-36677C94AB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1213" y="2702086"/>
            <a:ext cx="2660162" cy="2133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/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9B0C9284-C67C-244B-B902-3541D0A5E4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458" y="4866534"/>
                <a:ext cx="2128542" cy="10871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/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92E9D68-E942-9E49-AE9D-784C103A7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5608" y="4851110"/>
                <a:ext cx="2099906" cy="1087122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/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48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5FE4C755-E3A4-D14A-A59A-C9D7EF3706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333" y="4835686"/>
                <a:ext cx="2190456" cy="1087122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/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96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  <m:r>
                          <m:rPr>
                            <m:sty m:val="p"/>
                          </m:rP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m</m:t>
                        </m:r>
                      </m:e>
                      <m:sup>
                        <m:r>
                          <a:rPr lang="vi-VN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3AA2EBA-5929-4641-B135-2C86B1F0B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63" y="4851110"/>
                <a:ext cx="2096051" cy="1087122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98962" y="2286000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999" y="3279496"/>
            <a:ext cx="2074379" cy="1016446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1197" y="4600226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C8FBB98-3A45-DC4A-8106-D91E3596834B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525A8241-BE1A-9941-B732-45EAEADDAA6D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821857A-CCA0-6848-A3F1-007AB1EFEC7E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613B82D-A44E-C941-AE97-CCFA3D3CF8C6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627E449-A01A-8940-B181-37942A5741F7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1F3FB1B-6234-E24E-B8E6-885E46A4966A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DEC0D86-4CAA-1944-9B91-5D5BFA69CE7B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F1186952-4E3D-334B-B17C-DB10A89549B8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EC5F0D10-7964-5647-A211-177C0F460BE3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C733909-DFD9-B541-A7FF-572F5AB6966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2BEAB76A-3022-1B4D-8C1E-9898D95F84BF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8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14945" y="226368"/>
            <a:ext cx="703351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TRÒ CHƠI: VƯỢT CHƯỚNG NGẠI VẬT (</a:t>
            </a:r>
            <a:r>
              <a:rPr lang="en-US" sz="2400" i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Lật hình</a:t>
            </a:r>
            <a:r>
              <a:rPr lang="en-US" sz="240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5" name="Rounded Rectangle 14">
            <a:hlinkClick r:id="rId4" action="ppaction://hlinksldjump"/>
          </p:cNvPr>
          <p:cNvSpPr/>
          <p:nvPr/>
        </p:nvSpPr>
        <p:spPr>
          <a:xfrm>
            <a:off x="1814944" y="5688617"/>
            <a:ext cx="2604656" cy="41696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QUAY LẠI</a:t>
            </a:r>
          </a:p>
        </p:txBody>
      </p:sp>
      <p:sp>
        <p:nvSpPr>
          <p:cNvPr id="6" name="Rectangle 5"/>
          <p:cNvSpPr/>
          <p:nvPr/>
        </p:nvSpPr>
        <p:spPr>
          <a:xfrm>
            <a:off x="1814944" y="1287612"/>
            <a:ext cx="2604656" cy="427498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" name="Rectangle 1"/>
          <p:cNvSpPr/>
          <p:nvPr/>
        </p:nvSpPr>
        <p:spPr>
          <a:xfrm>
            <a:off x="4724400" y="1287613"/>
            <a:ext cx="5562600" cy="481797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E50E95-E5A0-B046-862F-B0DEC21E5702}"/>
              </a:ext>
            </a:extLst>
          </p:cNvPr>
          <p:cNvSpPr txBox="1"/>
          <p:nvPr/>
        </p:nvSpPr>
        <p:spPr>
          <a:xfrm>
            <a:off x="4914900" y="1524001"/>
            <a:ext cx="51816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= 4 cm.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06C653-D7CA-F64C-A4AB-5AF7875BE3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06" y="2293733"/>
            <a:ext cx="2660162" cy="21336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31425D1-E082-5847-931E-B639447715D1}"/>
              </a:ext>
            </a:extLst>
          </p:cNvPr>
          <p:cNvSpPr/>
          <p:nvPr/>
        </p:nvSpPr>
        <p:spPr>
          <a:xfrm>
            <a:off x="5031729" y="4538657"/>
            <a:ext cx="2128542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2A27E56-D716-DA44-A694-52BFD001D2A3}"/>
              </a:ext>
            </a:extLst>
          </p:cNvPr>
          <p:cNvSpPr/>
          <p:nvPr/>
        </p:nvSpPr>
        <p:spPr>
          <a:xfrm>
            <a:off x="7636879" y="4523233"/>
            <a:ext cx="2099906" cy="10871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1E0983-F1D3-3240-9C29-C3593802E03D}"/>
              </a:ext>
            </a:extLst>
          </p:cNvPr>
          <p:cNvSpPr/>
          <p:nvPr/>
        </p:nvSpPr>
        <p:spPr>
          <a:xfrm>
            <a:off x="4981559" y="4538657"/>
            <a:ext cx="2190456" cy="108712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16 cm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54C889B-77A1-754F-A028-08FA6E4DB720}"/>
              </a:ext>
            </a:extLst>
          </p:cNvPr>
          <p:cNvSpPr/>
          <p:nvPr/>
        </p:nvSpPr>
        <p:spPr>
          <a:xfrm>
            <a:off x="7632063" y="4522852"/>
            <a:ext cx="2096051" cy="108712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 cm</a:t>
            </a:r>
          </a:p>
        </p:txBody>
      </p:sp>
      <p:pic>
        <p:nvPicPr>
          <p:cNvPr id="14" name="F_YEAH">
            <a:hlinkClick r:id="" action="ppaction://media"/>
            <a:extLst>
              <a:ext uri="{FF2B5EF4-FFF2-40B4-BE49-F238E27FC236}">
                <a16:creationId xmlns:a16="http://schemas.microsoft.com/office/drawing/2014/main" id="{608EE6B1-0F59-DA46-BE96-F0F11404B0F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03150" y="2160306"/>
            <a:ext cx="609600" cy="609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27625-8724-5948-82C0-0FEF27B00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0" y="3050857"/>
            <a:ext cx="1714322" cy="840018"/>
          </a:xfrm>
          <a:prstGeom prst="rect">
            <a:avLst/>
          </a:prstGeom>
        </p:spPr>
      </p:pic>
      <p:pic>
        <p:nvPicPr>
          <p:cNvPr id="17" name="Picture 4" descr="Hình ảnh có liên quan">
            <a:extLst>
              <a:ext uri="{FF2B5EF4-FFF2-40B4-BE49-F238E27FC236}">
                <a16:creationId xmlns:a16="http://schemas.microsoft.com/office/drawing/2014/main" id="{02CEF6B2-1C0C-B74B-959D-58F9CB394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89" b="89778" l="2222" r="9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14" y="4156977"/>
            <a:ext cx="841253" cy="8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874DE92-A209-284F-9DA5-DC9E2C6DE2A5}"/>
              </a:ext>
            </a:extLst>
          </p:cNvPr>
          <p:cNvSpPr/>
          <p:nvPr/>
        </p:nvSpPr>
        <p:spPr>
          <a:xfrm>
            <a:off x="9184630" y="49283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10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A217B652-DB1A-7A45-B807-C230B937CDC8}"/>
              </a:ext>
            </a:extLst>
          </p:cNvPr>
          <p:cNvSpPr/>
          <p:nvPr/>
        </p:nvSpPr>
        <p:spPr>
          <a:xfrm>
            <a:off x="9188417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09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42F92351-CA6D-1F4D-AE0C-0DF45AADFA79}"/>
              </a:ext>
            </a:extLst>
          </p:cNvPr>
          <p:cNvSpPr/>
          <p:nvPr/>
        </p:nvSpPr>
        <p:spPr>
          <a:xfrm>
            <a:off x="9192204" y="492789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08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09DBA04A-C841-0D48-840C-D7F32775C3AB}"/>
              </a:ext>
            </a:extLst>
          </p:cNvPr>
          <p:cNvSpPr/>
          <p:nvPr/>
        </p:nvSpPr>
        <p:spPr>
          <a:xfrm>
            <a:off x="9192204" y="4889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07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4C0BCB6-51A2-7343-842C-BF025519066F}"/>
              </a:ext>
            </a:extLst>
          </p:cNvPr>
          <p:cNvSpPr/>
          <p:nvPr/>
        </p:nvSpPr>
        <p:spPr>
          <a:xfrm>
            <a:off x="9192204" y="496676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06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02EF744-53DB-C64B-B990-12B62A1BDE32}"/>
              </a:ext>
            </a:extLst>
          </p:cNvPr>
          <p:cNvSpPr/>
          <p:nvPr/>
        </p:nvSpPr>
        <p:spPr>
          <a:xfrm>
            <a:off x="9169842" y="482917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05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6F19F5C5-5BD5-F845-95D2-7C84EDD2C5E3}"/>
              </a:ext>
            </a:extLst>
          </p:cNvPr>
          <p:cNvSpPr/>
          <p:nvPr/>
        </p:nvSpPr>
        <p:spPr>
          <a:xfrm>
            <a:off x="9184630" y="464380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04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A6339050-012F-2847-9941-DECA90AE5C34}"/>
              </a:ext>
            </a:extLst>
          </p:cNvPr>
          <p:cNvSpPr/>
          <p:nvPr/>
        </p:nvSpPr>
        <p:spPr>
          <a:xfrm>
            <a:off x="9199418" y="492741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03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2598C49-1ED9-744C-8577-52E90EBA0795}"/>
              </a:ext>
            </a:extLst>
          </p:cNvPr>
          <p:cNvSpPr/>
          <p:nvPr/>
        </p:nvSpPr>
        <p:spPr>
          <a:xfrm>
            <a:off x="9181023" y="492693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02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284A71B3-17C1-D04F-8F23-90E6FE20ADF9}"/>
              </a:ext>
            </a:extLst>
          </p:cNvPr>
          <p:cNvSpPr/>
          <p:nvPr/>
        </p:nvSpPr>
        <p:spPr>
          <a:xfrm>
            <a:off x="9165171" y="490798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01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467CBD2-2D05-DB4D-AB18-BA67C98CD35B}"/>
              </a:ext>
            </a:extLst>
          </p:cNvPr>
          <p:cNvSpPr/>
          <p:nvPr/>
        </p:nvSpPr>
        <p:spPr>
          <a:xfrm>
            <a:off x="9199418" y="488102"/>
            <a:ext cx="10668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</a:t>
            </a:r>
          </a:p>
        </p:txBody>
      </p:sp>
      <p:pic>
        <p:nvPicPr>
          <p:cNvPr id="29" name="图片 9">
            <a:extLst>
              <a:ext uri="{FF2B5EF4-FFF2-40B4-BE49-F238E27FC236}">
                <a16:creationId xmlns:a16="http://schemas.microsoft.com/office/drawing/2014/main" id="{74729668-614B-4225-8CBD-562E3D9DAC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9044852" y="956335"/>
            <a:ext cx="3133333" cy="5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34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58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1442</Words>
  <PresentationFormat>Widescreen</PresentationFormat>
  <Paragraphs>312</Paragraphs>
  <Slides>30</Slides>
  <Notes>3</Notes>
  <HiddenSlides>0</HiddenSlides>
  <MMClips>9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Cambria Math</vt:lpstr>
      <vt:lpstr>等线</vt:lpstr>
      <vt:lpstr>Franklin Gothic Book</vt:lpstr>
      <vt:lpstr>Franklin Gothic Medium</vt:lpstr>
      <vt:lpstr>华文楷体</vt:lpstr>
      <vt:lpstr>Tahoma</vt:lpstr>
      <vt:lpstr>Times New Roman</vt:lpstr>
      <vt:lpstr>Wingdings 2</vt:lpstr>
      <vt:lpstr>全字库正楷体</vt:lpstr>
      <vt:lpstr>汉仪黑荔枝体简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I. Nhận biết hình bình hành </vt:lpstr>
      <vt:lpstr>PowerPoint Presentation</vt:lpstr>
      <vt:lpstr>1 Nhận biết hình bình hành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4: Luyện tập </vt:lpstr>
      <vt:lpstr>Bài 2: Em hãy quan sát và cho biết đây có phải là hình bình hành không? Nếu có hãy kể tên các cặp cạnh và góc bằng nhau, SONG SONG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2017-11-05T02:32:51Z</dcterms:created>
  <dcterms:modified xsi:type="dcterms:W3CDTF">2021-08-19T04:09:59Z</dcterms:modified>
</cp:coreProperties>
</file>