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88" r:id="rId3"/>
    <p:sldId id="289" r:id="rId4"/>
    <p:sldId id="290" r:id="rId5"/>
    <p:sldId id="287" r:id="rId6"/>
    <p:sldId id="257" r:id="rId7"/>
    <p:sldId id="258" r:id="rId8"/>
    <p:sldId id="259" r:id="rId9"/>
    <p:sldId id="260" r:id="rId10"/>
    <p:sldId id="276" r:id="rId11"/>
    <p:sldId id="262" r:id="rId12"/>
    <p:sldId id="282" r:id="rId13"/>
    <p:sldId id="280" r:id="rId14"/>
    <p:sldId id="285" r:id="rId15"/>
    <p:sldId id="263" r:id="rId16"/>
    <p:sldId id="264" r:id="rId17"/>
    <p:sldId id="265" r:id="rId18"/>
    <p:sldId id="268" r:id="rId19"/>
    <p:sldId id="266" r:id="rId20"/>
    <p:sldId id="270" r:id="rId21"/>
    <p:sldId id="274" r:id="rId22"/>
    <p:sldId id="273" r:id="rId23"/>
    <p:sldId id="292" r:id="rId24"/>
    <p:sldId id="272" r:id="rId25"/>
    <p:sldId id="275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25CA6-DF9B-4EEA-AA37-58B24FE2C0E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7E292-2097-490F-9490-124E7BF9514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2732C43F-AE9C-4746-8ACD-756333F81A41}" type="parTrans" cxnId="{EB467CB8-41A9-4BFA-8816-24A150EDF187}">
      <dgm:prSet/>
      <dgm:spPr/>
      <dgm:t>
        <a:bodyPr/>
        <a:lstStyle/>
        <a:p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0CAA522B-E108-48E3-96F3-CF08EE272CAC}" type="sibTrans" cxnId="{EB467CB8-41A9-4BFA-8816-24A150EDF187}">
      <dgm:prSet/>
      <dgm:spPr/>
      <dgm:t>
        <a:bodyPr/>
        <a:lstStyle/>
        <a:p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C5B7C677-A8A0-4EA6-9C86-12457620FF4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5A312D91-829D-4BB2-9F81-F29BD05D875F}" type="parTrans" cxnId="{722AA96D-2871-44A5-8D1C-2B51B4943BA9}">
      <dgm:prSet/>
      <dgm:spPr/>
      <dgm:t>
        <a:bodyPr/>
        <a:lstStyle/>
        <a:p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1045FAA9-1D46-4056-ADC0-15131357DEB5}" type="sibTrans" cxnId="{722AA96D-2871-44A5-8D1C-2B51B4943BA9}">
      <dgm:prSet/>
      <dgm:spPr/>
      <dgm:t>
        <a:bodyPr/>
        <a:lstStyle/>
        <a:p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FD313596-945E-463F-BC0D-9EE2FFC2F90F}" type="pres">
      <dgm:prSet presAssocID="{4FE25CA6-DF9B-4EEA-AA37-58B24FE2C0E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B4542-76DD-4ED7-A535-958A2C2B874B}" type="pres">
      <dgm:prSet presAssocID="{8FA7E292-2097-490F-9490-124E7BF95148}" presName="circ1" presStyleLbl="vennNode1" presStyleIdx="0" presStyleCnt="2"/>
      <dgm:spPr/>
      <dgm:t>
        <a:bodyPr/>
        <a:lstStyle/>
        <a:p>
          <a:endParaRPr lang="en-US"/>
        </a:p>
      </dgm:t>
    </dgm:pt>
    <dgm:pt modelId="{F9BA6704-5F08-4FB1-B58A-D99D1AB076DB}" type="pres">
      <dgm:prSet presAssocID="{8FA7E292-2097-490F-9490-124E7BF951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98DF7-90D8-41DB-A387-87DD481DFB16}" type="pres">
      <dgm:prSet presAssocID="{C5B7C677-A8A0-4EA6-9C86-12457620FF43}" presName="circ2" presStyleLbl="vennNode1" presStyleIdx="1" presStyleCnt="2"/>
      <dgm:spPr/>
      <dgm:t>
        <a:bodyPr/>
        <a:lstStyle/>
        <a:p>
          <a:endParaRPr lang="en-US"/>
        </a:p>
      </dgm:t>
    </dgm:pt>
    <dgm:pt modelId="{5509ABF3-C12E-432C-9D8F-F3827C1D80B9}" type="pres">
      <dgm:prSet presAssocID="{C5B7C677-A8A0-4EA6-9C86-12457620FF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611CDA-628F-4ABA-9673-17E25EA74A9A}" type="presOf" srcId="{8FA7E292-2097-490F-9490-124E7BF95148}" destId="{9D7B4542-76DD-4ED7-A535-958A2C2B874B}" srcOrd="0" destOrd="0" presId="urn:microsoft.com/office/officeart/2005/8/layout/venn1"/>
    <dgm:cxn modelId="{AF9B0B27-09D2-4032-92D8-D62A1C4443AE}" type="presOf" srcId="{8FA7E292-2097-490F-9490-124E7BF95148}" destId="{F9BA6704-5F08-4FB1-B58A-D99D1AB076DB}" srcOrd="1" destOrd="0" presId="urn:microsoft.com/office/officeart/2005/8/layout/venn1"/>
    <dgm:cxn modelId="{92894719-6E88-4F0C-AD5F-8105811223DF}" type="presOf" srcId="{C5B7C677-A8A0-4EA6-9C86-12457620FF43}" destId="{5509ABF3-C12E-432C-9D8F-F3827C1D80B9}" srcOrd="1" destOrd="0" presId="urn:microsoft.com/office/officeart/2005/8/layout/venn1"/>
    <dgm:cxn modelId="{722AA96D-2871-44A5-8D1C-2B51B4943BA9}" srcId="{4FE25CA6-DF9B-4EEA-AA37-58B24FE2C0E0}" destId="{C5B7C677-A8A0-4EA6-9C86-12457620FF43}" srcOrd="1" destOrd="0" parTransId="{5A312D91-829D-4BB2-9F81-F29BD05D875F}" sibTransId="{1045FAA9-1D46-4056-ADC0-15131357DEB5}"/>
    <dgm:cxn modelId="{FD84ED3A-1BE2-4D63-90CD-306374AB1874}" type="presOf" srcId="{4FE25CA6-DF9B-4EEA-AA37-58B24FE2C0E0}" destId="{FD313596-945E-463F-BC0D-9EE2FFC2F90F}" srcOrd="0" destOrd="0" presId="urn:microsoft.com/office/officeart/2005/8/layout/venn1"/>
    <dgm:cxn modelId="{EB467CB8-41A9-4BFA-8816-24A150EDF187}" srcId="{4FE25CA6-DF9B-4EEA-AA37-58B24FE2C0E0}" destId="{8FA7E292-2097-490F-9490-124E7BF95148}" srcOrd="0" destOrd="0" parTransId="{2732C43F-AE9C-4746-8ACD-756333F81A41}" sibTransId="{0CAA522B-E108-48E3-96F3-CF08EE272CAC}"/>
    <dgm:cxn modelId="{BCEE55DC-8542-4D79-8239-73A2F3F10F13}" type="presOf" srcId="{C5B7C677-A8A0-4EA6-9C86-12457620FF43}" destId="{BFE98DF7-90D8-41DB-A387-87DD481DFB16}" srcOrd="0" destOrd="0" presId="urn:microsoft.com/office/officeart/2005/8/layout/venn1"/>
    <dgm:cxn modelId="{2C83F88E-45BC-4A92-82C5-AB861DBFB26B}" type="presParOf" srcId="{FD313596-945E-463F-BC0D-9EE2FFC2F90F}" destId="{9D7B4542-76DD-4ED7-A535-958A2C2B874B}" srcOrd="0" destOrd="0" presId="urn:microsoft.com/office/officeart/2005/8/layout/venn1"/>
    <dgm:cxn modelId="{4E373F51-6386-4DA9-8621-0AEA0C569EA7}" type="presParOf" srcId="{FD313596-945E-463F-BC0D-9EE2FFC2F90F}" destId="{F9BA6704-5F08-4FB1-B58A-D99D1AB076DB}" srcOrd="1" destOrd="0" presId="urn:microsoft.com/office/officeart/2005/8/layout/venn1"/>
    <dgm:cxn modelId="{FE801BC4-5506-45FF-9FE4-0ABA9346C59C}" type="presParOf" srcId="{FD313596-945E-463F-BC0D-9EE2FFC2F90F}" destId="{BFE98DF7-90D8-41DB-A387-87DD481DFB16}" srcOrd="2" destOrd="0" presId="urn:microsoft.com/office/officeart/2005/8/layout/venn1"/>
    <dgm:cxn modelId="{2F9C32CF-2EDC-43CA-93AB-BA7608002B7F}" type="presParOf" srcId="{FD313596-945E-463F-BC0D-9EE2FFC2F90F}" destId="{5509ABF3-C12E-432C-9D8F-F3827C1D80B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0FA889-59EA-47A6-A657-2102520F54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D1B1C-AF9F-4654-9CF3-71119278837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dirty="0">
            <a:latin typeface="Times New Roman" pitchFamily="18" charset="0"/>
            <a:cs typeface="Times New Roman" pitchFamily="18" charset="0"/>
          </a:endParaRPr>
        </a:p>
      </dgm:t>
    </dgm:pt>
    <dgm:pt modelId="{884627F9-0E84-4344-B2C8-707936C70162}" type="parTrans" cxnId="{941F1CB4-A757-4767-A625-3073272D7AF0}">
      <dgm:prSet/>
      <dgm:spPr/>
      <dgm:t>
        <a:bodyPr/>
        <a:lstStyle/>
        <a:p>
          <a:endParaRPr lang="en-US"/>
        </a:p>
      </dgm:t>
    </dgm:pt>
    <dgm:pt modelId="{A7152403-98D7-4AA7-8B08-72547D536602}" type="sibTrans" cxnId="{941F1CB4-A757-4767-A625-3073272D7AF0}">
      <dgm:prSet/>
      <dgm:spPr>
        <a:solidFill>
          <a:srgbClr val="FF0000"/>
        </a:solidFill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B2C4CA5B-F11A-4901-AF24-B0CB601F75D2}" type="pres">
      <dgm:prSet presAssocID="{C10FA889-59EA-47A6-A657-2102520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45959-48B4-4577-B400-87625D19849B}" type="pres">
      <dgm:prSet presAssocID="{C10FA889-59EA-47A6-A657-2102520F54EC}" presName="Name1" presStyleCnt="0"/>
      <dgm:spPr/>
    </dgm:pt>
    <dgm:pt modelId="{C63CBB4E-4C75-4070-B807-5F2C7A939692}" type="pres">
      <dgm:prSet presAssocID="{C10FA889-59EA-47A6-A657-2102520F54EC}" presName="cycle" presStyleCnt="0"/>
      <dgm:spPr/>
    </dgm:pt>
    <dgm:pt modelId="{670D20FE-D9D1-4288-A9CC-8687A61CEF45}" type="pres">
      <dgm:prSet presAssocID="{C10FA889-59EA-47A6-A657-2102520F54EC}" presName="srcNode" presStyleLbl="node1" presStyleIdx="0" presStyleCnt="1"/>
      <dgm:spPr/>
    </dgm:pt>
    <dgm:pt modelId="{503CD532-7F87-4EDE-86E4-A0339766470C}" type="pres">
      <dgm:prSet presAssocID="{C10FA889-59EA-47A6-A657-2102520F54EC}" presName="conn" presStyleLbl="parChTrans1D2" presStyleIdx="0" presStyleCnt="1"/>
      <dgm:spPr/>
      <dgm:t>
        <a:bodyPr/>
        <a:lstStyle/>
        <a:p>
          <a:endParaRPr lang="en-US"/>
        </a:p>
      </dgm:t>
    </dgm:pt>
    <dgm:pt modelId="{ABD2A927-EA87-459A-8ADC-11323834BEDB}" type="pres">
      <dgm:prSet presAssocID="{C10FA889-59EA-47A6-A657-2102520F54EC}" presName="extraNode" presStyleLbl="node1" presStyleIdx="0" presStyleCnt="1"/>
      <dgm:spPr/>
    </dgm:pt>
    <dgm:pt modelId="{11439038-E635-4AFA-99C6-6513FB2D9D8F}" type="pres">
      <dgm:prSet presAssocID="{C10FA889-59EA-47A6-A657-2102520F54EC}" presName="dstNode" presStyleLbl="node1" presStyleIdx="0" presStyleCnt="1"/>
      <dgm:spPr/>
    </dgm:pt>
    <dgm:pt modelId="{4E40BDF0-F53C-40E4-8380-ED3BB8EB647E}" type="pres">
      <dgm:prSet presAssocID="{768D1B1C-AF9F-4654-9CF3-71119278837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CD35-918B-4B4D-BE7D-392611064742}" type="pres">
      <dgm:prSet presAssocID="{768D1B1C-AF9F-4654-9CF3-711192788377}" presName="accent_1" presStyleCnt="0"/>
      <dgm:spPr/>
    </dgm:pt>
    <dgm:pt modelId="{5EB0AF14-2B6B-4B46-82BD-127EBDFA1401}" type="pres">
      <dgm:prSet presAssocID="{768D1B1C-AF9F-4654-9CF3-711192788377}" presName="accentRepeatNode" presStyleLbl="solidFgAcc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7DE2602D-B812-471E-BA45-23BBF0C2944D}" type="presOf" srcId="{768D1B1C-AF9F-4654-9CF3-711192788377}" destId="{4E40BDF0-F53C-40E4-8380-ED3BB8EB647E}" srcOrd="0" destOrd="0" presId="urn:microsoft.com/office/officeart/2008/layout/VerticalCurvedList"/>
    <dgm:cxn modelId="{941F1CB4-A757-4767-A625-3073272D7AF0}" srcId="{C10FA889-59EA-47A6-A657-2102520F54EC}" destId="{768D1B1C-AF9F-4654-9CF3-711192788377}" srcOrd="0" destOrd="0" parTransId="{884627F9-0E84-4344-B2C8-707936C70162}" sibTransId="{A7152403-98D7-4AA7-8B08-72547D536602}"/>
    <dgm:cxn modelId="{34026392-D0BE-42B8-84EA-B8A4C1B0EFB6}" type="presOf" srcId="{C10FA889-59EA-47A6-A657-2102520F54EC}" destId="{B2C4CA5B-F11A-4901-AF24-B0CB601F75D2}" srcOrd="0" destOrd="0" presId="urn:microsoft.com/office/officeart/2008/layout/VerticalCurvedList"/>
    <dgm:cxn modelId="{AEA6059F-EB89-4347-9C97-E34C2653657B}" type="presOf" srcId="{A7152403-98D7-4AA7-8B08-72547D536602}" destId="{503CD532-7F87-4EDE-86E4-A0339766470C}" srcOrd="0" destOrd="0" presId="urn:microsoft.com/office/officeart/2008/layout/VerticalCurvedList"/>
    <dgm:cxn modelId="{613B38B3-56C4-415B-AD66-26C1C5E253DB}" type="presParOf" srcId="{B2C4CA5B-F11A-4901-AF24-B0CB601F75D2}" destId="{88145959-48B4-4577-B400-87625D19849B}" srcOrd="0" destOrd="0" presId="urn:microsoft.com/office/officeart/2008/layout/VerticalCurvedList"/>
    <dgm:cxn modelId="{9924468A-4E77-4BCA-8E76-3051A1A0419F}" type="presParOf" srcId="{88145959-48B4-4577-B400-87625D19849B}" destId="{C63CBB4E-4C75-4070-B807-5F2C7A939692}" srcOrd="0" destOrd="0" presId="urn:microsoft.com/office/officeart/2008/layout/VerticalCurvedList"/>
    <dgm:cxn modelId="{52965564-31D1-45AC-90BD-7009DB58E1FF}" type="presParOf" srcId="{C63CBB4E-4C75-4070-B807-5F2C7A939692}" destId="{670D20FE-D9D1-4288-A9CC-8687A61CEF45}" srcOrd="0" destOrd="0" presId="urn:microsoft.com/office/officeart/2008/layout/VerticalCurvedList"/>
    <dgm:cxn modelId="{EB4B9334-2E16-466A-B2DE-FB9A44EB7648}" type="presParOf" srcId="{C63CBB4E-4C75-4070-B807-5F2C7A939692}" destId="{503CD532-7F87-4EDE-86E4-A0339766470C}" srcOrd="1" destOrd="0" presId="urn:microsoft.com/office/officeart/2008/layout/VerticalCurvedList"/>
    <dgm:cxn modelId="{C723566A-A838-4B80-835A-44F68B733E55}" type="presParOf" srcId="{C63CBB4E-4C75-4070-B807-5F2C7A939692}" destId="{ABD2A927-EA87-459A-8ADC-11323834BEDB}" srcOrd="2" destOrd="0" presId="urn:microsoft.com/office/officeart/2008/layout/VerticalCurvedList"/>
    <dgm:cxn modelId="{DF2EBBFC-8449-4DA3-A31D-42D11CCFDBD2}" type="presParOf" srcId="{C63CBB4E-4C75-4070-B807-5F2C7A939692}" destId="{11439038-E635-4AFA-99C6-6513FB2D9D8F}" srcOrd="3" destOrd="0" presId="urn:microsoft.com/office/officeart/2008/layout/VerticalCurvedList"/>
    <dgm:cxn modelId="{4F984F86-E7E3-4A9B-8656-7495C0F2C93B}" type="presParOf" srcId="{88145959-48B4-4577-B400-87625D19849B}" destId="{4E40BDF0-F53C-40E4-8380-ED3BB8EB647E}" srcOrd="1" destOrd="0" presId="urn:microsoft.com/office/officeart/2008/layout/VerticalCurvedList"/>
    <dgm:cxn modelId="{89C1949F-B030-4A2D-987E-5EDED8B41181}" type="presParOf" srcId="{88145959-48B4-4577-B400-87625D19849B}" destId="{8620CD35-918B-4B4D-BE7D-392611064742}" srcOrd="2" destOrd="0" presId="urn:microsoft.com/office/officeart/2008/layout/VerticalCurvedList"/>
    <dgm:cxn modelId="{82F8EB14-406C-43E4-801A-229C7FAF58A8}" type="presParOf" srcId="{8620CD35-918B-4B4D-BE7D-392611064742}" destId="{5EB0AF14-2B6B-4B46-82BD-127EBDFA1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0FA889-59EA-47A6-A657-2102520F54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D1B1C-AF9F-4654-9CF3-71119278837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200" b="0" dirty="0">
            <a:latin typeface="Times New Roman" pitchFamily="18" charset="0"/>
            <a:cs typeface="Times New Roman" pitchFamily="18" charset="0"/>
          </a:endParaRPr>
        </a:p>
      </dgm:t>
    </dgm:pt>
    <dgm:pt modelId="{884627F9-0E84-4344-B2C8-707936C70162}" type="parTrans" cxnId="{941F1CB4-A757-4767-A625-3073272D7AF0}">
      <dgm:prSet/>
      <dgm:spPr/>
      <dgm:t>
        <a:bodyPr/>
        <a:lstStyle/>
        <a:p>
          <a:endParaRPr lang="en-US"/>
        </a:p>
      </dgm:t>
    </dgm:pt>
    <dgm:pt modelId="{A7152403-98D7-4AA7-8B08-72547D536602}" type="sibTrans" cxnId="{941F1CB4-A757-4767-A625-3073272D7AF0}">
      <dgm:prSet/>
      <dgm:spPr>
        <a:solidFill>
          <a:srgbClr val="FF0000"/>
        </a:solidFill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B2C4CA5B-F11A-4901-AF24-B0CB601F75D2}" type="pres">
      <dgm:prSet presAssocID="{C10FA889-59EA-47A6-A657-2102520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45959-48B4-4577-B400-87625D19849B}" type="pres">
      <dgm:prSet presAssocID="{C10FA889-59EA-47A6-A657-2102520F54EC}" presName="Name1" presStyleCnt="0"/>
      <dgm:spPr/>
    </dgm:pt>
    <dgm:pt modelId="{C63CBB4E-4C75-4070-B807-5F2C7A939692}" type="pres">
      <dgm:prSet presAssocID="{C10FA889-59EA-47A6-A657-2102520F54EC}" presName="cycle" presStyleCnt="0"/>
      <dgm:spPr/>
    </dgm:pt>
    <dgm:pt modelId="{670D20FE-D9D1-4288-A9CC-8687A61CEF45}" type="pres">
      <dgm:prSet presAssocID="{C10FA889-59EA-47A6-A657-2102520F54EC}" presName="srcNode" presStyleLbl="node1" presStyleIdx="0" presStyleCnt="1"/>
      <dgm:spPr/>
    </dgm:pt>
    <dgm:pt modelId="{503CD532-7F87-4EDE-86E4-A0339766470C}" type="pres">
      <dgm:prSet presAssocID="{C10FA889-59EA-47A6-A657-2102520F54EC}" presName="conn" presStyleLbl="parChTrans1D2" presStyleIdx="0" presStyleCnt="1"/>
      <dgm:spPr/>
      <dgm:t>
        <a:bodyPr/>
        <a:lstStyle/>
        <a:p>
          <a:endParaRPr lang="en-US"/>
        </a:p>
      </dgm:t>
    </dgm:pt>
    <dgm:pt modelId="{ABD2A927-EA87-459A-8ADC-11323834BEDB}" type="pres">
      <dgm:prSet presAssocID="{C10FA889-59EA-47A6-A657-2102520F54EC}" presName="extraNode" presStyleLbl="node1" presStyleIdx="0" presStyleCnt="1"/>
      <dgm:spPr/>
    </dgm:pt>
    <dgm:pt modelId="{11439038-E635-4AFA-99C6-6513FB2D9D8F}" type="pres">
      <dgm:prSet presAssocID="{C10FA889-59EA-47A6-A657-2102520F54EC}" presName="dstNode" presStyleLbl="node1" presStyleIdx="0" presStyleCnt="1"/>
      <dgm:spPr/>
    </dgm:pt>
    <dgm:pt modelId="{4E40BDF0-F53C-40E4-8380-ED3BB8EB647E}" type="pres">
      <dgm:prSet presAssocID="{768D1B1C-AF9F-4654-9CF3-71119278837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CD35-918B-4B4D-BE7D-392611064742}" type="pres">
      <dgm:prSet presAssocID="{768D1B1C-AF9F-4654-9CF3-711192788377}" presName="accent_1" presStyleCnt="0"/>
      <dgm:spPr/>
    </dgm:pt>
    <dgm:pt modelId="{5EB0AF14-2B6B-4B46-82BD-127EBDFA1401}" type="pres">
      <dgm:prSet presAssocID="{768D1B1C-AF9F-4654-9CF3-711192788377}" presName="accentRepeatNode" presStyleLbl="solidFgAcc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941F1CB4-A757-4767-A625-3073272D7AF0}" srcId="{C10FA889-59EA-47A6-A657-2102520F54EC}" destId="{768D1B1C-AF9F-4654-9CF3-711192788377}" srcOrd="0" destOrd="0" parTransId="{884627F9-0E84-4344-B2C8-707936C70162}" sibTransId="{A7152403-98D7-4AA7-8B08-72547D536602}"/>
    <dgm:cxn modelId="{D2A35030-33C2-4169-8D4A-560834D8928B}" type="presOf" srcId="{768D1B1C-AF9F-4654-9CF3-711192788377}" destId="{4E40BDF0-F53C-40E4-8380-ED3BB8EB647E}" srcOrd="0" destOrd="0" presId="urn:microsoft.com/office/officeart/2008/layout/VerticalCurvedList"/>
    <dgm:cxn modelId="{E63B1E74-938B-4008-8D3E-49621168FF15}" type="presOf" srcId="{C10FA889-59EA-47A6-A657-2102520F54EC}" destId="{B2C4CA5B-F11A-4901-AF24-B0CB601F75D2}" srcOrd="0" destOrd="0" presId="urn:microsoft.com/office/officeart/2008/layout/VerticalCurvedList"/>
    <dgm:cxn modelId="{2D7C58F8-F93F-4114-A87A-87E71C574376}" type="presOf" srcId="{A7152403-98D7-4AA7-8B08-72547D536602}" destId="{503CD532-7F87-4EDE-86E4-A0339766470C}" srcOrd="0" destOrd="0" presId="urn:microsoft.com/office/officeart/2008/layout/VerticalCurvedList"/>
    <dgm:cxn modelId="{0ED018C3-824E-41DE-8EE5-02467A3130AA}" type="presParOf" srcId="{B2C4CA5B-F11A-4901-AF24-B0CB601F75D2}" destId="{88145959-48B4-4577-B400-87625D19849B}" srcOrd="0" destOrd="0" presId="urn:microsoft.com/office/officeart/2008/layout/VerticalCurvedList"/>
    <dgm:cxn modelId="{008A879F-AFC6-4732-BFDC-8C34D4205CEC}" type="presParOf" srcId="{88145959-48B4-4577-B400-87625D19849B}" destId="{C63CBB4E-4C75-4070-B807-5F2C7A939692}" srcOrd="0" destOrd="0" presId="urn:microsoft.com/office/officeart/2008/layout/VerticalCurvedList"/>
    <dgm:cxn modelId="{712D8F22-8301-41C8-AEEB-546523A567A5}" type="presParOf" srcId="{C63CBB4E-4C75-4070-B807-5F2C7A939692}" destId="{670D20FE-D9D1-4288-A9CC-8687A61CEF45}" srcOrd="0" destOrd="0" presId="urn:microsoft.com/office/officeart/2008/layout/VerticalCurvedList"/>
    <dgm:cxn modelId="{4FF5C544-1907-43FF-BE7E-86832028617B}" type="presParOf" srcId="{C63CBB4E-4C75-4070-B807-5F2C7A939692}" destId="{503CD532-7F87-4EDE-86E4-A0339766470C}" srcOrd="1" destOrd="0" presId="urn:microsoft.com/office/officeart/2008/layout/VerticalCurvedList"/>
    <dgm:cxn modelId="{561325B8-DCE2-41B4-8DC7-4C2FAF590050}" type="presParOf" srcId="{C63CBB4E-4C75-4070-B807-5F2C7A939692}" destId="{ABD2A927-EA87-459A-8ADC-11323834BEDB}" srcOrd="2" destOrd="0" presId="urn:microsoft.com/office/officeart/2008/layout/VerticalCurvedList"/>
    <dgm:cxn modelId="{D56BD843-44E8-43E0-B0E9-89EED44C6509}" type="presParOf" srcId="{C63CBB4E-4C75-4070-B807-5F2C7A939692}" destId="{11439038-E635-4AFA-99C6-6513FB2D9D8F}" srcOrd="3" destOrd="0" presId="urn:microsoft.com/office/officeart/2008/layout/VerticalCurvedList"/>
    <dgm:cxn modelId="{B2CB1D4A-1B39-4D88-95C8-4438DD73B85C}" type="presParOf" srcId="{88145959-48B4-4577-B400-87625D19849B}" destId="{4E40BDF0-F53C-40E4-8380-ED3BB8EB647E}" srcOrd="1" destOrd="0" presId="urn:microsoft.com/office/officeart/2008/layout/VerticalCurvedList"/>
    <dgm:cxn modelId="{82561FD1-41E4-4B69-96A8-95E3A4D9ED70}" type="presParOf" srcId="{88145959-48B4-4577-B400-87625D19849B}" destId="{8620CD35-918B-4B4D-BE7D-392611064742}" srcOrd="2" destOrd="0" presId="urn:microsoft.com/office/officeart/2008/layout/VerticalCurvedList"/>
    <dgm:cxn modelId="{EA0CFE6F-45C4-4497-9C86-DE7A4D812A36}" type="presParOf" srcId="{8620CD35-918B-4B4D-BE7D-392611064742}" destId="{5EB0AF14-2B6B-4B46-82BD-127EBDFA1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0FA889-59EA-47A6-A657-2102520F54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D1B1C-AF9F-4654-9CF3-71119278837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200" b="0" dirty="0">
            <a:latin typeface="Times New Roman" pitchFamily="18" charset="0"/>
            <a:cs typeface="Times New Roman" pitchFamily="18" charset="0"/>
          </a:endParaRPr>
        </a:p>
      </dgm:t>
    </dgm:pt>
    <dgm:pt modelId="{884627F9-0E84-4344-B2C8-707936C70162}" type="parTrans" cxnId="{941F1CB4-A757-4767-A625-3073272D7AF0}">
      <dgm:prSet/>
      <dgm:spPr/>
      <dgm:t>
        <a:bodyPr/>
        <a:lstStyle/>
        <a:p>
          <a:endParaRPr lang="en-US"/>
        </a:p>
      </dgm:t>
    </dgm:pt>
    <dgm:pt modelId="{A7152403-98D7-4AA7-8B08-72547D536602}" type="sibTrans" cxnId="{941F1CB4-A757-4767-A625-3073272D7AF0}">
      <dgm:prSet/>
      <dgm:spPr>
        <a:solidFill>
          <a:srgbClr val="FF0000"/>
        </a:solidFill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B2C4CA5B-F11A-4901-AF24-B0CB601F75D2}" type="pres">
      <dgm:prSet presAssocID="{C10FA889-59EA-47A6-A657-2102520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45959-48B4-4577-B400-87625D19849B}" type="pres">
      <dgm:prSet presAssocID="{C10FA889-59EA-47A6-A657-2102520F54EC}" presName="Name1" presStyleCnt="0"/>
      <dgm:spPr/>
    </dgm:pt>
    <dgm:pt modelId="{C63CBB4E-4C75-4070-B807-5F2C7A939692}" type="pres">
      <dgm:prSet presAssocID="{C10FA889-59EA-47A6-A657-2102520F54EC}" presName="cycle" presStyleCnt="0"/>
      <dgm:spPr/>
    </dgm:pt>
    <dgm:pt modelId="{670D20FE-D9D1-4288-A9CC-8687A61CEF45}" type="pres">
      <dgm:prSet presAssocID="{C10FA889-59EA-47A6-A657-2102520F54EC}" presName="srcNode" presStyleLbl="node1" presStyleIdx="0" presStyleCnt="1"/>
      <dgm:spPr/>
    </dgm:pt>
    <dgm:pt modelId="{503CD532-7F87-4EDE-86E4-A0339766470C}" type="pres">
      <dgm:prSet presAssocID="{C10FA889-59EA-47A6-A657-2102520F54EC}" presName="conn" presStyleLbl="parChTrans1D2" presStyleIdx="0" presStyleCnt="1"/>
      <dgm:spPr/>
      <dgm:t>
        <a:bodyPr/>
        <a:lstStyle/>
        <a:p>
          <a:endParaRPr lang="en-US"/>
        </a:p>
      </dgm:t>
    </dgm:pt>
    <dgm:pt modelId="{ABD2A927-EA87-459A-8ADC-11323834BEDB}" type="pres">
      <dgm:prSet presAssocID="{C10FA889-59EA-47A6-A657-2102520F54EC}" presName="extraNode" presStyleLbl="node1" presStyleIdx="0" presStyleCnt="1"/>
      <dgm:spPr/>
    </dgm:pt>
    <dgm:pt modelId="{11439038-E635-4AFA-99C6-6513FB2D9D8F}" type="pres">
      <dgm:prSet presAssocID="{C10FA889-59EA-47A6-A657-2102520F54EC}" presName="dstNode" presStyleLbl="node1" presStyleIdx="0" presStyleCnt="1"/>
      <dgm:spPr/>
    </dgm:pt>
    <dgm:pt modelId="{4E40BDF0-F53C-40E4-8380-ED3BB8EB647E}" type="pres">
      <dgm:prSet presAssocID="{768D1B1C-AF9F-4654-9CF3-71119278837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CD35-918B-4B4D-BE7D-392611064742}" type="pres">
      <dgm:prSet presAssocID="{768D1B1C-AF9F-4654-9CF3-711192788377}" presName="accent_1" presStyleCnt="0"/>
      <dgm:spPr/>
    </dgm:pt>
    <dgm:pt modelId="{5EB0AF14-2B6B-4B46-82BD-127EBDFA1401}" type="pres">
      <dgm:prSet presAssocID="{768D1B1C-AF9F-4654-9CF3-711192788377}" presName="accentRepeatNode" presStyleLbl="solidFgAcc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941F1CB4-A757-4767-A625-3073272D7AF0}" srcId="{C10FA889-59EA-47A6-A657-2102520F54EC}" destId="{768D1B1C-AF9F-4654-9CF3-711192788377}" srcOrd="0" destOrd="0" parTransId="{884627F9-0E84-4344-B2C8-707936C70162}" sibTransId="{A7152403-98D7-4AA7-8B08-72547D536602}"/>
    <dgm:cxn modelId="{602B693E-D366-4DEC-A96C-2D398B9F964F}" type="presOf" srcId="{C10FA889-59EA-47A6-A657-2102520F54EC}" destId="{B2C4CA5B-F11A-4901-AF24-B0CB601F75D2}" srcOrd="0" destOrd="0" presId="urn:microsoft.com/office/officeart/2008/layout/VerticalCurvedList"/>
    <dgm:cxn modelId="{38372CCA-40FF-4170-AA6F-B1E36DABD03E}" type="presOf" srcId="{A7152403-98D7-4AA7-8B08-72547D536602}" destId="{503CD532-7F87-4EDE-86E4-A0339766470C}" srcOrd="0" destOrd="0" presId="urn:microsoft.com/office/officeart/2008/layout/VerticalCurvedList"/>
    <dgm:cxn modelId="{4E818586-ED68-4EB6-A3B8-AC537425225F}" type="presOf" srcId="{768D1B1C-AF9F-4654-9CF3-711192788377}" destId="{4E40BDF0-F53C-40E4-8380-ED3BB8EB647E}" srcOrd="0" destOrd="0" presId="urn:microsoft.com/office/officeart/2008/layout/VerticalCurvedList"/>
    <dgm:cxn modelId="{4DB5BDA1-F514-4AA1-85B1-ECB7E08790DF}" type="presParOf" srcId="{B2C4CA5B-F11A-4901-AF24-B0CB601F75D2}" destId="{88145959-48B4-4577-B400-87625D19849B}" srcOrd="0" destOrd="0" presId="urn:microsoft.com/office/officeart/2008/layout/VerticalCurvedList"/>
    <dgm:cxn modelId="{07ADE596-5D82-4519-AEF3-78C867BDDDED}" type="presParOf" srcId="{88145959-48B4-4577-B400-87625D19849B}" destId="{C63CBB4E-4C75-4070-B807-5F2C7A939692}" srcOrd="0" destOrd="0" presId="urn:microsoft.com/office/officeart/2008/layout/VerticalCurvedList"/>
    <dgm:cxn modelId="{F26033A1-B1CF-4BB8-93C8-AC16469C7902}" type="presParOf" srcId="{C63CBB4E-4C75-4070-B807-5F2C7A939692}" destId="{670D20FE-D9D1-4288-A9CC-8687A61CEF45}" srcOrd="0" destOrd="0" presId="urn:microsoft.com/office/officeart/2008/layout/VerticalCurvedList"/>
    <dgm:cxn modelId="{4B51BD1B-B3BD-40E6-82F5-D31F791D3D7B}" type="presParOf" srcId="{C63CBB4E-4C75-4070-B807-5F2C7A939692}" destId="{503CD532-7F87-4EDE-86E4-A0339766470C}" srcOrd="1" destOrd="0" presId="urn:microsoft.com/office/officeart/2008/layout/VerticalCurvedList"/>
    <dgm:cxn modelId="{C88A8CA4-C805-458C-A481-EF2DCDEC0C52}" type="presParOf" srcId="{C63CBB4E-4C75-4070-B807-5F2C7A939692}" destId="{ABD2A927-EA87-459A-8ADC-11323834BEDB}" srcOrd="2" destOrd="0" presId="urn:microsoft.com/office/officeart/2008/layout/VerticalCurvedList"/>
    <dgm:cxn modelId="{C7D6EBFE-59E1-480B-BE39-B34C80673A2F}" type="presParOf" srcId="{C63CBB4E-4C75-4070-B807-5F2C7A939692}" destId="{11439038-E635-4AFA-99C6-6513FB2D9D8F}" srcOrd="3" destOrd="0" presId="urn:microsoft.com/office/officeart/2008/layout/VerticalCurvedList"/>
    <dgm:cxn modelId="{BB22F2C3-52D9-4BB8-985B-59399466678D}" type="presParOf" srcId="{88145959-48B4-4577-B400-87625D19849B}" destId="{4E40BDF0-F53C-40E4-8380-ED3BB8EB647E}" srcOrd="1" destOrd="0" presId="urn:microsoft.com/office/officeart/2008/layout/VerticalCurvedList"/>
    <dgm:cxn modelId="{C6308688-A969-47E4-B890-7795D7D2B8AE}" type="presParOf" srcId="{88145959-48B4-4577-B400-87625D19849B}" destId="{8620CD35-918B-4B4D-BE7D-392611064742}" srcOrd="2" destOrd="0" presId="urn:microsoft.com/office/officeart/2008/layout/VerticalCurvedList"/>
    <dgm:cxn modelId="{614E0758-C1C1-46DC-8EED-BB3347B9AF2E}" type="presParOf" srcId="{8620CD35-918B-4B4D-BE7D-392611064742}" destId="{5EB0AF14-2B6B-4B46-82BD-127EBDFA1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0FA889-59EA-47A6-A657-2102520F54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D1B1C-AF9F-4654-9CF3-71119278837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200" b="0" dirty="0">
            <a:latin typeface="Times New Roman" pitchFamily="18" charset="0"/>
            <a:cs typeface="Times New Roman" pitchFamily="18" charset="0"/>
          </a:endParaRPr>
        </a:p>
      </dgm:t>
    </dgm:pt>
    <dgm:pt modelId="{884627F9-0E84-4344-B2C8-707936C70162}" type="parTrans" cxnId="{941F1CB4-A757-4767-A625-3073272D7AF0}">
      <dgm:prSet/>
      <dgm:spPr/>
      <dgm:t>
        <a:bodyPr/>
        <a:lstStyle/>
        <a:p>
          <a:endParaRPr lang="en-US"/>
        </a:p>
      </dgm:t>
    </dgm:pt>
    <dgm:pt modelId="{A7152403-98D7-4AA7-8B08-72547D536602}" type="sibTrans" cxnId="{941F1CB4-A757-4767-A625-3073272D7AF0}">
      <dgm:prSet/>
      <dgm:spPr>
        <a:solidFill>
          <a:srgbClr val="FF0000"/>
        </a:solidFill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B2C4CA5B-F11A-4901-AF24-B0CB601F75D2}" type="pres">
      <dgm:prSet presAssocID="{C10FA889-59EA-47A6-A657-2102520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45959-48B4-4577-B400-87625D19849B}" type="pres">
      <dgm:prSet presAssocID="{C10FA889-59EA-47A6-A657-2102520F54EC}" presName="Name1" presStyleCnt="0"/>
      <dgm:spPr/>
    </dgm:pt>
    <dgm:pt modelId="{C63CBB4E-4C75-4070-B807-5F2C7A939692}" type="pres">
      <dgm:prSet presAssocID="{C10FA889-59EA-47A6-A657-2102520F54EC}" presName="cycle" presStyleCnt="0"/>
      <dgm:spPr/>
    </dgm:pt>
    <dgm:pt modelId="{670D20FE-D9D1-4288-A9CC-8687A61CEF45}" type="pres">
      <dgm:prSet presAssocID="{C10FA889-59EA-47A6-A657-2102520F54EC}" presName="srcNode" presStyleLbl="node1" presStyleIdx="0" presStyleCnt="1"/>
      <dgm:spPr/>
    </dgm:pt>
    <dgm:pt modelId="{503CD532-7F87-4EDE-86E4-A0339766470C}" type="pres">
      <dgm:prSet presAssocID="{C10FA889-59EA-47A6-A657-2102520F54EC}" presName="conn" presStyleLbl="parChTrans1D2" presStyleIdx="0" presStyleCnt="1" custLinFactNeighborX="1518" custLinFactNeighborY="-9526"/>
      <dgm:spPr/>
      <dgm:t>
        <a:bodyPr/>
        <a:lstStyle/>
        <a:p>
          <a:endParaRPr lang="en-US"/>
        </a:p>
      </dgm:t>
    </dgm:pt>
    <dgm:pt modelId="{ABD2A927-EA87-459A-8ADC-11323834BEDB}" type="pres">
      <dgm:prSet presAssocID="{C10FA889-59EA-47A6-A657-2102520F54EC}" presName="extraNode" presStyleLbl="node1" presStyleIdx="0" presStyleCnt="1"/>
      <dgm:spPr/>
    </dgm:pt>
    <dgm:pt modelId="{11439038-E635-4AFA-99C6-6513FB2D9D8F}" type="pres">
      <dgm:prSet presAssocID="{C10FA889-59EA-47A6-A657-2102520F54EC}" presName="dstNode" presStyleLbl="node1" presStyleIdx="0" presStyleCnt="1"/>
      <dgm:spPr/>
    </dgm:pt>
    <dgm:pt modelId="{4E40BDF0-F53C-40E4-8380-ED3BB8EB647E}" type="pres">
      <dgm:prSet presAssocID="{768D1B1C-AF9F-4654-9CF3-711192788377}" presName="text_1" presStyleLbl="node1" presStyleIdx="0" presStyleCnt="1" custLinFactNeighborX="335" custLinFactNeighborY="-26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CD35-918B-4B4D-BE7D-392611064742}" type="pres">
      <dgm:prSet presAssocID="{768D1B1C-AF9F-4654-9CF3-711192788377}" presName="accent_1" presStyleCnt="0"/>
      <dgm:spPr/>
    </dgm:pt>
    <dgm:pt modelId="{5EB0AF14-2B6B-4B46-82BD-127EBDFA1401}" type="pres">
      <dgm:prSet presAssocID="{768D1B1C-AF9F-4654-9CF3-711192788377}" presName="accentRepeatNode" presStyleLbl="solidFgAcc1" presStyleIdx="0" presStyleCnt="1" custLinFactNeighborX="3328" custLinFactNeighborY="-20879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70C3E081-7FBB-48E4-9E1A-ABC7B2BA312D}" type="presOf" srcId="{C10FA889-59EA-47A6-A657-2102520F54EC}" destId="{B2C4CA5B-F11A-4901-AF24-B0CB601F75D2}" srcOrd="0" destOrd="0" presId="urn:microsoft.com/office/officeart/2008/layout/VerticalCurvedList"/>
    <dgm:cxn modelId="{941F1CB4-A757-4767-A625-3073272D7AF0}" srcId="{C10FA889-59EA-47A6-A657-2102520F54EC}" destId="{768D1B1C-AF9F-4654-9CF3-711192788377}" srcOrd="0" destOrd="0" parTransId="{884627F9-0E84-4344-B2C8-707936C70162}" sibTransId="{A7152403-98D7-4AA7-8B08-72547D536602}"/>
    <dgm:cxn modelId="{45228AF1-9B47-4D62-8A58-E0442C2C46C7}" type="presOf" srcId="{768D1B1C-AF9F-4654-9CF3-711192788377}" destId="{4E40BDF0-F53C-40E4-8380-ED3BB8EB647E}" srcOrd="0" destOrd="0" presId="urn:microsoft.com/office/officeart/2008/layout/VerticalCurvedList"/>
    <dgm:cxn modelId="{FBAB4145-E955-47BA-9867-6B82585A6317}" type="presOf" srcId="{A7152403-98D7-4AA7-8B08-72547D536602}" destId="{503CD532-7F87-4EDE-86E4-A0339766470C}" srcOrd="0" destOrd="0" presId="urn:microsoft.com/office/officeart/2008/layout/VerticalCurvedList"/>
    <dgm:cxn modelId="{84E0FA7A-C01F-4B1B-84F4-7819953E2E41}" type="presParOf" srcId="{B2C4CA5B-F11A-4901-AF24-B0CB601F75D2}" destId="{88145959-48B4-4577-B400-87625D19849B}" srcOrd="0" destOrd="0" presId="urn:microsoft.com/office/officeart/2008/layout/VerticalCurvedList"/>
    <dgm:cxn modelId="{40D75970-411E-42FD-8955-E3B58BF91A5E}" type="presParOf" srcId="{88145959-48B4-4577-B400-87625D19849B}" destId="{C63CBB4E-4C75-4070-B807-5F2C7A939692}" srcOrd="0" destOrd="0" presId="urn:microsoft.com/office/officeart/2008/layout/VerticalCurvedList"/>
    <dgm:cxn modelId="{4A5FF595-4DEC-48C2-A307-295F5AC900F8}" type="presParOf" srcId="{C63CBB4E-4C75-4070-B807-5F2C7A939692}" destId="{670D20FE-D9D1-4288-A9CC-8687A61CEF45}" srcOrd="0" destOrd="0" presId="urn:microsoft.com/office/officeart/2008/layout/VerticalCurvedList"/>
    <dgm:cxn modelId="{41D4C871-2D67-4A44-8302-9EC2B297F7E1}" type="presParOf" srcId="{C63CBB4E-4C75-4070-B807-5F2C7A939692}" destId="{503CD532-7F87-4EDE-86E4-A0339766470C}" srcOrd="1" destOrd="0" presId="urn:microsoft.com/office/officeart/2008/layout/VerticalCurvedList"/>
    <dgm:cxn modelId="{2957EFD1-437F-45AF-A377-DC14FAD825E2}" type="presParOf" srcId="{C63CBB4E-4C75-4070-B807-5F2C7A939692}" destId="{ABD2A927-EA87-459A-8ADC-11323834BEDB}" srcOrd="2" destOrd="0" presId="urn:microsoft.com/office/officeart/2008/layout/VerticalCurvedList"/>
    <dgm:cxn modelId="{95B6220E-EF09-4BCC-BB12-F8AB7F081FD6}" type="presParOf" srcId="{C63CBB4E-4C75-4070-B807-5F2C7A939692}" destId="{11439038-E635-4AFA-99C6-6513FB2D9D8F}" srcOrd="3" destOrd="0" presId="urn:microsoft.com/office/officeart/2008/layout/VerticalCurvedList"/>
    <dgm:cxn modelId="{C9218A02-E972-4608-84C0-C0E20EC0C442}" type="presParOf" srcId="{88145959-48B4-4577-B400-87625D19849B}" destId="{4E40BDF0-F53C-40E4-8380-ED3BB8EB647E}" srcOrd="1" destOrd="0" presId="urn:microsoft.com/office/officeart/2008/layout/VerticalCurvedList"/>
    <dgm:cxn modelId="{E50827C5-8827-4098-9E8E-C6736E557EF2}" type="presParOf" srcId="{88145959-48B4-4577-B400-87625D19849B}" destId="{8620CD35-918B-4B4D-BE7D-392611064742}" srcOrd="2" destOrd="0" presId="urn:microsoft.com/office/officeart/2008/layout/VerticalCurvedList"/>
    <dgm:cxn modelId="{096FB9E9-D12C-4B12-AD85-6A51983FCF65}" type="presParOf" srcId="{8620CD35-918B-4B4D-BE7D-392611064742}" destId="{5EB0AF14-2B6B-4B46-82BD-127EBDFA1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0FA889-59EA-47A6-A657-2102520F54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D1B1C-AF9F-4654-9CF3-71119278837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200" b="0" dirty="0">
            <a:latin typeface="Times New Roman" pitchFamily="18" charset="0"/>
            <a:cs typeface="Times New Roman" pitchFamily="18" charset="0"/>
          </a:endParaRPr>
        </a:p>
      </dgm:t>
    </dgm:pt>
    <dgm:pt modelId="{884627F9-0E84-4344-B2C8-707936C70162}" type="parTrans" cxnId="{941F1CB4-A757-4767-A625-3073272D7AF0}">
      <dgm:prSet/>
      <dgm:spPr/>
      <dgm:t>
        <a:bodyPr/>
        <a:lstStyle/>
        <a:p>
          <a:endParaRPr lang="en-US"/>
        </a:p>
      </dgm:t>
    </dgm:pt>
    <dgm:pt modelId="{A7152403-98D7-4AA7-8B08-72547D536602}" type="sibTrans" cxnId="{941F1CB4-A757-4767-A625-3073272D7AF0}">
      <dgm:prSet/>
      <dgm:spPr>
        <a:solidFill>
          <a:srgbClr val="FF0000"/>
        </a:solidFill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B2C4CA5B-F11A-4901-AF24-B0CB601F75D2}" type="pres">
      <dgm:prSet presAssocID="{C10FA889-59EA-47A6-A657-2102520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45959-48B4-4577-B400-87625D19849B}" type="pres">
      <dgm:prSet presAssocID="{C10FA889-59EA-47A6-A657-2102520F54EC}" presName="Name1" presStyleCnt="0"/>
      <dgm:spPr/>
    </dgm:pt>
    <dgm:pt modelId="{C63CBB4E-4C75-4070-B807-5F2C7A939692}" type="pres">
      <dgm:prSet presAssocID="{C10FA889-59EA-47A6-A657-2102520F54EC}" presName="cycle" presStyleCnt="0"/>
      <dgm:spPr/>
    </dgm:pt>
    <dgm:pt modelId="{670D20FE-D9D1-4288-A9CC-8687A61CEF45}" type="pres">
      <dgm:prSet presAssocID="{C10FA889-59EA-47A6-A657-2102520F54EC}" presName="srcNode" presStyleLbl="node1" presStyleIdx="0" presStyleCnt="1"/>
      <dgm:spPr/>
    </dgm:pt>
    <dgm:pt modelId="{503CD532-7F87-4EDE-86E4-A0339766470C}" type="pres">
      <dgm:prSet presAssocID="{C10FA889-59EA-47A6-A657-2102520F54EC}" presName="conn" presStyleLbl="parChTrans1D2" presStyleIdx="0" presStyleCnt="1"/>
      <dgm:spPr/>
      <dgm:t>
        <a:bodyPr/>
        <a:lstStyle/>
        <a:p>
          <a:endParaRPr lang="en-US"/>
        </a:p>
      </dgm:t>
    </dgm:pt>
    <dgm:pt modelId="{ABD2A927-EA87-459A-8ADC-11323834BEDB}" type="pres">
      <dgm:prSet presAssocID="{C10FA889-59EA-47A6-A657-2102520F54EC}" presName="extraNode" presStyleLbl="node1" presStyleIdx="0" presStyleCnt="1"/>
      <dgm:spPr/>
    </dgm:pt>
    <dgm:pt modelId="{11439038-E635-4AFA-99C6-6513FB2D9D8F}" type="pres">
      <dgm:prSet presAssocID="{C10FA889-59EA-47A6-A657-2102520F54EC}" presName="dstNode" presStyleLbl="node1" presStyleIdx="0" presStyleCnt="1"/>
      <dgm:spPr/>
    </dgm:pt>
    <dgm:pt modelId="{4E40BDF0-F53C-40E4-8380-ED3BB8EB647E}" type="pres">
      <dgm:prSet presAssocID="{768D1B1C-AF9F-4654-9CF3-71119278837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CD35-918B-4B4D-BE7D-392611064742}" type="pres">
      <dgm:prSet presAssocID="{768D1B1C-AF9F-4654-9CF3-711192788377}" presName="accent_1" presStyleCnt="0"/>
      <dgm:spPr/>
    </dgm:pt>
    <dgm:pt modelId="{5EB0AF14-2B6B-4B46-82BD-127EBDFA1401}" type="pres">
      <dgm:prSet presAssocID="{768D1B1C-AF9F-4654-9CF3-711192788377}" presName="accentRepeatNode" presStyleLbl="solidFgAcc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73F75441-84F1-4595-B968-5A2475202675}" type="presOf" srcId="{A7152403-98D7-4AA7-8B08-72547D536602}" destId="{503CD532-7F87-4EDE-86E4-A0339766470C}" srcOrd="0" destOrd="0" presId="urn:microsoft.com/office/officeart/2008/layout/VerticalCurvedList"/>
    <dgm:cxn modelId="{941F1CB4-A757-4767-A625-3073272D7AF0}" srcId="{C10FA889-59EA-47A6-A657-2102520F54EC}" destId="{768D1B1C-AF9F-4654-9CF3-711192788377}" srcOrd="0" destOrd="0" parTransId="{884627F9-0E84-4344-B2C8-707936C70162}" sibTransId="{A7152403-98D7-4AA7-8B08-72547D536602}"/>
    <dgm:cxn modelId="{0F315B0E-E13D-4041-ACFF-5432FBB85522}" type="presOf" srcId="{C10FA889-59EA-47A6-A657-2102520F54EC}" destId="{B2C4CA5B-F11A-4901-AF24-B0CB601F75D2}" srcOrd="0" destOrd="0" presId="urn:microsoft.com/office/officeart/2008/layout/VerticalCurvedList"/>
    <dgm:cxn modelId="{CEFB0B38-FDFA-4CF9-95E1-D3775D6CC345}" type="presOf" srcId="{768D1B1C-AF9F-4654-9CF3-711192788377}" destId="{4E40BDF0-F53C-40E4-8380-ED3BB8EB647E}" srcOrd="0" destOrd="0" presId="urn:microsoft.com/office/officeart/2008/layout/VerticalCurvedList"/>
    <dgm:cxn modelId="{5A440B59-BCA7-4FD4-B08B-5D847800B4C2}" type="presParOf" srcId="{B2C4CA5B-F11A-4901-AF24-B0CB601F75D2}" destId="{88145959-48B4-4577-B400-87625D19849B}" srcOrd="0" destOrd="0" presId="urn:microsoft.com/office/officeart/2008/layout/VerticalCurvedList"/>
    <dgm:cxn modelId="{1B2C203F-3C80-40F1-BE3D-BEDCB309E3FD}" type="presParOf" srcId="{88145959-48B4-4577-B400-87625D19849B}" destId="{C63CBB4E-4C75-4070-B807-5F2C7A939692}" srcOrd="0" destOrd="0" presId="urn:microsoft.com/office/officeart/2008/layout/VerticalCurvedList"/>
    <dgm:cxn modelId="{935DFB40-80B4-4896-AD2A-CFA5325B854D}" type="presParOf" srcId="{C63CBB4E-4C75-4070-B807-5F2C7A939692}" destId="{670D20FE-D9D1-4288-A9CC-8687A61CEF45}" srcOrd="0" destOrd="0" presId="urn:microsoft.com/office/officeart/2008/layout/VerticalCurvedList"/>
    <dgm:cxn modelId="{6256076E-3B94-4CA9-95F4-C6DEF708C0C7}" type="presParOf" srcId="{C63CBB4E-4C75-4070-B807-5F2C7A939692}" destId="{503CD532-7F87-4EDE-86E4-A0339766470C}" srcOrd="1" destOrd="0" presId="urn:microsoft.com/office/officeart/2008/layout/VerticalCurvedList"/>
    <dgm:cxn modelId="{1BD4E7F8-7F38-431B-9380-B60CA5FA41BD}" type="presParOf" srcId="{C63CBB4E-4C75-4070-B807-5F2C7A939692}" destId="{ABD2A927-EA87-459A-8ADC-11323834BEDB}" srcOrd="2" destOrd="0" presId="urn:microsoft.com/office/officeart/2008/layout/VerticalCurvedList"/>
    <dgm:cxn modelId="{67614EF4-4E84-4957-B043-8C2832F12688}" type="presParOf" srcId="{C63CBB4E-4C75-4070-B807-5F2C7A939692}" destId="{11439038-E635-4AFA-99C6-6513FB2D9D8F}" srcOrd="3" destOrd="0" presId="urn:microsoft.com/office/officeart/2008/layout/VerticalCurvedList"/>
    <dgm:cxn modelId="{455902AE-BE37-4F70-BE1B-8200ABCD62F5}" type="presParOf" srcId="{88145959-48B4-4577-B400-87625D19849B}" destId="{4E40BDF0-F53C-40E4-8380-ED3BB8EB647E}" srcOrd="1" destOrd="0" presId="urn:microsoft.com/office/officeart/2008/layout/VerticalCurvedList"/>
    <dgm:cxn modelId="{A8EC2BA1-37E6-4D93-9CA6-4C77912C61DD}" type="presParOf" srcId="{88145959-48B4-4577-B400-87625D19849B}" destId="{8620CD35-918B-4B4D-BE7D-392611064742}" srcOrd="2" destOrd="0" presId="urn:microsoft.com/office/officeart/2008/layout/VerticalCurvedList"/>
    <dgm:cxn modelId="{C236C85E-535F-4362-B69F-FAE9E63107F1}" type="presParOf" srcId="{8620CD35-918B-4B4D-BE7D-392611064742}" destId="{5EB0AF14-2B6B-4B46-82BD-127EBDFA1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0FA889-59EA-47A6-A657-2102520F54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D1B1C-AF9F-4654-9CF3-71119278837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dirty="0">
            <a:latin typeface="Times New Roman" pitchFamily="18" charset="0"/>
            <a:cs typeface="Times New Roman" pitchFamily="18" charset="0"/>
          </a:endParaRPr>
        </a:p>
      </dgm:t>
    </dgm:pt>
    <dgm:pt modelId="{884627F9-0E84-4344-B2C8-707936C70162}" type="parTrans" cxnId="{941F1CB4-A757-4767-A625-3073272D7AF0}">
      <dgm:prSet/>
      <dgm:spPr/>
      <dgm:t>
        <a:bodyPr/>
        <a:lstStyle/>
        <a:p>
          <a:endParaRPr lang="en-US"/>
        </a:p>
      </dgm:t>
    </dgm:pt>
    <dgm:pt modelId="{A7152403-98D7-4AA7-8B08-72547D536602}" type="sibTrans" cxnId="{941F1CB4-A757-4767-A625-3073272D7AF0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2C4CA5B-F11A-4901-AF24-B0CB601F75D2}" type="pres">
      <dgm:prSet presAssocID="{C10FA889-59EA-47A6-A657-2102520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45959-48B4-4577-B400-87625D19849B}" type="pres">
      <dgm:prSet presAssocID="{C10FA889-59EA-47A6-A657-2102520F54EC}" presName="Name1" presStyleCnt="0"/>
      <dgm:spPr/>
    </dgm:pt>
    <dgm:pt modelId="{C63CBB4E-4C75-4070-B807-5F2C7A939692}" type="pres">
      <dgm:prSet presAssocID="{C10FA889-59EA-47A6-A657-2102520F54EC}" presName="cycle" presStyleCnt="0"/>
      <dgm:spPr/>
    </dgm:pt>
    <dgm:pt modelId="{670D20FE-D9D1-4288-A9CC-8687A61CEF45}" type="pres">
      <dgm:prSet presAssocID="{C10FA889-59EA-47A6-A657-2102520F54EC}" presName="srcNode" presStyleLbl="node1" presStyleIdx="0" presStyleCnt="1"/>
      <dgm:spPr/>
    </dgm:pt>
    <dgm:pt modelId="{503CD532-7F87-4EDE-86E4-A0339766470C}" type="pres">
      <dgm:prSet presAssocID="{C10FA889-59EA-47A6-A657-2102520F54EC}" presName="conn" presStyleLbl="parChTrans1D2" presStyleIdx="0" presStyleCnt="1"/>
      <dgm:spPr/>
      <dgm:t>
        <a:bodyPr/>
        <a:lstStyle/>
        <a:p>
          <a:endParaRPr lang="en-US"/>
        </a:p>
      </dgm:t>
    </dgm:pt>
    <dgm:pt modelId="{ABD2A927-EA87-459A-8ADC-11323834BEDB}" type="pres">
      <dgm:prSet presAssocID="{C10FA889-59EA-47A6-A657-2102520F54EC}" presName="extraNode" presStyleLbl="node1" presStyleIdx="0" presStyleCnt="1"/>
      <dgm:spPr/>
    </dgm:pt>
    <dgm:pt modelId="{11439038-E635-4AFA-99C6-6513FB2D9D8F}" type="pres">
      <dgm:prSet presAssocID="{C10FA889-59EA-47A6-A657-2102520F54EC}" presName="dstNode" presStyleLbl="node1" presStyleIdx="0" presStyleCnt="1"/>
      <dgm:spPr/>
    </dgm:pt>
    <dgm:pt modelId="{4E40BDF0-F53C-40E4-8380-ED3BB8EB647E}" type="pres">
      <dgm:prSet presAssocID="{768D1B1C-AF9F-4654-9CF3-71119278837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CD35-918B-4B4D-BE7D-392611064742}" type="pres">
      <dgm:prSet presAssocID="{768D1B1C-AF9F-4654-9CF3-711192788377}" presName="accent_1" presStyleCnt="0"/>
      <dgm:spPr/>
    </dgm:pt>
    <dgm:pt modelId="{5EB0AF14-2B6B-4B46-82BD-127EBDFA1401}" type="pres">
      <dgm:prSet presAssocID="{768D1B1C-AF9F-4654-9CF3-711192788377}" presName="accentRepeatNode" presStyleLbl="solidFgAcc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FBD9EF04-3F08-466F-A31C-E2FD5546CBF1}" type="presOf" srcId="{A7152403-98D7-4AA7-8B08-72547D536602}" destId="{503CD532-7F87-4EDE-86E4-A0339766470C}" srcOrd="0" destOrd="0" presId="urn:microsoft.com/office/officeart/2008/layout/VerticalCurvedList"/>
    <dgm:cxn modelId="{941F1CB4-A757-4767-A625-3073272D7AF0}" srcId="{C10FA889-59EA-47A6-A657-2102520F54EC}" destId="{768D1B1C-AF9F-4654-9CF3-711192788377}" srcOrd="0" destOrd="0" parTransId="{884627F9-0E84-4344-B2C8-707936C70162}" sibTransId="{A7152403-98D7-4AA7-8B08-72547D536602}"/>
    <dgm:cxn modelId="{F5CDB0AC-4A64-49C3-A192-C2F52D202CD6}" type="presOf" srcId="{768D1B1C-AF9F-4654-9CF3-711192788377}" destId="{4E40BDF0-F53C-40E4-8380-ED3BB8EB647E}" srcOrd="0" destOrd="0" presId="urn:microsoft.com/office/officeart/2008/layout/VerticalCurvedList"/>
    <dgm:cxn modelId="{7188CF09-774F-499C-9A54-54CE3F34CE33}" type="presOf" srcId="{C10FA889-59EA-47A6-A657-2102520F54EC}" destId="{B2C4CA5B-F11A-4901-AF24-B0CB601F75D2}" srcOrd="0" destOrd="0" presId="urn:microsoft.com/office/officeart/2008/layout/VerticalCurvedList"/>
    <dgm:cxn modelId="{00562798-D9CB-4CA0-82A5-6B6239405A7A}" type="presParOf" srcId="{B2C4CA5B-F11A-4901-AF24-B0CB601F75D2}" destId="{88145959-48B4-4577-B400-87625D19849B}" srcOrd="0" destOrd="0" presId="urn:microsoft.com/office/officeart/2008/layout/VerticalCurvedList"/>
    <dgm:cxn modelId="{C72B359E-D9FE-49D7-B178-46404BF1348B}" type="presParOf" srcId="{88145959-48B4-4577-B400-87625D19849B}" destId="{C63CBB4E-4C75-4070-B807-5F2C7A939692}" srcOrd="0" destOrd="0" presId="urn:microsoft.com/office/officeart/2008/layout/VerticalCurvedList"/>
    <dgm:cxn modelId="{3BAC6EA8-7C8C-42ED-911D-09B1069D9874}" type="presParOf" srcId="{C63CBB4E-4C75-4070-B807-5F2C7A939692}" destId="{670D20FE-D9D1-4288-A9CC-8687A61CEF45}" srcOrd="0" destOrd="0" presId="urn:microsoft.com/office/officeart/2008/layout/VerticalCurvedList"/>
    <dgm:cxn modelId="{6D0061A2-B64C-4A41-B723-2714D3F75D73}" type="presParOf" srcId="{C63CBB4E-4C75-4070-B807-5F2C7A939692}" destId="{503CD532-7F87-4EDE-86E4-A0339766470C}" srcOrd="1" destOrd="0" presId="urn:microsoft.com/office/officeart/2008/layout/VerticalCurvedList"/>
    <dgm:cxn modelId="{D683912E-D9AD-4457-BE10-B2A1FB476B00}" type="presParOf" srcId="{C63CBB4E-4C75-4070-B807-5F2C7A939692}" destId="{ABD2A927-EA87-459A-8ADC-11323834BEDB}" srcOrd="2" destOrd="0" presId="urn:microsoft.com/office/officeart/2008/layout/VerticalCurvedList"/>
    <dgm:cxn modelId="{5A6A495D-68B1-4DF1-B6D5-D64D125B33F8}" type="presParOf" srcId="{C63CBB4E-4C75-4070-B807-5F2C7A939692}" destId="{11439038-E635-4AFA-99C6-6513FB2D9D8F}" srcOrd="3" destOrd="0" presId="urn:microsoft.com/office/officeart/2008/layout/VerticalCurvedList"/>
    <dgm:cxn modelId="{104C0A29-8AE2-4469-86B5-229304038A35}" type="presParOf" srcId="{88145959-48B4-4577-B400-87625D19849B}" destId="{4E40BDF0-F53C-40E4-8380-ED3BB8EB647E}" srcOrd="1" destOrd="0" presId="urn:microsoft.com/office/officeart/2008/layout/VerticalCurvedList"/>
    <dgm:cxn modelId="{61427949-88CA-4B18-B481-CC05DE2815CD}" type="presParOf" srcId="{88145959-48B4-4577-B400-87625D19849B}" destId="{8620CD35-918B-4B4D-BE7D-392611064742}" srcOrd="2" destOrd="0" presId="urn:microsoft.com/office/officeart/2008/layout/VerticalCurvedList"/>
    <dgm:cxn modelId="{FEAF5070-B821-42AC-A307-D822D6C4319A}" type="presParOf" srcId="{8620CD35-918B-4B4D-BE7D-392611064742}" destId="{5EB0AF14-2B6B-4B46-82BD-127EBDFA1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0FA889-59EA-47A6-A657-2102520F54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D1B1C-AF9F-4654-9CF3-71119278837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dirty="0">
            <a:latin typeface="Times New Roman" pitchFamily="18" charset="0"/>
            <a:cs typeface="Times New Roman" pitchFamily="18" charset="0"/>
          </a:endParaRPr>
        </a:p>
      </dgm:t>
    </dgm:pt>
    <dgm:pt modelId="{884627F9-0E84-4344-B2C8-707936C70162}" type="parTrans" cxnId="{941F1CB4-A757-4767-A625-3073272D7AF0}">
      <dgm:prSet/>
      <dgm:spPr/>
      <dgm:t>
        <a:bodyPr/>
        <a:lstStyle/>
        <a:p>
          <a:endParaRPr lang="en-US"/>
        </a:p>
      </dgm:t>
    </dgm:pt>
    <dgm:pt modelId="{A7152403-98D7-4AA7-8B08-72547D536602}" type="sibTrans" cxnId="{941F1CB4-A757-4767-A625-3073272D7AF0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2C4CA5B-F11A-4901-AF24-B0CB601F75D2}" type="pres">
      <dgm:prSet presAssocID="{C10FA889-59EA-47A6-A657-2102520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45959-48B4-4577-B400-87625D19849B}" type="pres">
      <dgm:prSet presAssocID="{C10FA889-59EA-47A6-A657-2102520F54EC}" presName="Name1" presStyleCnt="0"/>
      <dgm:spPr/>
    </dgm:pt>
    <dgm:pt modelId="{C63CBB4E-4C75-4070-B807-5F2C7A939692}" type="pres">
      <dgm:prSet presAssocID="{C10FA889-59EA-47A6-A657-2102520F54EC}" presName="cycle" presStyleCnt="0"/>
      <dgm:spPr/>
    </dgm:pt>
    <dgm:pt modelId="{670D20FE-D9D1-4288-A9CC-8687A61CEF45}" type="pres">
      <dgm:prSet presAssocID="{C10FA889-59EA-47A6-A657-2102520F54EC}" presName="srcNode" presStyleLbl="node1" presStyleIdx="0" presStyleCnt="1"/>
      <dgm:spPr/>
    </dgm:pt>
    <dgm:pt modelId="{503CD532-7F87-4EDE-86E4-A0339766470C}" type="pres">
      <dgm:prSet presAssocID="{C10FA889-59EA-47A6-A657-2102520F54EC}" presName="conn" presStyleLbl="parChTrans1D2" presStyleIdx="0" presStyleCnt="1"/>
      <dgm:spPr/>
      <dgm:t>
        <a:bodyPr/>
        <a:lstStyle/>
        <a:p>
          <a:endParaRPr lang="en-US"/>
        </a:p>
      </dgm:t>
    </dgm:pt>
    <dgm:pt modelId="{ABD2A927-EA87-459A-8ADC-11323834BEDB}" type="pres">
      <dgm:prSet presAssocID="{C10FA889-59EA-47A6-A657-2102520F54EC}" presName="extraNode" presStyleLbl="node1" presStyleIdx="0" presStyleCnt="1"/>
      <dgm:spPr/>
    </dgm:pt>
    <dgm:pt modelId="{11439038-E635-4AFA-99C6-6513FB2D9D8F}" type="pres">
      <dgm:prSet presAssocID="{C10FA889-59EA-47A6-A657-2102520F54EC}" presName="dstNode" presStyleLbl="node1" presStyleIdx="0" presStyleCnt="1"/>
      <dgm:spPr/>
    </dgm:pt>
    <dgm:pt modelId="{4E40BDF0-F53C-40E4-8380-ED3BB8EB647E}" type="pres">
      <dgm:prSet presAssocID="{768D1B1C-AF9F-4654-9CF3-71119278837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CD35-918B-4B4D-BE7D-392611064742}" type="pres">
      <dgm:prSet presAssocID="{768D1B1C-AF9F-4654-9CF3-711192788377}" presName="accent_1" presStyleCnt="0"/>
      <dgm:spPr/>
    </dgm:pt>
    <dgm:pt modelId="{5EB0AF14-2B6B-4B46-82BD-127EBDFA1401}" type="pres">
      <dgm:prSet presAssocID="{768D1B1C-AF9F-4654-9CF3-711192788377}" presName="accentRepeatNode" presStyleLbl="solidFgAcc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1A367D03-BFC2-48C1-9372-8837C63201A5}" type="presOf" srcId="{768D1B1C-AF9F-4654-9CF3-711192788377}" destId="{4E40BDF0-F53C-40E4-8380-ED3BB8EB647E}" srcOrd="0" destOrd="0" presId="urn:microsoft.com/office/officeart/2008/layout/VerticalCurvedList"/>
    <dgm:cxn modelId="{941F1CB4-A757-4767-A625-3073272D7AF0}" srcId="{C10FA889-59EA-47A6-A657-2102520F54EC}" destId="{768D1B1C-AF9F-4654-9CF3-711192788377}" srcOrd="0" destOrd="0" parTransId="{884627F9-0E84-4344-B2C8-707936C70162}" sibTransId="{A7152403-98D7-4AA7-8B08-72547D536602}"/>
    <dgm:cxn modelId="{7C84A62D-317D-4CDD-AA27-B8E0BDD76385}" type="presOf" srcId="{C10FA889-59EA-47A6-A657-2102520F54EC}" destId="{B2C4CA5B-F11A-4901-AF24-B0CB601F75D2}" srcOrd="0" destOrd="0" presId="urn:microsoft.com/office/officeart/2008/layout/VerticalCurvedList"/>
    <dgm:cxn modelId="{3A443930-296D-408A-BBE3-A36ED6BAB81E}" type="presOf" srcId="{A7152403-98D7-4AA7-8B08-72547D536602}" destId="{503CD532-7F87-4EDE-86E4-A0339766470C}" srcOrd="0" destOrd="0" presId="urn:microsoft.com/office/officeart/2008/layout/VerticalCurvedList"/>
    <dgm:cxn modelId="{076942D5-FDF5-4CE6-A263-8A929C3183BD}" type="presParOf" srcId="{B2C4CA5B-F11A-4901-AF24-B0CB601F75D2}" destId="{88145959-48B4-4577-B400-87625D19849B}" srcOrd="0" destOrd="0" presId="urn:microsoft.com/office/officeart/2008/layout/VerticalCurvedList"/>
    <dgm:cxn modelId="{4C145CF7-82ED-45CA-9434-EB8A410E6B5F}" type="presParOf" srcId="{88145959-48B4-4577-B400-87625D19849B}" destId="{C63CBB4E-4C75-4070-B807-5F2C7A939692}" srcOrd="0" destOrd="0" presId="urn:microsoft.com/office/officeart/2008/layout/VerticalCurvedList"/>
    <dgm:cxn modelId="{3991549E-5B37-46EA-9331-AA9CF7801A28}" type="presParOf" srcId="{C63CBB4E-4C75-4070-B807-5F2C7A939692}" destId="{670D20FE-D9D1-4288-A9CC-8687A61CEF45}" srcOrd="0" destOrd="0" presId="urn:microsoft.com/office/officeart/2008/layout/VerticalCurvedList"/>
    <dgm:cxn modelId="{30D4AFF8-9D48-4BC8-B074-321DE5A564BC}" type="presParOf" srcId="{C63CBB4E-4C75-4070-B807-5F2C7A939692}" destId="{503CD532-7F87-4EDE-86E4-A0339766470C}" srcOrd="1" destOrd="0" presId="urn:microsoft.com/office/officeart/2008/layout/VerticalCurvedList"/>
    <dgm:cxn modelId="{7E22DE73-6873-4A67-B592-CD5D896AEC86}" type="presParOf" srcId="{C63CBB4E-4C75-4070-B807-5F2C7A939692}" destId="{ABD2A927-EA87-459A-8ADC-11323834BEDB}" srcOrd="2" destOrd="0" presId="urn:microsoft.com/office/officeart/2008/layout/VerticalCurvedList"/>
    <dgm:cxn modelId="{F5F493D6-E1E3-41BE-8F87-0E240AF089E8}" type="presParOf" srcId="{C63CBB4E-4C75-4070-B807-5F2C7A939692}" destId="{11439038-E635-4AFA-99C6-6513FB2D9D8F}" srcOrd="3" destOrd="0" presId="urn:microsoft.com/office/officeart/2008/layout/VerticalCurvedList"/>
    <dgm:cxn modelId="{CFFCE61F-E8D9-45D9-91A6-B23AE6CFC445}" type="presParOf" srcId="{88145959-48B4-4577-B400-87625D19849B}" destId="{4E40BDF0-F53C-40E4-8380-ED3BB8EB647E}" srcOrd="1" destOrd="0" presId="urn:microsoft.com/office/officeart/2008/layout/VerticalCurvedList"/>
    <dgm:cxn modelId="{F5C0623E-E46C-4599-BF9C-63E7EA4CB345}" type="presParOf" srcId="{88145959-48B4-4577-B400-87625D19849B}" destId="{8620CD35-918B-4B4D-BE7D-392611064742}" srcOrd="2" destOrd="0" presId="urn:microsoft.com/office/officeart/2008/layout/VerticalCurvedList"/>
    <dgm:cxn modelId="{1BDD4ED4-79A7-4223-B512-94508413E35C}" type="presParOf" srcId="{8620CD35-918B-4B4D-BE7D-392611064742}" destId="{5EB0AF14-2B6B-4B46-82BD-127EBDFA1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0FA889-59EA-47A6-A657-2102520F54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D1B1C-AF9F-4654-9CF3-71119278837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dirty="0">
            <a:latin typeface="Times New Roman" pitchFamily="18" charset="0"/>
            <a:cs typeface="Times New Roman" pitchFamily="18" charset="0"/>
          </a:endParaRPr>
        </a:p>
      </dgm:t>
    </dgm:pt>
    <dgm:pt modelId="{884627F9-0E84-4344-B2C8-707936C70162}" type="parTrans" cxnId="{941F1CB4-A757-4767-A625-3073272D7AF0}">
      <dgm:prSet/>
      <dgm:spPr/>
      <dgm:t>
        <a:bodyPr/>
        <a:lstStyle/>
        <a:p>
          <a:endParaRPr lang="en-US"/>
        </a:p>
      </dgm:t>
    </dgm:pt>
    <dgm:pt modelId="{A7152403-98D7-4AA7-8B08-72547D536602}" type="sibTrans" cxnId="{941F1CB4-A757-4767-A625-3073272D7AF0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2C4CA5B-F11A-4901-AF24-B0CB601F75D2}" type="pres">
      <dgm:prSet presAssocID="{C10FA889-59EA-47A6-A657-2102520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45959-48B4-4577-B400-87625D19849B}" type="pres">
      <dgm:prSet presAssocID="{C10FA889-59EA-47A6-A657-2102520F54EC}" presName="Name1" presStyleCnt="0"/>
      <dgm:spPr/>
    </dgm:pt>
    <dgm:pt modelId="{C63CBB4E-4C75-4070-B807-5F2C7A939692}" type="pres">
      <dgm:prSet presAssocID="{C10FA889-59EA-47A6-A657-2102520F54EC}" presName="cycle" presStyleCnt="0"/>
      <dgm:spPr/>
    </dgm:pt>
    <dgm:pt modelId="{670D20FE-D9D1-4288-A9CC-8687A61CEF45}" type="pres">
      <dgm:prSet presAssocID="{C10FA889-59EA-47A6-A657-2102520F54EC}" presName="srcNode" presStyleLbl="node1" presStyleIdx="0" presStyleCnt="1"/>
      <dgm:spPr/>
    </dgm:pt>
    <dgm:pt modelId="{503CD532-7F87-4EDE-86E4-A0339766470C}" type="pres">
      <dgm:prSet presAssocID="{C10FA889-59EA-47A6-A657-2102520F54EC}" presName="conn" presStyleLbl="parChTrans1D2" presStyleIdx="0" presStyleCnt="1"/>
      <dgm:spPr/>
      <dgm:t>
        <a:bodyPr/>
        <a:lstStyle/>
        <a:p>
          <a:endParaRPr lang="en-US"/>
        </a:p>
      </dgm:t>
    </dgm:pt>
    <dgm:pt modelId="{ABD2A927-EA87-459A-8ADC-11323834BEDB}" type="pres">
      <dgm:prSet presAssocID="{C10FA889-59EA-47A6-A657-2102520F54EC}" presName="extraNode" presStyleLbl="node1" presStyleIdx="0" presStyleCnt="1"/>
      <dgm:spPr/>
    </dgm:pt>
    <dgm:pt modelId="{11439038-E635-4AFA-99C6-6513FB2D9D8F}" type="pres">
      <dgm:prSet presAssocID="{C10FA889-59EA-47A6-A657-2102520F54EC}" presName="dstNode" presStyleLbl="node1" presStyleIdx="0" presStyleCnt="1"/>
      <dgm:spPr/>
    </dgm:pt>
    <dgm:pt modelId="{4E40BDF0-F53C-40E4-8380-ED3BB8EB647E}" type="pres">
      <dgm:prSet presAssocID="{768D1B1C-AF9F-4654-9CF3-71119278837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CD35-918B-4B4D-BE7D-392611064742}" type="pres">
      <dgm:prSet presAssocID="{768D1B1C-AF9F-4654-9CF3-711192788377}" presName="accent_1" presStyleCnt="0"/>
      <dgm:spPr/>
    </dgm:pt>
    <dgm:pt modelId="{5EB0AF14-2B6B-4B46-82BD-127EBDFA1401}" type="pres">
      <dgm:prSet presAssocID="{768D1B1C-AF9F-4654-9CF3-711192788377}" presName="accentRepeatNode" presStyleLbl="solidFgAcc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</dgm:pt>
  </dgm:ptLst>
  <dgm:cxnLst>
    <dgm:cxn modelId="{941F1CB4-A757-4767-A625-3073272D7AF0}" srcId="{C10FA889-59EA-47A6-A657-2102520F54EC}" destId="{768D1B1C-AF9F-4654-9CF3-711192788377}" srcOrd="0" destOrd="0" parTransId="{884627F9-0E84-4344-B2C8-707936C70162}" sibTransId="{A7152403-98D7-4AA7-8B08-72547D536602}"/>
    <dgm:cxn modelId="{751855F7-47E5-430A-99B5-3C2E1F2B593B}" type="presOf" srcId="{A7152403-98D7-4AA7-8B08-72547D536602}" destId="{503CD532-7F87-4EDE-86E4-A0339766470C}" srcOrd="0" destOrd="0" presId="urn:microsoft.com/office/officeart/2008/layout/VerticalCurvedList"/>
    <dgm:cxn modelId="{46DA7070-F95A-4B08-AA83-B1032E809F36}" type="presOf" srcId="{C10FA889-59EA-47A6-A657-2102520F54EC}" destId="{B2C4CA5B-F11A-4901-AF24-B0CB601F75D2}" srcOrd="0" destOrd="0" presId="urn:microsoft.com/office/officeart/2008/layout/VerticalCurvedList"/>
    <dgm:cxn modelId="{1F8F470D-AA0E-4539-A201-2B534CD172D0}" type="presOf" srcId="{768D1B1C-AF9F-4654-9CF3-711192788377}" destId="{4E40BDF0-F53C-40E4-8380-ED3BB8EB647E}" srcOrd="0" destOrd="0" presId="urn:microsoft.com/office/officeart/2008/layout/VerticalCurvedList"/>
    <dgm:cxn modelId="{509E6418-5815-44F3-8626-240682B112A4}" type="presParOf" srcId="{B2C4CA5B-F11A-4901-AF24-B0CB601F75D2}" destId="{88145959-48B4-4577-B400-87625D19849B}" srcOrd="0" destOrd="0" presId="urn:microsoft.com/office/officeart/2008/layout/VerticalCurvedList"/>
    <dgm:cxn modelId="{CAFC7643-0BDF-4154-8B33-DD90EF797DD5}" type="presParOf" srcId="{88145959-48B4-4577-B400-87625D19849B}" destId="{C63CBB4E-4C75-4070-B807-5F2C7A939692}" srcOrd="0" destOrd="0" presId="urn:microsoft.com/office/officeart/2008/layout/VerticalCurvedList"/>
    <dgm:cxn modelId="{935A3D4C-ED99-4826-8FE9-C0EBC70FFE3D}" type="presParOf" srcId="{C63CBB4E-4C75-4070-B807-5F2C7A939692}" destId="{670D20FE-D9D1-4288-A9CC-8687A61CEF45}" srcOrd="0" destOrd="0" presId="urn:microsoft.com/office/officeart/2008/layout/VerticalCurvedList"/>
    <dgm:cxn modelId="{B6C3D91B-7784-49F5-A3AD-91ABF041DB4A}" type="presParOf" srcId="{C63CBB4E-4C75-4070-B807-5F2C7A939692}" destId="{503CD532-7F87-4EDE-86E4-A0339766470C}" srcOrd="1" destOrd="0" presId="urn:microsoft.com/office/officeart/2008/layout/VerticalCurvedList"/>
    <dgm:cxn modelId="{8863693C-1323-4BFC-8238-AE6C651A6148}" type="presParOf" srcId="{C63CBB4E-4C75-4070-B807-5F2C7A939692}" destId="{ABD2A927-EA87-459A-8ADC-11323834BEDB}" srcOrd="2" destOrd="0" presId="urn:microsoft.com/office/officeart/2008/layout/VerticalCurvedList"/>
    <dgm:cxn modelId="{60CCF071-F82F-419B-A623-CF31B52640BD}" type="presParOf" srcId="{C63CBB4E-4C75-4070-B807-5F2C7A939692}" destId="{11439038-E635-4AFA-99C6-6513FB2D9D8F}" srcOrd="3" destOrd="0" presId="urn:microsoft.com/office/officeart/2008/layout/VerticalCurvedList"/>
    <dgm:cxn modelId="{06986ED6-0D94-4898-BDE4-FCA9527B4F71}" type="presParOf" srcId="{88145959-48B4-4577-B400-87625D19849B}" destId="{4E40BDF0-F53C-40E4-8380-ED3BB8EB647E}" srcOrd="1" destOrd="0" presId="urn:microsoft.com/office/officeart/2008/layout/VerticalCurvedList"/>
    <dgm:cxn modelId="{3D623CC2-73A5-4C9C-B686-90E58B5C71DA}" type="presParOf" srcId="{88145959-48B4-4577-B400-87625D19849B}" destId="{8620CD35-918B-4B4D-BE7D-392611064742}" srcOrd="2" destOrd="0" presId="urn:microsoft.com/office/officeart/2008/layout/VerticalCurvedList"/>
    <dgm:cxn modelId="{E257DE8A-75B3-4965-88E0-2092BA7B6CC2}" type="presParOf" srcId="{8620CD35-918B-4B4D-BE7D-392611064742}" destId="{5EB0AF14-2B6B-4B46-82BD-127EBDFA1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0FA889-59EA-47A6-A657-2102520F54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D1B1C-AF9F-4654-9CF3-71119278837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dirty="0">
            <a:latin typeface="Times New Roman" pitchFamily="18" charset="0"/>
            <a:cs typeface="Times New Roman" pitchFamily="18" charset="0"/>
          </a:endParaRPr>
        </a:p>
      </dgm:t>
    </dgm:pt>
    <dgm:pt modelId="{884627F9-0E84-4344-B2C8-707936C70162}" type="parTrans" cxnId="{941F1CB4-A757-4767-A625-3073272D7AF0}">
      <dgm:prSet/>
      <dgm:spPr/>
      <dgm:t>
        <a:bodyPr/>
        <a:lstStyle/>
        <a:p>
          <a:endParaRPr lang="en-US"/>
        </a:p>
      </dgm:t>
    </dgm:pt>
    <dgm:pt modelId="{A7152403-98D7-4AA7-8B08-72547D536602}" type="sibTrans" cxnId="{941F1CB4-A757-4767-A625-3073272D7AF0}">
      <dgm:prSet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2C4CA5B-F11A-4901-AF24-B0CB601F75D2}" type="pres">
      <dgm:prSet presAssocID="{C10FA889-59EA-47A6-A657-2102520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45959-48B4-4577-B400-87625D19849B}" type="pres">
      <dgm:prSet presAssocID="{C10FA889-59EA-47A6-A657-2102520F54EC}" presName="Name1" presStyleCnt="0"/>
      <dgm:spPr/>
    </dgm:pt>
    <dgm:pt modelId="{C63CBB4E-4C75-4070-B807-5F2C7A939692}" type="pres">
      <dgm:prSet presAssocID="{C10FA889-59EA-47A6-A657-2102520F54EC}" presName="cycle" presStyleCnt="0"/>
      <dgm:spPr/>
    </dgm:pt>
    <dgm:pt modelId="{670D20FE-D9D1-4288-A9CC-8687A61CEF45}" type="pres">
      <dgm:prSet presAssocID="{C10FA889-59EA-47A6-A657-2102520F54EC}" presName="srcNode" presStyleLbl="node1" presStyleIdx="0" presStyleCnt="1"/>
      <dgm:spPr/>
    </dgm:pt>
    <dgm:pt modelId="{503CD532-7F87-4EDE-86E4-A0339766470C}" type="pres">
      <dgm:prSet presAssocID="{C10FA889-59EA-47A6-A657-2102520F54EC}" presName="conn" presStyleLbl="parChTrans1D2" presStyleIdx="0" presStyleCnt="1"/>
      <dgm:spPr/>
      <dgm:t>
        <a:bodyPr/>
        <a:lstStyle/>
        <a:p>
          <a:endParaRPr lang="en-US"/>
        </a:p>
      </dgm:t>
    </dgm:pt>
    <dgm:pt modelId="{ABD2A927-EA87-459A-8ADC-11323834BEDB}" type="pres">
      <dgm:prSet presAssocID="{C10FA889-59EA-47A6-A657-2102520F54EC}" presName="extraNode" presStyleLbl="node1" presStyleIdx="0" presStyleCnt="1"/>
      <dgm:spPr/>
    </dgm:pt>
    <dgm:pt modelId="{11439038-E635-4AFA-99C6-6513FB2D9D8F}" type="pres">
      <dgm:prSet presAssocID="{C10FA889-59EA-47A6-A657-2102520F54EC}" presName="dstNode" presStyleLbl="node1" presStyleIdx="0" presStyleCnt="1"/>
      <dgm:spPr/>
    </dgm:pt>
    <dgm:pt modelId="{4E40BDF0-F53C-40E4-8380-ED3BB8EB647E}" type="pres">
      <dgm:prSet presAssocID="{768D1B1C-AF9F-4654-9CF3-71119278837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0CD35-918B-4B4D-BE7D-392611064742}" type="pres">
      <dgm:prSet presAssocID="{768D1B1C-AF9F-4654-9CF3-711192788377}" presName="accent_1" presStyleCnt="0"/>
      <dgm:spPr/>
    </dgm:pt>
    <dgm:pt modelId="{5EB0AF14-2B6B-4B46-82BD-127EBDFA1401}" type="pres">
      <dgm:prSet presAssocID="{768D1B1C-AF9F-4654-9CF3-711192788377}" presName="accentRepeatNode" presStyleLbl="solidFgAcc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</dgm:pt>
  </dgm:ptLst>
  <dgm:cxnLst>
    <dgm:cxn modelId="{BE4A87DD-20AB-41CF-82F4-22697F5B42E9}" type="presOf" srcId="{C10FA889-59EA-47A6-A657-2102520F54EC}" destId="{B2C4CA5B-F11A-4901-AF24-B0CB601F75D2}" srcOrd="0" destOrd="0" presId="urn:microsoft.com/office/officeart/2008/layout/VerticalCurvedList"/>
    <dgm:cxn modelId="{941F1CB4-A757-4767-A625-3073272D7AF0}" srcId="{C10FA889-59EA-47A6-A657-2102520F54EC}" destId="{768D1B1C-AF9F-4654-9CF3-711192788377}" srcOrd="0" destOrd="0" parTransId="{884627F9-0E84-4344-B2C8-707936C70162}" sibTransId="{A7152403-98D7-4AA7-8B08-72547D536602}"/>
    <dgm:cxn modelId="{F24A3927-B72A-4994-B9B1-229069467F79}" type="presOf" srcId="{768D1B1C-AF9F-4654-9CF3-711192788377}" destId="{4E40BDF0-F53C-40E4-8380-ED3BB8EB647E}" srcOrd="0" destOrd="0" presId="urn:microsoft.com/office/officeart/2008/layout/VerticalCurvedList"/>
    <dgm:cxn modelId="{23876A6A-CA0D-477C-B0F5-9014F5495BFA}" type="presOf" srcId="{A7152403-98D7-4AA7-8B08-72547D536602}" destId="{503CD532-7F87-4EDE-86E4-A0339766470C}" srcOrd="0" destOrd="0" presId="urn:microsoft.com/office/officeart/2008/layout/VerticalCurvedList"/>
    <dgm:cxn modelId="{5893A179-556D-4D91-8475-21407E0B1A09}" type="presParOf" srcId="{B2C4CA5B-F11A-4901-AF24-B0CB601F75D2}" destId="{88145959-48B4-4577-B400-87625D19849B}" srcOrd="0" destOrd="0" presId="urn:microsoft.com/office/officeart/2008/layout/VerticalCurvedList"/>
    <dgm:cxn modelId="{3F2C49DF-C1E5-4416-ACE1-879A0621FC72}" type="presParOf" srcId="{88145959-48B4-4577-B400-87625D19849B}" destId="{C63CBB4E-4C75-4070-B807-5F2C7A939692}" srcOrd="0" destOrd="0" presId="urn:microsoft.com/office/officeart/2008/layout/VerticalCurvedList"/>
    <dgm:cxn modelId="{1A83F15A-D37C-4644-963A-59193E6074EC}" type="presParOf" srcId="{C63CBB4E-4C75-4070-B807-5F2C7A939692}" destId="{670D20FE-D9D1-4288-A9CC-8687A61CEF45}" srcOrd="0" destOrd="0" presId="urn:microsoft.com/office/officeart/2008/layout/VerticalCurvedList"/>
    <dgm:cxn modelId="{26A6CA4A-5A03-4C35-92F9-550D36ECF0C3}" type="presParOf" srcId="{C63CBB4E-4C75-4070-B807-5F2C7A939692}" destId="{503CD532-7F87-4EDE-86E4-A0339766470C}" srcOrd="1" destOrd="0" presId="urn:microsoft.com/office/officeart/2008/layout/VerticalCurvedList"/>
    <dgm:cxn modelId="{4B237CD5-6212-4931-9B58-2BF4AC0C93C4}" type="presParOf" srcId="{C63CBB4E-4C75-4070-B807-5F2C7A939692}" destId="{ABD2A927-EA87-459A-8ADC-11323834BEDB}" srcOrd="2" destOrd="0" presId="urn:microsoft.com/office/officeart/2008/layout/VerticalCurvedList"/>
    <dgm:cxn modelId="{FA596AA1-C5CD-4F7E-9DEB-CED26B4BFFF1}" type="presParOf" srcId="{C63CBB4E-4C75-4070-B807-5F2C7A939692}" destId="{11439038-E635-4AFA-99C6-6513FB2D9D8F}" srcOrd="3" destOrd="0" presId="urn:microsoft.com/office/officeart/2008/layout/VerticalCurvedList"/>
    <dgm:cxn modelId="{0BA0A900-F2DD-4DA3-A043-93725D23E9AB}" type="presParOf" srcId="{88145959-48B4-4577-B400-87625D19849B}" destId="{4E40BDF0-F53C-40E4-8380-ED3BB8EB647E}" srcOrd="1" destOrd="0" presId="urn:microsoft.com/office/officeart/2008/layout/VerticalCurvedList"/>
    <dgm:cxn modelId="{4066AF1A-CA1E-4598-B2FE-E9D6A42F2A66}" type="presParOf" srcId="{88145959-48B4-4577-B400-87625D19849B}" destId="{8620CD35-918B-4B4D-BE7D-392611064742}" srcOrd="2" destOrd="0" presId="urn:microsoft.com/office/officeart/2008/layout/VerticalCurvedList"/>
    <dgm:cxn modelId="{ECB303AC-8CD2-4830-8FE1-3FBAF624B797}" type="presParOf" srcId="{8620CD35-918B-4B4D-BE7D-392611064742}" destId="{5EB0AF14-2B6B-4B46-82BD-127EBDFA1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B4542-76DD-4ED7-A535-958A2C2B874B}">
      <dsp:nvSpPr>
        <dsp:cNvPr id="0" name=""/>
        <dsp:cNvSpPr/>
      </dsp:nvSpPr>
      <dsp:spPr>
        <a:xfrm>
          <a:off x="458940" y="12435"/>
          <a:ext cx="4547128" cy="454712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93899" y="548640"/>
        <a:ext cx="2621767" cy="3474720"/>
      </dsp:txXfrm>
    </dsp:sp>
    <dsp:sp modelId="{BFE98DF7-90D8-41DB-A387-87DD481DFB16}">
      <dsp:nvSpPr>
        <dsp:cNvPr id="0" name=""/>
        <dsp:cNvSpPr/>
      </dsp:nvSpPr>
      <dsp:spPr>
        <a:xfrm>
          <a:off x="3736149" y="12435"/>
          <a:ext cx="4547128" cy="454712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6550" y="548640"/>
        <a:ext cx="2621767" cy="34747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D532-7F87-4EDE-86E4-A0339766470C}">
      <dsp:nvSpPr>
        <dsp:cNvPr id="0" name=""/>
        <dsp:cNvSpPr/>
      </dsp:nvSpPr>
      <dsp:spPr>
        <a:xfrm>
          <a:off x="-1472313" y="-250052"/>
          <a:ext cx="1922505" cy="192250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solidFill>
          <a:srgbClr val="FF000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0BDF0-F53C-40E4-8380-ED3BB8EB647E}">
      <dsp:nvSpPr>
        <dsp:cNvPr id="0" name=""/>
        <dsp:cNvSpPr/>
      </dsp:nvSpPr>
      <dsp:spPr>
        <a:xfrm>
          <a:off x="438551" y="360358"/>
          <a:ext cx="8705448" cy="70168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645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51" y="360358"/>
        <a:ext cx="8705448" cy="701682"/>
      </dsp:txXfrm>
    </dsp:sp>
    <dsp:sp modelId="{5EB0AF14-2B6B-4B46-82BD-127EBDFA1401}">
      <dsp:nvSpPr>
        <dsp:cNvPr id="0" name=""/>
        <dsp:cNvSpPr/>
      </dsp:nvSpPr>
      <dsp:spPr>
        <a:xfrm>
          <a:off x="0" y="272648"/>
          <a:ext cx="877102" cy="87710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D532-7F87-4EDE-86E4-A0339766470C}">
      <dsp:nvSpPr>
        <dsp:cNvPr id="0" name=""/>
        <dsp:cNvSpPr/>
      </dsp:nvSpPr>
      <dsp:spPr>
        <a:xfrm>
          <a:off x="-1472313" y="-250052"/>
          <a:ext cx="1922505" cy="192250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solidFill>
          <a:srgbClr val="FF000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0BDF0-F53C-40E4-8380-ED3BB8EB647E}">
      <dsp:nvSpPr>
        <dsp:cNvPr id="0" name=""/>
        <dsp:cNvSpPr/>
      </dsp:nvSpPr>
      <dsp:spPr>
        <a:xfrm>
          <a:off x="438551" y="360358"/>
          <a:ext cx="8705448" cy="70168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645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51" y="360358"/>
        <a:ext cx="8705448" cy="701682"/>
      </dsp:txXfrm>
    </dsp:sp>
    <dsp:sp modelId="{5EB0AF14-2B6B-4B46-82BD-127EBDFA1401}">
      <dsp:nvSpPr>
        <dsp:cNvPr id="0" name=""/>
        <dsp:cNvSpPr/>
      </dsp:nvSpPr>
      <dsp:spPr>
        <a:xfrm>
          <a:off x="0" y="272648"/>
          <a:ext cx="877102" cy="87710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D532-7F87-4EDE-86E4-A0339766470C}">
      <dsp:nvSpPr>
        <dsp:cNvPr id="0" name=""/>
        <dsp:cNvSpPr/>
      </dsp:nvSpPr>
      <dsp:spPr>
        <a:xfrm>
          <a:off x="-1472313" y="-250052"/>
          <a:ext cx="1922505" cy="192250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solidFill>
          <a:srgbClr val="FF000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0BDF0-F53C-40E4-8380-ED3BB8EB647E}">
      <dsp:nvSpPr>
        <dsp:cNvPr id="0" name=""/>
        <dsp:cNvSpPr/>
      </dsp:nvSpPr>
      <dsp:spPr>
        <a:xfrm>
          <a:off x="438551" y="360358"/>
          <a:ext cx="8705448" cy="70168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645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51" y="360358"/>
        <a:ext cx="8705448" cy="701682"/>
      </dsp:txXfrm>
    </dsp:sp>
    <dsp:sp modelId="{5EB0AF14-2B6B-4B46-82BD-127EBDFA1401}">
      <dsp:nvSpPr>
        <dsp:cNvPr id="0" name=""/>
        <dsp:cNvSpPr/>
      </dsp:nvSpPr>
      <dsp:spPr>
        <a:xfrm>
          <a:off x="0" y="272648"/>
          <a:ext cx="877102" cy="87710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D532-7F87-4EDE-86E4-A0339766470C}">
      <dsp:nvSpPr>
        <dsp:cNvPr id="0" name=""/>
        <dsp:cNvSpPr/>
      </dsp:nvSpPr>
      <dsp:spPr>
        <a:xfrm>
          <a:off x="-1443129" y="-433190"/>
          <a:ext cx="1922505" cy="192250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solidFill>
          <a:srgbClr val="FF000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0BDF0-F53C-40E4-8380-ED3BB8EB647E}">
      <dsp:nvSpPr>
        <dsp:cNvPr id="0" name=""/>
        <dsp:cNvSpPr/>
      </dsp:nvSpPr>
      <dsp:spPr>
        <a:xfrm>
          <a:off x="438551" y="177226"/>
          <a:ext cx="8705448" cy="70168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645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51" y="177226"/>
        <a:ext cx="8705448" cy="701682"/>
      </dsp:txXfrm>
    </dsp:sp>
    <dsp:sp modelId="{5EB0AF14-2B6B-4B46-82BD-127EBDFA1401}">
      <dsp:nvSpPr>
        <dsp:cNvPr id="0" name=""/>
        <dsp:cNvSpPr/>
      </dsp:nvSpPr>
      <dsp:spPr>
        <a:xfrm>
          <a:off x="29189" y="89518"/>
          <a:ext cx="877102" cy="87710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D532-7F87-4EDE-86E4-A0339766470C}">
      <dsp:nvSpPr>
        <dsp:cNvPr id="0" name=""/>
        <dsp:cNvSpPr/>
      </dsp:nvSpPr>
      <dsp:spPr>
        <a:xfrm>
          <a:off x="-1472313" y="-250052"/>
          <a:ext cx="1922505" cy="192250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solidFill>
          <a:srgbClr val="FF000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0BDF0-F53C-40E4-8380-ED3BB8EB647E}">
      <dsp:nvSpPr>
        <dsp:cNvPr id="0" name=""/>
        <dsp:cNvSpPr/>
      </dsp:nvSpPr>
      <dsp:spPr>
        <a:xfrm>
          <a:off x="438551" y="360358"/>
          <a:ext cx="8705448" cy="70168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645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truyền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51" y="360358"/>
        <a:ext cx="8705448" cy="701682"/>
      </dsp:txXfrm>
    </dsp:sp>
    <dsp:sp modelId="{5EB0AF14-2B6B-4B46-82BD-127EBDFA1401}">
      <dsp:nvSpPr>
        <dsp:cNvPr id="0" name=""/>
        <dsp:cNvSpPr/>
      </dsp:nvSpPr>
      <dsp:spPr>
        <a:xfrm>
          <a:off x="0" y="272648"/>
          <a:ext cx="877102" cy="87710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D532-7F87-4EDE-86E4-A0339766470C}">
      <dsp:nvSpPr>
        <dsp:cNvPr id="0" name=""/>
        <dsp:cNvSpPr/>
      </dsp:nvSpPr>
      <dsp:spPr>
        <a:xfrm>
          <a:off x="-1472313" y="-250052"/>
          <a:ext cx="1922505" cy="192250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0BDF0-F53C-40E4-8380-ED3BB8EB647E}">
      <dsp:nvSpPr>
        <dsp:cNvPr id="0" name=""/>
        <dsp:cNvSpPr/>
      </dsp:nvSpPr>
      <dsp:spPr>
        <a:xfrm>
          <a:off x="438551" y="360358"/>
          <a:ext cx="8705448" cy="70168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45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51" y="360358"/>
        <a:ext cx="8705448" cy="701682"/>
      </dsp:txXfrm>
    </dsp:sp>
    <dsp:sp modelId="{5EB0AF14-2B6B-4B46-82BD-127EBDFA1401}">
      <dsp:nvSpPr>
        <dsp:cNvPr id="0" name=""/>
        <dsp:cNvSpPr/>
      </dsp:nvSpPr>
      <dsp:spPr>
        <a:xfrm>
          <a:off x="0" y="272648"/>
          <a:ext cx="877102" cy="87710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D532-7F87-4EDE-86E4-A0339766470C}">
      <dsp:nvSpPr>
        <dsp:cNvPr id="0" name=""/>
        <dsp:cNvSpPr/>
      </dsp:nvSpPr>
      <dsp:spPr>
        <a:xfrm>
          <a:off x="-1472313" y="-250052"/>
          <a:ext cx="1922505" cy="192250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0BDF0-F53C-40E4-8380-ED3BB8EB647E}">
      <dsp:nvSpPr>
        <dsp:cNvPr id="0" name=""/>
        <dsp:cNvSpPr/>
      </dsp:nvSpPr>
      <dsp:spPr>
        <a:xfrm>
          <a:off x="438551" y="360358"/>
          <a:ext cx="8705448" cy="70168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45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51" y="360358"/>
        <a:ext cx="8705448" cy="701682"/>
      </dsp:txXfrm>
    </dsp:sp>
    <dsp:sp modelId="{5EB0AF14-2B6B-4B46-82BD-127EBDFA1401}">
      <dsp:nvSpPr>
        <dsp:cNvPr id="0" name=""/>
        <dsp:cNvSpPr/>
      </dsp:nvSpPr>
      <dsp:spPr>
        <a:xfrm>
          <a:off x="0" y="272648"/>
          <a:ext cx="877102" cy="87710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D532-7F87-4EDE-86E4-A0339766470C}">
      <dsp:nvSpPr>
        <dsp:cNvPr id="0" name=""/>
        <dsp:cNvSpPr/>
      </dsp:nvSpPr>
      <dsp:spPr>
        <a:xfrm>
          <a:off x="-1472313" y="-250052"/>
          <a:ext cx="1922505" cy="192250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0BDF0-F53C-40E4-8380-ED3BB8EB647E}">
      <dsp:nvSpPr>
        <dsp:cNvPr id="0" name=""/>
        <dsp:cNvSpPr/>
      </dsp:nvSpPr>
      <dsp:spPr>
        <a:xfrm>
          <a:off x="438551" y="360358"/>
          <a:ext cx="8705448" cy="70168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45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51" y="360358"/>
        <a:ext cx="8705448" cy="701682"/>
      </dsp:txXfrm>
    </dsp:sp>
    <dsp:sp modelId="{5EB0AF14-2B6B-4B46-82BD-127EBDFA1401}">
      <dsp:nvSpPr>
        <dsp:cNvPr id="0" name=""/>
        <dsp:cNvSpPr/>
      </dsp:nvSpPr>
      <dsp:spPr>
        <a:xfrm>
          <a:off x="0" y="272648"/>
          <a:ext cx="877102" cy="87710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D532-7F87-4EDE-86E4-A0339766470C}">
      <dsp:nvSpPr>
        <dsp:cNvPr id="0" name=""/>
        <dsp:cNvSpPr/>
      </dsp:nvSpPr>
      <dsp:spPr>
        <a:xfrm>
          <a:off x="-1472313" y="-250052"/>
          <a:ext cx="1922505" cy="1922505"/>
        </a:xfrm>
        <a:prstGeom prst="blockArc">
          <a:avLst>
            <a:gd name="adj1" fmla="val 18900000"/>
            <a:gd name="adj2" fmla="val 2700000"/>
            <a:gd name="adj3" fmla="val 1124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0BDF0-F53C-40E4-8380-ED3BB8EB647E}">
      <dsp:nvSpPr>
        <dsp:cNvPr id="0" name=""/>
        <dsp:cNvSpPr/>
      </dsp:nvSpPr>
      <dsp:spPr>
        <a:xfrm>
          <a:off x="438551" y="360358"/>
          <a:ext cx="8705448" cy="70168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645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endParaRPr lang="en-US" sz="3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551" y="360358"/>
        <a:ext cx="8705448" cy="701682"/>
      </dsp:txXfrm>
    </dsp:sp>
    <dsp:sp modelId="{5EB0AF14-2B6B-4B46-82BD-127EBDFA1401}">
      <dsp:nvSpPr>
        <dsp:cNvPr id="0" name=""/>
        <dsp:cNvSpPr/>
      </dsp:nvSpPr>
      <dsp:spPr>
        <a:xfrm>
          <a:off x="0" y="272648"/>
          <a:ext cx="877102" cy="87710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F2C9-218B-4584-995D-171FAEB6A43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3BC4-763B-4FF9-86B7-847902B7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4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C71E150-AA05-4E39-A7A3-3C464354EFAB}" type="slidenum">
              <a:rPr lang="en-US" sz="1200">
                <a:latin typeface="Times New Roman" pitchFamily="18" charset="0"/>
              </a:rPr>
              <a:pPr algn="r"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7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6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9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2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7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7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C214-6F68-4F6F-9D23-3CE6BDAB59E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F49-5AEB-4280-B40E-146DC674A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52578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2209800" y="5334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ỐC ĐẢO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09600"/>
            <a:ext cx="8128000" cy="4267199"/>
          </a:xfrm>
        </p:spPr>
      </p:pic>
      <p:sp>
        <p:nvSpPr>
          <p:cNvPr id="5" name="TextBox 4"/>
          <p:cNvSpPr txBox="1"/>
          <p:nvPr/>
        </p:nvSpPr>
        <p:spPr>
          <a:xfrm>
            <a:off x="1295400" y="523943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3780147"/>
              </p:ext>
            </p:extLst>
          </p:nvPr>
        </p:nvGraphicFramePr>
        <p:xfrm>
          <a:off x="0" y="737175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37" y="2202873"/>
            <a:ext cx="8321509" cy="2219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cam,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621486"/>
              </p:ext>
            </p:extLst>
          </p:nvPr>
        </p:nvGraphicFramePr>
        <p:xfrm>
          <a:off x="0" y="737175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5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1" name="Group 11"/>
          <p:cNvGrpSpPr>
            <a:grpSpLocks/>
          </p:cNvGrpSpPr>
          <p:nvPr/>
        </p:nvGrpSpPr>
        <p:grpSpPr bwMode="auto">
          <a:xfrm>
            <a:off x="533400" y="228600"/>
            <a:ext cx="4495800" cy="6328699"/>
            <a:chOff x="2016" y="675"/>
            <a:chExt cx="2304" cy="3511"/>
          </a:xfrm>
        </p:grpSpPr>
        <p:pic>
          <p:nvPicPr>
            <p:cNvPr id="389132" name="Picture 12" descr="scan0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1" t="11185" r="3676" b="23027"/>
            <a:stretch>
              <a:fillRect/>
            </a:stretch>
          </p:blipFill>
          <p:spPr bwMode="auto">
            <a:xfrm>
              <a:off x="2016" y="675"/>
              <a:ext cx="2303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33" name="Text Box 13"/>
            <p:cNvSpPr txBox="1">
              <a:spLocks noChangeArrowheads="1"/>
            </p:cNvSpPr>
            <p:nvPr/>
          </p:nvSpPr>
          <p:spPr bwMode="auto">
            <a:xfrm>
              <a:off x="2016" y="1868"/>
              <a:ext cx="2304" cy="32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CC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tưới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mạc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ruộng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(Li-bi)</a:t>
              </a:r>
            </a:p>
          </p:txBody>
        </p:sp>
        <p:pic>
          <p:nvPicPr>
            <p:cNvPr id="389134" name="Picture 14" descr="scan0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" t="2409" r="2115"/>
            <a:stretch>
              <a:fillRect/>
            </a:stretch>
          </p:blipFill>
          <p:spPr bwMode="auto">
            <a:xfrm>
              <a:off x="2017" y="2206"/>
              <a:ext cx="2303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35" name="Text Box 15"/>
            <p:cNvSpPr txBox="1">
              <a:spLocks noChangeArrowheads="1"/>
            </p:cNvSpPr>
            <p:nvPr/>
          </p:nvSpPr>
          <p:spPr bwMode="auto">
            <a:xfrm>
              <a:off x="2016" y="3879"/>
              <a:ext cx="2304" cy="30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CC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 dirty="0" err="1"/>
                <a:t>Một</a:t>
              </a:r>
              <a:r>
                <a:rPr lang="en-US" sz="1500" b="1" dirty="0"/>
                <a:t> </a:t>
              </a:r>
              <a:r>
                <a:rPr lang="en-US" sz="1500" b="1" dirty="0" err="1"/>
                <a:t>khu</a:t>
              </a:r>
              <a:r>
                <a:rPr lang="en-US" sz="1500" b="1" dirty="0"/>
                <a:t> </a:t>
              </a:r>
              <a:r>
                <a:rPr lang="en-US" sz="1500" b="1" dirty="0" err="1"/>
                <a:t>khai</a:t>
              </a:r>
              <a:r>
                <a:rPr lang="en-US" sz="1500" b="1" dirty="0"/>
                <a:t> </a:t>
              </a:r>
              <a:r>
                <a:rPr lang="en-US" sz="1500" b="1" dirty="0" err="1"/>
                <a:t>thác</a:t>
              </a:r>
              <a:r>
                <a:rPr lang="en-US" sz="1500" b="1" dirty="0"/>
                <a:t> </a:t>
              </a:r>
              <a:r>
                <a:rPr lang="en-US" sz="1500" b="1" dirty="0" err="1"/>
                <a:t>dầu</a:t>
              </a:r>
              <a:r>
                <a:rPr lang="en-US" sz="1500" b="1" dirty="0"/>
                <a:t> </a:t>
              </a:r>
              <a:r>
                <a:rPr lang="en-US" sz="1500" b="1" dirty="0" err="1"/>
                <a:t>mỏ</a:t>
              </a:r>
              <a:r>
                <a:rPr lang="en-US" sz="1500" b="1" dirty="0"/>
                <a:t> </a:t>
              </a:r>
              <a:r>
                <a:rPr lang="en-US" sz="1500" b="1" dirty="0" err="1"/>
                <a:t>trong</a:t>
              </a:r>
              <a:r>
                <a:rPr lang="en-US" sz="1500" b="1" dirty="0"/>
                <a:t> </a:t>
              </a:r>
              <a:r>
                <a:rPr lang="en-US" sz="1500" b="1" dirty="0" err="1"/>
                <a:t>hoang</a:t>
              </a:r>
              <a:r>
                <a:rPr lang="en-US" sz="1500" b="1" dirty="0"/>
                <a:t> </a:t>
              </a:r>
              <a:r>
                <a:rPr lang="en-US" sz="1500" b="1" dirty="0" err="1"/>
                <a:t>mạc</a:t>
              </a:r>
              <a:r>
                <a:rPr lang="en-US" sz="1500" b="1" dirty="0"/>
                <a:t> </a:t>
              </a:r>
              <a:r>
                <a:rPr lang="en-US" sz="1500" b="1" dirty="0" err="1"/>
                <a:t>Xa</a:t>
              </a:r>
              <a:r>
                <a:rPr lang="en-US" sz="1500" b="1" dirty="0"/>
                <a:t>- ha- </a:t>
              </a:r>
              <a:r>
                <a:rPr lang="en-US" sz="1500" b="1" dirty="0" err="1"/>
                <a:t>ra</a:t>
              </a:r>
              <a:r>
                <a:rPr lang="en-US" sz="1500" b="1" dirty="0"/>
                <a:t> (An- </a:t>
              </a:r>
              <a:r>
                <a:rPr lang="en-US" sz="1500" b="1" dirty="0" err="1"/>
                <a:t>giê</a:t>
              </a:r>
              <a:r>
                <a:rPr lang="en-US" sz="1500" b="1" dirty="0"/>
                <a:t>- </a:t>
              </a:r>
              <a:r>
                <a:rPr lang="en-US" sz="1500" b="1" dirty="0" err="1"/>
                <a:t>ri</a:t>
              </a:r>
              <a:r>
                <a:rPr lang="en-US" sz="1500" b="1" dirty="0"/>
                <a:t>)</a:t>
              </a:r>
            </a:p>
          </p:txBody>
        </p:sp>
      </p:grp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7086600" y="2574925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410200" y="1600200"/>
            <a:ext cx="3581400" cy="2514600"/>
          </a:xfrm>
          <a:prstGeom prst="cloudCallout">
            <a:avLst>
              <a:gd name="adj1" fmla="val -35833"/>
              <a:gd name="adj2" fmla="val 960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44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6" grpId="0"/>
      <p:bldP spid="389136" grpId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1" name="Group 11"/>
          <p:cNvGrpSpPr>
            <a:grpSpLocks/>
          </p:cNvGrpSpPr>
          <p:nvPr/>
        </p:nvGrpSpPr>
        <p:grpSpPr bwMode="auto">
          <a:xfrm>
            <a:off x="533400" y="228600"/>
            <a:ext cx="4495800" cy="6328699"/>
            <a:chOff x="2016" y="675"/>
            <a:chExt cx="2304" cy="3511"/>
          </a:xfrm>
        </p:grpSpPr>
        <p:pic>
          <p:nvPicPr>
            <p:cNvPr id="389132" name="Picture 12" descr="scan0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1" t="11185" r="3676" b="23027"/>
            <a:stretch>
              <a:fillRect/>
            </a:stretch>
          </p:blipFill>
          <p:spPr bwMode="auto">
            <a:xfrm>
              <a:off x="2016" y="675"/>
              <a:ext cx="2303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33" name="Text Box 13"/>
            <p:cNvSpPr txBox="1">
              <a:spLocks noChangeArrowheads="1"/>
            </p:cNvSpPr>
            <p:nvPr/>
          </p:nvSpPr>
          <p:spPr bwMode="auto">
            <a:xfrm>
              <a:off x="2016" y="1868"/>
              <a:ext cx="2304" cy="32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CC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tưới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mạc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ruộng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(Li-bi)</a:t>
              </a:r>
            </a:p>
          </p:txBody>
        </p:sp>
        <p:pic>
          <p:nvPicPr>
            <p:cNvPr id="389134" name="Picture 14" descr="scan0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" t="2409" r="2115"/>
            <a:stretch>
              <a:fillRect/>
            </a:stretch>
          </p:blipFill>
          <p:spPr bwMode="auto">
            <a:xfrm>
              <a:off x="2017" y="2206"/>
              <a:ext cx="2303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35" name="Text Box 15"/>
            <p:cNvSpPr txBox="1">
              <a:spLocks noChangeArrowheads="1"/>
            </p:cNvSpPr>
            <p:nvPr/>
          </p:nvSpPr>
          <p:spPr bwMode="auto">
            <a:xfrm>
              <a:off x="2016" y="3879"/>
              <a:ext cx="2304" cy="30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CC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b="1" dirty="0" err="1"/>
                <a:t>Một</a:t>
              </a:r>
              <a:r>
                <a:rPr lang="en-US" sz="1500" b="1" dirty="0"/>
                <a:t> </a:t>
              </a:r>
              <a:r>
                <a:rPr lang="en-US" sz="1500" b="1" dirty="0" err="1"/>
                <a:t>khu</a:t>
              </a:r>
              <a:r>
                <a:rPr lang="en-US" sz="1500" b="1" dirty="0"/>
                <a:t> </a:t>
              </a:r>
              <a:r>
                <a:rPr lang="en-US" sz="1500" b="1" dirty="0" err="1"/>
                <a:t>khai</a:t>
              </a:r>
              <a:r>
                <a:rPr lang="en-US" sz="1500" b="1" dirty="0"/>
                <a:t> </a:t>
              </a:r>
              <a:r>
                <a:rPr lang="en-US" sz="1500" b="1" dirty="0" err="1"/>
                <a:t>thác</a:t>
              </a:r>
              <a:r>
                <a:rPr lang="en-US" sz="1500" b="1" dirty="0"/>
                <a:t> </a:t>
              </a:r>
              <a:r>
                <a:rPr lang="en-US" sz="1500" b="1" dirty="0" err="1"/>
                <a:t>dầu</a:t>
              </a:r>
              <a:r>
                <a:rPr lang="en-US" sz="1500" b="1" dirty="0"/>
                <a:t> </a:t>
              </a:r>
              <a:r>
                <a:rPr lang="en-US" sz="1500" b="1" dirty="0" err="1"/>
                <a:t>mỏ</a:t>
              </a:r>
              <a:r>
                <a:rPr lang="en-US" sz="1500" b="1" dirty="0"/>
                <a:t> </a:t>
              </a:r>
              <a:r>
                <a:rPr lang="en-US" sz="1500" b="1" dirty="0" err="1"/>
                <a:t>trong</a:t>
              </a:r>
              <a:r>
                <a:rPr lang="en-US" sz="1500" b="1" dirty="0"/>
                <a:t> </a:t>
              </a:r>
              <a:r>
                <a:rPr lang="en-US" sz="1500" b="1" dirty="0" err="1"/>
                <a:t>hoang</a:t>
              </a:r>
              <a:r>
                <a:rPr lang="en-US" sz="1500" b="1" dirty="0"/>
                <a:t> </a:t>
              </a:r>
              <a:r>
                <a:rPr lang="en-US" sz="1500" b="1" dirty="0" err="1"/>
                <a:t>mạc</a:t>
              </a:r>
              <a:r>
                <a:rPr lang="en-US" sz="1500" b="1" dirty="0"/>
                <a:t> </a:t>
              </a:r>
              <a:r>
                <a:rPr lang="en-US" sz="1500" b="1" dirty="0" err="1"/>
                <a:t>Xa</a:t>
              </a:r>
              <a:r>
                <a:rPr lang="en-US" sz="1500" b="1" dirty="0"/>
                <a:t>- ha- </a:t>
              </a:r>
              <a:r>
                <a:rPr lang="en-US" sz="1500" b="1" dirty="0" err="1"/>
                <a:t>ra</a:t>
              </a:r>
              <a:r>
                <a:rPr lang="en-US" sz="1500" b="1" dirty="0"/>
                <a:t> (An- </a:t>
              </a:r>
              <a:r>
                <a:rPr lang="en-US" sz="1500" b="1" dirty="0" err="1"/>
                <a:t>giê</a:t>
              </a:r>
              <a:r>
                <a:rPr lang="en-US" sz="1500" b="1" dirty="0"/>
                <a:t>- </a:t>
              </a:r>
              <a:r>
                <a:rPr lang="en-US" sz="1500" b="1" dirty="0" err="1"/>
                <a:t>ri</a:t>
              </a:r>
              <a:r>
                <a:rPr lang="en-US" sz="1500" b="1" dirty="0"/>
                <a:t>)</a:t>
              </a:r>
            </a:p>
          </p:txBody>
        </p:sp>
      </p:grp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7086600" y="2574925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7" name="AutoShape 17"/>
          <p:cNvSpPr>
            <a:spLocks noChangeArrowheads="1"/>
          </p:cNvSpPr>
          <p:nvPr/>
        </p:nvSpPr>
        <p:spPr bwMode="auto">
          <a:xfrm>
            <a:off x="6324600" y="995504"/>
            <a:ext cx="2185987" cy="13280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89138" name="AutoShape 18"/>
          <p:cNvSpPr>
            <a:spLocks noChangeArrowheads="1"/>
          </p:cNvSpPr>
          <p:nvPr/>
        </p:nvSpPr>
        <p:spPr bwMode="auto">
          <a:xfrm>
            <a:off x="6289964" y="3319309"/>
            <a:ext cx="2346324" cy="132802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 HIỆN: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39" name="AutoShape 19"/>
          <p:cNvSpPr>
            <a:spLocks noChangeArrowheads="1"/>
          </p:cNvSpPr>
          <p:nvPr/>
        </p:nvSpPr>
        <p:spPr bwMode="auto">
          <a:xfrm>
            <a:off x="6289964" y="5542422"/>
            <a:ext cx="2261680" cy="116317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đổi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0" name="AutoShape 20"/>
          <p:cNvSpPr>
            <a:spLocks noChangeArrowheads="1"/>
          </p:cNvSpPr>
          <p:nvPr/>
        </p:nvSpPr>
        <p:spPr bwMode="auto">
          <a:xfrm>
            <a:off x="7262018" y="2493635"/>
            <a:ext cx="311150" cy="685800"/>
          </a:xfrm>
          <a:prstGeom prst="downArrow">
            <a:avLst>
              <a:gd name="adj1" fmla="val 50000"/>
              <a:gd name="adj2" fmla="val 55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389141" name="AutoShape 21"/>
          <p:cNvSpPr>
            <a:spLocks noChangeArrowheads="1"/>
          </p:cNvSpPr>
          <p:nvPr/>
        </p:nvSpPr>
        <p:spPr bwMode="auto">
          <a:xfrm>
            <a:off x="7338000" y="4738255"/>
            <a:ext cx="311150" cy="685800"/>
          </a:xfrm>
          <a:prstGeom prst="downArrow">
            <a:avLst>
              <a:gd name="adj1" fmla="val 50000"/>
              <a:gd name="adj2" fmla="val 55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41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14" dur="10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6" grpId="0"/>
      <p:bldP spid="389136" grpId="1"/>
      <p:bldP spid="389137" grpId="0" animBg="1"/>
      <p:bldP spid="389138" grpId="0" animBg="1"/>
      <p:bldP spid="389139" grpId="0" animBg="1"/>
      <p:bldP spid="389140" grpId="0" animBg="1"/>
      <p:bldP spid="3891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0682939"/>
              </p:ext>
            </p:extLst>
          </p:nvPr>
        </p:nvGraphicFramePr>
        <p:xfrm>
          <a:off x="0" y="737175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E:\HAIYEN\DAY_HOC\DIALI_7\BAI_20_HOATDONGKT_HOANGMAC\150867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877293"/>
            <a:ext cx="4460402" cy="353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4400" y="5638800"/>
            <a:ext cx="419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Ả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1877293"/>
            <a:ext cx="4572000" cy="3532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09" y="5608022"/>
            <a:ext cx="396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Israel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AIYEN\DAY_HOC\DIALI_7\BAI_20_HOATDONGKT_HOANGMAC\mong-co-sa-mac-go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597784"/>
            <a:ext cx="4433456" cy="34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855" y="51425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Sa mạc Gobi có nhiều cồn cát, đồng bằng sỏi và núi đá</a:t>
            </a:r>
            <a:endParaRPr lang="en-US" sz="2400" dirty="0">
              <a:latin typeface="+mj-lt"/>
            </a:endParaRPr>
          </a:p>
        </p:txBody>
      </p:sp>
      <p:pic>
        <p:nvPicPr>
          <p:cNvPr id="1027" name="Picture 3" descr="E:\HAIYEN\DAY_HOC\DIALI_7\BAI_20_HOATDONGKT_HOANGMAC\mong-co-sa-mac-gob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597783"/>
            <a:ext cx="4724400" cy="34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6636" y="5084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dirty="0">
                <a:latin typeface="+mj-lt"/>
              </a:rPr>
              <a:t>Cùng trải nghiệm cưỡi lạc đà chu du trên sa mạc mênh mông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5" y="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4789306"/>
              </p:ext>
            </p:extLst>
          </p:nvPr>
        </p:nvGraphicFramePr>
        <p:xfrm>
          <a:off x="0" y="518386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7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AIYEN\DAY_HOC\DIALI_7\BAI_20_HOATDONGKT_HOANGMAC\mong-c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1694714"/>
            <a:ext cx="4724398" cy="31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854" y="4950857"/>
            <a:ext cx="5036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Ốc đảo - thiên đường giữa sa mạc Gobi</a:t>
            </a:r>
            <a:endParaRPr lang="en-US" sz="2400" dirty="0">
              <a:latin typeface="+mj-lt"/>
            </a:endParaRPr>
          </a:p>
        </p:txBody>
      </p:sp>
      <p:pic>
        <p:nvPicPr>
          <p:cNvPr id="2051" name="Picture 3" descr="E:\HAIYEN\DAY_HOC\DIALI_7\BAI_20_HOATDONGKT_HOANGMAC\mong-co-sa-mac-gobi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4" y="1694714"/>
            <a:ext cx="4433455" cy="31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62449" y="4964711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Lạc đà hai bướu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5" y="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7530601"/>
              </p:ext>
            </p:extLst>
          </p:nvPr>
        </p:nvGraphicFramePr>
        <p:xfrm>
          <a:off x="0" y="518386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1803" y="5715000"/>
            <a:ext cx="5317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bi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2822507"/>
              </p:ext>
            </p:extLst>
          </p:nvPr>
        </p:nvGraphicFramePr>
        <p:xfrm>
          <a:off x="0" y="737175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37" y="2202873"/>
            <a:ext cx="6753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7021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2. Hoang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890" y="990600"/>
            <a:ext cx="2634054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303260" cy="4754563"/>
          </a:xfrm>
        </p:spPr>
      </p:pic>
      <p:sp>
        <p:nvSpPr>
          <p:cNvPr id="6" name="TextBox 5"/>
          <p:cNvSpPr txBox="1"/>
          <p:nvPr/>
        </p:nvSpPr>
        <p:spPr>
          <a:xfrm>
            <a:off x="2329841" y="5367661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DẦU KHÍ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25463" y="1066800"/>
            <a:ext cx="8237537" cy="4976813"/>
          </a:xfrm>
          <a:prstGeom prst="rect">
            <a:avLst/>
          </a:prstGeom>
          <a:solidFill>
            <a:srgbClr val="00CC00"/>
          </a:solidFill>
          <a:ln w="3810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595313" y="1981200"/>
            <a:ext cx="4975225" cy="2443163"/>
          </a:xfrm>
          <a:custGeom>
            <a:avLst/>
            <a:gdLst>
              <a:gd name="T0" fmla="*/ 2147483647 w 3479"/>
              <a:gd name="T1" fmla="*/ 2147483647 h 1703"/>
              <a:gd name="T2" fmla="*/ 2147483647 w 3479"/>
              <a:gd name="T3" fmla="*/ 2147483647 h 1703"/>
              <a:gd name="T4" fmla="*/ 2147483647 w 3479"/>
              <a:gd name="T5" fmla="*/ 2147483647 h 1703"/>
              <a:gd name="T6" fmla="*/ 2147483647 w 3479"/>
              <a:gd name="T7" fmla="*/ 2147483647 h 1703"/>
              <a:gd name="T8" fmla="*/ 2147483647 w 3479"/>
              <a:gd name="T9" fmla="*/ 2147483647 h 1703"/>
              <a:gd name="T10" fmla="*/ 2147483647 w 3479"/>
              <a:gd name="T11" fmla="*/ 2147483647 h 1703"/>
              <a:gd name="T12" fmla="*/ 2147483647 w 3479"/>
              <a:gd name="T13" fmla="*/ 2147483647 h 1703"/>
              <a:gd name="T14" fmla="*/ 2147483647 w 3479"/>
              <a:gd name="T15" fmla="*/ 2147483647 h 1703"/>
              <a:gd name="T16" fmla="*/ 2147483647 w 3479"/>
              <a:gd name="T17" fmla="*/ 2147483647 h 1703"/>
              <a:gd name="T18" fmla="*/ 2147483647 w 3479"/>
              <a:gd name="T19" fmla="*/ 2147483647 h 1703"/>
              <a:gd name="T20" fmla="*/ 2147483647 w 3479"/>
              <a:gd name="T21" fmla="*/ 2147483647 h 1703"/>
              <a:gd name="T22" fmla="*/ 2147483647 w 3479"/>
              <a:gd name="T23" fmla="*/ 2147483647 h 1703"/>
              <a:gd name="T24" fmla="*/ 2147483647 w 3479"/>
              <a:gd name="T25" fmla="*/ 2147483647 h 1703"/>
              <a:gd name="T26" fmla="*/ 2147483647 w 3479"/>
              <a:gd name="T27" fmla="*/ 2147483647 h 1703"/>
              <a:gd name="T28" fmla="*/ 2147483647 w 3479"/>
              <a:gd name="T29" fmla="*/ 2147483647 h 1703"/>
              <a:gd name="T30" fmla="*/ 2147483647 w 3479"/>
              <a:gd name="T31" fmla="*/ 2147483647 h 1703"/>
              <a:gd name="T32" fmla="*/ 2147483647 w 3479"/>
              <a:gd name="T33" fmla="*/ 2147483647 h 1703"/>
              <a:gd name="T34" fmla="*/ 2147483647 w 3479"/>
              <a:gd name="T35" fmla="*/ 2147483647 h 1703"/>
              <a:gd name="T36" fmla="*/ 2147483647 w 3479"/>
              <a:gd name="T37" fmla="*/ 2147483647 h 1703"/>
              <a:gd name="T38" fmla="*/ 0 w 3479"/>
              <a:gd name="T39" fmla="*/ 2147483647 h 1703"/>
              <a:gd name="T40" fmla="*/ 2147483647 w 3479"/>
              <a:gd name="T41" fmla="*/ 2147483647 h 1703"/>
              <a:gd name="T42" fmla="*/ 2147483647 w 3479"/>
              <a:gd name="T43" fmla="*/ 2147483647 h 1703"/>
              <a:gd name="T44" fmla="*/ 2147483647 w 3479"/>
              <a:gd name="T45" fmla="*/ 2147483647 h 1703"/>
              <a:gd name="T46" fmla="*/ 2147483647 w 3479"/>
              <a:gd name="T47" fmla="*/ 2147483647 h 1703"/>
              <a:gd name="T48" fmla="*/ 2147483647 w 3479"/>
              <a:gd name="T49" fmla="*/ 2147483647 h 1703"/>
              <a:gd name="T50" fmla="*/ 2147483647 w 3479"/>
              <a:gd name="T51" fmla="*/ 2147483647 h 1703"/>
              <a:gd name="T52" fmla="*/ 2147483647 w 3479"/>
              <a:gd name="T53" fmla="*/ 2147483647 h 1703"/>
              <a:gd name="T54" fmla="*/ 2147483647 w 3479"/>
              <a:gd name="T55" fmla="*/ 2147483647 h 17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79"/>
              <a:gd name="T85" fmla="*/ 0 h 1703"/>
              <a:gd name="T86" fmla="*/ 3479 w 3479"/>
              <a:gd name="T87" fmla="*/ 1703 h 170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79" h="1703">
                <a:moveTo>
                  <a:pt x="936" y="62"/>
                </a:moveTo>
                <a:cubicBezTo>
                  <a:pt x="1072" y="28"/>
                  <a:pt x="1233" y="135"/>
                  <a:pt x="1344" y="182"/>
                </a:cubicBezTo>
                <a:cubicBezTo>
                  <a:pt x="1476" y="239"/>
                  <a:pt x="1723" y="384"/>
                  <a:pt x="1872" y="386"/>
                </a:cubicBezTo>
                <a:cubicBezTo>
                  <a:pt x="2396" y="394"/>
                  <a:pt x="2920" y="394"/>
                  <a:pt x="3444" y="398"/>
                </a:cubicBezTo>
                <a:cubicBezTo>
                  <a:pt x="3479" y="538"/>
                  <a:pt x="3478" y="516"/>
                  <a:pt x="3444" y="770"/>
                </a:cubicBezTo>
                <a:cubicBezTo>
                  <a:pt x="3428" y="890"/>
                  <a:pt x="3380" y="921"/>
                  <a:pt x="3276" y="938"/>
                </a:cubicBezTo>
                <a:cubicBezTo>
                  <a:pt x="3167" y="1003"/>
                  <a:pt x="3061" y="1065"/>
                  <a:pt x="2952" y="1130"/>
                </a:cubicBezTo>
                <a:cubicBezTo>
                  <a:pt x="2944" y="1142"/>
                  <a:pt x="2938" y="1156"/>
                  <a:pt x="2928" y="1166"/>
                </a:cubicBezTo>
                <a:cubicBezTo>
                  <a:pt x="2918" y="1176"/>
                  <a:pt x="2901" y="1179"/>
                  <a:pt x="2892" y="1190"/>
                </a:cubicBezTo>
                <a:cubicBezTo>
                  <a:pt x="2881" y="1204"/>
                  <a:pt x="2877" y="1223"/>
                  <a:pt x="2868" y="1238"/>
                </a:cubicBezTo>
                <a:cubicBezTo>
                  <a:pt x="2806" y="1341"/>
                  <a:pt x="2736" y="1442"/>
                  <a:pt x="2640" y="1514"/>
                </a:cubicBezTo>
                <a:cubicBezTo>
                  <a:pt x="2589" y="1552"/>
                  <a:pt x="2519" y="1554"/>
                  <a:pt x="2460" y="1574"/>
                </a:cubicBezTo>
                <a:cubicBezTo>
                  <a:pt x="2323" y="1551"/>
                  <a:pt x="2295" y="1552"/>
                  <a:pt x="2124" y="1562"/>
                </a:cubicBezTo>
                <a:cubicBezTo>
                  <a:pt x="2108" y="1566"/>
                  <a:pt x="2092" y="1569"/>
                  <a:pt x="2076" y="1574"/>
                </a:cubicBezTo>
                <a:cubicBezTo>
                  <a:pt x="2064" y="1577"/>
                  <a:pt x="2052" y="1583"/>
                  <a:pt x="2040" y="1586"/>
                </a:cubicBezTo>
                <a:cubicBezTo>
                  <a:pt x="2008" y="1595"/>
                  <a:pt x="1944" y="1610"/>
                  <a:pt x="1944" y="1610"/>
                </a:cubicBezTo>
                <a:cubicBezTo>
                  <a:pt x="1805" y="1703"/>
                  <a:pt x="1334" y="1679"/>
                  <a:pt x="1236" y="1682"/>
                </a:cubicBezTo>
                <a:cubicBezTo>
                  <a:pt x="852" y="1658"/>
                  <a:pt x="438" y="1702"/>
                  <a:pt x="72" y="1610"/>
                </a:cubicBezTo>
                <a:cubicBezTo>
                  <a:pt x="50" y="1521"/>
                  <a:pt x="32" y="1448"/>
                  <a:pt x="84" y="1370"/>
                </a:cubicBezTo>
                <a:cubicBezTo>
                  <a:pt x="129" y="1143"/>
                  <a:pt x="125" y="946"/>
                  <a:pt x="0" y="758"/>
                </a:cubicBezTo>
                <a:cubicBezTo>
                  <a:pt x="7" y="713"/>
                  <a:pt x="7" y="675"/>
                  <a:pt x="36" y="638"/>
                </a:cubicBezTo>
                <a:cubicBezTo>
                  <a:pt x="57" y="611"/>
                  <a:pt x="89" y="594"/>
                  <a:pt x="108" y="566"/>
                </a:cubicBezTo>
                <a:cubicBezTo>
                  <a:pt x="116" y="554"/>
                  <a:pt x="122" y="540"/>
                  <a:pt x="132" y="530"/>
                </a:cubicBezTo>
                <a:cubicBezTo>
                  <a:pt x="156" y="506"/>
                  <a:pt x="192" y="494"/>
                  <a:pt x="216" y="470"/>
                </a:cubicBezTo>
                <a:cubicBezTo>
                  <a:pt x="282" y="404"/>
                  <a:pt x="216" y="431"/>
                  <a:pt x="300" y="410"/>
                </a:cubicBezTo>
                <a:cubicBezTo>
                  <a:pt x="487" y="286"/>
                  <a:pt x="475" y="348"/>
                  <a:pt x="828" y="338"/>
                </a:cubicBezTo>
                <a:cubicBezTo>
                  <a:pt x="915" y="251"/>
                  <a:pt x="860" y="197"/>
                  <a:pt x="900" y="98"/>
                </a:cubicBezTo>
                <a:cubicBezTo>
                  <a:pt x="939" y="0"/>
                  <a:pt x="936" y="108"/>
                  <a:pt x="936" y="6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92375" y="3978275"/>
            <a:ext cx="711200" cy="390525"/>
            <a:chOff x="1644" y="4167"/>
            <a:chExt cx="641" cy="417"/>
          </a:xfrm>
        </p:grpSpPr>
        <p:sp>
          <p:nvSpPr>
            <p:cNvPr id="28878" name="Freeform 5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" name="Freeform 6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0" name="Freeform 7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Freeform 8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Freeform 9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Freeform 10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Freeform 11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Freeform 12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" name="Freeform 13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Freeform 14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Freeform 15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628900" y="3978275"/>
            <a:ext cx="711200" cy="390525"/>
            <a:chOff x="1644" y="4167"/>
            <a:chExt cx="641" cy="417"/>
          </a:xfrm>
        </p:grpSpPr>
        <p:sp>
          <p:nvSpPr>
            <p:cNvPr id="28867" name="Freeform 17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Freeform 18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Freeform 19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Freeform 20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Freeform 21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Freeform 22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Freeform 23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Freeform 24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Freeform 25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Freeform 26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Freeform 27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659188" y="3427413"/>
            <a:ext cx="711200" cy="390525"/>
            <a:chOff x="1644" y="4167"/>
            <a:chExt cx="641" cy="417"/>
          </a:xfrm>
        </p:grpSpPr>
        <p:sp>
          <p:nvSpPr>
            <p:cNvPr id="28856" name="Freeform 29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Freeform 30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Freeform 31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Freeform 32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Freeform 33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Freeform 34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Freeform 35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Freeform 36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Freeform 37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5" name="Freeform 38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Freeform 39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302125" y="3151188"/>
            <a:ext cx="709613" cy="392112"/>
            <a:chOff x="1644" y="4167"/>
            <a:chExt cx="641" cy="417"/>
          </a:xfrm>
        </p:grpSpPr>
        <p:sp>
          <p:nvSpPr>
            <p:cNvPr id="28845" name="Freeform 41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Freeform 42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Freeform 43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8" name="Freeform 44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Freeform 45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Freeform 46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Freeform 47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Freeform 48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Freeform 49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Freeform 50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Freeform 51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041650" y="3357563"/>
            <a:ext cx="711200" cy="392112"/>
            <a:chOff x="1644" y="4167"/>
            <a:chExt cx="641" cy="417"/>
          </a:xfrm>
        </p:grpSpPr>
        <p:sp>
          <p:nvSpPr>
            <p:cNvPr id="28834" name="Freeform 53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Freeform 54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Freeform 55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Freeform 56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Freeform 57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Freeform 58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Freeform 59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Freeform 60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Freeform 61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Freeform 62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Freeform 63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3178175" y="3702050"/>
            <a:ext cx="711200" cy="392113"/>
            <a:chOff x="1644" y="4167"/>
            <a:chExt cx="641" cy="417"/>
          </a:xfrm>
        </p:grpSpPr>
        <p:sp>
          <p:nvSpPr>
            <p:cNvPr id="28823" name="Freeform 65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66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67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8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69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Freeform 70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Freeform 71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Freeform 72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Freeform 73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Freeform 74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Freeform 75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3316288" y="3151188"/>
            <a:ext cx="711200" cy="392112"/>
            <a:chOff x="1644" y="4167"/>
            <a:chExt cx="641" cy="417"/>
          </a:xfrm>
        </p:grpSpPr>
        <p:sp>
          <p:nvSpPr>
            <p:cNvPr id="28812" name="Freeform 89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Freeform 90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Freeform 91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Freeform 92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Freeform 93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7" name="Freeform 94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8" name="Freeform 95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9" name="Freeform 96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Freeform 97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Freeform 98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Freeform 99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4095750" y="2806700"/>
            <a:ext cx="711200" cy="392113"/>
            <a:chOff x="1644" y="4167"/>
            <a:chExt cx="641" cy="417"/>
          </a:xfrm>
        </p:grpSpPr>
        <p:sp>
          <p:nvSpPr>
            <p:cNvPr id="28801" name="Freeform 125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Freeform 126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Freeform 127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Freeform 128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129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Freeform 130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Freeform 131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132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9" name="Freeform 133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Freeform 134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Freeform 135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36"/>
          <p:cNvGrpSpPr>
            <a:grpSpLocks/>
          </p:cNvGrpSpPr>
          <p:nvPr/>
        </p:nvGrpSpPr>
        <p:grpSpPr bwMode="auto">
          <a:xfrm>
            <a:off x="3889375" y="3014663"/>
            <a:ext cx="711200" cy="390525"/>
            <a:chOff x="1644" y="4167"/>
            <a:chExt cx="641" cy="417"/>
          </a:xfrm>
        </p:grpSpPr>
        <p:sp>
          <p:nvSpPr>
            <p:cNvPr id="28790" name="Freeform 137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138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139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140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141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142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143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144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145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146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Freeform 147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8"/>
          <p:cNvGrpSpPr>
            <a:grpSpLocks/>
          </p:cNvGrpSpPr>
          <p:nvPr/>
        </p:nvGrpSpPr>
        <p:grpSpPr bwMode="auto">
          <a:xfrm>
            <a:off x="3752850" y="3495675"/>
            <a:ext cx="709613" cy="392113"/>
            <a:chOff x="1644" y="4167"/>
            <a:chExt cx="641" cy="417"/>
          </a:xfrm>
        </p:grpSpPr>
        <p:sp>
          <p:nvSpPr>
            <p:cNvPr id="28779" name="Freeform 149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150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151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152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153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154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155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156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157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158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159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60"/>
          <p:cNvGrpSpPr>
            <a:grpSpLocks/>
          </p:cNvGrpSpPr>
          <p:nvPr/>
        </p:nvGrpSpPr>
        <p:grpSpPr bwMode="auto">
          <a:xfrm>
            <a:off x="3203575" y="3702050"/>
            <a:ext cx="709613" cy="392113"/>
            <a:chOff x="1644" y="4167"/>
            <a:chExt cx="641" cy="417"/>
          </a:xfrm>
        </p:grpSpPr>
        <p:sp>
          <p:nvSpPr>
            <p:cNvPr id="28768" name="Freeform 161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162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163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164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165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166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167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168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169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170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171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72"/>
          <p:cNvGrpSpPr>
            <a:grpSpLocks/>
          </p:cNvGrpSpPr>
          <p:nvPr/>
        </p:nvGrpSpPr>
        <p:grpSpPr bwMode="auto">
          <a:xfrm>
            <a:off x="4576763" y="2876550"/>
            <a:ext cx="709612" cy="390525"/>
            <a:chOff x="1644" y="4167"/>
            <a:chExt cx="641" cy="417"/>
          </a:xfrm>
        </p:grpSpPr>
        <p:sp>
          <p:nvSpPr>
            <p:cNvPr id="28757" name="Freeform 173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174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175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176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177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178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179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180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181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182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183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84"/>
          <p:cNvGrpSpPr>
            <a:grpSpLocks/>
          </p:cNvGrpSpPr>
          <p:nvPr/>
        </p:nvGrpSpPr>
        <p:grpSpPr bwMode="auto">
          <a:xfrm>
            <a:off x="2860675" y="3633788"/>
            <a:ext cx="709613" cy="392112"/>
            <a:chOff x="1644" y="4167"/>
            <a:chExt cx="641" cy="417"/>
          </a:xfrm>
        </p:grpSpPr>
        <p:sp>
          <p:nvSpPr>
            <p:cNvPr id="28746" name="Freeform 185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186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187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188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189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190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191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192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193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194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195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96"/>
          <p:cNvGrpSpPr>
            <a:grpSpLocks/>
          </p:cNvGrpSpPr>
          <p:nvPr/>
        </p:nvGrpSpPr>
        <p:grpSpPr bwMode="auto">
          <a:xfrm>
            <a:off x="3133725" y="3563938"/>
            <a:ext cx="711200" cy="392112"/>
            <a:chOff x="1644" y="4167"/>
            <a:chExt cx="641" cy="417"/>
          </a:xfrm>
        </p:grpSpPr>
        <p:sp>
          <p:nvSpPr>
            <p:cNvPr id="28735" name="Freeform 197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198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199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200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201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202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203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204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205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206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207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08"/>
          <p:cNvGrpSpPr>
            <a:grpSpLocks/>
          </p:cNvGrpSpPr>
          <p:nvPr/>
        </p:nvGrpSpPr>
        <p:grpSpPr bwMode="auto">
          <a:xfrm>
            <a:off x="3752850" y="3289300"/>
            <a:ext cx="709613" cy="392113"/>
            <a:chOff x="1644" y="4167"/>
            <a:chExt cx="641" cy="417"/>
          </a:xfrm>
        </p:grpSpPr>
        <p:sp>
          <p:nvSpPr>
            <p:cNvPr id="28724" name="Freeform 209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210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211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212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213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214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215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216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217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218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219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20"/>
          <p:cNvGrpSpPr>
            <a:grpSpLocks/>
          </p:cNvGrpSpPr>
          <p:nvPr/>
        </p:nvGrpSpPr>
        <p:grpSpPr bwMode="auto">
          <a:xfrm>
            <a:off x="3957638" y="2876550"/>
            <a:ext cx="711200" cy="390525"/>
            <a:chOff x="1644" y="4167"/>
            <a:chExt cx="641" cy="417"/>
          </a:xfrm>
        </p:grpSpPr>
        <p:sp>
          <p:nvSpPr>
            <p:cNvPr id="28713" name="Freeform 221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222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223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224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225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226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227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228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229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230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231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32"/>
          <p:cNvGrpSpPr>
            <a:grpSpLocks/>
          </p:cNvGrpSpPr>
          <p:nvPr/>
        </p:nvGrpSpPr>
        <p:grpSpPr bwMode="auto">
          <a:xfrm>
            <a:off x="3478213" y="3495675"/>
            <a:ext cx="709612" cy="392113"/>
            <a:chOff x="1644" y="4167"/>
            <a:chExt cx="641" cy="417"/>
          </a:xfrm>
        </p:grpSpPr>
        <p:sp>
          <p:nvSpPr>
            <p:cNvPr id="28702" name="Freeform 233"/>
            <p:cNvSpPr>
              <a:spLocks/>
            </p:cNvSpPr>
            <p:nvPr/>
          </p:nvSpPr>
          <p:spPr bwMode="auto">
            <a:xfrm>
              <a:off x="1661" y="416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234"/>
            <p:cNvSpPr>
              <a:spLocks/>
            </p:cNvSpPr>
            <p:nvPr/>
          </p:nvSpPr>
          <p:spPr bwMode="auto">
            <a:xfrm>
              <a:off x="199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235"/>
            <p:cNvSpPr>
              <a:spLocks/>
            </p:cNvSpPr>
            <p:nvPr/>
          </p:nvSpPr>
          <p:spPr bwMode="auto">
            <a:xfrm>
              <a:off x="1644" y="4330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236"/>
            <p:cNvSpPr>
              <a:spLocks/>
            </p:cNvSpPr>
            <p:nvPr/>
          </p:nvSpPr>
          <p:spPr bwMode="auto">
            <a:xfrm>
              <a:off x="1740" y="4426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237"/>
            <p:cNvSpPr>
              <a:spLocks/>
            </p:cNvSpPr>
            <p:nvPr/>
          </p:nvSpPr>
          <p:spPr bwMode="auto">
            <a:xfrm>
              <a:off x="1836" y="4522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238"/>
            <p:cNvSpPr>
              <a:spLocks/>
            </p:cNvSpPr>
            <p:nvPr/>
          </p:nvSpPr>
          <p:spPr bwMode="auto">
            <a:xfrm>
              <a:off x="1853" y="421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239"/>
            <p:cNvSpPr>
              <a:spLocks/>
            </p:cNvSpPr>
            <p:nvPr/>
          </p:nvSpPr>
          <p:spPr bwMode="auto">
            <a:xfrm>
              <a:off x="2141" y="4407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240"/>
            <p:cNvSpPr>
              <a:spLocks/>
            </p:cNvSpPr>
            <p:nvPr/>
          </p:nvSpPr>
          <p:spPr bwMode="auto">
            <a:xfrm>
              <a:off x="1757" y="426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241"/>
            <p:cNvSpPr>
              <a:spLocks/>
            </p:cNvSpPr>
            <p:nvPr/>
          </p:nvSpPr>
          <p:spPr bwMode="auto">
            <a:xfrm>
              <a:off x="1853" y="4359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242"/>
            <p:cNvSpPr>
              <a:spLocks/>
            </p:cNvSpPr>
            <p:nvPr/>
          </p:nvSpPr>
          <p:spPr bwMode="auto">
            <a:xfrm>
              <a:off x="1949" y="4455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243"/>
            <p:cNvSpPr>
              <a:spLocks/>
            </p:cNvSpPr>
            <p:nvPr/>
          </p:nvSpPr>
          <p:spPr bwMode="auto">
            <a:xfrm>
              <a:off x="1661" y="4503"/>
              <a:ext cx="144" cy="62"/>
            </a:xfrm>
            <a:custGeom>
              <a:avLst/>
              <a:gdLst>
                <a:gd name="T0" fmla="*/ 0 w 128"/>
                <a:gd name="T1" fmla="*/ 26 h 62"/>
                <a:gd name="T2" fmla="*/ 91 w 128"/>
                <a:gd name="T3" fmla="*/ 2 h 62"/>
                <a:gd name="T4" fmla="*/ 91 w 128"/>
                <a:gd name="T5" fmla="*/ 62 h 62"/>
                <a:gd name="T6" fmla="*/ 0 w 128"/>
                <a:gd name="T7" fmla="*/ 26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62"/>
                <a:gd name="T14" fmla="*/ 128 w 12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62">
                  <a:moveTo>
                    <a:pt x="0" y="26"/>
                  </a:moveTo>
                  <a:cubicBezTo>
                    <a:pt x="12" y="18"/>
                    <a:pt x="22" y="0"/>
                    <a:pt x="36" y="2"/>
                  </a:cubicBezTo>
                  <a:cubicBezTo>
                    <a:pt x="128" y="17"/>
                    <a:pt x="47" y="55"/>
                    <a:pt x="36" y="62"/>
                  </a:cubicBezTo>
                  <a:cubicBezTo>
                    <a:pt x="21" y="18"/>
                    <a:pt x="37" y="26"/>
                    <a:pt x="0" y="2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9"/>
          <p:cNvSpPr>
            <a:spLocks noChangeArrowheads="1"/>
          </p:cNvSpPr>
          <p:nvPr/>
        </p:nvSpPr>
        <p:spPr bwMode="auto">
          <a:xfrm rot="-8888375">
            <a:off x="1995488" y="2852738"/>
            <a:ext cx="1808162" cy="774700"/>
          </a:xfrm>
          <a:custGeom>
            <a:avLst/>
            <a:gdLst>
              <a:gd name="T0" fmla="*/ 2773667 w 1714065"/>
              <a:gd name="T1" fmla="*/ 0 h 351158"/>
              <a:gd name="T2" fmla="*/ 2317954 w 1714065"/>
              <a:gd name="T3" fmla="*/ 98899534 h 351158"/>
              <a:gd name="T4" fmla="*/ 1502170 w 1714065"/>
              <a:gd name="T5" fmla="*/ 206396614 h 351158"/>
              <a:gd name="T6" fmla="*/ 247548 w 1714065"/>
              <a:gd name="T7" fmla="*/ 296696151 h 351158"/>
              <a:gd name="T8" fmla="*/ 247548 w 1714065"/>
              <a:gd name="T9" fmla="*/ 240795986 h 351158"/>
              <a:gd name="T10" fmla="*/ 0 w 1714065"/>
              <a:gd name="T11" fmla="*/ 326793790 h 351158"/>
              <a:gd name="T12" fmla="*/ 247548 w 1714065"/>
              <a:gd name="T13" fmla="*/ 434294023 h 351158"/>
              <a:gd name="T14" fmla="*/ 253174 w 1714065"/>
              <a:gd name="T15" fmla="*/ 356893843 h 351158"/>
              <a:gd name="T16" fmla="*/ 917056 w 1714065"/>
              <a:gd name="T17" fmla="*/ 322495795 h 351158"/>
              <a:gd name="T18" fmla="*/ 1986013 w 1714065"/>
              <a:gd name="T19" fmla="*/ 197797199 h 351158"/>
              <a:gd name="T20" fmla="*/ 2773667 w 1714065"/>
              <a:gd name="T21" fmla="*/ 0 h 3511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14065"/>
              <a:gd name="T34" fmla="*/ 0 h 351158"/>
              <a:gd name="T35" fmla="*/ 1714065 w 1714065"/>
              <a:gd name="T36" fmla="*/ 351158 h 3511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14065" h="351158">
                <a:moveTo>
                  <a:pt x="1714065" y="0"/>
                </a:moveTo>
                <a:lnTo>
                  <a:pt x="1432444" y="79967"/>
                </a:lnTo>
                <a:lnTo>
                  <a:pt x="928307" y="166887"/>
                </a:lnTo>
                <a:lnTo>
                  <a:pt x="152979" y="239900"/>
                </a:lnTo>
                <a:lnTo>
                  <a:pt x="152979" y="194701"/>
                </a:lnTo>
                <a:lnTo>
                  <a:pt x="0" y="264237"/>
                </a:lnTo>
                <a:lnTo>
                  <a:pt x="152979" y="351158"/>
                </a:lnTo>
                <a:lnTo>
                  <a:pt x="156456" y="288575"/>
                </a:lnTo>
                <a:lnTo>
                  <a:pt x="566719" y="260761"/>
                </a:lnTo>
                <a:lnTo>
                  <a:pt x="1227312" y="159933"/>
                </a:lnTo>
                <a:lnTo>
                  <a:pt x="1714065" y="0"/>
                </a:lnTo>
                <a:close/>
              </a:path>
            </a:pathLst>
          </a:custGeom>
          <a:solidFill>
            <a:srgbClr val="990099"/>
          </a:solidFill>
          <a:ln w="25400" algn="ctr">
            <a:solidFill>
              <a:srgbClr val="990099"/>
            </a:solidFill>
            <a:miter lim="800000"/>
            <a:headEnd/>
            <a:tailEnd/>
          </a:ln>
        </p:spPr>
        <p:txBody>
          <a:bodyPr rot="10800000" lIns="82479" tIns="41239" rIns="82479" bIns="41239" anchor="ctr"/>
          <a:lstStyle/>
          <a:p>
            <a:endParaRPr lang="en-US"/>
          </a:p>
        </p:txBody>
      </p:sp>
      <p:sp>
        <p:nvSpPr>
          <p:cNvPr id="59637" name="Freeform 245"/>
          <p:cNvSpPr>
            <a:spLocks/>
          </p:cNvSpPr>
          <p:nvPr/>
        </p:nvSpPr>
        <p:spPr bwMode="auto">
          <a:xfrm>
            <a:off x="1966913" y="2532063"/>
            <a:ext cx="4805362" cy="2754312"/>
          </a:xfrm>
          <a:custGeom>
            <a:avLst/>
            <a:gdLst>
              <a:gd name="T0" fmla="*/ 2147483647 w 2744"/>
              <a:gd name="T1" fmla="*/ 0 h 1465"/>
              <a:gd name="T2" fmla="*/ 2147483647 w 2744"/>
              <a:gd name="T3" fmla="*/ 2147483647 h 1465"/>
              <a:gd name="T4" fmla="*/ 2147483647 w 2744"/>
              <a:gd name="T5" fmla="*/ 2147483647 h 1465"/>
              <a:gd name="T6" fmla="*/ 2147483647 w 2744"/>
              <a:gd name="T7" fmla="*/ 2147483647 h 1465"/>
              <a:gd name="T8" fmla="*/ 2147483647 w 2744"/>
              <a:gd name="T9" fmla="*/ 2147483647 h 1465"/>
              <a:gd name="T10" fmla="*/ 2147483647 w 2744"/>
              <a:gd name="T11" fmla="*/ 2147483647 h 1465"/>
              <a:gd name="T12" fmla="*/ 2147483647 w 2744"/>
              <a:gd name="T13" fmla="*/ 2147483647 h 1465"/>
              <a:gd name="T14" fmla="*/ 2147483647 w 2744"/>
              <a:gd name="T15" fmla="*/ 2147483647 h 1465"/>
              <a:gd name="T16" fmla="*/ 2147483647 w 2744"/>
              <a:gd name="T17" fmla="*/ 2147483647 h 1465"/>
              <a:gd name="T18" fmla="*/ 2147483647 w 2744"/>
              <a:gd name="T19" fmla="*/ 2147483647 h 1465"/>
              <a:gd name="T20" fmla="*/ 2147483647 w 2744"/>
              <a:gd name="T21" fmla="*/ 2147483647 h 1465"/>
              <a:gd name="T22" fmla="*/ 2147483647 w 2744"/>
              <a:gd name="T23" fmla="*/ 2147483647 h 1465"/>
              <a:gd name="T24" fmla="*/ 2147483647 w 2744"/>
              <a:gd name="T25" fmla="*/ 2147483647 h 1465"/>
              <a:gd name="T26" fmla="*/ 2147483647 w 2744"/>
              <a:gd name="T27" fmla="*/ 2147483647 h 1465"/>
              <a:gd name="T28" fmla="*/ 2147483647 w 2744"/>
              <a:gd name="T29" fmla="*/ 2147483647 h 1465"/>
              <a:gd name="T30" fmla="*/ 2147483647 w 2744"/>
              <a:gd name="T31" fmla="*/ 2147483647 h 1465"/>
              <a:gd name="T32" fmla="*/ 2147483647 w 2744"/>
              <a:gd name="T33" fmla="*/ 2147483647 h 1465"/>
              <a:gd name="T34" fmla="*/ 2147483647 w 2744"/>
              <a:gd name="T35" fmla="*/ 2147483647 h 1465"/>
              <a:gd name="T36" fmla="*/ 2147483647 w 2744"/>
              <a:gd name="T37" fmla="*/ 2147483647 h 1465"/>
              <a:gd name="T38" fmla="*/ 2147483647 w 2744"/>
              <a:gd name="T39" fmla="*/ 2147483647 h 1465"/>
              <a:gd name="T40" fmla="*/ 2147483647 w 2744"/>
              <a:gd name="T41" fmla="*/ 2147483647 h 1465"/>
              <a:gd name="T42" fmla="*/ 2147483647 w 2744"/>
              <a:gd name="T43" fmla="*/ 2147483647 h 1465"/>
              <a:gd name="T44" fmla="*/ 2147483647 w 2744"/>
              <a:gd name="T45" fmla="*/ 2147483647 h 1465"/>
              <a:gd name="T46" fmla="*/ 2147483647 w 2744"/>
              <a:gd name="T47" fmla="*/ 2147483647 h 1465"/>
              <a:gd name="T48" fmla="*/ 2147483647 w 2744"/>
              <a:gd name="T49" fmla="*/ 2147483647 h 1465"/>
              <a:gd name="T50" fmla="*/ 2147483647 w 2744"/>
              <a:gd name="T51" fmla="*/ 2147483647 h 1465"/>
              <a:gd name="T52" fmla="*/ 2147483647 w 2744"/>
              <a:gd name="T53" fmla="*/ 2147483647 h 1465"/>
              <a:gd name="T54" fmla="*/ 2147483647 w 2744"/>
              <a:gd name="T55" fmla="*/ 2147483647 h 1465"/>
              <a:gd name="T56" fmla="*/ 2147483647 w 2744"/>
              <a:gd name="T57" fmla="*/ 2147483647 h 1465"/>
              <a:gd name="T58" fmla="*/ 2147483647 w 2744"/>
              <a:gd name="T59" fmla="*/ 2147483647 h 1465"/>
              <a:gd name="T60" fmla="*/ 2147483647 w 2744"/>
              <a:gd name="T61" fmla="*/ 2147483647 h 1465"/>
              <a:gd name="T62" fmla="*/ 2147483647 w 2744"/>
              <a:gd name="T63" fmla="*/ 2147483647 h 1465"/>
              <a:gd name="T64" fmla="*/ 2147483647 w 2744"/>
              <a:gd name="T65" fmla="*/ 2147483647 h 1465"/>
              <a:gd name="T66" fmla="*/ 2147483647 w 2744"/>
              <a:gd name="T67" fmla="*/ 2147483647 h 1465"/>
              <a:gd name="T68" fmla="*/ 2147483647 w 2744"/>
              <a:gd name="T69" fmla="*/ 2147483647 h 1465"/>
              <a:gd name="T70" fmla="*/ 2147483647 w 2744"/>
              <a:gd name="T71" fmla="*/ 2147483647 h 1465"/>
              <a:gd name="T72" fmla="*/ 2147483647 w 2744"/>
              <a:gd name="T73" fmla="*/ 2147483647 h 1465"/>
              <a:gd name="T74" fmla="*/ 2147483647 w 2744"/>
              <a:gd name="T75" fmla="*/ 2147483647 h 1465"/>
              <a:gd name="T76" fmla="*/ 2147483647 w 2744"/>
              <a:gd name="T77" fmla="*/ 2147483647 h 1465"/>
              <a:gd name="T78" fmla="*/ 2147483647 w 2744"/>
              <a:gd name="T79" fmla="*/ 2147483647 h 1465"/>
              <a:gd name="T80" fmla="*/ 2147483647 w 2744"/>
              <a:gd name="T81" fmla="*/ 2147483647 h 1465"/>
              <a:gd name="T82" fmla="*/ 2147483647 w 2744"/>
              <a:gd name="T83" fmla="*/ 2147483647 h 1465"/>
              <a:gd name="T84" fmla="*/ 2147483647 w 2744"/>
              <a:gd name="T85" fmla="*/ 2147483647 h 1465"/>
              <a:gd name="T86" fmla="*/ 2147483647 w 2744"/>
              <a:gd name="T87" fmla="*/ 0 h 14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744"/>
              <a:gd name="T133" fmla="*/ 0 h 1465"/>
              <a:gd name="T134" fmla="*/ 2744 w 2744"/>
              <a:gd name="T135" fmla="*/ 1465 h 14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744" h="1465">
                <a:moveTo>
                  <a:pt x="1903" y="0"/>
                </a:moveTo>
                <a:cubicBezTo>
                  <a:pt x="1947" y="4"/>
                  <a:pt x="1992" y="4"/>
                  <a:pt x="2035" y="12"/>
                </a:cubicBezTo>
                <a:cubicBezTo>
                  <a:pt x="2084" y="21"/>
                  <a:pt x="2143" y="56"/>
                  <a:pt x="2191" y="72"/>
                </a:cubicBezTo>
                <a:cubicBezTo>
                  <a:pt x="2216" y="80"/>
                  <a:pt x="2275" y="91"/>
                  <a:pt x="2299" y="96"/>
                </a:cubicBezTo>
                <a:cubicBezTo>
                  <a:pt x="2352" y="131"/>
                  <a:pt x="2393" y="130"/>
                  <a:pt x="2455" y="144"/>
                </a:cubicBezTo>
                <a:cubicBezTo>
                  <a:pt x="2528" y="161"/>
                  <a:pt x="2587" y="198"/>
                  <a:pt x="2659" y="216"/>
                </a:cubicBezTo>
                <a:cubicBezTo>
                  <a:pt x="2744" y="272"/>
                  <a:pt x="2727" y="367"/>
                  <a:pt x="2647" y="420"/>
                </a:cubicBezTo>
                <a:cubicBezTo>
                  <a:pt x="2596" y="496"/>
                  <a:pt x="2549" y="566"/>
                  <a:pt x="2491" y="636"/>
                </a:cubicBezTo>
                <a:cubicBezTo>
                  <a:pt x="2477" y="679"/>
                  <a:pt x="2474" y="726"/>
                  <a:pt x="2455" y="768"/>
                </a:cubicBezTo>
                <a:cubicBezTo>
                  <a:pt x="2411" y="867"/>
                  <a:pt x="2279" y="866"/>
                  <a:pt x="2191" y="876"/>
                </a:cubicBezTo>
                <a:cubicBezTo>
                  <a:pt x="2175" y="880"/>
                  <a:pt x="2157" y="879"/>
                  <a:pt x="2143" y="888"/>
                </a:cubicBezTo>
                <a:cubicBezTo>
                  <a:pt x="2034" y="960"/>
                  <a:pt x="2201" y="897"/>
                  <a:pt x="2083" y="936"/>
                </a:cubicBezTo>
                <a:cubicBezTo>
                  <a:pt x="2075" y="948"/>
                  <a:pt x="2069" y="962"/>
                  <a:pt x="2059" y="972"/>
                </a:cubicBezTo>
                <a:cubicBezTo>
                  <a:pt x="2049" y="982"/>
                  <a:pt x="2032" y="985"/>
                  <a:pt x="2023" y="996"/>
                </a:cubicBezTo>
                <a:cubicBezTo>
                  <a:pt x="1984" y="1045"/>
                  <a:pt x="1976" y="1189"/>
                  <a:pt x="1891" y="1200"/>
                </a:cubicBezTo>
                <a:cubicBezTo>
                  <a:pt x="1808" y="1210"/>
                  <a:pt x="1723" y="1208"/>
                  <a:pt x="1639" y="1212"/>
                </a:cubicBezTo>
                <a:cubicBezTo>
                  <a:pt x="1615" y="1220"/>
                  <a:pt x="1588" y="1222"/>
                  <a:pt x="1567" y="1236"/>
                </a:cubicBezTo>
                <a:cubicBezTo>
                  <a:pt x="1555" y="1244"/>
                  <a:pt x="1544" y="1254"/>
                  <a:pt x="1531" y="1260"/>
                </a:cubicBezTo>
                <a:cubicBezTo>
                  <a:pt x="1482" y="1281"/>
                  <a:pt x="1427" y="1283"/>
                  <a:pt x="1375" y="1296"/>
                </a:cubicBezTo>
                <a:cubicBezTo>
                  <a:pt x="1280" y="1320"/>
                  <a:pt x="1419" y="1293"/>
                  <a:pt x="1279" y="1344"/>
                </a:cubicBezTo>
                <a:cubicBezTo>
                  <a:pt x="1268" y="1348"/>
                  <a:pt x="1127" y="1367"/>
                  <a:pt x="1123" y="1368"/>
                </a:cubicBezTo>
                <a:cubicBezTo>
                  <a:pt x="977" y="1465"/>
                  <a:pt x="1072" y="1412"/>
                  <a:pt x="679" y="1380"/>
                </a:cubicBezTo>
                <a:cubicBezTo>
                  <a:pt x="665" y="1379"/>
                  <a:pt x="657" y="1358"/>
                  <a:pt x="643" y="1356"/>
                </a:cubicBezTo>
                <a:cubicBezTo>
                  <a:pt x="560" y="1342"/>
                  <a:pt x="475" y="1340"/>
                  <a:pt x="391" y="1332"/>
                </a:cubicBezTo>
                <a:cubicBezTo>
                  <a:pt x="360" y="1322"/>
                  <a:pt x="339" y="1291"/>
                  <a:pt x="307" y="1284"/>
                </a:cubicBezTo>
                <a:cubicBezTo>
                  <a:pt x="248" y="1272"/>
                  <a:pt x="187" y="1276"/>
                  <a:pt x="127" y="1272"/>
                </a:cubicBezTo>
                <a:cubicBezTo>
                  <a:pt x="70" y="1258"/>
                  <a:pt x="50" y="1270"/>
                  <a:pt x="31" y="1212"/>
                </a:cubicBezTo>
                <a:cubicBezTo>
                  <a:pt x="35" y="1188"/>
                  <a:pt x="41" y="1164"/>
                  <a:pt x="43" y="1140"/>
                </a:cubicBezTo>
                <a:cubicBezTo>
                  <a:pt x="61" y="937"/>
                  <a:pt x="0" y="912"/>
                  <a:pt x="91" y="972"/>
                </a:cubicBezTo>
                <a:cubicBezTo>
                  <a:pt x="134" y="943"/>
                  <a:pt x="157" y="942"/>
                  <a:pt x="187" y="900"/>
                </a:cubicBezTo>
                <a:cubicBezTo>
                  <a:pt x="199" y="884"/>
                  <a:pt x="203" y="854"/>
                  <a:pt x="223" y="852"/>
                </a:cubicBezTo>
                <a:cubicBezTo>
                  <a:pt x="370" y="834"/>
                  <a:pt x="519" y="844"/>
                  <a:pt x="667" y="840"/>
                </a:cubicBezTo>
                <a:cubicBezTo>
                  <a:pt x="691" y="824"/>
                  <a:pt x="711" y="797"/>
                  <a:pt x="739" y="792"/>
                </a:cubicBezTo>
                <a:cubicBezTo>
                  <a:pt x="801" y="782"/>
                  <a:pt x="832" y="778"/>
                  <a:pt x="883" y="744"/>
                </a:cubicBezTo>
                <a:cubicBezTo>
                  <a:pt x="1031" y="781"/>
                  <a:pt x="1139" y="785"/>
                  <a:pt x="1303" y="792"/>
                </a:cubicBezTo>
                <a:cubicBezTo>
                  <a:pt x="1346" y="763"/>
                  <a:pt x="1386" y="745"/>
                  <a:pt x="1423" y="708"/>
                </a:cubicBezTo>
                <a:cubicBezTo>
                  <a:pt x="1445" y="599"/>
                  <a:pt x="1436" y="519"/>
                  <a:pt x="1531" y="456"/>
                </a:cubicBezTo>
                <a:cubicBezTo>
                  <a:pt x="1582" y="353"/>
                  <a:pt x="1523" y="452"/>
                  <a:pt x="1591" y="384"/>
                </a:cubicBezTo>
                <a:cubicBezTo>
                  <a:pt x="1624" y="351"/>
                  <a:pt x="1624" y="326"/>
                  <a:pt x="1663" y="300"/>
                </a:cubicBezTo>
                <a:cubicBezTo>
                  <a:pt x="1695" y="279"/>
                  <a:pt x="1746" y="264"/>
                  <a:pt x="1783" y="252"/>
                </a:cubicBezTo>
                <a:cubicBezTo>
                  <a:pt x="1822" y="213"/>
                  <a:pt x="1828" y="185"/>
                  <a:pt x="1879" y="168"/>
                </a:cubicBezTo>
                <a:cubicBezTo>
                  <a:pt x="1916" y="193"/>
                  <a:pt x="1973" y="242"/>
                  <a:pt x="2023" y="180"/>
                </a:cubicBezTo>
                <a:cubicBezTo>
                  <a:pt x="2046" y="152"/>
                  <a:pt x="2020" y="107"/>
                  <a:pt x="2011" y="72"/>
                </a:cubicBezTo>
                <a:cubicBezTo>
                  <a:pt x="1999" y="23"/>
                  <a:pt x="1943" y="10"/>
                  <a:pt x="1903" y="0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Rectangle 246"/>
          <p:cNvSpPr>
            <a:spLocks noChangeArrowheads="1"/>
          </p:cNvSpPr>
          <p:nvPr/>
        </p:nvSpPr>
        <p:spPr bwMode="auto">
          <a:xfrm>
            <a:off x="731838" y="5561013"/>
            <a:ext cx="481012" cy="2063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696" name="Rectangle 247"/>
          <p:cNvSpPr>
            <a:spLocks noChangeArrowheads="1"/>
          </p:cNvSpPr>
          <p:nvPr/>
        </p:nvSpPr>
        <p:spPr bwMode="auto">
          <a:xfrm>
            <a:off x="3957638" y="5561013"/>
            <a:ext cx="481012" cy="206375"/>
          </a:xfrm>
          <a:prstGeom prst="rect">
            <a:avLst/>
          </a:prstGeom>
          <a:solidFill>
            <a:srgbClr val="FF3300"/>
          </a:soli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8697" name="Text Box 248"/>
          <p:cNvSpPr txBox="1">
            <a:spLocks noChangeArrowheads="1"/>
          </p:cNvSpPr>
          <p:nvPr/>
        </p:nvSpPr>
        <p:spPr bwMode="auto">
          <a:xfrm>
            <a:off x="4732338" y="5430838"/>
            <a:ext cx="37115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>
            <a:sp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vi-VN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ất bị hoang mạc hóa</a:t>
            </a:r>
          </a:p>
        </p:txBody>
      </p:sp>
      <p:sp>
        <p:nvSpPr>
          <p:cNvPr id="28698" name="Text Box 249"/>
          <p:cNvSpPr txBox="1">
            <a:spLocks noChangeArrowheads="1"/>
          </p:cNvSpPr>
          <p:nvPr/>
        </p:nvSpPr>
        <p:spPr bwMode="auto">
          <a:xfrm>
            <a:off x="1509713" y="5430838"/>
            <a:ext cx="16367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>
            <a:sp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Hoang mạc</a:t>
            </a:r>
          </a:p>
        </p:txBody>
      </p:sp>
      <p:sp>
        <p:nvSpPr>
          <p:cNvPr id="28699" name="Text Box 250"/>
          <p:cNvSpPr txBox="1">
            <a:spLocks noChangeArrowheads="1"/>
          </p:cNvSpPr>
          <p:nvPr/>
        </p:nvSpPr>
        <p:spPr bwMode="auto">
          <a:xfrm>
            <a:off x="1984375" y="6096000"/>
            <a:ext cx="575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>
            <a:sp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9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Quá </a:t>
            </a:r>
            <a:r>
              <a:rPr lang="en-US" sz="29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29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9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mạc</a:t>
            </a:r>
            <a:r>
              <a:rPr lang="en-US" sz="29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9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9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cát</a:t>
            </a:r>
            <a:r>
              <a:rPr lang="en-US" sz="29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lấn</a:t>
            </a:r>
            <a:endParaRPr lang="en-US" sz="29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43" name="Text Box 251"/>
          <p:cNvSpPr txBox="1">
            <a:spLocks noChangeArrowheads="1"/>
          </p:cNvSpPr>
          <p:nvPr/>
        </p:nvSpPr>
        <p:spPr bwMode="auto">
          <a:xfrm>
            <a:off x="1555750" y="2393950"/>
            <a:ext cx="12747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>
            <a:sp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13855" y="152400"/>
            <a:ext cx="7021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2. Hoang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375 0.03622 C 0.04049 0.07203 0.01407 0.03769 0.03815 0.06637 C 0.04174 0.07077 0.04377 0.07726 0.04753 0.08145 C 0.04971 0.08375 0.05253 0.08459 0.05503 0.08647 C 0.06613 0.09506 0.06832 0.09967 0.0813 0.10406 C 0.09334 0.11474 0.10647 0.11725 0.1207 0.11914 C 0.12289 0.13065 0.12163 0.13107 0.13008 0.13924 C 0.13164 0.1407 0.13508 0.13924 0.13571 0.14175 C 0.13633 0.14405 0.1332 0.1451 0.13195 0.14678 " pathEditMode="relative" ptsTypes="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7836E-7 3.35008E-8 C 0.01329 0.0222 0.02955 0.03916 0.04127 0.06282 C 0.0469 0.07412 0.05566 0.08313 0.06379 0.09045 C 0.06566 0.09213 0.06942 0.09548 0.06942 0.09548 C 0.07598 0.10846 0.07035 0.10008 0.08442 0.11055 C 0.08646 0.11202 0.08786 0.11558 0.09005 0.11558 C 0.09177 0.11558 0.09255 0.11223 0.09381 0.11055 " pathEditMode="relative" ptsTypes="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652E-6 5.66164E-6 C 0.00985 0.0132 0.01251 0.01487 0.02627 0.02011 C 0.03893 0.03141 0.02314 0.01906 0.0469 0.02764 C 0.04909 0.02848 0.0505 0.03141 0.05253 0.03267 C 0.05488 0.03393 0.05769 0.03393 0.06004 0.03518 C 0.07708 0.04377 0.05879 0.03581 0.07317 0.04775 C 0.08177 0.05486 0.09178 0.05863 0.10131 0.06282 C 0.11194 0.07706 0.10929 0.07601 0.1257 0.07287 C 0.1282 0.07538 0.13024 0.07915 0.13321 0.08041 C 0.13805 0.0825 0.14321 0.08187 0.14822 0.08292 C 0.15854 0.08502 0.16885 0.0892 0.17824 0.09548 C 0.18511 0.09234 0.18386 0.09569 0.18386 0.08795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34E-7 8.22446E-6 C 0.01126 0.01508 0.02423 0.02827 0.03752 0.04021 C 0.04816 0.04963 0.06895 0.04858 0.08068 0.05026 C 0.10553 0.05382 0.12602 0.06303 0.14822 0.07789 C 0.14884 0.08041 0.14916 0.08313 0.15009 0.08543 C 0.15103 0.08815 0.15432 0.09004 0.15385 0.09297 C 0.15338 0.0959 0.14822 0.098 0.14822 0.098 " pathEditMode="relative" ptsTypes="ffffff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261E-6 5.41039E-6 C 0.00938 0.01864 0.02205 0.03058 0.03565 0.04272 C 0.03627 0.05528 0.03596 0.06806 0.03753 0.08041 C 0.03862 0.08941 0.04863 0.09528 0.05441 0.09549 C 0.0738 0.09632 0.09319 0.09549 0.11257 0.09549 " pathEditMode="relative" ptsTypes="ffff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348E-6 -2.27806E-6 C 0.02064 0.01382 0.0405 0.02366 0.06191 0.03518 C 0.06395 0.03623 0.06551 0.03895 0.06754 0.0402 C 0.06926 0.04146 0.0713 0.04188 0.07317 0.04272 C 0.07442 0.04523 0.07489 0.049 0.07692 0.05025 C 0.0838 0.05486 0.10085 0.05528 0.10882 0.05528 " pathEditMode="relative" rAng="0" ptsTypes="fffff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5109E-7 -2.27806E-6 C 0.01251 0.00838 0.02595 0.01466 0.03752 0.02513 C 0.04425 0.0312 0.04894 0.03769 0.05628 0.04272 C 0.07176 0.03581 0.06363 0.03769 0.08067 0.03769 " pathEditMode="relative" ptsTypes="fff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4 0.02617 C 0.0591 0.0291 0.0702 0.03287 0.08239 0.03622 C 0.09506 0.04355 0.10272 0.04627 0.11616 0.04878 C 0.13664 0.067 0.16182 0.07517 0.18558 0.08145 C 0.18996 0.08396 0.19402 0.08773 0.19871 0.08899 C 0.20059 0.0894 0.20434 0.0892 0.20434 0.08647 C 0.20434 0.08375 0.20043 0.08522 0.19871 0.08396 C 0.19668 0.0827 0.19512 0.08019 0.19309 0.07894 C 0.19074 0.07768 0.18808 0.07747 0.18558 0.07642 C 0.18433 0.07579 0.18308 0.07475 0.18183 0.07391 " pathEditMode="relative" ptsTypes="fffffffff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7836E-6 -1.77554E-6 C 0.01406 0.01131 0.02673 0.01047 0.04314 0.01256 C 0.04877 0.01591 0.05456 0.01885 0.06003 0.02261 C 0.06331 0.02471 0.06613 0.02806 0.06941 0.03015 C 0.08161 0.03832 0.09568 0.04083 0.10881 0.04523 C 0.11147 0.0557 0.11538 0.05591 0.12007 0.06533 C 0.11882 0.06952 0.11631 0.07789 0.11631 0.07789 " pathEditMode="relative" ptsTypes="ffffff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793E-7 5.41039E-6 C 0.01689 0.00943 0.03424 0.01529 0.05066 0.02513 C 0.05848 0.02974 0.06301 0.03141 0.0713 0.03518 C 0.07317 0.03602 0.07693 0.03769 0.07693 0.03769 C 0.07818 0.03518 0.07849 0.02974 0.08068 0.03016 C 0.08412 0.03099 0.08553 0.03707 0.08818 0.04021 C 0.09381 0.0467 0.09287 0.04523 0.09944 0.04523 " pathEditMode="relative" ptsTypes="ffffff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4246E-7 4.90787E-6 C 0.0025 0.00083 0.00516 0.00104 0.00751 0.00251 C 0.01407 0.00691 0.01939 0.01444 0.02627 0.01758 C 0.03284 0.02052 0.04003 0.01926 0.04691 0.0201 C 0.05113 0.02177 0.06176 0.02387 0.06567 0.03015 C 0.07458 0.04439 0.06379 0.03769 0.07505 0.04271 C 0.07739 0.04878 0.07958 0.0536 0.08068 0.0603 C 0.08146 0.06532 0.08255 0.07537 0.08255 0.07537 " pathEditMode="relative" ptsTypes="fffffff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85 0.05633 C 0.03236 0.06679 0.03909 0.06638 0.05613 0.07391 C 0.06567 0.0781 0.07004 0.08166 0.08052 0.08396 C 0.08912 0.09255 0.09443 0.0938 0.10491 0.09653 C 0.10866 0.09988 0.11241 0.10323 0.11617 0.10658 C 0.11789 0.10804 0.11804 0.11411 0.11804 0.11411 " pathEditMode="relative" ptsTypes="fffff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5 0.03874 C 0.02033 0.0446 0.02017 0.04753 0.02799 0.06135 C 0.03721 0.07789 0.02971 0.06114 0.03924 0.07391 C 0.04143 0.07684 0.04268 0.08103 0.04487 0.08396 C 0.05035 0.09129 0.05613 0.09024 0.06363 0.09401 C 0.08881 0.107 0.06363 0.09778 0.0824 0.10406 C 0.09631 0.09946 0.09381 0.09883 0.11054 0.10155 C 0.10804 0.1116 0.10585 0.11579 0.09928 0.12165 C 0.09475 0.13066 0.09756 0.12793 0.09178 0.1317 " pathEditMode="relative" ptsTypes="ffffffff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5 0.02115 C 0.06535 0.02952 0.07958 0.03183 0.09928 0.03371 C 0.11961 0.04062 0.13727 0.05465 0.15744 0.06135 C 0.1651 0.06826 0.16088 0.06637 0.17058 0.06637 " pathEditMode="relative" ptsTypes="fff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3 0.0312 C -0.00109 0.04251 -0.0014 0.04962 0.00172 0.06638 C 0.00375 0.07705 0.0136 0.08333 0.02048 0.08648 C 0.03127 0.09736 0.04097 0.09674 0.05425 0.09904 C 0.06301 0.1049 0.0713 0.11244 0.08052 0.11663 C 0.07771 0.12437 0.07693 0.13296 0.07114 0.13673 " pathEditMode="relative" ptsTypes="fffff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25E-6 -2.27806E-6 C 0.01485 0.00901 0.02799 0.01571 0.04128 0.02764 C 0.0505 0.03581 0.04378 0.03351 0.05066 0.04272 C 0.0541 0.04732 0.05785 0.05172 0.06191 0.05528 C 0.0677 0.06031 0.08021 0.06261 0.0863 0.06533 C 0.08818 0.06617 0.09193 0.06784 0.09193 0.06784 C 0.1021 0.08815 0.10116 0.07727 0.09381 0.10051 C 0.09193 0.09799 0.0863 0.09548 0.08818 0.09297 C 0.09037 0.09004 0.09443 0.09527 0.09756 0.09548 C 0.10444 0.09611 0.11132 0.09548 0.1182 0.09548 " pathEditMode="relative" ptsTypes="fffffffff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315E-6 7.8727E-7 C 0.02893 0.00649 -0.00313 -0.0023 0.01876 0.00754 C 0.02924 0.01214 0.04175 0.01507 0.05253 0.01759 C 0.05379 0.0201 0.05535 0.0224 0.05629 0.02512 C 0.05722 0.02743 0.05691 0.03057 0.05816 0.03266 C 0.06145 0.03832 0.06942 0.04774 0.06942 0.04774 C 0.07177 0.05695 0.07036 0.05297 0.07317 0.0603 " pathEditMode="relative" ptsTypes="ffffff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9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9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96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9637" grpId="0" animBg="1"/>
      <p:bldP spid="596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0535" y="362689"/>
            <a:ext cx="8789988" cy="5426075"/>
            <a:chOff x="3005" y="759"/>
            <a:chExt cx="3408" cy="3072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005" y="855"/>
              <a:ext cx="3408" cy="2352"/>
              <a:chOff x="3005" y="855"/>
              <a:chExt cx="3408" cy="2352"/>
            </a:xfrm>
          </p:grpSpPr>
          <p:pic>
            <p:nvPicPr>
              <p:cNvPr id="9" name="Picture 13" descr="neocreo_Blue_World_Ma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" y="855"/>
                <a:ext cx="3408" cy="2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4940" y="1419"/>
                <a:ext cx="489" cy="438"/>
              </a:xfrm>
              <a:custGeom>
                <a:avLst/>
                <a:gdLst>
                  <a:gd name="T0" fmla="*/ 122 w 840"/>
                  <a:gd name="T1" fmla="*/ 10 h 546"/>
                  <a:gd name="T2" fmla="*/ 73 w 840"/>
                  <a:gd name="T3" fmla="*/ 24 h 546"/>
                  <a:gd name="T4" fmla="*/ 10 w 840"/>
                  <a:gd name="T5" fmla="*/ 29 h 546"/>
                  <a:gd name="T6" fmla="*/ 0 w 840"/>
                  <a:gd name="T7" fmla="*/ 72 h 546"/>
                  <a:gd name="T8" fmla="*/ 87 w 840"/>
                  <a:gd name="T9" fmla="*/ 96 h 546"/>
                  <a:gd name="T10" fmla="*/ 98 w 840"/>
                  <a:gd name="T11" fmla="*/ 111 h 546"/>
                  <a:gd name="T12" fmla="*/ 91 w 840"/>
                  <a:gd name="T13" fmla="*/ 140 h 546"/>
                  <a:gd name="T14" fmla="*/ 87 w 840"/>
                  <a:gd name="T15" fmla="*/ 159 h 546"/>
                  <a:gd name="T16" fmla="*/ 66 w 840"/>
                  <a:gd name="T17" fmla="*/ 173 h 546"/>
                  <a:gd name="T18" fmla="*/ 87 w 840"/>
                  <a:gd name="T19" fmla="*/ 217 h 546"/>
                  <a:gd name="T20" fmla="*/ 108 w 840"/>
                  <a:gd name="T21" fmla="*/ 236 h 546"/>
                  <a:gd name="T22" fmla="*/ 140 w 840"/>
                  <a:gd name="T23" fmla="*/ 322 h 546"/>
                  <a:gd name="T24" fmla="*/ 147 w 840"/>
                  <a:gd name="T25" fmla="*/ 356 h 546"/>
                  <a:gd name="T26" fmla="*/ 168 w 840"/>
                  <a:gd name="T27" fmla="*/ 385 h 546"/>
                  <a:gd name="T28" fmla="*/ 185 w 840"/>
                  <a:gd name="T29" fmla="*/ 424 h 546"/>
                  <a:gd name="T30" fmla="*/ 241 w 840"/>
                  <a:gd name="T31" fmla="*/ 404 h 546"/>
                  <a:gd name="T32" fmla="*/ 272 w 840"/>
                  <a:gd name="T33" fmla="*/ 385 h 546"/>
                  <a:gd name="T34" fmla="*/ 307 w 840"/>
                  <a:gd name="T35" fmla="*/ 332 h 546"/>
                  <a:gd name="T36" fmla="*/ 300 w 840"/>
                  <a:gd name="T37" fmla="*/ 298 h 546"/>
                  <a:gd name="T38" fmla="*/ 251 w 840"/>
                  <a:gd name="T39" fmla="*/ 265 h 546"/>
                  <a:gd name="T40" fmla="*/ 220 w 840"/>
                  <a:gd name="T41" fmla="*/ 217 h 546"/>
                  <a:gd name="T42" fmla="*/ 224 w 840"/>
                  <a:gd name="T43" fmla="*/ 193 h 546"/>
                  <a:gd name="T44" fmla="*/ 262 w 840"/>
                  <a:gd name="T45" fmla="*/ 207 h 546"/>
                  <a:gd name="T46" fmla="*/ 286 w 840"/>
                  <a:gd name="T47" fmla="*/ 245 h 546"/>
                  <a:gd name="T48" fmla="*/ 335 w 840"/>
                  <a:gd name="T49" fmla="*/ 260 h 546"/>
                  <a:gd name="T50" fmla="*/ 356 w 840"/>
                  <a:gd name="T51" fmla="*/ 270 h 546"/>
                  <a:gd name="T52" fmla="*/ 377 w 840"/>
                  <a:gd name="T53" fmla="*/ 231 h 546"/>
                  <a:gd name="T54" fmla="*/ 374 w 840"/>
                  <a:gd name="T55" fmla="*/ 217 h 546"/>
                  <a:gd name="T56" fmla="*/ 370 w 840"/>
                  <a:gd name="T57" fmla="*/ 168 h 546"/>
                  <a:gd name="T58" fmla="*/ 349 w 840"/>
                  <a:gd name="T59" fmla="*/ 125 h 546"/>
                  <a:gd name="T60" fmla="*/ 395 w 840"/>
                  <a:gd name="T61" fmla="*/ 116 h 546"/>
                  <a:gd name="T62" fmla="*/ 416 w 840"/>
                  <a:gd name="T63" fmla="*/ 106 h 546"/>
                  <a:gd name="T64" fmla="*/ 426 w 840"/>
                  <a:gd name="T65" fmla="*/ 101 h 546"/>
                  <a:gd name="T66" fmla="*/ 489 w 840"/>
                  <a:gd name="T67" fmla="*/ 29 h 546"/>
                  <a:gd name="T68" fmla="*/ 430 w 840"/>
                  <a:gd name="T69" fmla="*/ 5 h 546"/>
                  <a:gd name="T70" fmla="*/ 367 w 840"/>
                  <a:gd name="T71" fmla="*/ 39 h 546"/>
                  <a:gd name="T72" fmla="*/ 255 w 840"/>
                  <a:gd name="T73" fmla="*/ 34 h 546"/>
                  <a:gd name="T74" fmla="*/ 241 w 840"/>
                  <a:gd name="T75" fmla="*/ 34 h 546"/>
                  <a:gd name="T76" fmla="*/ 245 w 840"/>
                  <a:gd name="T77" fmla="*/ 96 h 546"/>
                  <a:gd name="T78" fmla="*/ 210 w 840"/>
                  <a:gd name="T79" fmla="*/ 82 h 546"/>
                  <a:gd name="T80" fmla="*/ 143 w 840"/>
                  <a:gd name="T81" fmla="*/ 19 h 546"/>
                  <a:gd name="T82" fmla="*/ 122 w 840"/>
                  <a:gd name="T83" fmla="*/ 10 h 5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40" h="546">
                    <a:moveTo>
                      <a:pt x="210" y="12"/>
                    </a:moveTo>
                    <a:cubicBezTo>
                      <a:pt x="187" y="47"/>
                      <a:pt x="171" y="35"/>
                      <a:pt x="126" y="30"/>
                    </a:cubicBezTo>
                    <a:cubicBezTo>
                      <a:pt x="90" y="32"/>
                      <a:pt x="52" y="24"/>
                      <a:pt x="18" y="36"/>
                    </a:cubicBezTo>
                    <a:cubicBezTo>
                      <a:pt x="0" y="42"/>
                      <a:pt x="0" y="90"/>
                      <a:pt x="0" y="90"/>
                    </a:cubicBezTo>
                    <a:cubicBezTo>
                      <a:pt x="75" y="115"/>
                      <a:pt x="35" y="113"/>
                      <a:pt x="150" y="120"/>
                    </a:cubicBezTo>
                    <a:cubicBezTo>
                      <a:pt x="156" y="126"/>
                      <a:pt x="167" y="130"/>
                      <a:pt x="168" y="138"/>
                    </a:cubicBezTo>
                    <a:cubicBezTo>
                      <a:pt x="169" y="151"/>
                      <a:pt x="159" y="162"/>
                      <a:pt x="156" y="174"/>
                    </a:cubicBezTo>
                    <a:cubicBezTo>
                      <a:pt x="154" y="182"/>
                      <a:pt x="155" y="192"/>
                      <a:pt x="150" y="198"/>
                    </a:cubicBezTo>
                    <a:cubicBezTo>
                      <a:pt x="142" y="208"/>
                      <a:pt x="125" y="209"/>
                      <a:pt x="114" y="216"/>
                    </a:cubicBezTo>
                    <a:cubicBezTo>
                      <a:pt x="98" y="263"/>
                      <a:pt x="123" y="247"/>
                      <a:pt x="150" y="270"/>
                    </a:cubicBezTo>
                    <a:cubicBezTo>
                      <a:pt x="180" y="295"/>
                      <a:pt x="154" y="283"/>
                      <a:pt x="186" y="294"/>
                    </a:cubicBezTo>
                    <a:cubicBezTo>
                      <a:pt x="199" y="334"/>
                      <a:pt x="216" y="366"/>
                      <a:pt x="240" y="402"/>
                    </a:cubicBezTo>
                    <a:cubicBezTo>
                      <a:pt x="246" y="411"/>
                      <a:pt x="248" y="436"/>
                      <a:pt x="252" y="444"/>
                    </a:cubicBezTo>
                    <a:cubicBezTo>
                      <a:pt x="263" y="466"/>
                      <a:pt x="270" y="468"/>
                      <a:pt x="288" y="480"/>
                    </a:cubicBezTo>
                    <a:cubicBezTo>
                      <a:pt x="302" y="523"/>
                      <a:pt x="289" y="509"/>
                      <a:pt x="318" y="528"/>
                    </a:cubicBezTo>
                    <a:cubicBezTo>
                      <a:pt x="467" y="517"/>
                      <a:pt x="372" y="546"/>
                      <a:pt x="414" y="504"/>
                    </a:cubicBezTo>
                    <a:cubicBezTo>
                      <a:pt x="428" y="490"/>
                      <a:pt x="468" y="480"/>
                      <a:pt x="468" y="480"/>
                    </a:cubicBezTo>
                    <a:cubicBezTo>
                      <a:pt x="490" y="458"/>
                      <a:pt x="502" y="432"/>
                      <a:pt x="528" y="414"/>
                    </a:cubicBezTo>
                    <a:cubicBezTo>
                      <a:pt x="543" y="323"/>
                      <a:pt x="541" y="407"/>
                      <a:pt x="516" y="372"/>
                    </a:cubicBezTo>
                    <a:cubicBezTo>
                      <a:pt x="473" y="311"/>
                      <a:pt x="562" y="341"/>
                      <a:pt x="432" y="330"/>
                    </a:cubicBezTo>
                    <a:cubicBezTo>
                      <a:pt x="395" y="321"/>
                      <a:pt x="389" y="302"/>
                      <a:pt x="378" y="270"/>
                    </a:cubicBezTo>
                    <a:cubicBezTo>
                      <a:pt x="380" y="260"/>
                      <a:pt x="374" y="243"/>
                      <a:pt x="384" y="240"/>
                    </a:cubicBezTo>
                    <a:cubicBezTo>
                      <a:pt x="391" y="238"/>
                      <a:pt x="435" y="253"/>
                      <a:pt x="450" y="258"/>
                    </a:cubicBezTo>
                    <a:cubicBezTo>
                      <a:pt x="478" y="300"/>
                      <a:pt x="462" y="286"/>
                      <a:pt x="492" y="306"/>
                    </a:cubicBezTo>
                    <a:cubicBezTo>
                      <a:pt x="525" y="295"/>
                      <a:pt x="546" y="312"/>
                      <a:pt x="576" y="324"/>
                    </a:cubicBezTo>
                    <a:cubicBezTo>
                      <a:pt x="588" y="329"/>
                      <a:pt x="612" y="336"/>
                      <a:pt x="612" y="336"/>
                    </a:cubicBezTo>
                    <a:cubicBezTo>
                      <a:pt x="633" y="322"/>
                      <a:pt x="640" y="312"/>
                      <a:pt x="648" y="288"/>
                    </a:cubicBezTo>
                    <a:cubicBezTo>
                      <a:pt x="646" y="282"/>
                      <a:pt x="643" y="276"/>
                      <a:pt x="642" y="270"/>
                    </a:cubicBezTo>
                    <a:cubicBezTo>
                      <a:pt x="639" y="250"/>
                      <a:pt x="642" y="229"/>
                      <a:pt x="636" y="210"/>
                    </a:cubicBezTo>
                    <a:cubicBezTo>
                      <a:pt x="634" y="203"/>
                      <a:pt x="607" y="176"/>
                      <a:pt x="600" y="156"/>
                    </a:cubicBezTo>
                    <a:cubicBezTo>
                      <a:pt x="650" y="139"/>
                      <a:pt x="572" y="164"/>
                      <a:pt x="678" y="144"/>
                    </a:cubicBezTo>
                    <a:cubicBezTo>
                      <a:pt x="690" y="142"/>
                      <a:pt x="702" y="136"/>
                      <a:pt x="714" y="132"/>
                    </a:cubicBezTo>
                    <a:cubicBezTo>
                      <a:pt x="720" y="130"/>
                      <a:pt x="732" y="126"/>
                      <a:pt x="732" y="126"/>
                    </a:cubicBezTo>
                    <a:cubicBezTo>
                      <a:pt x="752" y="67"/>
                      <a:pt x="780" y="45"/>
                      <a:pt x="840" y="36"/>
                    </a:cubicBezTo>
                    <a:cubicBezTo>
                      <a:pt x="786" y="0"/>
                      <a:pt x="818" y="13"/>
                      <a:pt x="738" y="6"/>
                    </a:cubicBezTo>
                    <a:cubicBezTo>
                      <a:pt x="692" y="15"/>
                      <a:pt x="672" y="37"/>
                      <a:pt x="630" y="48"/>
                    </a:cubicBezTo>
                    <a:cubicBezTo>
                      <a:pt x="566" y="46"/>
                      <a:pt x="502" y="49"/>
                      <a:pt x="438" y="42"/>
                    </a:cubicBezTo>
                    <a:cubicBezTo>
                      <a:pt x="409" y="39"/>
                      <a:pt x="427" y="2"/>
                      <a:pt x="414" y="42"/>
                    </a:cubicBezTo>
                    <a:cubicBezTo>
                      <a:pt x="430" y="91"/>
                      <a:pt x="428" y="65"/>
                      <a:pt x="420" y="120"/>
                    </a:cubicBezTo>
                    <a:cubicBezTo>
                      <a:pt x="376" y="105"/>
                      <a:pt x="396" y="111"/>
                      <a:pt x="360" y="102"/>
                    </a:cubicBezTo>
                    <a:cubicBezTo>
                      <a:pt x="336" y="31"/>
                      <a:pt x="323" y="33"/>
                      <a:pt x="246" y="24"/>
                    </a:cubicBezTo>
                    <a:cubicBezTo>
                      <a:pt x="234" y="20"/>
                      <a:pt x="222" y="16"/>
                      <a:pt x="210" y="12"/>
                    </a:cubicBezTo>
                    <a:close/>
                  </a:path>
                </a:pathLst>
              </a:custGeom>
              <a:solidFill>
                <a:srgbClr val="FFFF00"/>
              </a:solidFill>
              <a:ln w="57150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97" y="1742"/>
                <a:ext cx="308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b="1" kern="10">
                    <a:solidFill>
                      <a:srgbClr val="333399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CHÂU PHI</a:t>
                </a:r>
              </a:p>
            </p:txBody>
          </p:sp>
          <p:sp>
            <p:nvSpPr>
              <p:cNvPr id="12" name="Freeform 16"/>
              <p:cNvSpPr>
                <a:spLocks/>
              </p:cNvSpPr>
              <p:nvPr/>
            </p:nvSpPr>
            <p:spPr bwMode="auto">
              <a:xfrm>
                <a:off x="4545" y="1508"/>
                <a:ext cx="531" cy="399"/>
              </a:xfrm>
              <a:custGeom>
                <a:avLst/>
                <a:gdLst>
                  <a:gd name="T0" fmla="*/ 496 w 912"/>
                  <a:gd name="T1" fmla="*/ 202 h 497"/>
                  <a:gd name="T2" fmla="*/ 468 w 912"/>
                  <a:gd name="T3" fmla="*/ 145 h 497"/>
                  <a:gd name="T4" fmla="*/ 363 w 912"/>
                  <a:gd name="T5" fmla="*/ 77 h 497"/>
                  <a:gd name="T6" fmla="*/ 238 w 912"/>
                  <a:gd name="T7" fmla="*/ 0 h 497"/>
                  <a:gd name="T8" fmla="*/ 91 w 912"/>
                  <a:gd name="T9" fmla="*/ 29 h 497"/>
                  <a:gd name="T10" fmla="*/ 49 w 912"/>
                  <a:gd name="T11" fmla="*/ 106 h 497"/>
                  <a:gd name="T12" fmla="*/ 42 w 912"/>
                  <a:gd name="T13" fmla="*/ 135 h 497"/>
                  <a:gd name="T14" fmla="*/ 21 w 912"/>
                  <a:gd name="T15" fmla="*/ 164 h 497"/>
                  <a:gd name="T16" fmla="*/ 14 w 912"/>
                  <a:gd name="T17" fmla="*/ 222 h 497"/>
                  <a:gd name="T18" fmla="*/ 0 w 912"/>
                  <a:gd name="T19" fmla="*/ 250 h 497"/>
                  <a:gd name="T20" fmla="*/ 7 w 912"/>
                  <a:gd name="T21" fmla="*/ 279 h 497"/>
                  <a:gd name="T22" fmla="*/ 21 w 912"/>
                  <a:gd name="T23" fmla="*/ 308 h 497"/>
                  <a:gd name="T24" fmla="*/ 0 w 912"/>
                  <a:gd name="T25" fmla="*/ 328 h 497"/>
                  <a:gd name="T26" fmla="*/ 370 w 912"/>
                  <a:gd name="T27" fmla="*/ 366 h 497"/>
                  <a:gd name="T28" fmla="*/ 517 w 912"/>
                  <a:gd name="T29" fmla="*/ 366 h 497"/>
                  <a:gd name="T30" fmla="*/ 531 w 912"/>
                  <a:gd name="T31" fmla="*/ 308 h 497"/>
                  <a:gd name="T32" fmla="*/ 496 w 912"/>
                  <a:gd name="T33" fmla="*/ 202 h 4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2" h="497">
                    <a:moveTo>
                      <a:pt x="852" y="252"/>
                    </a:moveTo>
                    <a:cubicBezTo>
                      <a:pt x="836" y="228"/>
                      <a:pt x="820" y="204"/>
                      <a:pt x="804" y="180"/>
                    </a:cubicBezTo>
                    <a:cubicBezTo>
                      <a:pt x="734" y="75"/>
                      <a:pt x="788" y="111"/>
                      <a:pt x="624" y="96"/>
                    </a:cubicBezTo>
                    <a:cubicBezTo>
                      <a:pt x="549" y="71"/>
                      <a:pt x="482" y="25"/>
                      <a:pt x="408" y="0"/>
                    </a:cubicBezTo>
                    <a:cubicBezTo>
                      <a:pt x="323" y="9"/>
                      <a:pt x="240" y="19"/>
                      <a:pt x="156" y="36"/>
                    </a:cubicBezTo>
                    <a:cubicBezTo>
                      <a:pt x="125" y="83"/>
                      <a:pt x="132" y="100"/>
                      <a:pt x="84" y="132"/>
                    </a:cubicBezTo>
                    <a:cubicBezTo>
                      <a:pt x="80" y="144"/>
                      <a:pt x="79" y="157"/>
                      <a:pt x="72" y="168"/>
                    </a:cubicBezTo>
                    <a:cubicBezTo>
                      <a:pt x="63" y="182"/>
                      <a:pt x="43" y="188"/>
                      <a:pt x="36" y="204"/>
                    </a:cubicBezTo>
                    <a:cubicBezTo>
                      <a:pt x="26" y="226"/>
                      <a:pt x="32" y="253"/>
                      <a:pt x="24" y="276"/>
                    </a:cubicBezTo>
                    <a:cubicBezTo>
                      <a:pt x="19" y="290"/>
                      <a:pt x="8" y="300"/>
                      <a:pt x="0" y="312"/>
                    </a:cubicBezTo>
                    <a:cubicBezTo>
                      <a:pt x="4" y="324"/>
                      <a:pt x="6" y="337"/>
                      <a:pt x="12" y="348"/>
                    </a:cubicBezTo>
                    <a:cubicBezTo>
                      <a:pt x="18" y="361"/>
                      <a:pt x="39" y="370"/>
                      <a:pt x="36" y="384"/>
                    </a:cubicBezTo>
                    <a:cubicBezTo>
                      <a:pt x="33" y="398"/>
                      <a:pt x="12" y="400"/>
                      <a:pt x="0" y="408"/>
                    </a:cubicBezTo>
                    <a:cubicBezTo>
                      <a:pt x="202" y="475"/>
                      <a:pt x="636" y="456"/>
                      <a:pt x="636" y="456"/>
                    </a:cubicBezTo>
                    <a:cubicBezTo>
                      <a:pt x="723" y="478"/>
                      <a:pt x="778" y="497"/>
                      <a:pt x="888" y="456"/>
                    </a:cubicBezTo>
                    <a:cubicBezTo>
                      <a:pt x="912" y="447"/>
                      <a:pt x="912" y="384"/>
                      <a:pt x="912" y="384"/>
                    </a:cubicBezTo>
                    <a:cubicBezTo>
                      <a:pt x="896" y="335"/>
                      <a:pt x="852" y="304"/>
                      <a:pt x="852" y="2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76200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4062" y="2388"/>
                <a:ext cx="139" cy="383"/>
              </a:xfrm>
              <a:custGeom>
                <a:avLst/>
                <a:gdLst>
                  <a:gd name="T0" fmla="*/ 127 w 239"/>
                  <a:gd name="T1" fmla="*/ 190 h 477"/>
                  <a:gd name="T2" fmla="*/ 120 w 239"/>
                  <a:gd name="T3" fmla="*/ 161 h 477"/>
                  <a:gd name="T4" fmla="*/ 58 w 239"/>
                  <a:gd name="T5" fmla="*/ 94 h 477"/>
                  <a:gd name="T6" fmla="*/ 9 w 239"/>
                  <a:gd name="T7" fmla="*/ 75 h 477"/>
                  <a:gd name="T8" fmla="*/ 16 w 239"/>
                  <a:gd name="T9" fmla="*/ 142 h 477"/>
                  <a:gd name="T10" fmla="*/ 30 w 239"/>
                  <a:gd name="T11" fmla="*/ 200 h 477"/>
                  <a:gd name="T12" fmla="*/ 72 w 239"/>
                  <a:gd name="T13" fmla="*/ 383 h 477"/>
                  <a:gd name="T14" fmla="*/ 134 w 239"/>
                  <a:gd name="T15" fmla="*/ 171 h 477"/>
                  <a:gd name="T16" fmla="*/ 127 w 239"/>
                  <a:gd name="T17" fmla="*/ 190 h 4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477">
                    <a:moveTo>
                      <a:pt x="219" y="237"/>
                    </a:moveTo>
                    <a:cubicBezTo>
                      <a:pt x="215" y="225"/>
                      <a:pt x="216" y="210"/>
                      <a:pt x="207" y="201"/>
                    </a:cubicBezTo>
                    <a:cubicBezTo>
                      <a:pt x="175" y="169"/>
                      <a:pt x="131" y="149"/>
                      <a:pt x="99" y="117"/>
                    </a:cubicBezTo>
                    <a:cubicBezTo>
                      <a:pt x="93" y="99"/>
                      <a:pt x="73" y="0"/>
                      <a:pt x="15" y="93"/>
                    </a:cubicBezTo>
                    <a:cubicBezTo>
                      <a:pt x="0" y="117"/>
                      <a:pt x="21" y="149"/>
                      <a:pt x="27" y="177"/>
                    </a:cubicBezTo>
                    <a:cubicBezTo>
                      <a:pt x="33" y="202"/>
                      <a:pt x="51" y="249"/>
                      <a:pt x="51" y="249"/>
                    </a:cubicBezTo>
                    <a:cubicBezTo>
                      <a:pt x="63" y="331"/>
                      <a:pt x="77" y="408"/>
                      <a:pt x="123" y="477"/>
                    </a:cubicBezTo>
                    <a:cubicBezTo>
                      <a:pt x="132" y="415"/>
                      <a:pt x="151" y="240"/>
                      <a:pt x="231" y="213"/>
                    </a:cubicBezTo>
                    <a:cubicBezTo>
                      <a:pt x="239" y="210"/>
                      <a:pt x="223" y="229"/>
                      <a:pt x="219" y="23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8"/>
              <p:cNvSpPr>
                <a:spLocks/>
              </p:cNvSpPr>
              <p:nvPr/>
            </p:nvSpPr>
            <p:spPr bwMode="auto">
              <a:xfrm>
                <a:off x="3682" y="1325"/>
                <a:ext cx="102" cy="176"/>
              </a:xfrm>
              <a:custGeom>
                <a:avLst/>
                <a:gdLst>
                  <a:gd name="T0" fmla="*/ 46 w 175"/>
                  <a:gd name="T1" fmla="*/ 0 h 219"/>
                  <a:gd name="T2" fmla="*/ 39 w 175"/>
                  <a:gd name="T3" fmla="*/ 29 h 219"/>
                  <a:gd name="T4" fmla="*/ 18 w 175"/>
                  <a:gd name="T5" fmla="*/ 39 h 219"/>
                  <a:gd name="T6" fmla="*/ 4 w 175"/>
                  <a:gd name="T7" fmla="*/ 96 h 219"/>
                  <a:gd name="T8" fmla="*/ 67 w 175"/>
                  <a:gd name="T9" fmla="*/ 154 h 219"/>
                  <a:gd name="T10" fmla="*/ 102 w 175"/>
                  <a:gd name="T11" fmla="*/ 68 h 219"/>
                  <a:gd name="T12" fmla="*/ 46 w 175"/>
                  <a:gd name="T13" fmla="*/ 0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219">
                    <a:moveTo>
                      <a:pt x="79" y="0"/>
                    </a:moveTo>
                    <a:cubicBezTo>
                      <a:pt x="75" y="12"/>
                      <a:pt x="76" y="27"/>
                      <a:pt x="67" y="36"/>
                    </a:cubicBezTo>
                    <a:cubicBezTo>
                      <a:pt x="58" y="45"/>
                      <a:pt x="38" y="38"/>
                      <a:pt x="31" y="48"/>
                    </a:cubicBezTo>
                    <a:cubicBezTo>
                      <a:pt x="16" y="69"/>
                      <a:pt x="7" y="120"/>
                      <a:pt x="7" y="120"/>
                    </a:cubicBezTo>
                    <a:cubicBezTo>
                      <a:pt x="32" y="219"/>
                      <a:pt x="0" y="208"/>
                      <a:pt x="115" y="192"/>
                    </a:cubicBezTo>
                    <a:cubicBezTo>
                      <a:pt x="139" y="156"/>
                      <a:pt x="151" y="120"/>
                      <a:pt x="175" y="84"/>
                    </a:cubicBezTo>
                    <a:cubicBezTo>
                      <a:pt x="137" y="58"/>
                      <a:pt x="119" y="20"/>
                      <a:pt x="79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5793" y="2279"/>
                <a:ext cx="219" cy="154"/>
              </a:xfrm>
              <a:custGeom>
                <a:avLst/>
                <a:gdLst>
                  <a:gd name="T0" fmla="*/ 198 w 376"/>
                  <a:gd name="T1" fmla="*/ 58 h 192"/>
                  <a:gd name="T2" fmla="*/ 107 w 376"/>
                  <a:gd name="T3" fmla="*/ 0 h 192"/>
                  <a:gd name="T4" fmla="*/ 58 w 376"/>
                  <a:gd name="T5" fmla="*/ 19 h 192"/>
                  <a:gd name="T6" fmla="*/ 51 w 376"/>
                  <a:gd name="T7" fmla="*/ 67 h 192"/>
                  <a:gd name="T8" fmla="*/ 51 w 376"/>
                  <a:gd name="T9" fmla="*/ 116 h 192"/>
                  <a:gd name="T10" fmla="*/ 149 w 376"/>
                  <a:gd name="T11" fmla="*/ 154 h 192"/>
                  <a:gd name="T12" fmla="*/ 219 w 376"/>
                  <a:gd name="T13" fmla="*/ 116 h 192"/>
                  <a:gd name="T14" fmla="*/ 198 w 376"/>
                  <a:gd name="T15" fmla="*/ 58 h 1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6" h="192">
                    <a:moveTo>
                      <a:pt x="340" y="72"/>
                    </a:moveTo>
                    <a:cubicBezTo>
                      <a:pt x="225" y="14"/>
                      <a:pt x="277" y="37"/>
                      <a:pt x="184" y="0"/>
                    </a:cubicBezTo>
                    <a:cubicBezTo>
                      <a:pt x="156" y="8"/>
                      <a:pt x="122" y="5"/>
                      <a:pt x="100" y="24"/>
                    </a:cubicBezTo>
                    <a:cubicBezTo>
                      <a:pt x="85" y="37"/>
                      <a:pt x="95" y="65"/>
                      <a:pt x="88" y="84"/>
                    </a:cubicBezTo>
                    <a:cubicBezTo>
                      <a:pt x="76" y="116"/>
                      <a:pt x="0" y="173"/>
                      <a:pt x="88" y="144"/>
                    </a:cubicBezTo>
                    <a:cubicBezTo>
                      <a:pt x="144" y="163"/>
                      <a:pt x="200" y="173"/>
                      <a:pt x="256" y="192"/>
                    </a:cubicBezTo>
                    <a:cubicBezTo>
                      <a:pt x="302" y="181"/>
                      <a:pt x="332" y="159"/>
                      <a:pt x="376" y="144"/>
                    </a:cubicBezTo>
                    <a:cubicBezTo>
                      <a:pt x="359" y="94"/>
                      <a:pt x="371" y="119"/>
                      <a:pt x="340" y="7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5286" y="1489"/>
                <a:ext cx="151" cy="241"/>
              </a:xfrm>
              <a:custGeom>
                <a:avLst/>
                <a:gdLst>
                  <a:gd name="T0" fmla="*/ 56 w 260"/>
                  <a:gd name="T1" fmla="*/ 39 h 300"/>
                  <a:gd name="T2" fmla="*/ 77 w 260"/>
                  <a:gd name="T3" fmla="*/ 58 h 300"/>
                  <a:gd name="T4" fmla="*/ 118 w 260"/>
                  <a:gd name="T5" fmla="*/ 116 h 300"/>
                  <a:gd name="T6" fmla="*/ 98 w 260"/>
                  <a:gd name="T7" fmla="*/ 241 h 300"/>
                  <a:gd name="T8" fmla="*/ 77 w 260"/>
                  <a:gd name="T9" fmla="*/ 212 h 300"/>
                  <a:gd name="T10" fmla="*/ 70 w 260"/>
                  <a:gd name="T11" fmla="*/ 183 h 300"/>
                  <a:gd name="T12" fmla="*/ 28 w 260"/>
                  <a:gd name="T13" fmla="*/ 154 h 300"/>
                  <a:gd name="T14" fmla="*/ 14 w 260"/>
                  <a:gd name="T15" fmla="*/ 125 h 300"/>
                  <a:gd name="T16" fmla="*/ 0 w 260"/>
                  <a:gd name="T17" fmla="*/ 67 h 300"/>
                  <a:gd name="T18" fmla="*/ 42 w 260"/>
                  <a:gd name="T19" fmla="*/ 0 h 300"/>
                  <a:gd name="T20" fmla="*/ 56 w 260"/>
                  <a:gd name="T21" fmla="*/ 39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0" h="300">
                    <a:moveTo>
                      <a:pt x="96" y="48"/>
                    </a:moveTo>
                    <a:cubicBezTo>
                      <a:pt x="108" y="56"/>
                      <a:pt x="121" y="62"/>
                      <a:pt x="132" y="72"/>
                    </a:cubicBezTo>
                    <a:cubicBezTo>
                      <a:pt x="157" y="95"/>
                      <a:pt x="204" y="144"/>
                      <a:pt x="204" y="144"/>
                    </a:cubicBezTo>
                    <a:cubicBezTo>
                      <a:pt x="217" y="221"/>
                      <a:pt x="260" y="269"/>
                      <a:pt x="168" y="300"/>
                    </a:cubicBezTo>
                    <a:cubicBezTo>
                      <a:pt x="156" y="288"/>
                      <a:pt x="141" y="278"/>
                      <a:pt x="132" y="264"/>
                    </a:cubicBezTo>
                    <a:cubicBezTo>
                      <a:pt x="125" y="253"/>
                      <a:pt x="128" y="238"/>
                      <a:pt x="120" y="228"/>
                    </a:cubicBezTo>
                    <a:cubicBezTo>
                      <a:pt x="103" y="207"/>
                      <a:pt x="72" y="200"/>
                      <a:pt x="48" y="192"/>
                    </a:cubicBezTo>
                    <a:cubicBezTo>
                      <a:pt x="40" y="180"/>
                      <a:pt x="30" y="169"/>
                      <a:pt x="24" y="156"/>
                    </a:cubicBezTo>
                    <a:cubicBezTo>
                      <a:pt x="14" y="133"/>
                      <a:pt x="0" y="84"/>
                      <a:pt x="0" y="84"/>
                    </a:cubicBezTo>
                    <a:cubicBezTo>
                      <a:pt x="54" y="66"/>
                      <a:pt x="55" y="52"/>
                      <a:pt x="72" y="0"/>
                    </a:cubicBezTo>
                    <a:cubicBezTo>
                      <a:pt x="86" y="41"/>
                      <a:pt x="75" y="27"/>
                      <a:pt x="96" y="48"/>
                    </a:cubicBezTo>
                    <a:close/>
                  </a:path>
                </a:pathLst>
              </a:custGeom>
              <a:solidFill>
                <a:srgbClr val="FFFF00"/>
              </a:solidFill>
              <a:ln w="57150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5118" y="1238"/>
                <a:ext cx="247" cy="154"/>
              </a:xfrm>
              <a:custGeom>
                <a:avLst/>
                <a:gdLst>
                  <a:gd name="T0" fmla="*/ 0 w 425"/>
                  <a:gd name="T1" fmla="*/ 116 h 192"/>
                  <a:gd name="T2" fmla="*/ 14 w 425"/>
                  <a:gd name="T3" fmla="*/ 77 h 192"/>
                  <a:gd name="T4" fmla="*/ 42 w 425"/>
                  <a:gd name="T5" fmla="*/ 19 h 192"/>
                  <a:gd name="T6" fmla="*/ 188 w 425"/>
                  <a:gd name="T7" fmla="*/ 0 h 192"/>
                  <a:gd name="T8" fmla="*/ 209 w 425"/>
                  <a:gd name="T9" fmla="*/ 10 h 192"/>
                  <a:gd name="T10" fmla="*/ 244 w 425"/>
                  <a:gd name="T11" fmla="*/ 39 h 192"/>
                  <a:gd name="T12" fmla="*/ 223 w 425"/>
                  <a:gd name="T13" fmla="*/ 58 h 192"/>
                  <a:gd name="T14" fmla="*/ 105 w 425"/>
                  <a:gd name="T15" fmla="*/ 87 h 192"/>
                  <a:gd name="T16" fmla="*/ 56 w 425"/>
                  <a:gd name="T17" fmla="*/ 154 h 192"/>
                  <a:gd name="T18" fmla="*/ 0 w 425"/>
                  <a:gd name="T19" fmla="*/ 116 h 1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5" h="192">
                    <a:moveTo>
                      <a:pt x="0" y="144"/>
                    </a:moveTo>
                    <a:cubicBezTo>
                      <a:pt x="8" y="128"/>
                      <a:pt x="15" y="111"/>
                      <a:pt x="24" y="96"/>
                    </a:cubicBezTo>
                    <a:cubicBezTo>
                      <a:pt x="39" y="71"/>
                      <a:pt x="72" y="24"/>
                      <a:pt x="72" y="24"/>
                    </a:cubicBezTo>
                    <a:cubicBezTo>
                      <a:pt x="182" y="40"/>
                      <a:pt x="225" y="66"/>
                      <a:pt x="324" y="0"/>
                    </a:cubicBezTo>
                    <a:cubicBezTo>
                      <a:pt x="336" y="4"/>
                      <a:pt x="349" y="6"/>
                      <a:pt x="360" y="12"/>
                    </a:cubicBezTo>
                    <a:cubicBezTo>
                      <a:pt x="381" y="22"/>
                      <a:pt x="411" y="26"/>
                      <a:pt x="420" y="48"/>
                    </a:cubicBezTo>
                    <a:cubicBezTo>
                      <a:pt x="425" y="61"/>
                      <a:pt x="397" y="66"/>
                      <a:pt x="384" y="72"/>
                    </a:cubicBezTo>
                    <a:cubicBezTo>
                      <a:pt x="324" y="98"/>
                      <a:pt x="243" y="99"/>
                      <a:pt x="180" y="108"/>
                    </a:cubicBezTo>
                    <a:cubicBezTo>
                      <a:pt x="164" y="157"/>
                      <a:pt x="145" y="176"/>
                      <a:pt x="96" y="192"/>
                    </a:cubicBezTo>
                    <a:cubicBezTo>
                      <a:pt x="38" y="173"/>
                      <a:pt x="71" y="187"/>
                      <a:pt x="0" y="144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auto">
              <a:xfrm>
                <a:off x="5481" y="1220"/>
                <a:ext cx="287" cy="197"/>
              </a:xfrm>
              <a:custGeom>
                <a:avLst/>
                <a:gdLst>
                  <a:gd name="T0" fmla="*/ 252 w 492"/>
                  <a:gd name="T1" fmla="*/ 66 h 245"/>
                  <a:gd name="T2" fmla="*/ 189 w 492"/>
                  <a:gd name="T3" fmla="*/ 18 h 245"/>
                  <a:gd name="T4" fmla="*/ 14 w 492"/>
                  <a:gd name="T5" fmla="*/ 66 h 245"/>
                  <a:gd name="T6" fmla="*/ 35 w 492"/>
                  <a:gd name="T7" fmla="*/ 76 h 245"/>
                  <a:gd name="T8" fmla="*/ 70 w 492"/>
                  <a:gd name="T9" fmla="*/ 85 h 245"/>
                  <a:gd name="T10" fmla="*/ 56 w 492"/>
                  <a:gd name="T11" fmla="*/ 114 h 245"/>
                  <a:gd name="T12" fmla="*/ 14 w 492"/>
                  <a:gd name="T13" fmla="*/ 143 h 245"/>
                  <a:gd name="T14" fmla="*/ 7 w 492"/>
                  <a:gd name="T15" fmla="*/ 172 h 245"/>
                  <a:gd name="T16" fmla="*/ 287 w 492"/>
                  <a:gd name="T17" fmla="*/ 162 h 245"/>
                  <a:gd name="T18" fmla="*/ 273 w 492"/>
                  <a:gd name="T19" fmla="*/ 105 h 245"/>
                  <a:gd name="T20" fmla="*/ 252 w 492"/>
                  <a:gd name="T21" fmla="*/ 85 h 245"/>
                  <a:gd name="T22" fmla="*/ 252 w 492"/>
                  <a:gd name="T23" fmla="*/ 66 h 2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2" h="245">
                    <a:moveTo>
                      <a:pt x="432" y="82"/>
                    </a:moveTo>
                    <a:cubicBezTo>
                      <a:pt x="388" y="67"/>
                      <a:pt x="368" y="37"/>
                      <a:pt x="324" y="22"/>
                    </a:cubicBezTo>
                    <a:cubicBezTo>
                      <a:pt x="220" y="35"/>
                      <a:pt x="79" y="0"/>
                      <a:pt x="24" y="82"/>
                    </a:cubicBezTo>
                    <a:cubicBezTo>
                      <a:pt x="36" y="86"/>
                      <a:pt x="48" y="91"/>
                      <a:pt x="60" y="94"/>
                    </a:cubicBezTo>
                    <a:cubicBezTo>
                      <a:pt x="80" y="99"/>
                      <a:pt x="108" y="90"/>
                      <a:pt x="120" y="106"/>
                    </a:cubicBezTo>
                    <a:cubicBezTo>
                      <a:pt x="129" y="118"/>
                      <a:pt x="106" y="132"/>
                      <a:pt x="96" y="142"/>
                    </a:cubicBezTo>
                    <a:cubicBezTo>
                      <a:pt x="73" y="165"/>
                      <a:pt x="53" y="168"/>
                      <a:pt x="24" y="178"/>
                    </a:cubicBezTo>
                    <a:cubicBezTo>
                      <a:pt x="20" y="190"/>
                      <a:pt x="0" y="212"/>
                      <a:pt x="12" y="214"/>
                    </a:cubicBezTo>
                    <a:cubicBezTo>
                      <a:pt x="168" y="245"/>
                      <a:pt x="336" y="224"/>
                      <a:pt x="492" y="202"/>
                    </a:cubicBezTo>
                    <a:cubicBezTo>
                      <a:pt x="484" y="178"/>
                      <a:pt x="476" y="154"/>
                      <a:pt x="468" y="130"/>
                    </a:cubicBezTo>
                    <a:cubicBezTo>
                      <a:pt x="463" y="116"/>
                      <a:pt x="441" y="118"/>
                      <a:pt x="432" y="106"/>
                    </a:cubicBezTo>
                    <a:cubicBezTo>
                      <a:pt x="427" y="100"/>
                      <a:pt x="432" y="90"/>
                      <a:pt x="432" y="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5118" y="2324"/>
                <a:ext cx="37" cy="36"/>
              </a:xfrm>
              <a:custGeom>
                <a:avLst/>
                <a:gdLst>
                  <a:gd name="T0" fmla="*/ 7 w 65"/>
                  <a:gd name="T1" fmla="*/ 3 h 45"/>
                  <a:gd name="T2" fmla="*/ 35 w 65"/>
                  <a:gd name="T3" fmla="*/ 22 h 45"/>
                  <a:gd name="T4" fmla="*/ 14 w 65"/>
                  <a:gd name="T5" fmla="*/ 32 h 45"/>
                  <a:gd name="T6" fmla="*/ 1 w 65"/>
                  <a:gd name="T7" fmla="*/ 3 h 45"/>
                  <a:gd name="T8" fmla="*/ 7 w 65"/>
                  <a:gd name="T9" fmla="*/ 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45">
                    <a:moveTo>
                      <a:pt x="13" y="4"/>
                    </a:moveTo>
                    <a:cubicBezTo>
                      <a:pt x="29" y="12"/>
                      <a:pt x="55" y="11"/>
                      <a:pt x="61" y="28"/>
                    </a:cubicBezTo>
                    <a:cubicBezTo>
                      <a:pt x="65" y="40"/>
                      <a:pt x="37" y="45"/>
                      <a:pt x="25" y="40"/>
                    </a:cubicBezTo>
                    <a:cubicBezTo>
                      <a:pt x="12" y="35"/>
                      <a:pt x="6" y="18"/>
                      <a:pt x="1" y="4"/>
                    </a:cubicBezTo>
                    <a:cubicBezTo>
                      <a:pt x="0" y="0"/>
                      <a:pt x="9" y="4"/>
                      <a:pt x="13" y="4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4818" y="2270"/>
                <a:ext cx="70" cy="188"/>
              </a:xfrm>
              <a:custGeom>
                <a:avLst/>
                <a:gdLst>
                  <a:gd name="T0" fmla="*/ 0 w 120"/>
                  <a:gd name="T1" fmla="*/ 0 h 234"/>
                  <a:gd name="T2" fmla="*/ 35 w 120"/>
                  <a:gd name="T3" fmla="*/ 10 h 234"/>
                  <a:gd name="T4" fmla="*/ 56 w 120"/>
                  <a:gd name="T5" fmla="*/ 19 h 234"/>
                  <a:gd name="T6" fmla="*/ 70 w 120"/>
                  <a:gd name="T7" fmla="*/ 154 h 234"/>
                  <a:gd name="T8" fmla="*/ 63 w 120"/>
                  <a:gd name="T9" fmla="*/ 183 h 234"/>
                  <a:gd name="T10" fmla="*/ 42 w 120"/>
                  <a:gd name="T11" fmla="*/ 174 h 234"/>
                  <a:gd name="T12" fmla="*/ 35 w 120"/>
                  <a:gd name="T13" fmla="*/ 67 h 234"/>
                  <a:gd name="T14" fmla="*/ 0 w 120"/>
                  <a:gd name="T15" fmla="*/ 0 h 2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0" h="234">
                    <a:moveTo>
                      <a:pt x="0" y="0"/>
                    </a:moveTo>
                    <a:cubicBezTo>
                      <a:pt x="20" y="4"/>
                      <a:pt x="40" y="7"/>
                      <a:pt x="60" y="12"/>
                    </a:cubicBezTo>
                    <a:cubicBezTo>
                      <a:pt x="72" y="15"/>
                      <a:pt x="92" y="12"/>
                      <a:pt x="96" y="24"/>
                    </a:cubicBezTo>
                    <a:cubicBezTo>
                      <a:pt x="114" y="78"/>
                      <a:pt x="102" y="138"/>
                      <a:pt x="120" y="192"/>
                    </a:cubicBezTo>
                    <a:cubicBezTo>
                      <a:pt x="116" y="204"/>
                      <a:pt x="119" y="222"/>
                      <a:pt x="108" y="228"/>
                    </a:cubicBezTo>
                    <a:cubicBezTo>
                      <a:pt x="97" y="234"/>
                      <a:pt x="76" y="228"/>
                      <a:pt x="72" y="216"/>
                    </a:cubicBezTo>
                    <a:cubicBezTo>
                      <a:pt x="58" y="174"/>
                      <a:pt x="69" y="127"/>
                      <a:pt x="60" y="84"/>
                    </a:cubicBezTo>
                    <a:cubicBezTo>
                      <a:pt x="50" y="35"/>
                      <a:pt x="0" y="48"/>
                      <a:pt x="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4909" y="2347"/>
                <a:ext cx="55" cy="58"/>
              </a:xfrm>
              <a:custGeom>
                <a:avLst/>
                <a:gdLst>
                  <a:gd name="T0" fmla="*/ 0 w 96"/>
                  <a:gd name="T1" fmla="*/ 0 h 72"/>
                  <a:gd name="T2" fmla="*/ 21 w 96"/>
                  <a:gd name="T3" fmla="*/ 58 h 72"/>
                  <a:gd name="T4" fmla="*/ 0 w 96"/>
                  <a:gd name="T5" fmla="*/ 0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72">
                    <a:moveTo>
                      <a:pt x="0" y="0"/>
                    </a:moveTo>
                    <a:cubicBezTo>
                      <a:pt x="84" y="56"/>
                      <a:pt x="96" y="32"/>
                      <a:pt x="36" y="72"/>
                    </a:cubicBezTo>
                    <a:cubicBezTo>
                      <a:pt x="5" y="25"/>
                      <a:pt x="17" y="50"/>
                      <a:pt x="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5053" y="1428"/>
                <a:ext cx="166" cy="138"/>
              </a:xfrm>
              <a:custGeom>
                <a:avLst/>
                <a:gdLst>
                  <a:gd name="T0" fmla="*/ 121 w 285"/>
                  <a:gd name="T1" fmla="*/ 61 h 172"/>
                  <a:gd name="T2" fmla="*/ 156 w 285"/>
                  <a:gd name="T3" fmla="*/ 99 h 172"/>
                  <a:gd name="T4" fmla="*/ 114 w 285"/>
                  <a:gd name="T5" fmla="*/ 138 h 172"/>
                  <a:gd name="T6" fmla="*/ 58 w 285"/>
                  <a:gd name="T7" fmla="*/ 71 h 172"/>
                  <a:gd name="T8" fmla="*/ 44 w 285"/>
                  <a:gd name="T9" fmla="*/ 42 h 172"/>
                  <a:gd name="T10" fmla="*/ 23 w 285"/>
                  <a:gd name="T11" fmla="*/ 32 h 172"/>
                  <a:gd name="T12" fmla="*/ 9 w 285"/>
                  <a:gd name="T13" fmla="*/ 3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5" h="172">
                    <a:moveTo>
                      <a:pt x="208" y="76"/>
                    </a:moveTo>
                    <a:cubicBezTo>
                      <a:pt x="215" y="78"/>
                      <a:pt x="285" y="94"/>
                      <a:pt x="268" y="124"/>
                    </a:cubicBezTo>
                    <a:cubicBezTo>
                      <a:pt x="254" y="149"/>
                      <a:pt x="196" y="172"/>
                      <a:pt x="196" y="172"/>
                    </a:cubicBezTo>
                    <a:cubicBezTo>
                      <a:pt x="157" y="146"/>
                      <a:pt x="139" y="114"/>
                      <a:pt x="100" y="88"/>
                    </a:cubicBezTo>
                    <a:cubicBezTo>
                      <a:pt x="92" y="76"/>
                      <a:pt x="87" y="61"/>
                      <a:pt x="76" y="52"/>
                    </a:cubicBezTo>
                    <a:cubicBezTo>
                      <a:pt x="66" y="44"/>
                      <a:pt x="49" y="49"/>
                      <a:pt x="40" y="40"/>
                    </a:cubicBezTo>
                    <a:cubicBezTo>
                      <a:pt x="0" y="0"/>
                      <a:pt x="49" y="4"/>
                      <a:pt x="16" y="4"/>
                    </a:cubicBez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3149" y="3351"/>
              <a:ext cx="288" cy="14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4530" y="3355"/>
              <a:ext cx="288" cy="144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3479" y="3312"/>
              <a:ext cx="61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479" tIns="41239" rIns="82479" bIns="41239">
              <a:spAutoFit/>
            </a:bodyPr>
            <a:lstStyle>
              <a:lvl1pPr defTabSz="8255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55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55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55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55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Times New Roman" pitchFamily="18" charset="0"/>
                  <a:cs typeface="Arial" charset="0"/>
                </a:rPr>
                <a:t>Hoang </a:t>
              </a:r>
              <a:r>
                <a:rPr lang="en-US" sz="2400" dirty="0" err="1">
                  <a:latin typeface="Times New Roman" pitchFamily="18" charset="0"/>
                  <a:cs typeface="Arial" charset="0"/>
                </a:rPr>
                <a:t>mạc</a:t>
              </a:r>
              <a:endParaRPr lang="en-US" sz="2400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3005" y="759"/>
              <a:ext cx="3389" cy="3072"/>
            </a:xfrm>
            <a:prstGeom prst="rect">
              <a:avLst/>
            </a:prstGeom>
            <a:noFill/>
            <a:ln w="57150" algn="ctr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017210" y="4863170"/>
            <a:ext cx="3884308" cy="4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79" tIns="41239" rIns="82479" bIns="41239">
            <a:sp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>
                <a:latin typeface="Times New Roman" pitchFamily="18" charset="0"/>
                <a:cs typeface="Arial" charset="0"/>
              </a:rPr>
              <a:t>Phần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bị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hoang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mạc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hóa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4" name="Text Box 250"/>
          <p:cNvSpPr txBox="1">
            <a:spLocks noChangeArrowheads="1"/>
          </p:cNvSpPr>
          <p:nvPr/>
        </p:nvSpPr>
        <p:spPr bwMode="auto">
          <a:xfrm>
            <a:off x="1516027" y="6096000"/>
            <a:ext cx="6688227" cy="52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479" tIns="41239" rIns="82479" bIns="41239">
            <a:sp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9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9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9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9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9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9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9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9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9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9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AIYEN\DAY_HOC\DIALI_8\BAI_9_TAYNAMA\biendoikhih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5" y="6927"/>
            <a:ext cx="4876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AIYEN\DAY_HOC\DIALI_8\BAI_9_TAYNAMA\120928kpupdate01-6cc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HAIYEN\DAY_HOC\DIALI_8\BAI_9_TAYNAMA\20120406163905_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5927"/>
            <a:ext cx="4800600" cy="342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HAIYEN\DAY_HOC\DIALI_8\BAI_9_TAYNAMA\0b1ad3a0aea510a32ba16dbcc448de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35928"/>
            <a:ext cx="4343400" cy="34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50"/>
          <p:cNvSpPr txBox="1">
            <a:spLocks noChangeArrowheads="1"/>
          </p:cNvSpPr>
          <p:nvPr/>
        </p:nvSpPr>
        <p:spPr bwMode="auto">
          <a:xfrm>
            <a:off x="3470401" y="6360779"/>
            <a:ext cx="2779465" cy="52955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82479" tIns="41239" rIns="82479" bIns="41239">
            <a:sp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7021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2. Hoang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890" y="990600"/>
            <a:ext cx="4701928" cy="2958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lấn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7021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2. Hoang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817" y="838200"/>
            <a:ext cx="41472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lấn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1" y="3522783"/>
            <a:ext cx="85621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886201" cy="3124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419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22964"/>
            <a:ext cx="3886200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http://www.baodoi.com/tintuc/kinh-doanh/Kiem-tien-voi-muoi-tai-noi-nong-nhat-trai-dat-35584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"/>
            <a:ext cx="392226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667000" y="560653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DU LỊCH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856730" cy="4525963"/>
          </a:xfrm>
        </p:spPr>
      </p:pic>
      <p:sp>
        <p:nvSpPr>
          <p:cNvPr id="7" name="TextBox 6"/>
          <p:cNvSpPr txBox="1"/>
          <p:nvPr/>
        </p:nvSpPr>
        <p:spPr>
          <a:xfrm>
            <a:off x="2438400" y="5486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LẠC ĐÀ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HAIYEN\DAY_HOC\DIALI_7\BAI_19_MOITRUONG_HOANGMAC\Thorn_Tree_Sossusvlei_Namib_Desert_Namibia_Luca_Galuzzi_200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7" y="1779270"/>
            <a:ext cx="7620000" cy="50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HAIYEN\DAY_HOC\DIALI_7\BAI_19_MOITRUONG_HOANGMAC\Sa-mạc-Go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514600"/>
            <a:ext cx="9150927" cy="1019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20: HOẠT ĐỘNG KINH TẾ CỦA CON NGƯỜI Ở HOANG MẠC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1" y="251008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3461560"/>
              </p:ext>
            </p:extLst>
          </p:nvPr>
        </p:nvGraphicFramePr>
        <p:xfrm>
          <a:off x="200891" y="1143000"/>
          <a:ext cx="874221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183" y="1066800"/>
            <a:ext cx="3484418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412902"/>
            <a:ext cx="348441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613343"/>
              </p:ext>
            </p:extLst>
          </p:nvPr>
        </p:nvGraphicFramePr>
        <p:xfrm>
          <a:off x="0" y="737175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:\HAIYEN\DAY_HOC\DIALI_7\BAI_20_HOATDONGKT_HOANGMAC\810374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HAIYEN\DAY_HOC\DIALI_7\BAI_20_HOATDONGKT_HOANGMAC\mong-co-sa-mac-gobi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362200"/>
            <a:ext cx="4648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71503" y="5925702"/>
            <a:ext cx="933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cừu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Gôbi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9128815"/>
              </p:ext>
            </p:extLst>
          </p:nvPr>
        </p:nvGraphicFramePr>
        <p:xfrm>
          <a:off x="0" y="737175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E:\HAIYEN\DAY_HOC\DIALI_7\BAI_20_HOATDONGKT_HOANGMAC\nhung-oc-dao-tuyet-dep-trong-long-sa-mac-khac-nghi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3434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1277" y="5342925"/>
            <a:ext cx="4833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(Libya)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HAIYEN\DAY_HOC\DIALI_7\BAI_20_HOATDONGKT_HOANGMAC\img02-1-675x4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133600"/>
            <a:ext cx="478674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491" y="5342925"/>
            <a:ext cx="483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Israel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279266"/>
            <a:ext cx="483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5" y="152400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0981796"/>
              </p:ext>
            </p:extLst>
          </p:nvPr>
        </p:nvGraphicFramePr>
        <p:xfrm>
          <a:off x="0" y="737175"/>
          <a:ext cx="9144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E:\HAIYEN\DAY_HOC\DIALI_7\BAI_20_HOATDONGKT_HOANGMAC\1951ff30e0dbc04382b92bcd8294d2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792432"/>
            <a:ext cx="455814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HAIYEN\DAY_HOC\DIALI_7\BAI_20_HOATDONGKT_HOANGMAC\a97dea8a2e557f452984cdfd69e6d4e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08884"/>
            <a:ext cx="4572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894" y="5257800"/>
            <a:ext cx="827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Danakil (Ê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pi a)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927" y="5943600"/>
            <a:ext cx="9150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596</Words>
  <Application>Microsoft Office PowerPoint</Application>
  <PresentationFormat>On-screen Show (4:3)</PresentationFormat>
  <Paragraphs>91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</cp:lastModifiedBy>
  <cp:revision>47</cp:revision>
  <dcterms:created xsi:type="dcterms:W3CDTF">2016-10-24T12:25:39Z</dcterms:created>
  <dcterms:modified xsi:type="dcterms:W3CDTF">2018-11-02T03:06:02Z</dcterms:modified>
</cp:coreProperties>
</file>