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336" r:id="rId9"/>
    <p:sldId id="378" r:id="rId10"/>
    <p:sldId id="358" r:id="rId11"/>
    <p:sldId id="379" r:id="rId12"/>
    <p:sldId id="372" r:id="rId13"/>
    <p:sldId id="380" r:id="rId14"/>
    <p:sldId id="382" r:id="rId15"/>
    <p:sldId id="381" r:id="rId16"/>
    <p:sldId id="263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46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25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82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11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18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46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76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66147" y="121920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25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71: Em ôn lại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những gì đã học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24998" y="1777346"/>
            <a:ext cx="9540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bé đến lớn: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F723C-FD5F-2CA5-CF66-7BA08E9DA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326" y="2540786"/>
            <a:ext cx="8725348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24998" y="1777346"/>
            <a:ext cx="9540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bé đến lớn: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F723C-FD5F-2CA5-CF66-7BA08E9DA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284"/>
          <a:stretch/>
        </p:blipFill>
        <p:spPr>
          <a:xfrm>
            <a:off x="8979108" y="1370353"/>
            <a:ext cx="3029081" cy="1447874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3752BA6E-07EE-1994-D43A-5EA66040F9E8}"/>
              </a:ext>
            </a:extLst>
          </p:cNvPr>
          <p:cNvSpPr txBox="1"/>
          <p:nvPr/>
        </p:nvSpPr>
        <p:spPr>
          <a:xfrm>
            <a:off x="775165" y="2353255"/>
            <a:ext cx="138679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70EEA2-AA8F-482D-270D-14CB8B7A1D3B}"/>
                  </a:ext>
                </a:extLst>
              </p:cNvPr>
              <p:cNvSpPr txBox="1"/>
              <p:nvPr/>
            </p:nvSpPr>
            <p:spPr>
              <a:xfrm>
                <a:off x="676628" y="2927698"/>
                <a:ext cx="8302480" cy="308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 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70EEA2-AA8F-482D-270D-14CB8B7A1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8" y="2927698"/>
                <a:ext cx="8302480" cy="3084883"/>
              </a:xfrm>
              <a:prstGeom prst="rect">
                <a:avLst/>
              </a:prstGeom>
              <a:blipFill>
                <a:blip r:embed="rId5"/>
                <a:stretch>
                  <a:fillRect l="-1175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24998" y="1777346"/>
            <a:ext cx="9540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bé đến lớn: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F723C-FD5F-2CA5-CF66-7BA08E9DA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20" r="3264"/>
          <a:stretch/>
        </p:blipFill>
        <p:spPr>
          <a:xfrm>
            <a:off x="9152461" y="1387436"/>
            <a:ext cx="3029081" cy="1447874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3752BA6E-07EE-1994-D43A-5EA66040F9E8}"/>
              </a:ext>
            </a:extLst>
          </p:cNvPr>
          <p:cNvSpPr txBox="1"/>
          <p:nvPr/>
        </p:nvSpPr>
        <p:spPr>
          <a:xfrm>
            <a:off x="775165" y="2353255"/>
            <a:ext cx="138679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70EEA2-AA8F-482D-270D-14CB8B7A1D3B}"/>
                  </a:ext>
                </a:extLst>
              </p:cNvPr>
              <p:cNvSpPr txBox="1"/>
              <p:nvPr/>
            </p:nvSpPr>
            <p:spPr>
              <a:xfrm>
                <a:off x="649995" y="2956753"/>
                <a:ext cx="8302480" cy="308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9 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9,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70EEA2-AA8F-482D-270D-14CB8B7A1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5" y="2956753"/>
                <a:ext cx="8302480" cy="3084883"/>
              </a:xfrm>
              <a:prstGeom prst="rect">
                <a:avLst/>
              </a:prstGeom>
              <a:blipFill>
                <a:blip r:embed="rId5"/>
                <a:stretch>
                  <a:fillRect l="-1175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484358" y="1362344"/>
            <a:ext cx="9059334" cy="2210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 các em biết thêm được điều gì? Những điều đó giúp ích gì cho em trong cuộc sống hằng ngày?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62C5BC94-A06E-8FA8-DA08-774E113601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71: Em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2E54BD32-827F-F851-9CBA-E5B0BBB379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48E856C-4D03-5104-3AFC-973F91B62A4D}"/>
              </a:ext>
            </a:extLst>
          </p:cNvPr>
          <p:cNvSpPr txBox="1"/>
          <p:nvPr/>
        </p:nvSpPr>
        <p:spPr>
          <a:xfrm>
            <a:off x="1110038" y="1619353"/>
            <a:ext cx="9842441" cy="202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mời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0862E-BB4C-31C1-1E1F-A2C3C05CC291}"/>
              </a:ext>
            </a:extLst>
          </p:cNvPr>
          <p:cNvSpPr txBox="1"/>
          <p:nvPr/>
        </p:nvSpPr>
        <p:spPr>
          <a:xfrm>
            <a:off x="818652" y="3835410"/>
            <a:ext cx="10580868" cy="647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A8CE1F1-DADB-8E32-6057-CCD53496BB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9168" y="1757081"/>
            <a:ext cx="1070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cho bạn nghe những điều em học được trong chủ đề: 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66ED8-59F3-60D9-BEC6-B58B4913B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7" y="2311682"/>
            <a:ext cx="8304717" cy="413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9168" y="1757081"/>
            <a:ext cx="1070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cho bạn nghe những điều em học được trong chủ đề: 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DC9BA-82B1-3683-D1B3-A71A635AE420}"/>
              </a:ext>
            </a:extLst>
          </p:cNvPr>
          <p:cNvSpPr txBox="1"/>
          <p:nvPr/>
        </p:nvSpPr>
        <p:spPr>
          <a:xfrm>
            <a:off x="659567" y="2317251"/>
            <a:ext cx="4811843" cy="325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4" indent="-285764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algn="just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FFCDA-6A68-B311-023E-6451BB4FE0D1}"/>
              </a:ext>
            </a:extLst>
          </p:cNvPr>
          <p:cNvSpPr txBox="1"/>
          <p:nvPr/>
        </p:nvSpPr>
        <p:spPr>
          <a:xfrm>
            <a:off x="5439805" y="2381371"/>
            <a:ext cx="6567317" cy="325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4" indent="-285764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thoi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-xi-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VN" sz="2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407158" y="1837437"/>
            <a:ext cx="9540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phân số chỉ số phần tô màu trong mỗi hình vẽ sau: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3DB4CF-685A-C905-7F9E-0A3ED62EB83E}"/>
              </a:ext>
            </a:extLst>
          </p:cNvPr>
          <p:cNvGrpSpPr/>
          <p:nvPr/>
        </p:nvGrpSpPr>
        <p:grpSpPr>
          <a:xfrm>
            <a:off x="8061956" y="933642"/>
            <a:ext cx="3628531" cy="630724"/>
            <a:chOff x="10134600" y="529285"/>
            <a:chExt cx="7257061" cy="1261447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7E254083-68B5-D3E4-221E-A9EB94562B24}"/>
                </a:ext>
              </a:extLst>
            </p:cNvPr>
            <p:cNvSpPr/>
            <p:nvPr/>
          </p:nvSpPr>
          <p:spPr>
            <a:xfrm>
              <a:off x="10134600" y="590018"/>
              <a:ext cx="7257061" cy="1200714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03BC9BE-EC7E-4043-A44F-836B1734CF7D}"/>
                </a:ext>
              </a:extLst>
            </p:cNvPr>
            <p:cNvSpPr txBox="1"/>
            <p:nvPr/>
          </p:nvSpPr>
          <p:spPr>
            <a:xfrm>
              <a:off x="10323248" y="529285"/>
              <a:ext cx="6148161" cy="8435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00" b="1" dirty="0">
                  <a:solidFill>
                    <a:srgbClr val="44645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7529E-08BB-C0EA-BF74-24B89CEDD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69" y="2523560"/>
            <a:ext cx="10935262" cy="1720938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C72B6FE8-9882-7FDA-E972-EC1E8C947261}"/>
              </a:ext>
            </a:extLst>
          </p:cNvPr>
          <p:cNvSpPr/>
          <p:nvPr/>
        </p:nvSpPr>
        <p:spPr>
          <a:xfrm>
            <a:off x="3868594" y="2843504"/>
            <a:ext cx="297006" cy="39198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A6FD078A-B731-0063-4796-4D1FF950FBB3}"/>
              </a:ext>
            </a:extLst>
          </p:cNvPr>
          <p:cNvSpPr/>
          <p:nvPr/>
        </p:nvSpPr>
        <p:spPr>
          <a:xfrm>
            <a:off x="3868594" y="3491204"/>
            <a:ext cx="297006" cy="39198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r>
              <a:rPr lang="en-VN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B38B62CE-E8D1-22BD-36AA-34252623D0B5}"/>
              </a:ext>
            </a:extLst>
          </p:cNvPr>
          <p:cNvSpPr/>
          <p:nvPr/>
        </p:nvSpPr>
        <p:spPr>
          <a:xfrm>
            <a:off x="7119794" y="2843504"/>
            <a:ext cx="297006" cy="39198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r>
              <a:rPr lang="en-VN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B148ABBE-5D87-94D1-2EFD-F47A224227D8}"/>
              </a:ext>
            </a:extLst>
          </p:cNvPr>
          <p:cNvSpPr/>
          <p:nvPr/>
        </p:nvSpPr>
        <p:spPr>
          <a:xfrm>
            <a:off x="7119794" y="3491204"/>
            <a:ext cx="297006" cy="39198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r>
              <a:rPr lang="en-VN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2A0BE5A0-C251-D5F0-3361-4F78B46F8F41}"/>
              </a:ext>
            </a:extLst>
          </p:cNvPr>
          <p:cNvSpPr/>
          <p:nvPr/>
        </p:nvSpPr>
        <p:spPr>
          <a:xfrm>
            <a:off x="10650394" y="2843504"/>
            <a:ext cx="297006" cy="39198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VN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A0AE760B-8800-403E-AFD5-7404C93A0004}"/>
              </a:ext>
            </a:extLst>
          </p:cNvPr>
          <p:cNvSpPr/>
          <p:nvPr/>
        </p:nvSpPr>
        <p:spPr>
          <a:xfrm>
            <a:off x="10650394" y="3491204"/>
            <a:ext cx="297006" cy="39198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VN" sz="2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7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42079" y="172461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282159" y="1724618"/>
            <a:ext cx="10622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Chọn hình vẽ có số phần tô màu phù hợp với mỗi phấn số sau: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3DB4CF-685A-C905-7F9E-0A3ED62EB83E}"/>
              </a:ext>
            </a:extLst>
          </p:cNvPr>
          <p:cNvGrpSpPr/>
          <p:nvPr/>
        </p:nvGrpSpPr>
        <p:grpSpPr>
          <a:xfrm>
            <a:off x="8061956" y="933642"/>
            <a:ext cx="3628531" cy="630724"/>
            <a:chOff x="10134600" y="529285"/>
            <a:chExt cx="7257061" cy="1261447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7E254083-68B5-D3E4-221E-A9EB94562B24}"/>
                </a:ext>
              </a:extLst>
            </p:cNvPr>
            <p:cNvSpPr/>
            <p:nvPr/>
          </p:nvSpPr>
          <p:spPr>
            <a:xfrm>
              <a:off x="10134600" y="590018"/>
              <a:ext cx="7257061" cy="1200714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03BC9BE-EC7E-4043-A44F-836B1734CF7D}"/>
                </a:ext>
              </a:extLst>
            </p:cNvPr>
            <p:cNvSpPr txBox="1"/>
            <p:nvPr/>
          </p:nvSpPr>
          <p:spPr>
            <a:xfrm>
              <a:off x="10323248" y="529285"/>
              <a:ext cx="6148161" cy="8435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00" b="1" dirty="0">
                  <a:solidFill>
                    <a:srgbClr val="44645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FD07CC-8581-B57A-F390-A7AAC9EE4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718" y="2460535"/>
            <a:ext cx="9770563" cy="37247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ED75AE-56B6-EA3B-A1E4-DCFECCE3E029}"/>
              </a:ext>
            </a:extLst>
          </p:cNvPr>
          <p:cNvSpPr/>
          <p:nvPr/>
        </p:nvSpPr>
        <p:spPr>
          <a:xfrm>
            <a:off x="2390751" y="2611982"/>
            <a:ext cx="609600" cy="609600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085B59-3EF2-E103-EC55-58011DC253A9}"/>
              </a:ext>
            </a:extLst>
          </p:cNvPr>
          <p:cNvSpPr/>
          <p:nvPr/>
        </p:nvSpPr>
        <p:spPr>
          <a:xfrm>
            <a:off x="5044010" y="4470763"/>
            <a:ext cx="609600" cy="609600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</p:spTree>
    <p:extLst>
      <p:ext uri="{BB962C8B-B14F-4D97-AF65-F5344CB8AC3E}">
        <p14:creationId xmlns:p14="http://schemas.microsoft.com/office/powerpoint/2010/main" val="887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00441" y="1770147"/>
            <a:ext cx="9540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So sánh hai phân số: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EFEA-4520-5F31-9F4A-A403A3DCC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30" y="2403338"/>
            <a:ext cx="11012786" cy="13591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65E2E2-BA12-1419-16B2-A86137877C8D}"/>
              </a:ext>
            </a:extLst>
          </p:cNvPr>
          <p:cNvSpPr/>
          <p:nvPr/>
        </p:nvSpPr>
        <p:spPr>
          <a:xfrm>
            <a:off x="1443791" y="2714323"/>
            <a:ext cx="558265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631F40-06DB-894D-15B9-710A8620AB0C}"/>
              </a:ext>
            </a:extLst>
          </p:cNvPr>
          <p:cNvSpPr/>
          <p:nvPr/>
        </p:nvSpPr>
        <p:spPr>
          <a:xfrm>
            <a:off x="4350621" y="2714323"/>
            <a:ext cx="558265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3DC28A-4961-BF12-67D2-436C15D38A41}"/>
              </a:ext>
            </a:extLst>
          </p:cNvPr>
          <p:cNvSpPr/>
          <p:nvPr/>
        </p:nvSpPr>
        <p:spPr>
          <a:xfrm>
            <a:off x="7180447" y="2714323"/>
            <a:ext cx="558265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AD7307-ADF6-8053-EEBE-968B96E5862A}"/>
              </a:ext>
            </a:extLst>
          </p:cNvPr>
          <p:cNvSpPr/>
          <p:nvPr/>
        </p:nvSpPr>
        <p:spPr>
          <a:xfrm>
            <a:off x="10010275" y="2714323"/>
            <a:ext cx="558265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832A0-1EC5-7BB8-C66B-9DC88E3A1E0C}"/>
              </a:ext>
            </a:extLst>
          </p:cNvPr>
          <p:cNvSpPr txBox="1"/>
          <p:nvPr/>
        </p:nvSpPr>
        <p:spPr>
          <a:xfrm>
            <a:off x="1500441" y="2756943"/>
            <a:ext cx="4436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9DD8FB-9DFF-BD5A-1F89-A48D068824E5}"/>
              </a:ext>
            </a:extLst>
          </p:cNvPr>
          <p:cNvSpPr txBox="1"/>
          <p:nvPr/>
        </p:nvSpPr>
        <p:spPr>
          <a:xfrm>
            <a:off x="4397645" y="2756943"/>
            <a:ext cx="4436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FBBE4-4681-B887-C375-9AFD411C1998}"/>
              </a:ext>
            </a:extLst>
          </p:cNvPr>
          <p:cNvSpPr txBox="1"/>
          <p:nvPr/>
        </p:nvSpPr>
        <p:spPr>
          <a:xfrm>
            <a:off x="7246723" y="2756942"/>
            <a:ext cx="4436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B5D8DA-ECC0-6D66-3346-7B2FE131B1AC}"/>
              </a:ext>
            </a:extLst>
          </p:cNvPr>
          <p:cNvSpPr txBox="1"/>
          <p:nvPr/>
        </p:nvSpPr>
        <p:spPr>
          <a:xfrm>
            <a:off x="10066925" y="2756942"/>
            <a:ext cx="4436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150"/>
              </a:spcAft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37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499</Words>
  <PresentationFormat>Widescreen</PresentationFormat>
  <Paragraphs>68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UTM Avo</vt:lpstr>
      <vt:lpstr>Calibri Light</vt:lpstr>
      <vt:lpstr>Arial</vt:lpstr>
      <vt:lpstr>Cambria Math</vt:lpstr>
      <vt:lpstr>Calibri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2023-12-26T09:30:11Z</dcterms:modified>
</cp:coreProperties>
</file>